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74" r:id="rId4"/>
  </p:sldMasterIdLst>
  <p:notesMasterIdLst>
    <p:notesMasterId r:id="rId62"/>
  </p:notesMasterIdLst>
  <p:handoutMasterIdLst>
    <p:handoutMasterId r:id="rId63"/>
  </p:handoutMasterIdLst>
  <p:sldIdLst>
    <p:sldId id="256" r:id="rId5"/>
    <p:sldId id="258" r:id="rId6"/>
    <p:sldId id="262" r:id="rId7"/>
    <p:sldId id="281" r:id="rId8"/>
    <p:sldId id="265" r:id="rId9"/>
    <p:sldId id="266" r:id="rId10"/>
    <p:sldId id="267" r:id="rId11"/>
    <p:sldId id="268" r:id="rId12"/>
    <p:sldId id="271" r:id="rId13"/>
    <p:sldId id="269" r:id="rId14"/>
    <p:sldId id="270" r:id="rId15"/>
    <p:sldId id="282" r:id="rId16"/>
    <p:sldId id="285" r:id="rId17"/>
    <p:sldId id="288" r:id="rId18"/>
    <p:sldId id="287" r:id="rId19"/>
    <p:sldId id="273" r:id="rId20"/>
    <p:sldId id="292" r:id="rId21"/>
    <p:sldId id="277" r:id="rId22"/>
    <p:sldId id="283" r:id="rId23"/>
    <p:sldId id="284" r:id="rId24"/>
    <p:sldId id="293" r:id="rId25"/>
    <p:sldId id="279" r:id="rId26"/>
    <p:sldId id="276" r:id="rId27"/>
    <p:sldId id="291" r:id="rId28"/>
    <p:sldId id="280" r:id="rId29"/>
    <p:sldId id="289" r:id="rId30"/>
    <p:sldId id="278" r:id="rId31"/>
    <p:sldId id="318" r:id="rId32"/>
    <p:sldId id="296" r:id="rId33"/>
    <p:sldId id="298" r:id="rId34"/>
    <p:sldId id="299" r:id="rId35"/>
    <p:sldId id="300" r:id="rId36"/>
    <p:sldId id="301" r:id="rId37"/>
    <p:sldId id="311" r:id="rId38"/>
    <p:sldId id="313" r:id="rId39"/>
    <p:sldId id="304" r:id="rId40"/>
    <p:sldId id="305" r:id="rId41"/>
    <p:sldId id="308" r:id="rId42"/>
    <p:sldId id="307" r:id="rId43"/>
    <p:sldId id="306" r:id="rId44"/>
    <p:sldId id="312" r:id="rId45"/>
    <p:sldId id="314" r:id="rId46"/>
    <p:sldId id="302" r:id="rId47"/>
    <p:sldId id="303" r:id="rId48"/>
    <p:sldId id="309" r:id="rId49"/>
    <p:sldId id="310" r:id="rId50"/>
    <p:sldId id="321" r:id="rId51"/>
    <p:sldId id="275" r:id="rId52"/>
    <p:sldId id="316" r:id="rId53"/>
    <p:sldId id="317" r:id="rId54"/>
    <p:sldId id="272" r:id="rId55"/>
    <p:sldId id="257" r:id="rId56"/>
    <p:sldId id="259" r:id="rId57"/>
    <p:sldId id="295" r:id="rId58"/>
    <p:sldId id="260" r:id="rId59"/>
    <p:sldId id="261" r:id="rId60"/>
    <p:sldId id="320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A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5033" autoAdjust="0"/>
  </p:normalViewPr>
  <p:slideViewPr>
    <p:cSldViewPr snapToGrid="0" snapToObjects="1">
      <p:cViewPr varScale="1">
        <p:scale>
          <a:sx n="67" d="100"/>
          <a:sy n="67" d="100"/>
        </p:scale>
        <p:origin x="64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66" d="100"/>
          <a:sy n="66" d="100"/>
        </p:scale>
        <p:origin x="3330" y="19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EF0912-B83A-42C6-BB23-7A690E7AC3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3D5DC4-1380-4B24-BDBD-DA7EA6CBC5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7B97B-9619-4AC8-82FF-73C4D5713A4E}" type="datetimeFigureOut">
              <a:rPr lang="en-US" smtClean="0"/>
              <a:t>11/21/2019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3334A9-4ADD-4E49-92B8-B060BCE554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E3E284-A085-4213-BAFF-1E760A903E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F27E8-CC73-4BD4-BE7E-584FE3DD71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4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38:15.86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22 89 38 0,'0'0'124'16,"0"0"88"-16,0 0-94 15,0 0-37-15,0 0-32 16,0 0-9-16,0 0 11 0,-6 21-8 16,4-17-4-16,2-3-6 15,0 4-4-15,-3 4 3 16,3 1-2-16,0 0-5 16,-8-1-6-16,8-2-8 15,0 2-2-15,0 1-8 16,0 1 0-16,0-1 5 15,0 0-5-15,0 0 0 16,13-1 0-16,0 2-1 16,-4-2 2-16,7-4-2 15,0 1 1-15,-5-1-1 16,5-2 1-16,3-3 5 0,-3 0-5 16,3 0 0-1,-8 0 0-15,2 0 0 0,6 0 7 16,-13 0-8-16,7 0 0 15,-7 0 0-15,-1 0 1 16,6 0 7-16,-6-8-2 16,6-3-6-16,-6-3 1 15,1-1 12-15,4 5-6 16,-4-2 8-16,-3-1-5 16,0 7 7-16,4-2 12 15,-7 6-4-15,0-2 2 16,0-2 7-16,0 0-1 15,0-1-13-15,0 1-4 16,0-6 3-16,0 3-5 16,-7 0 23-16,-2 0-5 0,-4-2-8 15,7 1-3-15,-13-5-7 16,6 1-5-16,5 3-2 16,-5 0 2-16,4 0 7 15,-1 5 13-15,1 0-6 16,4 1-4-16,-8 2-10 15,-3 3-2-15,10 0-6 16,-13 0 7-16,6 0-8 16,2 0 0-16,-5 0-15 15,0 0-10-15,7 6-25 16,-4 0-33-16,10-1-4 16,-3-2-22-16,-1-3-8 15,7 0-38-15,-3 0-50 16,3 0-302-16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39:11.074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0 662 0,'0'0'230'0,"0"0"-172"0,0 0-34 15,0 0 57-15,0 0 3 16,0 0-17-16,32 151-28 15,-23-100-15-15,7-3-8 16,0-3-7-16,-8-5-2 16,5-12-1-16,-7-6-6 15,4-13-58-15,-4-7-115 16,-6-2-159-16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5.809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1252 0,'0'0'316'15,"0"0"-177"-15,0 0-5 16,0 0-72-16,0 0-43 15,0 0-13-15,0 0 0 16,0 6-5-16,0-3-2 16,0-3-39-16,0 0-105 15,0 0-255-15,0 0-539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6.40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243 100 13 0,'0'0'763'0,"0"0"-669"15,0 0 90-15,0 0 13 16,0 0-131-16,0 0-16 15,0 0-27-15,-78-14 16 16,57 26 16-16,-4 10 13 16,-7 12-11-16,8 5-28 15,-5 8-8-15,14 6-10 16,2 3 5-16,11 5-14 0,2-4-1 16,0 1 0-16,24 2 1 15,11-4-1-15,11-2 5 16,8-7 3-16,-2-8-8 15,4-8 9-15,0-12 1 16,1-10-4-16,-8-9 2 16,1 0 4-16,-9-22-3 15,-1-17 3-15,-9-9-12 16,-3-8 0-16,-19-9 1 16,-9-9-2-16,0-7 0 15,-11-3-1-15,-37 1 0 16,-4 1-1-16,-15 7 1 15,0 14-6-15,-6 17-25 16,-16 24-83-16,11 14-198 16,16 6-452-16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7.22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506 70 378 0,'0'0'97'16,"0"0"-57"-16,0 0 94 0,0 0-15 15,0 0-17-15,0 0 31 16,0 0-29-16,-56-65-1 16,28 60-44-16,-7 5-8 15,-8 0 1-15,-3 0-7 16,-11 9 19-16,-2 21-7 16,3 6-31-16,10 5-1 15,8 5-15-15,16 1-10 16,6-2 0-16,16-5 0 15,0-4 2-15,16-5-1 16,22-9 7-16,5-5 0 16,14-9 0-16,5-3 3 15,3-5 5-15,7 0-7 16,-10-22 0-16,0-5-9 16,-13-4 0-16,-1-6-39 0,-15 1 17 15,-4-3 21-15,-7 0 0 16,-6 5 1-16,-13 6 6 15,-3 12 7-15,3 3 31 16,-3 7 8-16,0 6-28 16,0 0-24-16,0 0-21 15,0 21 11-15,0 12 10 16,-6 10 1-16,-7 7 16 16,10 9 3-16,3 2 5 15,0 4 3-15,0 2 9 16,0 3-5-16,16 1-12 15,-8-4 4-15,8 0-8 16,-7-8-1-16,1-6-7 0,-4-14 0 16,-3-11-7-16,4-8 1 15,-7-10 8-15,0-9-10 16,0-1-42-16,0 0-28 16,0-17-19-16,0-14-250 15,3-5-803-15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7.946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77 641 0,'0'0'170'16,"0"0"-124"-16,0 0-1 15,0 0-2-15,0 0-25 0,0 0 22 16,0 0 43 0,134-71 18-16,-96 71 2 0,-8 0-50 15,5 0-32-15,-8 18-20 16,2 14-1-16,-10 14 1 16,-11 10 11-16,-5 6 2 15,-3 5 4-15,-3 4 3 16,-21-1-2-16,-8-3-10 15,-6-7 3-15,5-4 6 16,-4-10 3-16,-1-7-4 16,16-10-5-16,1-10-1 15,2-5-11-15,9-6 2 16,4-2-2-16,3-6 12 16,3 0-1-16,0 0 2 15,0 0-1-15,0 0 1 0,0 0 7 16,0 0-8-16,3-6-11 15,13-7-1-15,6-5-1 16,-1 2 0-16,4 2-1 16,-4 3 1-16,6 2-8 15,-6 7 7-15,-2 2 0 16,3 0 1-16,-1 0-5 16,4 5 6-16,10 17 0 15,-5 9 15-15,7 8 4 16,4 3 0-16,2 1-6 15,-5 0-6-15,-1-8 5 16,-2-8-5-16,-7-7-5 16,0-7 12-16,-3-13 8 15,13 0 1-15,21-45-23 16,-13-4-156-16,-3 1-696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08.22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0 320 0,'0'0'609'0,"0"0"-379"16,0 0-133-16,0 0-36 16,0 0-21-16,0 0-8 15,0 0 26-15,57 18 24 16,-46 3 25-16,5 10-32 15,-3 9-7-15,-1 8-15 16,-2 3-30-16,-4 1-7 16,7 1-10-16,-11-2 0 15,4-7-5-15,4-9-1 0,-7-6 0 16,3-14-34-16,-6-10-73 16,0-5-123-16,0 0-170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08.646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0 758 0,'0'0'228'0,"0"0"-144"15,0 0 10-15,0 0-50 16,0 0-31-16,0 0 16 15,0 0 66-15,19 7 13 16,-10 12-8-16,4 6-11 16,-4 1-18-16,4 10-5 0,2 5-8 15,-9 4-23 1,10-3-20-16,-7 3-5 0,4-6-8 16,-4-3-1-16,4-6 1 15,-8-4-1-15,5-4 4 16,-7-8-5-16,-3-7-41 15,3-7-58-15,0 0-104 16,-3 0-194-16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0.463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0 636 0,'0'0'513'15,"0"0"-443"-15,0 0-43 16,0 0 49-16,0 0-57 16,0 0-18-16,0 0 14 15,16 17 51-15,-3 16 80 16,-7 21-29-16,2 16-18 0,2 16-24 16,-1 9-28-16,1 10-20 15,2-5 1-15,1-10-12 16,3-9-8-16,-5-9-7 15,2-18-1-15,3-8 1 16,-13-15 1-16,3-11-1 16,1-10-1-16,-7-6 0 15,3-4-41-15,-3 0-9 16,0 0-29-16,9-49-128 16,1 3-283-16,-7-3-375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0.66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0 104 848 0,'0'0'237'16,"0"0"-187"-16,0 0-49 16,0 0 57-16,0 0 45 15,0 0-35-15,0 0-33 16,178 0-19-16,-141 0-3 15,-6-11-13-15,-2-3-3 16,8-11-171-16,-15-2-183 0,0 0-246 16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0.92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0 808 0,'0'0'263'15,"0"0"-122"-15,0 0 58 16,0 0-32-16,0 0-98 16,0 0-61-16,0 0 1 15,-3 56 51-15,9-6 0 16,7 9 7-16,-7 10-16 16,7 1-14-16,-4 0-20 15,7-1-8-15,2-2-3 16,-2-8-5-16,3-9 0 0,-7-10 1 15,1-7-1 1,-5-11-1-16,2-7-43 0,-4-6-46 16,13-9-122-16,-3-4-156 15,3-17-216-15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1.33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10 271 948 0,'0'0'151'0,"0"0"-124"16,0 0 51-16,0 0 2 16,0 0 1-16,0 0 31 15,0 0-53-15,181-19-32 16,-151-4-10-16,-8-2-4 15,-6 0 0-15,-11-5-13 16,-5-4-12-16,0-2-21 16,0 5-4-16,-11 2 8 15,-11 14 13-15,-7 11-7 16,-1 4 6-16,-5 3 14 16,-2 23 3-16,6 9 13 15,0 5 3-15,9-1 4 0,9 2-7 16,10 2 3-16,3-1 6 15,0-1-6-15,29-4-6 16,-5 0 3-16,7-7-4 16,1-5-3-16,2-6 1 15,-6-4-7-15,6-11-26 16,18-4-90-16,-4-4-127 16,-7-19-291-16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39:11.256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0 916 0,'0'0'157'0,"0"0"-109"15,0 0-48-15,0 0-74 16,0 0-78-16,0 0 1 15,0 0-37-15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1.620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0 912 0,'0'0'203'0,"0"0"-117"16,0 0 100-16,0 0-10 15,0 0-101-15,0 0-37 16,0 0-20-16,9 3-1 15,1 39 46-15,-7 17 10 16,-1 8-3-16,4 13-23 16,4 1-19-16,-7 3-10 15,6-3-17-15,-2-6 7 16,-1-8-7-16,-3-8-1 16,7-11-9-16,-7-12-35 15,3-11-39-15,15-20-49 16,1-5-153-16,0 0-311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1.94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39 278 834 0,'0'0'308'0,"0"0"-214"15,0 0 42-15,0 0 21 16,0 0-75-16,0 0-46 16,0 0-10-16,-16-121-23 15,16 124 4-15,0 23-7 0,6 9 56 16,4 13 32-16,-2 8-15 16,2 9-15-16,-7 6-11 15,3 0-10-15,4 0-21 16,-7-1-9-16,3-5-6 15,4-7 1-15,-7-4-1 16,3-10 5-16,-3-3-6 16,-1-15-26-16,6-2-41 15,-3-10-52-15,1-7-190 16,4-7-482-16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2.47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95 21 901 0,'0'0'234'16,"0"0"-150"-16,0 0 45 0,0 0-44 15,0 0-47-15,0 0 4 16,-90 148 3-16,90-98-8 16,0-3-2-16,6 1-5 15,15-6-7-15,8-2-11 16,2-10-3-16,6-2 3 16,1-12 1-16,2-4-2 15,4-9 1-15,-4-3 3 16,1 0-4-16,-1-23 4 15,-8-10-8-15,-5-9 1 16,-11-11-1-16,-13-6-1 16,-3-5-5-16,-6 2 8 0,-28 6-9 15,-7 14 1-15,-5 13-1 16,-5 15-1-16,2 8-9 16,-10 6-41-16,8 6-242 15,21 13-425-15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3.474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0 168 816 0,'0'0'172'0,"0"0"-64"16,0 0 95-16,0 0-89 16,0 0-57-16,0 0-8 0,0 0-15 15,0-4-34-15,0 30 0 16,16 13 47-16,0 12-3 15,3 7-4-15,2 9-5 16,-2 2-21-16,3-2-4 16,-1-9-3-16,1-4-5 15,-3-9 0-15,-3-9-1 16,0-8 0-16,-11-11 1 16,1-7-1-16,1-6 0 15,-4-4 6-15,-3 0 6 16,6-6 3-16,0-19-11 15,4-12-5-15,6-13-26 16,-10-9-19-16,2-11 11 16,5-7-15-16,0 1 12 15,-10-1 14-15,6 10 13 0,1 11 9 16,-10 14 1-16,6 14 0 16,-3 11 1-16,0 11-1 15,-3 6 0-15,7 0-27 16,-4 23-22-16,3 16 48 15,4 14 0-15,-2 12 1 16,8 3 0-16,6 2 0 16,0 0 9-16,2-7-9 15,5 0 0-15,-2-10 0 16,-2-6 1-16,-3-11-1 16,-4-10 0-16,-4-9 0 15,-1-12 1-15,-11-5 12 16,7 0 18-16,1-25 17 15,-1-19-13-15,4-13-18 16,6-10-5-16,-14-9-11 0,8-9-1 16,-10-1 1-16,3-1 0 15,-6 6-1-15,3 14 0 16,-3 14-1-16,0 17-12 16,0 13-75-16,7 13-176 15,-4 9-430-15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3.849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162 0 834 0,'0'0'202'0,"0"0"-152"16,0 0 35-16,0 0 8 15,0 0-53-15,-143 182 17 16,127-125-14-16,13 1 8 16,3-2-28-16,0-2 11 15,16-9-11-15,11-6-7 0,5-12-3 16,3-7 2-16,-2-11 18 15,2-9 27-15,-1 0 11 16,-3-26-27-16,-3-18-22 16,-3-10-10-16,-12-10-12 15,-10-6-16-15,-3 0-56 16,-3 4-39-16,-26 15-25 16,-14 10 6-16,5 16-119 15,8 15-377-15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4.16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6 31 742 0,'0'0'495'0,"0"0"-434"16,0 0-23-16,10 188 102 15,-4-120-66-15,0-1-40 16,1-8 14-16,-7-9-13 16,0-11-10-16,0-17-8 15,0-7 2-15,0-15 2 16,-7 0 11-16,-2-12 0 16,-4-24-32-16,7-15-6 15,6-10-39-15,0-14 4 16,3-4 4-16,22 5 20 15,4 12 17-15,-2 17-1 16,5 19-9-16,-5 11-22 0,-2 12-211 16,-4 3-255-16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4.49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0 681 0,'0'0'273'0,"0"0"-177"15,0 0 33-15,0 0 3 16,0 0 4-16,3 164-19 16,0-83-1-16,7 8-31 15,6 4-43-15,-7-2-24 16,4-7-8-16,-5-9-3 16,-5-10-2-16,4-13-5 15,-7-9-25-15,0-7-70 16,0-11-106-16,0-11-205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5.06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364 536 1160 0,'0'0'183'16,"0"0"-105"-16,0 0 124 16,0 0-108-16,0 0-92 15,0 0 22-15,0 0-13 16,-161 69 1-16,104-10 1 16,11 7 14-16,6-6-16 0,5 0-5 15,16-9-5-15,13-7 6 16,6-8-6-16,0-5-1 15,9-8 1-15,23-4 6 16,4-8 5-16,6-8-11 16,4-3 8-16,0-3-3 15,2-27-6-15,-8-15-31 16,-9-20-20-16,-2-15-50 16,-8-16-40-16,-2-14 19 15,-13-8 13-15,-3 3 41 16,-3 10 68-16,0 10 26 15,0 17 86-15,0 22 11 16,0 17-9-16,0 14-22 16,0 17-28-16,0 8-31 15,0 0-33-15,-3 11-28 0,-3 31 28 16,-4 16 6-16,1 12 10 16,2 15 13-16,4 5 12 15,3 0-5-15,0 0-16 16,0-4 1-16,10-3-11 15,12-3-4-15,0-10-5 16,-4-5 6-16,1-10-7 16,0-12-10-16,-10-10-56 15,4-16-52-15,-2-9-162 16,-1-8-351-16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5.46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0 849 0,'0'0'195'0,"0"0"-94"15,0 0 15-15,0 0-80 16,0 0-35-16,0 0 37 15,0 0 37-15,3 75-21 16,-3-44-5-16,0-1-18 16,0 4-18-16,0-6-6 15,0-3 1-15,2-3-8 16,1-7-61-16,10-4-96 16,-7-7-224-16,0-4-453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5.69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48 0 801 0,'0'0'175'0,"0"0"-94"16,0 0 3-16,0 0-58 15,0 0 24-15,0 0 30 16,0 0-3-16,0 95-38 16,0-61-26-16,-10 1-3 15,1-1-10-15,-4 13-119 0,3-12-185 16,4-4-383-16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39:11.97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21 897 0,'0'0'207'0,"0"0"-133"16,0 0-45-16,0 0-28 15,0 0 19-15,0 0-6 16,0 0 4-16,10 28 8 16,-4 5-4-16,7 8-5 0,6 0-1 15,2 0-9-15,1-2-6 16,0-4 1-16,-1-4-1 16,-2-8 2-16,0-7-2 15,-3-7 7-15,-10-1-7 16,7-5 0-16,-10 0 6 15,-1-1-6-15,1-2 0 16,0 2-1-16,4-2 0 16,-7 0-20-16,0 0 9 15,0 0 11-15,0 0 1 16,0-10 9-16,0-15-9 16,0-10 0-16,0-2-1 0,0-2-1 15,-7-2 1 1,1 1 0-16,4 4 0 0,2 5 0 15,0 6 0-15,0 6 0 16,0 2 0-16,0 9-1 16,0-1-2-16,0 6-7 15,0 3 0-15,0 0-5 16,0 0 1-16,5 0 4 16,11 0 9-16,3 0-5 15,0 6 5-15,2 5 0 16,-2 3 0-16,0 3 1 15,0 3-2-15,0 5 1 16,-5 4 1-16,5-4 0 16,-3 1 1-16,0-1-1 15,2-6 0-15,-2-3 2 0,-7-1-2 16,7-8 0-16,-7-3-39 16,6-4-47-16,1-4-109 15,-10-16-319-15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0:03.79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682 2843 127 0,'0'0'299'0,"0"0"-32"16,0 0-153-16,0 0-2 16,0 0-16-16,0 0-44 15,0 0-20-15,0 0 27 16,0 0 15-16,0 0-5 16,0 0 4-16,0 0 8 15,0-6-10-15,0 3-18 16,0-5-2-16,0-4-37 15,0-7-2-15,0-3-11 16,0-7 9-16,0 2-10 16,0-4 0-16,-3 0 1 15,-4 0 5-15,1 0-5 16,0 1-1-16,-4-4 0 16,4-1 0-16,0-4 1 15,-7-2 0-15,5-4 0 16,-5-3 1-16,7 1-1 0,-7-4-1 15,4 4 2-15,-4 5-1 16,0-3 0-16,5 6-1 16,-11-3 2-16,6 3-1 15,1-5 0-15,-4 7-1 16,3-7 1-16,5 2 0 16,-5 0 5-16,7 3-6 15,0 0 1-15,-7 0 0 16,10 0 6-16,-10-1-6 15,7 5 0-15,-7-8 7 16,8 3-7-16,2-5-1 0,-7 9 3 16,4-4-2-1,0 1 1-15,-4 3-1 0,4 0 0 16,0-1 1-16,-4-2 4 16,4 0-6-16,-7 0 7 15,11-3-7-15,-4-4 0 16,-4 5 0-16,4 0-1 15,3 2 0-15,0 8 1 16,-4-4 0-16,4 4 1 16,0 2-1-16,3-1 1 15,-3 2 1-15,-7-3-1 16,4 1 0-16,3-1 0 16,1 0 0-16,-9 3 0 15,6-2-1-15,2 1 1 0,0 2 1 16,-7-2-2-16,7 0 1 15,0 3 0-15,3-4 1 16,-3 4-1-16,-7-3 0 16,7 3 0-16,0 1 5 15,0 0-4-15,0 5 4 16,-4-2-4-16,4 5-1 16,0 0 8-16,3-2-9 15,-2 2 1-15,-1 1 0 16,-5-5-1-16,6 7 1 15,2 4 0-15,0 1-1 16,0 6 1-16,0 3 7 16,0 0-6-16,0 0 18 0,-3 0-14 15,3 0-4 1,0 0-2-16,-3 0 0 0,3 0-9 16,-3 14-1-16,-7 8 10 15,4 9 0-15,0 3-1 16,-10 5 1-16,11 0 0 15,-8 2 0-15,10-4-1 16,-7 7 0-16,1-9-6 16,6 5 0-16,-7-6-2 15,4-2 7-15,0 0-4 16,-4-1 4-16,7-6 1 16,-3-3 0-16,-4-2-6 15,5-3 1-15,5-3-1 16,0-6-1-16,-3-2 0 15,3-3 6-15,0-1 1 0,0-2 0 16,0 0 0-16,0 0 1 16,0 0-1-16,0 0 0 15,0 0-9-15,0 0-3 16,0 0-3-16,0-5 7 16,0-12 8-16,0-2 0 15,0-6-5-15,0-1 5 16,0-2-1-16,0-3-5 15,3 1 7-15,2-1-1 16,8-7 1-16,-4 2 0 0,4 1-1 16,3-1-5-1,-10-3-6-15,10 12 6 0,-13 2 6 16,2 8 0 0,5 3-1-16,-7 6 1 0,-3-1-3 15,6 4 2-15,-3-1 0 16,4 3-7-16,-7 3 7 15,0-3-6-15,0 3 6 16,0 0-7-16,3 0 0 16,0 0-3-16,0 0-6 15,13 0 10-15,5 6 7 16,1 8 1-16,3 3 1 16,6-1 5-16,7 4-6 15,-8-3 6-15,8 0 5 16,0-1 1-16,-1 4 9 0,-2-1-8 15,-8 1 1-15,-2 0 7 16,4-1-11-16,-8 2-3 16,-2-6 0-16,3 4-7 15,-3-8 5-15,-1 3-5 16,1-7-1-16,-7 2 0 16,7 0 1-16,-4-3 0 15,1-1 0-15,-7 1 0 16,1-3-1-16,-4-1 1 15,-3-2-1-15,7 0 1 16,-7 0-1-16,-3 0-13 16,3-5-40-16,-3-17-91 15,0-1-397-15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1.356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19 209 0,'0'0'234'15,"0"0"-77"-15,0 0-4 16,0 0 22-16,0 0-17 15,0 0-38-15,0 0-17 16,0-19-11-16,0 19 4 16,0 0-9-16,0 0-21 15,0 0-18-15,0 0-1 0,0 0-15 16,0 0-13 0,0 0-14-16,0 18-4 0,0 8 5 15,10 15 4-15,2 4 5 16,-2 8-9-16,-1 6 5 15,4 5-3-15,-8 4-7 16,8 2 0-16,-7 4-1 16,-3-5 0-16,-3-2-6 15,7-11-8-15,-1-11-10 16,0-17-27-16,4-11-55 16,-1-9-82-16,9-8-74 15,-2-8 46-15,-7-14-76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1.61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51 772 0,'0'0'195'16,"0"0"-104"-16,0 0-53 16,0 0-37-16,0 0 7 15,0 0 9-15,0 0 6 16,121-36-14-16,-90 27-7 16,3 6-2-16,-9 0-38 15,9 3-94-15,-12 0-107 16,-3 0-105-16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1.833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0 191 0,'0'0'614'16,"0"0"-435"-16,0 0-18 16,0 0-29-16,0 0-103 15,0 0-19-15,0 0 43 16,2 106 27-16,17-58-29 15,0 2-9-15,6-4-14 16,-4-5-15-16,4-9-12 16,-6-10-1-16,-1-8-65 15,-2-8-58-15,0-6-21 0,12 0-15 16,-7-11-106 0,-2-12-368-16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2.07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99 0 922 0,'0'0'167'16,"0"0"10"-16,0 0-32 16,0 0-117-16,0 0-28 15,0 0 31-15,-30 142 34 0,23-72-8 16,-2 9 1-16,-1 3-32 15,4-1-10-15,0 0-7 16,-4-1-8-16,7-10-1 16,-2-9-19-16,2-11-42 15,-4-13-46-15,7-10-72 16,0-12-89-16,-3-13-235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2.379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0 644 0,'0'0'214'0,"0"0"-107"16,0 0 18-16,0 0-2 16,0 0-18-16,8 161 1 15,0-94-29-15,-3 0-5 16,1 0-41-16,4-5-14 16,-1-4-9-16,1-10-8 15,-1-6 0-15,1-10-43 16,-4-15-95-16,-1-7-104 15,-5-6-252-15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2.700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0 173 365 0,'0'0'346'16,"0"0"-256"-16,0 0-50 15,0 0 66-15,0 0-27 0,121-148 25 16,-80 131 15 0,6 9-29-16,-3 8-41 0,-4 5-4 15,-5 35 50-15,-8 13 5 16,-11 11-45-16,-10 3-28 15,-6 3-7-15,0-3-2 16,-27-3-4-16,-11-6-14 16,-12-8-49-16,6-14-59 15,4-8-17-15,-9-19-33 16,11-6-167-16,9-3-369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3.19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0 271 628 0,'0'0'115'0,"0"0"-77"16,0 0 43-16,0 0 34 16,0 0-18-16,159 10-13 0,-115-18 3 15,-1-13-38-15,-3-9-3 16,-8-1-12-16,-4 1-17 15,-12-1-2-15,-8 6-4 16,-8-1 1-16,0 4 1 16,0 0-3-16,-24 5-3 15,-11 3 0-15,5 14-6 16,-11 0 36-16,-2 9-37 16,-5 24-6-16,8 8 6 15,2 10 29-15,16-1 5 16,11-2 5-16,11-1-19 15,0-3-7-15,22-5 5 0,18-3-5 16,9-5 6 0,5-3-19-16,5-6-4 0,-3-8-33 15,12-8-92-15,-14-6-106 16,-8 0-271-16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3.52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1005 0,'0'0'191'0,"0"0"-167"16,0 0 7-16,0 0-18 16,0 0 10-16,0 0 17 15,0 0-2-15,100 0-9 16,-72 0-19-16,-7 0-10 15,5 0-10-15,2 0-103 16,-7 0-193-16,-5 0-309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3.72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11 130 0,'0'0'1083'0,"0"0"-1012"16,0 0-57-16,0 0 33 15,0 0 15-15,0 0-27 16,0 0 1-16,119 14-7 16,-85-14-11-16,10-11-18 15,-10 2-86-15,-9 4-396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39:12.599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0 141 36 0,'0'0'684'0,"0"0"-580"16,0 0-14-16,0 0-33 16,0 0 6-16,0 0-20 15,0 0-30-15,0 0 0 16,0 0-12-16,0 0 0 15,3 0-1-15,13 12 19 16,-2 6 13-16,15 3 1 16,-4 4-7-16,12 4-3 0,4 2-1 15,-1 6 1-15,4-1-4 16,-4 0-3-16,1 1-6 16,-4-4 1-16,1-5-3 15,-17-3-7-15,1-5 0 16,-6-6 6-16,0-3-6 15,-10-3 0-15,2 4 0 16,2-4 0-16,-7 3 5 16,3-5-5-16,1 0 1 15,-4-6-1-15,-3 0 5 16,0 0 8-16,0 0 9 16,0 0 2-16,0-14 0 15,0-17-18-15,0-14 0 0,-10-11-6 16,-9-11 5-16,8 0-5 15,-8-3 0-15,0 1 1 16,6 10-2-16,4 12 1 16,-4 8-1-16,8 17 2 15,5 8-1-15,-3 8-1 16,0 6 0-16,3 0-32 16,0 0-147-16,0 11-189 15,0 6-6-15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4.109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0 905 0,'0'0'332'0,"0"0"-248"16,0 0 27-16,0 0-22 16,0 0 4-16,0 0-22 15,22 160-28-15,-9-108-5 16,-10-4-24-16,0-6-14 16,4-4-11-16,-4-13-77 0,-3-9-65 15,3-7-157 1,-3-9-339-16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4.26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1390 0,'0'0'180'15,"0"0"-136"-15,0 0-44 16,0 0-46-16,0 0-299 15,0 0 132-15,0 0-408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4.74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0 605 0,'0'0'712'0,"0"0"-666"15,0 0 9-15,0 0 63 16,12 152-73-16,4-100-25 16,-11 1 11-16,8-5 13 15,-7-6-28-15,7-8-15 0,-7-12 5 16,-6-4 1-1,7-11-7-15,-4-7-11 0,0 0-32 16,3-2 20-16,-3-27 17 16,10-7-39-16,-10-8-49 15,7-13 14-15,-5-1 13 16,1 2 35-16,-3 8 22 16,7 12 10-16,-4 13 0 15,4 10 0-15,-4 9 0 16,0 4 0-16,4 0 2 15,-2 0 26-15,11 9 23 16,-3 13 34-16,0 9-16 16,3 6 8-16,-8 4-13 0,5 4-32 15,-10 0-20-15,7-6-12 16,-7-5 0-16,7-9-23 16,-7-4-31-16,-3-7-80 15,12-14-87-15,-4 0-110 16,-3 0-82-16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4.966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0 983 0,'0'0'372'0,"0"0"-288"16,0 0-33-16,0 0-6 15,0 0 42-15,0 0-4 0,57 181-7 16,-49-114-32-16,5 0-16 16,-7-6-18-16,1-8-10 15,-1-3-9-15,-3-11-43 16,-3-8-91-16,0-11-113 16,0-9-227-16,0-7-287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5.13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99 1408 0,'0'0'311'0,"0"0"-249"16,0 0-38-16,0 0-23 15,0 0 5-15,0 0-5 16,199-62-1-16,-139 45-45 15,-17-3-346-15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5.939"/>
    </inkml:context>
    <inkml:brush xml:id="br0">
      <inkml:brushProperty name="width" value="0.05" units="cm"/>
      <inkml:brushProperty name="height" value="0.05" units="cm"/>
      <inkml:brushProperty name="color" value="#B0CAC4"/>
      <inkml:brushProperty name="fitToCurve" value="1"/>
    </inkml:brush>
  </inkml:definitions>
  <inkml:trace contextRef="#ctx0" brushRef="#br0">811 215 365 0,'0'0'178'0,"0"0"-126"16,0 0 17-16,0 0 22 15,0 0-25-15,0 0-15 16,-22-51 21-16,15 43 3 16,4 2-4-16,-6 1-22 15,-4-1-17-15,4 0-10 16,-6 4 8-16,-7-7 12 15,-3 3-6-15,-4-2-10 16,-11-3 16-16,2 3-13 0,-2-6 3 16,-1 2 5-16,1-1-2 15,-1-1-15-15,1-1 2 16,13 7 2-16,-8 0-3 16,7 5-21-16,-3 3-10 15,3 0-8-15,-1 0 18 16,2 15 0-16,-8 9 0 15,11 1-13-15,-8 6 13 16,10 3 0-16,0 5-9 16,7 8 1-16,9 12-1 15,3 6 8-15,3 10 1 16,0 6 0-16,0 7 0 16,19-2 0-16,8-2 0 0,11 1-1 15,5-5 1-15,11-5 0 16,-1-8 0-16,-1-6 0 15,1-10-1-15,-6-12-12 16,0-8-22-16,-6-9-3 16,-8-11-8-16,5-11 2 15,-1 0 21-15,1-6 17 16,2-25-21-16,1-4 5 16,-4-8-5-16,1-7 6 15,-11 0 13-15,-5-7 8 16,-6-3 0-16,-10-1 1 15,1-9-1-15,-7 1 0 16,0-7 2-16,0 3-1 0,0-1 0 16,0 8 0-16,0 6 0 15,0 9 5-15,0 2 5 16,0 7 4-16,0 8 2 16,-7 9 6-16,7 6 0 15,0 7 2-15,-3 4 13 16,3 2-3-16,0 3-5 15,0 3-8-15,0 0-9 16,0 0-13-16,0 0-11 16,0 3-26-16,0 25 18 15,0 11 17-15,0 9 1 16,16 10 1-16,5 8 1 0,4 1 1 16,10 9 5-1,-1 2-6-15,7 3 5 16,-1 3 1-16,1-3-6 0,-1-8 0 15,1-6 5-15,-11-13-4 16,7-13 6-16,-15-9-6 16,-3-10 8-16,3-16-10 15,-4-6-136-15,1 0-532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6.425"/>
    </inkml:context>
    <inkml:brush xml:id="br0">
      <inkml:brushProperty name="width" value="0.05" units="cm"/>
      <inkml:brushProperty name="height" value="0.05" units="cm"/>
      <inkml:brushProperty name="color" value="#B0CAC4"/>
      <inkml:brushProperty name="fitToCurve" value="1"/>
    </inkml:brush>
  </inkml:definitions>
  <inkml:trace contextRef="#ctx0" brushRef="#br0">0 0 856 0,'0'0'199'0,"0"0"-139"16,0 0-17-16,0 0-42 16,0 0 25-16,0 0 50 15,9 200 37-15,7-102-3 16,-3 15-1-16,-5 7-40 16,2 6-18-16,-4 0-5 15,-3-6-19-15,3-6-5 16,4-14-5-16,-7-10-1 15,0-18-10-15,-3-16 1 16,0-14 1-16,0-14-8 16,0-25-68-16,0-3-190 0,10-6-229 15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7.340"/>
    </inkml:context>
    <inkml:brush xml:id="br0">
      <inkml:brushProperty name="width" value="0.05" units="cm"/>
      <inkml:brushProperty name="height" value="0.05" units="cm"/>
      <inkml:brushProperty name="color" value="#B0CAC4"/>
      <inkml:brushProperty name="fitToCurve" value="1"/>
    </inkml:brush>
  </inkml:definitions>
  <inkml:trace contextRef="#ctx0" brushRef="#br0">0 411 798 0,'0'0'182'0,"0"0"-165"16,0 0-9-16,0 0 87 16,0 0 83-16,259-31-7 15,-116 6-69-15,56-6-26 16,63-8-24-16,21-2-15 16,13 4-13-16,3-2-9 15,-34 8-8-15,4 1 1 16,-29 8 2-16,-54 9 0 15,-59 0-7-15,-33 7-2 16,-32 0 5-16,10-3-5 16,-9 3 0-16,-1 0 5 15,-19 2-5-15,-11-2 1 0,-10 2 4 16,-7-1-5-16,-6 1 0 16,7 2 0-16,-10 2-1 15,4 0 0-15,-1 0 0 16,-7 0-1-16,9 0 0 15,-6 0 0-15,1 0 0 16,4 0 1-16,-7 0-1 16,-3 0-1-16,0 0 1 15,0 0 1-15,0 0-3 16,0 0-3-16,0 0-3 16,0 0-7-16,0 15-11 15,0 17 25-15,0 23 2 16,0 41 0-16,0 57 1 0,0 48 14 15,0 27 1 1,0-4-7-16,0-13-2 0,22-30-6 16,2-10 0-16,5-30 5 15,-10-34-4-15,-7-29 4 16,1-14-6-16,-8 6 0 16,8 2 6-16,-7 4 12 15,-6-12-8-15,3-8-3 16,4-15-1-16,-4-10-5 15,-3-12 0-15,0-7 0 16,3-7 0-16,-3-5 12 16,0 0 5-16,0 0 17 0,0 0 24 15,-3-9-16-15,-32-10-29 16,-11-3-14-16,-32-1-1 16,-43 1-10-16,-57 9-3 15,-65 7 5-15,-34 2 0 16,-19 4 9-16,10 0-9 15,17 0 0-15,1 0 8 16,10 0-11-16,34 10 12 16,49-4 1-16,57-2-1 15,55-1 1-15,23-3-1 16,2 0-26-16,20 0-54 16,-1 0-185-16,19 0-527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8.234"/>
    </inkml:context>
    <inkml:brush xml:id="br0">
      <inkml:brushProperty name="width" value="0.05" units="cm"/>
      <inkml:brushProperty name="height" value="0.05" units="cm"/>
      <inkml:brushProperty name="color" value="#EBB391"/>
      <inkml:brushProperty name="fitToCurve" value="1"/>
    </inkml:brush>
  </inkml:definitions>
  <inkml:trace contextRef="#ctx0" brushRef="#br0">0 0 1086 0,'0'0'206'16,"0"0"-190"-16,0 0-16 15,0 0 0-15,65 152 21 16,-12-43 46-16,12 44 58 0,2-2-33 15,-12-11-37 1,-5-12-16-16,-15-22-12 0,-5 14 0 16,5 13 0-16,-14-16-11 15,-2-16-8-15,-10-17 0 16,7-21-8-16,-13-18 5 16,10-24-5-16,-10-21-111 15,-1-6-177-15,-2-25-89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8.540"/>
    </inkml:context>
    <inkml:brush xml:id="br0">
      <inkml:brushProperty name="width" value="0.05" units="cm"/>
      <inkml:brushProperty name="height" value="0.05" units="cm"/>
      <inkml:brushProperty name="color" value="#EBB391"/>
      <inkml:brushProperty name="fitToCurve" value="1"/>
    </inkml:brush>
  </inkml:definitions>
  <inkml:trace contextRef="#ctx0" brushRef="#br0">0 109 461 0,'0'0'854'0,"0"0"-765"0,0 0-78 15,0 0 20-15,234-105 15 16,-126 105-14-16,11 0 19 16,5 39 0-16,-5 27-6 15,-20 20-5-15,-18 18-7 16,-40 13 5-16,-38 5 35 16,-6 4-13-16,-68-1-16 15,-23-13-19-15,-19-14-13 16,5-17-3-16,5-23-9 15,12-32-6-15,13-22-23 16,16-8-27-16,13-80-77 16,14 6-257-16,16-6-424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39:13.590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214 51 512 0,'0'0'196'0,"0"0"-109"15,0 0 41-15,0 0-54 0,0 0 36 16,0 0-7 0,0 0-24-16,-100-50-34 0,89 50-19 15,-5 0-14-15,-3 8-6 16,3 9 4-16,-3 3 0 15,11 5 6-15,-8 10 9 16,10-3-24-16,6 7 11 16,0 4-11-16,0-1 5 15,3 0-5-15,16-3-1 16,2-2 0-16,1-6 0 16,0-6 1-16,-1-6-1 15,1-2 1-15,0-4 0 16,-1-4-1-16,5-6 0 15,-1-3 0-15,-3 0 1 16,2 0-1-16,8-20 0 0,-8-5-22 16,-5 0 1-1,0 0 2-15,-16 3 12 0,0 2 6 16,-3-2 1-16,0 0 1 16,-3-4-1-16,-19-5 1 15,1-2-1-15,-4-3 2 16,-1 3-1-16,4 2 10 15,11 11 0-15,-2 5 2 16,10 5-1-16,-3 4 13 16,6 6 4-16,0 0-18 15,0 0-9-15,0 0-2 16,0 0-15-16,0 0-12 16,0 1 3-16,0 19 24 0,0 5 0 15,6 5 6-15,10 1 7 16,-5 4-12-16,11-6 8 15,7-2-8-15,-5 1 0 16,11-3 9-16,-7-2-9 16,6-4 6-16,-6-5-7 15,1-2-35-15,-5-7-20 16,-5-5-4-16,8 0-20 16,2-17-75-16,-7-5-208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9.059"/>
    </inkml:context>
    <inkml:brush xml:id="br0">
      <inkml:brushProperty name="width" value="0.05" units="cm"/>
      <inkml:brushProperty name="height" value="0.05" units="cm"/>
      <inkml:brushProperty name="color" value="#EBB391"/>
      <inkml:brushProperty name="fitToCurve" value="1"/>
    </inkml:brush>
  </inkml:definitions>
  <inkml:trace contextRef="#ctx0" brushRef="#br0">0 0 1182 0,'0'0'262'0,"0"0"-240"16,0 0 6-16,0 0-28 0,31 201 81 15,0-37 37-15,9 45-10 16,11 17-23-16,-5-16-13 16,-14-40-27-16,-21-56-13 15,5-24-14-15,-13-12-3 16,7 6 7-16,-7 4-15 15,0-4 2-15,0-23-3 16,-3-19-6-16,0-17-22 16,0-25-99-16,3-36-59 15,0-30-154-15,4-15-1070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9.939"/>
    </inkml:context>
    <inkml:brush xml:id="br0">
      <inkml:brushProperty name="width" value="0.05" units="cm"/>
      <inkml:brushProperty name="height" value="0.05" units="cm"/>
      <inkml:brushProperty name="color" value="#EBB391"/>
      <inkml:brushProperty name="fitToCurve" value="1"/>
    </inkml:brush>
  </inkml:definitions>
  <inkml:trace contextRef="#ctx0" brushRef="#br0">0 99 1422 0,'0'0'100'16,"0"0"-100"-16,0 0-41 15,178-17 24-15,-14 9 17 16,70-1 0-16,31 1 43 16,15 2 20-16,3 6-3 15,8 0-23-15,11 0-15 0,0 0-10 16,-6 6-6 0,-31-3-5-16,-28-3 20 0,-57 0 2 15,-43 0-8-15,-47 0-5 16,-21-3 0-16,-4-5-1 15,-8-1-3-15,-11 1 17 16,-21 2 25-16,-10 1 2 16,-2 2-4-16,-7 0-20 15,4 0-16-15,2-2-9 16,7 2-1-16,-1 0-1 16,1 3 0-16,-3 0 0 15,-7 0-1-15,1 0-5 16,-7 0-2-16,-3 0 2 15,0 0-3-15,0 0-4 16,0 3 1-16,0 14 13 0,0 5 1 16,0 14-1-16,-6 12 8 15,-7 18-7-15,-6 16 7 16,0 37 3-16,11 35-3 16,8 33 1-16,0 11-1 15,11-31-7-15,24-41 6 16,-13-39-6-16,-1-3 1 15,11 15-1-15,-4 10 5 16,9 9-5-16,-12-10 1 16,-4-12-1-16,-5-14 0 15,-3-18 6-15,-10-14-5 0,-3-16-1 16,0-9 0 0,0-11 1-16,0-5-1 0,-3-7 1 15,-26 1 7-15,-11-3 1 16,-22 0-4-16,-19 0-5 15,-25 0-1-15,-44 0-1 16,-49 0-17-16,-66-9 9 16,-31-1-8-16,-9 1 4 15,16 1 3-15,36 2 10 16,13 0 0-16,22-4 0 16,19 1 6-16,40 1-6 15,38 0 1-15,37 2-1 16,9 6 0-16,-6 0 0 15,0 0 0-15,-3 0-9 0,12 0-6 16,23 8-8-16,14-2-8 16,19-4-50-16,16-2-87 15,10 0-218-15,18-10-797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0.909"/>
    </inkml:context>
    <inkml:brush xml:id="br0">
      <inkml:brushProperty name="width" value="0.05" units="cm"/>
      <inkml:brushProperty name="height" value="0.05" units="cm"/>
      <inkml:brushProperty name="color" value="#558BB8"/>
      <inkml:brushProperty name="fitToCurve" value="1"/>
    </inkml:brush>
  </inkml:definitions>
  <inkml:trace contextRef="#ctx0" brushRef="#br0">1024 181 525 0,'0'0'669'0,"0"0"-589"15,0 0 8-15,0 0 66 16,-71-142-59-16,36 122-49 16,-5 7-2-16,-17 7-19 15,-5 6-11-15,-13 0-2 16,-12 19-9-16,-7 22 3 15,-2 10 10-15,6 19 3 16,-4 11 0-16,13 16-2 16,16 12-15-16,25 34 7 15,15-12-2-15,25 10-1 16,3-3-5-16,43-29-1 16,19 1 8-16,21-24-7 15,6-21 9-15,11-26 0 16,6-25 0-16,7-14 2 0,-5 0 4 15,2-34-16-15,14-30-39 16,-17 9-176-16,-29 4-570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1.343"/>
    </inkml:context>
    <inkml:brush xml:id="br0">
      <inkml:brushProperty name="width" value="0.05" units="cm"/>
      <inkml:brushProperty name="height" value="0.05" units="cm"/>
      <inkml:brushProperty name="color" value="#558BB8"/>
      <inkml:brushProperty name="fitToCurve" value="1"/>
    </inkml:brush>
  </inkml:definitions>
  <inkml:trace contextRef="#ctx0" brushRef="#br0">0 0 67 0,'0'0'1340'0,"0"0"-1177"15,0 0-80-15,0 0-35 16,0 0-48-16,0 0 0 16,7 156 45-16,-7-58 24 15,0 43 25-15,3 33-28 0,0 31-18 16,13 2-6-1,-8-40-18-15,2-46-7 0,-10-46-8 16,0-15 0-16,0 1-2 16,0 2-5-16,0-2-1 15,0-19 1-15,-7-11-2 16,1-17-21-16,6-14-92 16,0-14-39-16,0-22-153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2.859"/>
    </inkml:context>
    <inkml:brush xml:id="br0">
      <inkml:brushProperty name="width" value="0.05" units="cm"/>
      <inkml:brushProperty name="height" value="0.05" units="cm"/>
      <inkml:brushProperty name="color" value="#558BB8"/>
      <inkml:brushProperty name="fitToCurve" value="1"/>
    </inkml:brush>
  </inkml:definitions>
  <inkml:trace contextRef="#ctx0" brushRef="#br0">0 191 1475 0,'0'0'199'0,"0"0"-148"15,0 0-45-15,0 0-6 16,0 0 0-16,269 0 0 16,-80 0 7-16,64 0 15 15,27 0 19-15,3 0-4 0,-2 0-15 16,-7 0-8-1,9 0-3-15,4 0-1 0,-13 0 0 16,-28 0-1-16,-31 0-8 16,-21 0 0-16,-51-2 0 15,-25-10 0-15,-34 2 1 16,-9 4 4-16,9-5-5 16,13-3 6-16,3-1-1 15,-1 5-6-15,-12-3 8 16,4 1-1-16,-7 7-7 15,-6 0 6-15,-7 1-5 16,-2-1 0-16,-7-1 5 16,-3 1-5-16,-2 0 5 15,-14-5-4-15,0 6-1 0,-5-2 0 16,-13 0 0-16,-4 3 0 16,-5 2 0-16,0-4 0 15,-4 4 0-15,1-3 0 16,2 3 0-16,-3-3 0 15,4 0 0-15,-3 2 0 16,-4 2-1-16,1 0 0 16,-10 0-1-16,0 0 0 15,0 0-8-15,0 0-2 16,0 0-8-16,0 0-2 16,0 22 21-16,0 9 0 15,0 12 1-15,0 16 0 16,0 11-1-16,0 14 1 15,0 13 1-15,-8 12-1 16,-3 8 8-16,-2 3-1 0,-3 3-7 16,4 0 6-16,-1 0-6 15,8-3 0-15,-8 2 0 16,10-13 7-16,3-6-7 16,0-13 1-16,0-7 14 15,0-17-9-15,0-7 3 16,0-8-9-16,0-10 1 15,0-4 4-15,0-9-5 16,0-11 1-16,0-2 7 16,0-11-7-16,0-4 4 15,0 3 4-15,0-3 5 16,0 0 4-16,0 0-1 16,0 0-5-16,0 0-7 0,0 0-6 15,-3 0 1-15,3 0-1 16,0 0 0-16,0 0 0 15,0 0 1-15,0 0-1 16,0 0 2-16,0 0 4 16,0 0-6-16,0 0-1 15,-3 0 1-15,-10 0 0 16,-9 0 1-16,-12 0-1 16,-10 0 0-16,-12 0-9 15,-9 0 3-15,-3 0-15 0,-10 0 8 16,-10 0-3-1,4 0 1-15,0 0 9 0,0 0 5 16,3 0-5-16,-10 0 5 16,5 0-10-16,-11 0 2 15,0 0-7-15,-5 0 4 16,-4 0-10-16,-4 0 1 16,5 3 7-16,2-1 8 15,3 2 5-15,1-2-1 16,-1 1 2-16,6 1-1 15,5-4 1-15,-8 0 0 16,3 2 0-16,-3-2 1 16,7 0-1-16,-9 0-1 15,2 0 1-15,0 0-9 16,0 0 8-16,8 0-1 0,-8 0 1 16,10 0 0-16,-10 0 0 15,6 0 0-15,5 4-1 16,2 0 1-16,0 4-1 15,-1 0 1-15,4 4-9 16,0-3 9-16,0 1-1 16,10-1-14-16,-4 1 7 15,0-4 2-15,10-2 4 16,3 1 2-16,5-1-5 16,4-2 5-16,4-2 1 15,-8 4-1-15,1-3-1 16,4 4 1-16,-7-4-9 15,2 3 9-15,1 0-1 16,10 1 1-16,8-5 0 16,4 0 1-16,15 5 0 0,13-5 0 15,-4 0-1-15,10 0-33 16,0 0-48-16,0 0-18 16,0 0-14-16,0 0-10 15,0 0-39-15,0 0-228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4.518"/>
    </inkml:context>
    <inkml:brush xml:id="br0">
      <inkml:brushProperty name="width" value="0.05" units="cm"/>
      <inkml:brushProperty name="height" value="0.05" units="cm"/>
      <inkml:brushProperty name="color" value="#FFAFCA"/>
      <inkml:brushProperty name="fitToCurve" value="1"/>
    </inkml:brush>
  </inkml:definitions>
  <inkml:trace contextRef="#ctx0" brushRef="#br0">906 931 582 0,'0'0'164'0,"0"0"-41"16,0 0 59-16,0 0-16 16,0 0-9-16,0 0-25 0,0 0-10 15,13-109-23 1,-31 85-24-16,-14-1-36 0,-12 0-7 16,-12 3-20-16,-9 4-10 15,-16 2-1-15,-3 16-1 16,-7 0 0-16,2 11 0 15,-2 33 0-15,7 16 1 16,16 25 1-16,9 15-2 16,18 12 0-16,25 9 1 15,16 1 0-15,3-3 0 16,38-13 0-16,15-7 0 16,9-15 0-16,10-18 0 15,3-10 7-15,3-13-7 0,-3-21 6 16,-10-18-7-1,4-4-7-15,-10-31-54 0,-2-25-97 16,-4-23-97-16,-13-16-30 16,-5-9-13-16,-13-16-22 15,-10-13 187-15,-6 1 111 16,4 1 44-16,-10 8-15 16,0 8 48-16,-3 4 0 15,0 3-12-15,0-1 23 16,0 4-11-16,-6 3 38 15,-10 8 45-15,0 16 17 16,8 22 3-16,-5 20-31 16,7 16 7-16,3 12-37 15,3 8-58-15,0 0-38 0,0 0-1 16,0 25-6-16,0 20 6 16,0 19 70-16,9 19-6 15,9 13 8-15,7 12-14 16,4 3-8-16,-7 9-6 15,-1 1-7-15,4 12 2 16,-3-2-7-16,-1 1-15 16,5-4-1-16,-11-8-6 15,3-9 0-15,-2-13-4 16,0-20-5-16,-7-16-1 16,4-8 2-16,-7-22-1 15,4-7 0-15,-7-12-1 16,-3-7-31-16,0-6-52 15,5-19-23-15,6-17-173 16,-6-9-979-16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5.156"/>
    </inkml:context>
    <inkml:brush xml:id="br0">
      <inkml:brushProperty name="width" value="0.05" units="cm"/>
      <inkml:brushProperty name="height" value="0.05" units="cm"/>
      <inkml:brushProperty name="color" value="#FFAFCA"/>
      <inkml:brushProperty name="fitToCurve" value="1"/>
    </inkml:brush>
  </inkml:definitions>
  <inkml:trace contextRef="#ctx0" brushRef="#br0">0 0 639 0,'0'0'166'16,"0"0"-49"-16,0 0 58 15,0 0-66-15,0 0-70 16,0 0-23-16,0 0 82 15,59 132 59-15,-40-43-20 16,6 40-19-16,1 46-29 16,-15 35-29-16,2 4 14 15,-10-33-25-15,-3-49-11 16,0-51-5-16,0-14-13 16,3 2-6-16,-3 5-13 0,3-4 7 15,4-22-7-15,-7-17 5 16,3-17-6-16,-3-14-8 15,3 0-35-15,13-56-67 16,-8-4-136-16,8-10-578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6.545"/>
    </inkml:context>
    <inkml:brush xml:id="br0">
      <inkml:brushProperty name="width" value="0.05" units="cm"/>
      <inkml:brushProperty name="height" value="0.05" units="cm"/>
      <inkml:brushProperty name="color" value="#FFAFCA"/>
      <inkml:brushProperty name="fitToCurve" value="1"/>
    </inkml:brush>
  </inkml:definitions>
  <inkml:trace contextRef="#ctx0" brushRef="#br0">0 0 679 0,'0'0'209'16,"0"0"-148"-16,0 0-45 16,0 0-16-16,0 0-6 15,0 0 6-15,0 0 31 0,21 20 73 16,20-14 56-1,8-1-7-15,23-2-53 0,15 2-29 16,23-5-10-16,33 0-8 16,40 4-7-16,60-2-8 15,31 4 5-15,4-1-5 16,-14 1-16-16,-27-3-5 16,-13 0-8-16,-8-1 0 15,-14-2-8-15,-40 4 5 16,-38-4-5-16,-27 0 0 15,-16 0 1-15,13 0-1 16,11 0 0-16,11 0 0 0,2 0 0 16,-9-4 0-16,3 2 0 15,7 2 6-15,-11 0 1 16,5 0-7-16,-11 0 1 16,-5 0-2-16,-7 0 1 15,-9 2 0-15,-12 6 0 16,-10-4 1-16,-18 1-1 15,-14-5 0-15,-11 3 0 16,-10-3 0-16,-3 0 12 16,-3 0 11-16,0 0 4 15,0 0 3-15,0 0-3 16,0 0-4-16,0 0-12 16,0 0-11-16,0 0 0 0,0 0 0 15,0 0 0-15,0 5-1 16,0-2-14-16,0 6 3 15,0 10-7-15,0 15 17 16,0 10 1-16,0 21 1 16,0 10 0-16,0 19 8 15,0 10 3-15,0 10-3 16,0 7-3-16,0 3-5 16,0-7 11-16,7-8-11 15,2-8 5-15,4-9-4 16,-7-10-1-16,7-8 5 15,-13-8-5-15,5-10 5 16,-2-8-6-16,0-12 0 16,-3-11 1-16,7-5 0 15,-7-11 1-15,0-4-1 0,0-2 8 16,0-3 6 0,0 0-5-16,0 0-4 0,0 0-5 15,0 0 5-15,0 0-5 16,0 0 0-16,0 0-1 15,0 0-11-15,-13 8 7 16,-11 3 4-16,-11 1 1 16,-8 4 8-16,-11-1-7 15,-5-2-1-15,-12-1 1 16,-7-4-2-16,-22-2-2 16,-2-4-4-16,-17-2 6 15,-9 0-1-15,-2 0 1 0,-10 0 0 16,-29-6 1-1,-24-13-1-15,-38-3 1 0,-9 2-1 16,13-2 1-16,12 0-1 16,37 5-8-16,32 3 8 15,31 2 0-15,28 7-1 16,9 2 1-16,-16 0 0 16,-11 3-1-16,-14 0 1 15,4 0-1-15,6 0 1 16,-1 0-7-16,11 0-1 15,9 0 2-15,9 0-1 16,0 0 0-16,3 0 5 16,-3-6-5-16,0 4 6 0,0-1 0 15,1 0-1 1,-1-2 1-16,6 2-8 0,12-3-3 16,7 1 11-16,16-1 0 15,18 0 1-15,3 6-1 16,13 0 1-16,6 0-31 15,0 0-3-15,0 0-11 16,0-5-19-16,3 5-59 16,16-3-192-16,3-2-359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24.454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47 95 160 0,'0'0'57'0,"0"0"-26"15,0 0 4-15,0 0 108 16,0 0-35-16,0 0-32 0,0 0 64 15,-47 0 19-15,47 0-13 16,-3 0-29-16,3 0-18 16,0 0-15-16,0 0-7 15,0 0-7-15,0 0-15 16,0 0-54-16,0 0-1 16,19 0 2-16,18 0-2 15,17 0 43-15,14 0 14 16,23 0-19-16,-2-3-10 15,11-14-14-15,-6-1-3 16,-10 2-10-16,-19 0 9 16,-12 3-8-16,-18 6 3 15,-21 2-5-15,-4 5-68 16,-10 0-55-16,0 0-113 16,-21 0-253-16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25.00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12 0,'0'0'915'0,"0"0"-776"0,0 0-139 16,0 0 26-16,0 0-22 16,0 0 38-16,0 0 36 15,-3 160 24-15,12-121-31 16,1 0-13-16,-1-3-3 16,4-5-24-16,-4-6-11 15,1-7-11-15,-5-6-9 16,1-8 0-16,4-4 8 15,-1 0 5-15,13-4 17 16,9-16 21-16,4-5-27 16,6-6-13-16,2 6-9 15,0 0-2-15,1 9 0 16,-7 8 0-16,4 8-2 0,-4 0-9 16,4 5 3-16,-1 23 0 15,-2 13 2-15,-8 10 4 16,2 13-6-16,-13 6 8 15,-14-1-1-15,-5-2 1 16,0-5 0-16,-21-9 66 16,-17-9-2-16,-5-9-4 15,-14-14-16-15,-2-2-16 16,-3-9-28-16,-3-6-2 16,3-4-12-16,3 0-24 15,5-7-18-15,14-19-10 16,-1-40-68-16,17 2-171 15,2-4-455-15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39:14.08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0 128 715 0,'0'0'194'16,"0"0"-141"-16,0 0-53 16,0 0 0-16,0 0 15 15,0 0 34-15,0 0 32 16,65 95-25-16,-40-54 4 0,4-6-26 16,-8 6-6-1,1-3 2-15,0-2-2 0,-3-5-11 16,-4-6-11-1,-9-5 1-15,0-7-1 0,4-7 4 16,-10-3 0-16,0-3 14 16,0 0 8-16,0 0 8 15,0-25-11-15,0-14-21 16,-19-9-7-16,3-5 8 16,1-4-9-16,6 5 1 15,-4 2 1-15,10 4 6 16,3 3-2-16,0 10 3 15,0 8-8-15,0 5 0 16,0 9 0-16,0 5-1 16,6 2-10-16,7 4 2 0,3 0-21 15,5 0-71-15,1 0-38 16,16 10-28-16,-1 7-123 16,-15 0-219-16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28.62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0 142 0,'0'0'285'0,"0"0"-126"16,0 0-65-16,0 0-35 15,0 0 3-15,0 0 38 16,0 0-5-16,47 5-31 16,-13-4-9-16,10 4-19 15,6-4-19-15,12-1 2 0,6 0-2 16,10 0-1-16,3 0-6 15,-3 0 25-15,-10 0 22 16,-1 0-24-16,-18 0-19 16,-15-1-3-16,-9-4-4 15,-9 4-6-15,-13 1 6 16,0 0 0-16,-3 0-5 16,0 0-1-16,0 0-1 15,0 0-61-15,0 0-127 16,0 0-179-16,0 0-238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29.020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0 162 0,'0'0'578'16,"0"0"-416"-16,0 0-63 16,0 0-44-16,0 0-35 15,0 0-18-15,0 0 60 0,9 60 48 16,10-24-6-1,-4 12-2-15,4 10-16 0,-3 12-5 16,-1 6-14-16,0 5-38 16,1 4-4-16,-10-8-1 15,4 0-23-15,-4-13 9 16,-3-8-4-16,0-11-4 16,4-12-1-16,-4-10 1 15,0-9 5-15,-3-8-6 16,3-4-1-16,-3-2-57 15,0 0-74-15,0 0-98 16,3-14-317-16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29.484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91 986 0,'0'0'146'0,"0"0"-65"16,0 0 64-16,0 0-56 16,0 0-63-16,0 0-7 15,0 0 8-15,0-11-27 16,0 42 0-16,5 11 26 0,11 14 31 15,0 11-13-15,-1 2-4 16,3-2-16-16,1-6-10 16,-3-5-6-16,-3-14-1 15,-4-11 0-15,-9-14-6 16,3-11 1-16,4-6 18 16,-7 0 9-16,0 0 8 15,0-29 16-15,0-10-37 16,0-11-10-16,0-6-6 15,0-9 0-15,9 4 0 16,6 0-1-16,7 3-6 16,3 8-12-16,15 5-6 15,1 6 1-15,9 8-2 0,-4 9-2 16,-5 11-14 0,-1 11-66-16,-8 0-85 0,-10 25-32 15,-14 8-87-15,3 0-227 16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29.95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2 28 763 0,'0'0'175'0,"0"0"-18"15,0 0 8-15,0 0-49 16,0 0-58-16,0 0-23 16,0 0-29-16,0-14-5 15,0 44-1-15,0 10 30 16,0 11 24-16,8 4-3 15,3 5-12-15,8-1-8 16,3-6-6-16,6 0-19 16,-3-11-5-16,0-5 6 15,6-9 2-15,-6-9-2 16,-3-11 2-16,-4-2-3 16,7-6 11-16,4 0 1 15,-2-16 2-15,8-15-8 0,-5-11-2 16,5-9-1-16,-3-7-2 15,-8-9-5-15,-5-3-1 16,-10 4 8-16,1 7-8 16,-7 17 0-16,-3 14 0 15,0 12 1-15,0 7-2 16,-3 9-92-16,-10 0-282 16,4 5-286-16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0.393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16 467 573 0,'0'0'166'16,"0"0"49"-16,0 0 24 15,0 0-87-15,0 0-65 16,0 0-13-16,177-84 23 16,-136 47-43-16,-1-2-30 15,-8-2-8-15,-5-4-2 16,-8-1-4-16,-3 4 21 0,-13 0 4 16,-3 11-7-1,0 6 3-15,0 6 10 0,-19 10-8 16,-8 6-32-16,-11 3 12 15,-12 3-13-15,0 25 0 16,-6 11 0-16,3 6 1 16,12 8 1-16,17 6-2 15,18 2 1-15,6 2 0 16,3-4-1-16,31-1 1 16,13-7 0-16,9-6 8 15,3-11 1-15,9-10-4 16,-3-9 7-16,7-10-13 15,9-5-10-15,-18-17-114 16,-13-10-479-16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5.039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3 65 224 0,'0'0'239'16,"0"0"-151"-16,0 0 35 15,0 0 5-15,0 0 23 16,0 0-7-16,0 0-11 0,-19-8 9 16,19 8-18-16,0 0-37 15,0 0-20-15,0 0-22 16,0 0-23-16,0 0-22 15,0 0 0-15,34-6 0 16,13 0 35-16,18-2-7 16,13 0-15-16,0-1-12 15,-6 3 5-15,-20 1-5 16,-11 2 1-16,-13 1 4 16,-16-2-6-16,-2 4 0 15,-10 0-65-15,0 0-46 16,0 0-17-16,0 0-40 15,0 0-42-15,0 0-30 16,-13 0 73-16,-24 0 76 0,3 4-85 16,-3-2-136-16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5.49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62 0 192 0,'0'0'190'15,"0"0"-71"-15,0 0 18 16,0 0-17-16,0 0-38 16,0 0-23-16,0 0 54 15,-59 140-25-15,56-118-53 16,3 0-22-16,0-2-12 0,0 2 11 16,0-3-5-16,8 4 8 15,5-6-1-15,9 3-4 16,-3-7 9-16,0-3-5 15,8-3 39-15,8-2 15 16,-1-5-20-16,7 4-15 16,2-4-26-16,3 5-1 15,5 6-3-15,-8 9-3 16,-2 10-2-16,-1 11-4 16,-12 7 6-16,1 2-1 15,-11 3 1-15,-12-6 0 16,-3 1 0-16,-3-5 17 15,0-8 40-15,-19-1 10 16,-5-3 4-16,-17-7-21 16,1-5-9-16,-11-6-12 0,2-6-9 15,-10-7-7-15,-3 0-13 16,5 0-8-16,4 0-19 16,10 0-8-16,12-14-30 15,12-16-40-15,6 4-54 16,13-7-362-16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5.809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1252 0,'0'0'316'15,"0"0"-177"-15,0 0-5 16,0 0-72-16,0 0-43 15,0 0-13-15,0 0 0 16,0 6-5-16,0-3-2 16,0-3-39-16,0 0-105 15,0 0-255-15,0 0-539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6.40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243 100 13 0,'0'0'763'0,"0"0"-669"15,0 0 90-15,0 0 13 16,0 0-131-16,0 0-16 15,0 0-27-15,-78-14 16 16,57 26 16-16,-4 10 13 16,-7 12-11-16,8 5-28 15,-5 8-8-15,14 6-10 16,2 3 5-16,11 5-14 0,2-4-1 16,0 1 0-16,24 2 1 15,11-4-1-15,11-2 5 16,8-7 3-16,-2-8-8 15,4-8 9-15,0-12 1 16,1-10-4-16,-8-9 2 16,1 0 4-16,-9-22-3 15,-1-17 3-15,-9-9-12 16,-3-8 0-16,-19-9 1 16,-9-9-2-16,0-7 0 15,-11-3-1-15,-37 1 0 16,-4 1-1-16,-15 7 1 15,0 14-6-15,-6 17-25 16,-16 24-83-16,11 14-198 16,16 6-452-16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7.22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506 70 378 0,'0'0'97'16,"0"0"-57"-16,0 0 94 0,0 0-15 15,0 0-17-15,0 0 31 16,0 0-29-16,-56-65-1 16,28 60-44-16,-7 5-8 15,-8 0 1-15,-3 0-7 16,-11 9 19-16,-2 21-7 16,3 6-31-16,10 5-1 15,8 5-15-15,16 1-10 16,6-2 0-16,16-5 0 15,0-4 2-15,16-5-1 16,22-9 7-16,5-5 0 16,14-9 0-16,5-3 3 15,3-5 5-15,7 0-7 16,-10-22 0-16,0-5-9 16,-13-4 0-16,-1-6-39 0,-15 1 17 15,-4-3 21-15,-7 0 0 16,-6 5 1-16,-13 6 6 15,-3 12 7-15,3 3 31 16,-3 7 8-16,0 6-28 16,0 0-24-16,0 0-21 15,0 21 11-15,0 12 10 16,-6 10 1-16,-7 7 16 16,10 9 3-16,3 2 5 15,0 4 3-15,0 2 9 16,0 3-5-16,16 1-12 15,-8-4 4-15,8 0-8 16,-7-8-1-16,1-6-7 0,-4-14 0 16,-3-11-7-16,4-8 1 15,-7-10 8-15,0-9-10 16,0-1-42-16,0 0-28 16,0-17-19-16,0-14-250 15,3-5-803-15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39:14.350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0 922 0,'0'0'224'0,"0"0"-111"16,0 0-87-16,0 0-19 15,0 0 22-15,0 0 10 16,0 0-5-16,49 134 0 16,-33-102-13-16,3-6-8 15,0 4-2-15,-3-9-11 16,-5-2 0-16,5-3-55 16,6-2-68-16,-6-6-93 15,3-8-158-15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7.946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77 641 0,'0'0'170'16,"0"0"-124"-16,0 0-1 15,0 0-2-15,0 0-25 0,0 0 22 16,0 0 43 0,134-71 18-16,-96 71 2 0,-8 0-50 15,5 0-32-15,-8 18-20 16,2 14-1-16,-10 14 1 16,-11 10 11-16,-5 6 2 15,-3 5 4-15,-3 4 3 16,-21-1-2-16,-8-3-10 15,-6-7 3-15,5-4 6 16,-4-10 3-16,-1-7-4 16,16-10-5-16,1-10-1 15,2-5-11-15,9-6 2 16,4-2-2-16,3-6 12 16,3 0-1-16,0 0 2 15,0 0-1-15,0 0 1 0,0 0 7 16,0 0-8-16,3-6-11 15,13-7-1-15,6-5-1 16,-1 2 0-16,4 2-1 16,-4 3 1-16,6 2-8 15,-6 7 7-15,-2 2 0 16,3 0 1-16,-1 0-5 16,4 5 6-16,10 17 0 15,-5 9 15-15,7 8 4 16,4 3 0-16,2 1-6 15,-5 0-6-15,-1-8 5 16,-2-8-5-16,-7-7-5 16,0-7 12-16,-3-13 8 15,13 0 1-15,21-45-23 16,-13-4-156-16,-3 1-696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08.22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0 320 0,'0'0'609'0,"0"0"-379"16,0 0-133-16,0 0-36 16,0 0-21-16,0 0-8 15,0 0 26-15,57 18 24 16,-46 3 25-16,5 10-32 15,-3 9-7-15,-1 8-15 16,-2 3-30-16,-4 1-7 16,7 1-10-16,-11-2 0 15,4-7-5-15,4-9-1 0,-7-6 0 16,3-14-34-16,-6-10-73 16,0-5-123-16,0 0-170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08.646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0 758 0,'0'0'228'0,"0"0"-144"15,0 0 10-15,0 0-50 16,0 0-31-16,0 0 16 15,0 0 66-15,19 7 13 16,-10 12-8-16,4 6-11 16,-4 1-18-16,4 10-5 0,2 5-8 15,-9 4-23 1,10-3-20-16,-7 3-5 0,4-6-8 16,-4-3-1-16,4-6 1 15,-8-4-1-15,5-4 4 16,-7-8-5-16,-3-7-41 15,3-7-58-15,0 0-104 16,-3 0-194-16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0.463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0 636 0,'0'0'513'15,"0"0"-443"-15,0 0-43 16,0 0 49-16,0 0-57 16,0 0-18-16,0 0 14 15,16 17 51-15,-3 16 80 16,-7 21-29-16,2 16-18 0,2 16-24 16,-1 9-28-16,1 10-20 15,2-5 1-15,1-10-12 16,3-9-8-16,-5-9-7 15,2-18-1-15,3-8 1 16,-13-15 1-16,3-11-1 16,1-10-1-16,-7-6 0 15,3-4-41-15,-3 0-9 16,0 0-29-16,9-49-128 16,1 3-283-16,-7-3-375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0.66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0 104 848 0,'0'0'237'16,"0"0"-187"-16,0 0-49 16,0 0 57-16,0 0 45 15,0 0-35-15,0 0-33 16,178 0-19-16,-141 0-3 15,-6-11-13-15,-2-3-3 16,8-11-171-16,-15-2-183 0,0 0-246 16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0.92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0 808 0,'0'0'263'15,"0"0"-122"-15,0 0 58 16,0 0-32-16,0 0-98 16,0 0-61-16,0 0 1 15,-3 56 51-15,9-6 0 16,7 9 7-16,-7 10-16 16,7 1-14-16,-4 0-20 15,7-1-8-15,2-2-3 16,-2-8-5-16,3-9 0 0,-7-10 1 15,1-7-1 1,-5-11-1-16,2-7-43 0,-4-6-46 16,13-9-122-16,-3-4-156 15,3-17-216-15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1.33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10 271 948 0,'0'0'151'0,"0"0"-124"16,0 0 51-16,0 0 2 16,0 0 1-16,0 0 31 15,0 0-53-15,181-19-32 16,-151-4-10-16,-8-2-4 15,-6 0 0-15,-11-5-13 16,-5-4-12-16,0-2-21 16,0 5-4-16,-11 2 8 15,-11 14 13-15,-7 11-7 16,-1 4 6-16,-5 3 14 16,-2 23 3-16,6 9 13 15,0 5 3-15,9-1 4 0,9 2-7 16,10 2 3-16,3-1 6 15,0-1-6-15,29-4-6 16,-5 0 3-16,7-7-4 16,1-5-3-16,2-6 1 15,-6-4-7-15,6-11-26 16,18-4-90-16,-4-4-127 16,-7-19-291-16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1.620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0 912 0,'0'0'203'0,"0"0"-117"16,0 0 100-16,0 0-10 15,0 0-101-15,0 0-37 16,0 0-20-16,9 3-1 15,1 39 46-15,-7 17 10 16,-1 8-3-16,4 13-23 16,4 1-19-16,-7 3-10 15,6-3-17-15,-2-6 7 16,-1-8-7-16,-3-8-1 16,7-11-9-16,-7-12-35 15,3-11-39-15,15-20-49 16,1-5-153-16,0 0-311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1.94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39 278 834 0,'0'0'308'0,"0"0"-214"15,0 0 42-15,0 0 21 16,0 0-75-16,0 0-46 16,0 0-10-16,-16-121-23 15,16 124 4-15,0 23-7 0,6 9 56 16,4 13 32-16,-2 8-15 16,2 9-15-16,-7 6-11 15,3 0-10-15,4 0-21 16,-7-1-9-16,3-5-6 15,4-7 1-15,-7-4-1 16,3-10 5-16,-3-3-6 16,-1-15-26-16,6-2-41 15,-3-10-52-15,1-7-190 16,4-7-482-16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2.47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95 21 901 0,'0'0'234'16,"0"0"-150"-16,0 0 45 0,0 0-44 15,0 0-47-15,0 0 4 16,-90 148 3-16,90-98-8 16,0-3-2-16,6 1-5 15,15-6-7-15,8-2-11 16,2-10-3-16,6-2 3 16,1-12 1-16,2-4-2 15,4-9 1-15,-4-3 3 16,1 0-4-16,-1-23 4 15,-8-10-8-15,-5-9 1 16,-11-11-1-16,-13-6-1 16,-3-5-5-16,-6 2 8 0,-28 6-9 15,-7 14 1-15,-5 13-1 16,-5 15-1-16,2 8-9 16,-10 6-41-16,8 6-242 15,21 13-425-15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39:14.550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1 0 1234 0,'0'0'179'0,"0"0"-57"16,0 0-84-16,0 0-38 15,0 0-1-15,0 0-81 16,0 0-100-16,-3 15 27 16,6 16-46-16,15-1-81 15,1-5-341-15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3.474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0 168 816 0,'0'0'172'0,"0"0"-64"16,0 0 95-16,0 0-89 16,0 0-57-16,0 0-8 0,0 0-15 15,0-4-34-15,0 30 0 16,16 13 47-16,0 12-3 15,3 7-4-15,2 9-5 16,-2 2-21-16,3-2-4 16,-1-9-3-16,1-4-5 15,-3-9 0-15,-3-9-1 16,0-8 0-16,-11-11 1 16,1-7-1-16,1-6 0 15,-4-4 6-15,-3 0 6 16,6-6 3-16,0-19-11 15,4-12-5-15,6-13-26 16,-10-9-19-16,2-11 11 16,5-7-15-16,0 1 12 15,-10-1 14-15,6 10 13 0,1 11 9 16,-10 14 1-16,6 14 0 16,-3 11 1-16,0 11-1 15,-3 6 0-15,7 0-27 16,-4 23-22-16,3 16 48 15,4 14 0-15,-2 12 1 16,8 3 0-16,6 2 0 16,0 0 9-16,2-7-9 15,5 0 0-15,-2-10 0 16,-2-6 1-16,-3-11-1 16,-4-10 0-16,-4-9 0 15,-1-12 1-15,-11-5 12 16,7 0 18-16,1-25 17 15,-1-19-13-15,4-13-18 16,6-10-5-16,-14-9-11 0,8-9-1 16,-10-1 1-16,3-1 0 15,-6 6-1-15,3 14 0 16,-3 14-1-16,0 17-12 16,0 13-75-16,7 13-176 15,-4 9-430-15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3.849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162 0 834 0,'0'0'202'0,"0"0"-152"16,0 0 35-16,0 0 8 15,0 0-53-15,-143 182 17 16,127-125-14-16,13 1 8 16,3-2-28-16,0-2 11 15,16-9-11-15,11-6-7 0,5-12-3 16,3-7 2-16,-2-11 18 15,2-9 27-15,-1 0 11 16,-3-26-27-16,-3-18-22 16,-3-10-10-16,-12-10-12 15,-10-6-16-15,-3 0-56 16,-3 4-39-16,-26 15-25 16,-14 10 6-16,5 16-119 15,8 15-377-15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4.16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6 31 742 0,'0'0'495'0,"0"0"-434"16,0 0-23-16,10 188 102 15,-4-120-66-15,0-1-40 16,1-8 14-16,-7-9-13 16,0-11-10-16,0-17-8 15,0-7 2-15,0-15 2 16,-7 0 11-16,-2-12 0 16,-4-24-32-16,7-15-6 15,6-10-39-15,0-14 4 16,3-4 4-16,22 5 20 15,4 12 17-15,-2 17-1 16,5 19-9-16,-5 11-22 0,-2 12-211 16,-4 3-255-16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4.49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0 681 0,'0'0'273'0,"0"0"-177"15,0 0 33-15,0 0 3 16,0 0 4-16,3 164-19 16,0-83-1-16,7 8-31 15,6 4-43-15,-7-2-24 16,4-7-8-16,-5-9-3 16,-5-10-2-16,4-13-5 15,-7-9-25-15,0-7-70 16,0-11-106-16,0-11-205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5.06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364 536 1160 0,'0'0'183'16,"0"0"-105"-16,0 0 124 16,0 0-108-16,0 0-92 15,0 0 22-15,0 0-13 16,-161 69 1-16,104-10 1 16,11 7 14-16,6-6-16 0,5 0-5 15,16-9-5-15,13-7 6 16,6-8-6-16,0-5-1 15,9-8 1-15,23-4 6 16,4-8 5-16,6-8-11 16,4-3 8-16,0-3-3 15,2-27-6-15,-8-15-31 16,-9-20-20-16,-2-15-50 16,-8-16-40-16,-2-14 19 15,-13-8 13-15,-3 3 41 16,-3 10 68-16,0 10 26 15,0 17 86-15,0 22 11 16,0 17-9-16,0 14-22 16,0 17-28-16,0 8-31 15,0 0-33-15,-3 11-28 0,-3 31 28 16,-4 16 6-16,1 12 10 16,2 15 13-16,4 5 12 15,3 0-5-15,0 0-16 16,0-4 1-16,10-3-11 15,12-3-4-15,0-10-5 16,-4-5 6-16,1-10-7 16,0-12-10-16,-10-10-56 15,4-16-52-15,-2-9-162 16,-1-8-351-16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5.46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0 849 0,'0'0'195'0,"0"0"-94"15,0 0 15-15,0 0-80 16,0 0-35-16,0 0 37 15,0 0 37-15,3 75-21 16,-3-44-5-16,0-1-18 16,0 4-18-16,0-6-6 15,0-3 1-15,2-3-8 16,1-7-61-16,10-4-96 16,-7-7-224-16,0-4-453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5.69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48 0 801 0,'0'0'175'0,"0"0"-94"16,0 0 3-16,0 0-58 15,0 0 24-15,0 0 30 16,0 0-3-16,0 95-38 16,0-61-26-16,-10 1-3 15,1-1-10-15,-4 13-119 0,3-12-185 16,4-4-383-16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0:03.79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682 2843 127 0,'0'0'299'0,"0"0"-32"16,0 0-153-16,0 0-2 16,0 0-16-16,0 0-44 15,0 0-20-15,0 0 27 16,0 0 15-16,0 0-5 16,0 0 4-16,0 0 8 15,0-6-10-15,0 3-18 16,0-5-2-16,0-4-37 15,0-7-2-15,0-3-11 16,0-7 9-16,0 2-10 16,0-4 0-16,-3 0 1 15,-4 0 5-15,1 0-5 16,0 1-1-16,-4-4 0 16,4-1 0-16,0-4 1 15,-7-2 0-15,5-4 0 16,-5-3 1-16,7 1-1 0,-7-4-1 15,4 4 2-15,-4 5-1 16,0-3 0-16,5 6-1 16,-11-3 2-16,6 3-1 15,1-5 0-15,-4 7-1 16,3-7 1-16,5 2 0 16,-5 0 5-16,7 3-6 15,0 0 1-15,-7 0 0 16,10 0 6-16,-10-1-6 15,7 5 0-15,-7-8 7 16,8 3-7-16,2-5-1 0,-7 9 3 16,4-4-2-1,0 1 1-15,-4 3-1 0,4 0 0 16,0-1 1-16,-4-2 4 16,4 0-6-16,-7 0 7 15,11-3-7-15,-4-4 0 16,-4 5 0-16,4 0-1 15,3 2 0-15,0 8 1 16,-4-4 0-16,4 4 1 16,0 2-1-16,3-1 1 15,-3 2 1-15,-7-3-1 16,4 1 0-16,3-1 0 16,1 0 0-16,-9 3 0 15,6-2-1-15,2 1 1 0,0 2 1 16,-7-2-2-16,7 0 1 15,0 3 0-15,3-4 1 16,-3 4-1-16,-7-3 0 16,7 3 0-16,0 1 5 15,0 0-4-15,0 5 4 16,-4-2-4-16,4 5-1 16,0 0 8-16,3-2-9 15,-2 2 1-15,-1 1 0 16,-5-5-1-16,6 7 1 15,2 4 0-15,0 1-1 16,0 6 1-16,0 3 7 16,0 0-6-16,0 0 18 0,-3 0-14 15,3 0-4 1,0 0-2-16,-3 0 0 0,3 0-9 16,-3 14-1-16,-7 8 10 15,4 9 0-15,0 3-1 16,-10 5 1-16,11 0 0 15,-8 2 0-15,10-4-1 16,-7 7 0-16,1-9-6 16,6 5 0-16,-7-6-2 15,4-2 7-15,0 0-4 16,-4-1 4-16,7-6 1 16,-3-3 0-16,-4-2-6 15,5-3 1-15,5-3-1 16,0-6-1-16,-3-2 0 15,3-3 6-15,0-1 1 0,0-2 0 16,0 0 0-16,0 0 1 16,0 0-1-16,0 0 0 15,0 0-9-15,0 0-3 16,0 0-3-16,0-5 7 16,0-12 8-16,0-2 0 15,0-6-5-15,0-1 5 16,0-2-1-16,0-3-5 15,3 1 7-15,2-1-1 16,8-7 1-16,-4 2 0 0,4 1-1 16,3-1-5-1,-10-3-6-15,10 12 6 0,-13 2 6 16,2 8 0 0,5 3-1-16,-7 6 1 0,-3-1-3 15,6 4 2-15,-3-1 0 16,4 3-7-16,-7 3 7 15,0-3-6-15,0 3 6 16,0 0-7-16,3 0 0 16,0 0-3-16,0 0-6 15,13 0 10-15,5 6 7 16,1 8 1-16,3 3 1 16,6-1 5-16,7 4-6 15,-8-3 6-15,8 0 5 16,0-1 1-16,-1 4 9 0,-2-1-8 15,-8 1 1-15,-2 0 7 16,4-1-11-16,-8 2-3 16,-2-6 0-16,3 4-7 15,-3-8 5-15,-1 3-5 16,1-7-1-16,-7 2 0 16,7 0 1-16,-4-3 0 15,1-1 0-15,-7 1 0 16,1-3-1-16,-4-1 1 15,-3-2-1-15,7 0 1 16,-7 0-1-16,-3 0-13 16,3-5-40-16,-3-17-91 15,0-1-397-15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6.453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25 568 0,'0'0'221'16,"0"0"26"-16,0 0-17 16,0 0-52-16,0 0-67 15,0 0-53-15,0 0-8 16,0-28-8-16,0 47-16 16,0 18 66-16,16 13-7 15,-7 10-23-15,7 6-26 16,2 1-14-16,1 2-16 0,0-5-6 15,3-6-1 1,-1-7-35-16,1-10-11 0,0-10-10 16,7-11-22-16,-5-15-20 15,1-5-9-15,12-22-68 16,-5-17-183-16,-10-6-368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6.67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54 455 0,'0'0'116'0,"0"0"-9"15,0 0 3-15,0 0-61 16,0 0-24-16,0 0-12 16,193-29-13-16,-160 17-64 15,-4-1-174-15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39:15.36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142 24 309 0,'0'0'159'15,"0"0"-24"-15,0 0-35 16,0 0 4-16,0 0 47 15,0 0-22-15,0 0-23 16,-3-23-28-16,-13 23-46 16,3 0 13-16,1 0-8 15,-4 0-8-15,-2 11 0 16,-1 9-13-16,3 7-7 16,7 4-8-16,-4 8 12 15,8 4 0-15,5-2-11 0,0 3 6 16,0-12-6-1,0-2-2-15,8-7 6 0,5-2-6 16,6-7-2-16,-10-3-4 16,7-2 6-16,2-4-1 15,1-4 1-15,0-1 0 16,3 0-2-16,-4 0-7 16,1 0-5-16,3-14-11 15,-14-4 2-15,3-8 8 16,-6-2 5-16,-5-6-7 15,0-2 17-15,0 2 0 16,0 1 1-16,-5 5 1 16,-14 3 9-16,13 8 28 15,-10 1 12-15,13 4-9 16,-7 1-10-16,4 3-8 0,3 2-8 16,-4 3-9-16,7 0 0 15,0 3 1-15,0 0-8 16,0 0 0-16,0 0-18 15,0 0-8-15,0 20 14 16,13 11 12-16,6 5 0 16,6 3 0-16,6 0 1 15,-3-5 5-15,4-2 1 16,-8-11-7-16,4-7-17 16,1-3-34-16,-2-11-31 15,13 0-63-15,-8 0-110 16,-10-11-134-16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7.06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28 423 0,'0'0'361'0,"0"0"-171"16,0 0-5-16,0 0-38 15,0 0-69-15,21 158-29 0,-9-136-37 16,7-2-12-16,-1-9 0 16,4-9-10-16,7-2-58 15,-4 0-64-15,-1-25-110 16,11-8-106-16,-11-4 251 15,5-2 71-15,-7 4-132 16,-11 4-28-16,5 6 186 16,-16 12 7-16,0 7 216 15,0 6 8-15,0 0-33 16,0 6 1-16,0 26 17 16,10 11-29-16,-7 16-47 15,3 12-38-15,0 7-21 16,1 7-24-16,-4 1-23 15,-3-2-19-15,0-9-1 0,-16-5-14 16,-6-7-17-16,-15-15-27 16,-1-12-34-16,-11-28-171 15,2-8-319-15,16-2-110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7.524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0 814 0,'0'0'191'0,"0"0"-84"0,0 0-22 16,0 0-40 0,0 0 61-16,0 0 48 0,0 0-34 15,56 169-41-15,-47-109-10 16,7-2-31-16,0 1-24 16,-10-3-2-16,10-6-12 15,-11-5 0-15,5-4-45 16,-7-4-58-16,0-6-55 15,-3 0-63-15,0-12-184 16,0-7-206-16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7.82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63 732 0,'0'0'163'16,"0"0"-53"-16,0 0 33 16,0 0-23-16,0 0 2 15,0 0-5-15,175-62-35 16,-151 68-28-16,-5 22 4 0,-13 14 9 15,-3 5-11 1,-3 4-21-16,-6-1-15 0,-18-1-20 16,-11-9-1-16,5-1-49 15,-5-18-73-15,-6-9-124 16,10-12-37-16,9 0-264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8.233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0 292 781 0,'0'0'192'0,"0"0"-138"0,0 0 148 15,0 0-57-15,0 0-66 16,0 0-7-16,0 0-9 16,165-45-34-16,-138 14-7 15,5-3-8-15,-10 2-14 16,-9-3-8-16,-7 2-33 16,-6 2-10-16,0 6 19 15,-3 8 22-15,-16 9 9 16,-3 8-17-16,-9 0-14 15,0 22 18-15,-3 12 14 16,-4 10 9-16,16 5 22 16,4 2 9-16,15-5 10 15,3 3-17-15,0-5-2 0,16-2-20 16,11-8-11-16,11-4-25 16,-1-7-32-16,19-9-79 15,-9-5-157-15,-10-9-484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8.46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19 894 0,'0'0'289'16,"0"0"-234"-16,0 0-38 16,0 0-2-16,0 0 4 15,0 0-13-15,0 0-6 16,140 0-5-16,-124 0-148 16,-10 0-162-16,-6 6-350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8.64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50 1128 0,'0'0'489'0,"0"0"-429"0,0 0 24 16,0 0-9-16,0 0-39 15,0 0 0-15,0 0-13 16,107 1-7-16,-64-1-16 15,19-16-7-15,-5 0-138 16,-14-3-453-16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9.08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0 836 0,'0'0'291'0,"0"0"-199"16,0 0 47-16,0 0-60 15,0 0-17-15,0 0 72 16,0 0-1-16,34 125-49 15,-31-74-28-15,7-1-32 16,-7 0-16-16,-3-10-2 16,3-2-6-16,-3-11-28 15,3-1-48-15,0-13-70 16,7-7-135-16,-4-6-240 16,-3 0-107-16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9.494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0 121 1028 0,'0'0'224'16,"0"0"-173"-16,0 0 62 15,0 0-14-15,0 0-40 16,178-112 17-16,-146 112-32 15,-10 0-18-15,-11 20 2 16,-1 13-1-16,-10 7 4 16,0 4-12-16,-16 4-10 15,-5-4-9-15,-7-5-70 0,-1-6-32 16,8-12-45 0,12-5 6-16,-1-7 40 0,10-9 34 15,0 0 6-15,0 0 38 16,16 0 23-16,5 0 0 15,14 0 19-15,-5 0 19 16,5 16 2-16,0 14 11 16,-11 4-18-16,-5 2 43 15,-13 3-15-15,-6 0 27 16,0-5 17-16,-6-9-39 16,-18-6-33-16,-11-13-33 15,0-6-41-15,-8-25-26 16,2-14-152-16,7-3-324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9.870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83 0 392 0,'0'0'742'16,"0"0"-619"-16,0 0 28 0,0 0-27 16,0 0-46-16,0 0-28 15,-75 165-5-15,75-118-19 16,0-3-11-16,0-7-2 15,22-6-4-15,-1-6-1 16,8-11-7-16,-1-12 0 16,3-2 11-16,-3-4 1 15,7-25-13-15,-14-12-3 16,1-5-32-16,-19-3-21 16,-3 5-21-16,0 2-7 15,-25 7-47-15,-18 14-26 16,-5 11-138-16,8 10-259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00.223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25 0 1242 0,'0'0'165'0,"0"0"-91"15,0 0-3-15,0 0-53 16,-18 163 7-16,18-112 1 16,0-7 4-16,3-7-15 15,18-9-8-15,1-6 1 0,13-10 0 16,-4-12 7-16,3 0-2 15,3-3 7-15,1-25-5 16,-4-9-5-16,-9-5 2 16,-12-3-3-16,-10 1-2 15,-3-2 0-15,-16 6-5 16,-25 5-2-16,1 9-41 16,-19 17-74-16,5 7-83 15,14 2-458-15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39:16.016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62 519 0,'0'0'86'15,"0"0"-34"-15,0 0 49 0,0 0 20 16,0 0 63-16,0 0-78 16,0 0-15-16,7-62-23 15,-7 64-45-15,0 21 5 16,6 5 4-16,10 6-11 15,-4 7-2-15,6 4-1 16,11 3 2-16,-4 3 0 16,2 3 11-16,5-4-11 15,-4-3-7-15,0-2-7 16,-3-6-5-16,-3-5 6 16,-6-6 1-16,-1-9-8 15,-9-2 0-15,0-8 0 16,-6-7-19-16,7-2 2 15,-7 0 17-15,0 0 8 16,0-8 1-16,0-20-9 0,0-8-12 16,-10-9-23-16,4-2 6 15,3-1 0-15,3 2 10 16,0 5 7-16,0 5 5 16,0 7 6-16,3 4-1 15,13 5-5-15,-4 6 0 16,4 7 5-16,2 1-9 15,4 6-1-15,0 0-2 16,2 0 2-16,2 21 5 16,-4 10 5-16,-3 5 1 15,-13 8 0-15,-1-3 1 16,-5 2-12-16,0-8 3 16,-5-4 9-16,-20-5 33 0,-10-7-1 15,-2-4-32 1,-4-13-7-16,1-2-90 0,-6-8-6 15,8-15-188-15,6-4-78 16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00.49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1335 0,'0'0'179'0,"0"0"-89"15,0 0-10-15,0 0-30 16,22 156-18-16,-17-101-3 16,6-3-12-16,-9-3-8 0,1-2-9 15,0-3-50-15,0-9-132 16,-3-13-349-16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00.89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0 238 712 0,'0'0'159'16,"0"0"-110"-16,0 0 130 16,0 0-41-16,0 0-85 0,0 0-18 15,189-30-2-15,-154 14-12 16,-11-2-10-16,-5 1 7 16,-3 2-5-16,-13-5 0 15,3-1-2-15,-6-1-3 16,0 0-8-16,0-1 0 15,0 3 0-15,-6 9 0 16,-10 8 20-16,-6 3-3 16,-2 3 33-16,-11 28-27 15,5 5 11-15,-2 7-2 16,10 1-9-16,7 2 18 0,12-6-9 16,3-1-21-1,0-6-11-15,18 0-12 0,7-4-19 16,10-7-29-16,5-5-44 15,19-15-89-15,-5-2-181 16,-11 0-338-16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01.33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202 0 1076 0,'0'0'259'16,"0"0"-186"-16,0 0 66 0,0 0-75 15,0 0-42-15,0 0 22 16,-143 165 17-16,111-106-13 16,14-3-20-16,12-8-18 15,3-8-1-15,3-10-9 16,0-13-1-16,6-8-10 15,18-9-8-15,11 0 1 16,3-20-45-16,2-16-75 16,-2-8-51-16,-8-10-38 15,-1-2-28-15,-15 1 63 16,-1 11 121-16,-7 7 71 16,4 15 15-16,-7 11 76 15,-3 11 30-15,0 0-34 0,0 3 72 16,0 22-12-1,3 10-44-15,7 0-52 0,-4 6-13 16,10-6-11-16,3-5-16 16,2-5-11-16,4-4-37 15,-1-11-67-15,8-10-63 16,12 0-61-16,-10-25-41 16,-6-6-423-16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01.65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43 70 685 0,'0'0'557'16,"0"0"-414"-16,0 0 19 0,0 0-46 15,-21 164-47-15,18-120-20 16,-10-9-18-16,10-11-2 16,0-9-13-16,3-10-7 15,0-5 0-15,0 0-9 16,0-17-54-16,0-14 25 15,0-15-12-15,19-4-11 16,2-1 25-16,1 6 8 16,6 1 11-16,3 14 8 15,-9 7 6-15,0 9 24 16,-3 8 16-16,2 6 1 16,-5 3-22-16,3 28 1 15,-10 14 19-15,-2 12-17 16,-7 4-1-16,0 1-10 0,0-8-17 15,0-5-16-15,-16-4-63 16,-3-14-134-16,3-8-571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5.939"/>
    </inkml:context>
    <inkml:brush xml:id="br0">
      <inkml:brushProperty name="width" value="0.05" units="cm"/>
      <inkml:brushProperty name="height" value="0.05" units="cm"/>
      <inkml:brushProperty name="color" value="#B0CAC4"/>
      <inkml:brushProperty name="fitToCurve" value="1"/>
    </inkml:brush>
  </inkml:definitions>
  <inkml:trace contextRef="#ctx0" brushRef="#br0">811 215 365 0,'0'0'178'0,"0"0"-126"16,0 0 17-16,0 0 22 15,0 0-25-15,0 0-15 16,-22-51 21-16,15 43 3 16,4 2-4-16,-6 1-22 15,-4-1-17-15,4 0-10 16,-6 4 8-16,-7-7 12 15,-3 3-6-15,-4-2-10 16,-11-3 16-16,2 3-13 0,-2-6 3 16,-1 2 5-16,1-1-2 15,-1-1-15-15,1-1 2 16,13 7 2-16,-8 0-3 16,7 5-21-16,-3 3-10 15,3 0-8-15,-1 0 18 16,2 15 0-16,-8 9 0 15,11 1-13-15,-8 6 13 16,10 3 0-16,0 5-9 16,7 8 1-16,9 12-1 15,3 6 8-15,3 10 1 16,0 6 0-16,0 7 0 16,19-2 0-16,8-2 0 0,11 1-1 15,5-5 1-15,11-5 0 16,-1-8 0-16,-1-6 0 15,1-10-1-15,-6-12-12 16,0-8-22-16,-6-9-3 16,-8-11-8-16,5-11 2 15,-1 0 21-15,1-6 17 16,2-25-21-16,1-4 5 16,-4-8-5-16,1-7 6 15,-11 0 13-15,-5-7 8 16,-6-3 0-16,-10-1 1 15,1-9-1-15,-7 1 0 16,0-7 2-16,0 3-1 0,0-1 0 16,0 8 0-16,0 6 0 15,0 9 5-15,0 2 5 16,0 7 4-16,0 8 2 16,-7 9 6-16,7 6 0 15,0 7 2-15,-3 4 13 16,3 2-3-16,0 3-5 15,0 3-8-15,0 0-9 16,0 0-13-16,0 0-11 16,0 3-26-16,0 25 18 15,0 11 17-15,0 9 1 16,16 10 1-16,5 8 1 0,4 1 1 16,10 9 5-1,-1 2-6-15,7 3 5 16,-1 3 1-16,1-3-6 0,-1-8 0 15,1-6 5-15,-11-13-4 16,7-13 6-16,-15-9-6 16,-3-10 8-16,3-16-10 15,-4-6-136-15,1 0-532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6.425"/>
    </inkml:context>
    <inkml:brush xml:id="br0">
      <inkml:brushProperty name="width" value="0.05" units="cm"/>
      <inkml:brushProperty name="height" value="0.05" units="cm"/>
      <inkml:brushProperty name="color" value="#B0CAC4"/>
      <inkml:brushProperty name="fitToCurve" value="1"/>
    </inkml:brush>
  </inkml:definitions>
  <inkml:trace contextRef="#ctx0" brushRef="#br0">0 0 856 0,'0'0'199'0,"0"0"-139"16,0 0-17-16,0 0-42 16,0 0 25-16,0 0 50 15,9 200 37-15,7-102-3 16,-3 15-1-16,-5 7-40 16,2 6-18-16,-4 0-5 15,-3-6-19-15,3-6-5 16,4-14-5-16,-7-10-1 15,0-18-10-15,-3-16 1 16,0-14 1-16,0-14-8 16,0-25-68-16,0-3-190 0,10-6-229 15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7.340"/>
    </inkml:context>
    <inkml:brush xml:id="br0">
      <inkml:brushProperty name="width" value="0.05" units="cm"/>
      <inkml:brushProperty name="height" value="0.05" units="cm"/>
      <inkml:brushProperty name="color" value="#B0CAC4"/>
      <inkml:brushProperty name="fitToCurve" value="1"/>
    </inkml:brush>
  </inkml:definitions>
  <inkml:trace contextRef="#ctx0" brushRef="#br0">0 411 798 0,'0'0'182'0,"0"0"-165"16,0 0-9-16,0 0 87 16,0 0 83-16,259-31-7 15,-116 6-69-15,56-6-26 16,63-8-24-16,21-2-15 16,13 4-13-16,3-2-9 15,-34 8-8-15,4 1 1 16,-29 8 2-16,-54 9 0 15,-59 0-7-15,-33 7-2 16,-32 0 5-16,10-3-5 16,-9 3 0-16,-1 0 5 15,-19 2-5-15,-11-2 1 0,-10 2 4 16,-7-1-5-16,-6 1 0 16,7 2 0-16,-10 2-1 15,4 0 0-15,-1 0 0 16,-7 0-1-16,9 0 0 15,-6 0 0-15,1 0 0 16,4 0 1-16,-7 0-1 16,-3 0-1-16,0 0 1 15,0 0 1-15,0 0-3 16,0 0-3-16,0 0-3 16,0 0-7-16,0 15-11 15,0 17 25-15,0 23 2 16,0 41 0-16,0 57 1 0,0 48 14 15,0 27 1 1,0-4-7-16,0-13-2 0,22-30-6 16,2-10 0-16,5-30 5 15,-10-34-4-15,-7-29 4 16,1-14-6-16,-8 6 0 16,8 2 6-16,-7 4 12 15,-6-12-8-15,3-8-3 16,4-15-1-16,-4-10-5 15,-3-12 0-15,0-7 0 16,3-7 0-16,-3-5 12 16,0 0 5-16,0 0 17 0,0 0 24 15,-3-9-16-15,-32-10-29 16,-11-3-14-16,-32-1-1 16,-43 1-10-16,-57 9-3 15,-65 7 5-15,-34 2 0 16,-19 4 9-16,10 0-9 15,17 0 0-15,1 0 8 16,10 0-11-16,34 10 12 16,49-4 1-16,57-2-1 15,55-1 1-15,23-3-1 16,2 0-26-16,20 0-54 16,-1 0-185-16,19 0-527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8.234"/>
    </inkml:context>
    <inkml:brush xml:id="br0">
      <inkml:brushProperty name="width" value="0.05" units="cm"/>
      <inkml:brushProperty name="height" value="0.05" units="cm"/>
      <inkml:brushProperty name="color" value="#EBB391"/>
      <inkml:brushProperty name="fitToCurve" value="1"/>
    </inkml:brush>
  </inkml:definitions>
  <inkml:trace contextRef="#ctx0" brushRef="#br0">0 0 1086 0,'0'0'206'16,"0"0"-190"-16,0 0-16 15,0 0 0-15,65 152 21 16,-12-43 46-16,12 44 58 0,2-2-33 15,-12-11-37 1,-5-12-16-16,-15-22-12 0,-5 14 0 16,5 13 0-16,-14-16-11 15,-2-16-8-15,-10-17 0 16,7-21-8-16,-13-18 5 16,10-24-5-16,-10-21-111 15,-1-6-177-15,-2-25-89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8.540"/>
    </inkml:context>
    <inkml:brush xml:id="br0">
      <inkml:brushProperty name="width" value="0.05" units="cm"/>
      <inkml:brushProperty name="height" value="0.05" units="cm"/>
      <inkml:brushProperty name="color" value="#EBB391"/>
      <inkml:brushProperty name="fitToCurve" value="1"/>
    </inkml:brush>
  </inkml:definitions>
  <inkml:trace contextRef="#ctx0" brushRef="#br0">0 109 461 0,'0'0'854'0,"0"0"-765"0,0 0-78 15,0 0 20-15,234-105 15 16,-126 105-14-16,11 0 19 16,5 39 0-16,-5 27-6 15,-20 20-5-15,-18 18-7 16,-40 13 5-16,-38 5 35 16,-6 4-13-16,-68-1-16 15,-23-13-19-15,-19-14-13 16,5-17-3-16,5-23-9 15,12-32-6-15,13-22-23 16,16-8-27-16,13-80-77 16,14 6-257-16,16-6-424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9.059"/>
    </inkml:context>
    <inkml:brush xml:id="br0">
      <inkml:brushProperty name="width" value="0.05" units="cm"/>
      <inkml:brushProperty name="height" value="0.05" units="cm"/>
      <inkml:brushProperty name="color" value="#EBB391"/>
      <inkml:brushProperty name="fitToCurve" value="1"/>
    </inkml:brush>
  </inkml:definitions>
  <inkml:trace contextRef="#ctx0" brushRef="#br0">0 0 1182 0,'0'0'262'0,"0"0"-240"16,0 0 6-16,0 0-28 0,31 201 81 15,0-37 37-15,9 45-10 16,11 17-23-16,-5-16-13 16,-14-40-27-16,-21-56-13 15,5-24-14-15,-13-12-3 16,7 6 7-16,-7 4-15 15,0-4 2-15,0-23-3 16,-3-19-6-16,0-17-22 16,0-25-99-16,3-36-59 15,0-30-154-15,4-15-1070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38:46.150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0 603 49 0,'0'0'59'16,"0"0"-34"-16,0 0-9 15,0 0 7-15,0 0 10 16,0 0 13-16,0 0 28 0,31 0-17 15,-28 0-23-15,0 0-14 16,3-6-9-16,4 2-3 16,9-9 3-16,-8 5 11 15,8-3-2-15,0 3-7 16,3 0 0-16,7-4-4 16,-8 1 4-16,4-1 13 15,-1-1 31-15,5-1-9 16,-7 0-26-16,-3 3-5 15,2-1 0-15,-2 4 6 16,-3 2-8-16,-7 1-14 16,7-1 6-16,2 0 0 15,1-2 5-15,3 3-11 0,0-7 6 16,5 4-5-16,2-3-1 16,-7 0 1-16,-1 2 9 15,-2 3 22-15,-7 1 4 16,1 2-10-16,3 1-5 15,-8-1-5-15,5 0-5 16,6-2-5-16,-3 1-6 16,6-4 5-16,-1 2-4 15,-2-2 4-15,6 0-5 16,-4 2 0-16,-2 1 1 16,-3-3-1-16,-5 3 9 15,0 4 3-15,-3 1 6 16,5-3-3-16,3-3 0 15,-4 4-6-15,7-7-3 0,9 4-5 16,-6-1 5-16,8-3-1 16,5-1 4-16,0 4-3 15,-5-1-6-15,-1 0 5 16,-4 1 1-16,-7 1-6 16,1-3 5-16,-3 3-4 15,-1-1-1-15,11 1 1 16,-5-1 0-16,1-2 4 15,0 2-5-15,2 1 0 16,-2-1 9-16,-3 2 2 16,-1-2 2-16,-2 1-2 15,3-3-11-15,-3 3 1 16,-2 4 4-16,2-5-6 0,3 1 3 16,3-3-2-16,-3 3 0 15,-4-1 1-15,4 5-1 16,-3-3 0-16,-7 2 0 15,4-2 1-15,-5-1-1 16,5-1 0-16,6 3 0 16,-7-2 2-16,4-1 3 15,-3 3-6-15,-2 0 0 16,2 0 0-16,0 1 1 16,-4-1-1-16,4 0 0 15,-2 1 0-15,8-4 1 16,-6 3-1-16,6 0 0 15,-13 3 0-15,4-3 0 0,-7 3 0 16,-3 0 0-16,0 0 0 16,0 0 1-16,0 0 1 15,0 0 0-15,0 0 0 16,0 0-1-16,0 0 4 16,0 0-5-16,0 0-7 15,0 0-3-15,0 0-6 16,0 0 13-16,0 3 3 15,0 11 33-15,3 0-8 16,0 5-12-16,0 1-1 16,7 4-4-16,-7 1 1 15,-1 1-8-15,4-1-1 0,1 5 1 16,-4-2 1-16,3 3-1 16,7 0 1-16,-7-1-1 15,7 1 1-15,-10 0 5 16,5 0-7-16,3 2 1 15,-9 1 0-15,4-4 0 16,4 5-1-16,-7-8 0 16,6-2 1-16,1 1-1 15,-4-4 1-15,7 3-1 16,-10-1 1-16,5 1 0 16,2-4 0-16,-4 3 2 15,4-2-3-15,-7-2 2 16,3-3-2-16,7-1 2 15,-10-2-2-15,0-3 2 16,3 4-1-16,1-5 0 0,-4 5 0 16,0-1 0-16,0-3-1 15,2 3 0-15,3-3 0 16,-6 0 1-16,1 0-1 16,3 1 0-16,1 4 0 15,-4-2 0-15,3 3 0 16,7 0 1-16,-10 0-1 15,3-1 0-15,4-2 0 16,-7 5 0-16,2-4 1 16,6-1-1-16,-6 3 0 15,1-1 0-15,4-2 0 16,-7 5 2-16,3-7-2 16,-3 7 1-16,7-6-1 15,-7 4 0-15,0-3 0 16,2 0 0-16,3-2 0 0,-5-2 0 15,-1-1 0-15,1-2 0 16,0 2 0-16,7 3 0 16,-10-4 0-16,6 3 1 15,0 1-1-15,1-4 1 16,-4-3 0-16,0 1-1 16,-3-4 1-16,0-2-1 15,3 4 0-15,-3-4 1 16,0 0-1-16,0 0 1 15,0 0 0-15,0 0-1 0,0 2 0 16,0-2 1 0,0 0-1-16,0 0 1 0,0 0 1 15,0 0-2-15,0 0-8 16,0 0-2-16,0 3 10 16,0-3 7-16,0 3-5 15,-3 3 5-15,-3-3 2 16,-4 2-8-16,1 0 1 15,-7 1 5-15,1 0-7 16,3 2 1-16,-4-2 1 16,-6-1-1-16,7 1 1 15,-4 0-1-15,3-1 0 16,4-2 0-16,-4 2-1 0,-2-1 0 16,5-2 0-1,1 1 0-15,-7 2-6 0,0-1 6 16,4 1 0-16,-4 0-1 15,0 1 1-15,0-1 0 16,8 1 0-16,-5-3 0 16,0 0 0-16,0-1-1 15,4 2 1-15,-3 1-1 16,-7-2 1-16,3 0-2 16,0 3 1-16,1-2 0 15,-1 2 1-15,3 0 0 16,7 0-1-16,-10-1 1 15,3 1-1-15,8 0 0 16,-8-1 0-16,3 0 1 16,4 1-1-16,-4 0 1 0,-3 1-1 15,-2-3-6-15,3 2 7 16,-11-1-1-16,4 5 1 16,1-3-1-16,-4 2 1 15,4 1-1-15,-1-1 0 16,3-3 1-16,0 3 0 15,3-3 0-15,8-2 0 16,-8 2 0-16,3-2 0 16,4 2-1-16,-7-1 1 15,-3 0-1-15,-2 5 1 16,-4 1 0-16,-7 3 0 16,2 2-62-16,-5-2 37 15,11-6 24-15,-2 1 1 16,14-5-1-16,2-4 1 15,7 4 0-15,3-4 0 0,-3 0 0 16,0 0 0-16,3 1 0 16,-13 3 0-16,5 0-1 15,-8 1 1-15,-3 2 1 16,0-2-1-16,-2 3 1 16,2-3 0-16,0 1 1 15,3-3-1-15,5-1 1 16,-8 1-2-16,3 0 2 15,0 2-2-15,-3 1 2 16,-2 0-2-16,-4-1 1 16,0 1 15-16,-9 0-2 15,9-1-6-15,-7 0 0 0,5 4-6 16,5-6-1 0,4 2-1-16,5-2 1 0,4 0-1 15,-1 0 1-15,4-3 0 16,3 0-1-16,0 3 0 15,-7-3 1-15,4 0-1 16,-4 2-1-16,1-2 1 16,4 4 0-16,-11 0-1 15,3 0 0-15,4-2 1 16,-4 1-6-16,7-3-2 16,3 3-7-16,-10-3-9 15,11 3 9-15,-11 0 14 16,7 0-8-16,3-1-6 15,0-2-37-15,-4 3-66 16,4 0-70-16,-3-3-89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39:16.623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0 296 438 0,'0'0'213'0,"0"0"-152"15,0 0-41-15,0 0 2 16,0 0 33-16,0 0 8 16,0 0 18-16,118 41-19 15,-96-41-10-15,2 0-1 16,8 0-2-16,-4-14-20 0,3-8-4 16,-6-7-2-1,-6 4 7-15,2-4 2 0,-15 4 4 16,4-2-18-16,-7-2-12 15,-3 1 1-15,3 3-6 16,-3 6 1-16,0-1 8 16,0 9 4-16,0 0 26 15,0 2 9-15,-3 4-8 16,-10-1-14-16,-6 4-14 16,1 2-8-16,-4 0-5 15,-3 0-2-15,4 19-6 16,-11 6 7-16,7 3 1 15,7 4 1-15,9-6 2 16,-1 5 4-16,10 0-5 16,0 3-1-16,10-4 9 0,9 1-10 15,5-4 0-15,4-2-7 16,6-7 1-16,10-2-4 16,6-5-17-16,-1-11-34 15,5 0-36-15,11-3-70 16,-9-22-201-16,-18-1-252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9.939"/>
    </inkml:context>
    <inkml:brush xml:id="br0">
      <inkml:brushProperty name="width" value="0.05" units="cm"/>
      <inkml:brushProperty name="height" value="0.05" units="cm"/>
      <inkml:brushProperty name="color" value="#EBB391"/>
      <inkml:brushProperty name="fitToCurve" value="1"/>
    </inkml:brush>
  </inkml:definitions>
  <inkml:trace contextRef="#ctx0" brushRef="#br0">0 99 1422 0,'0'0'100'16,"0"0"-100"-16,0 0-41 15,178-17 24-15,-14 9 17 16,70-1 0-16,31 1 43 16,15 2 20-16,3 6-3 15,8 0-23-15,11 0-15 0,0 0-10 16,-6 6-6 0,-31-3-5-16,-28-3 20 0,-57 0 2 15,-43 0-8-15,-47 0-5 16,-21-3 0-16,-4-5-1 15,-8-1-3-15,-11 1 17 16,-21 2 25-16,-10 1 2 16,-2 2-4-16,-7 0-20 15,4 0-16-15,2-2-9 16,7 2-1-16,-1 0-1 16,1 3 0-16,-3 0 0 15,-7 0-1-15,1 0-5 16,-7 0-2-16,-3 0 2 15,0 0-3-15,0 0-4 16,0 3 1-16,0 14 13 0,0 5 1 16,0 14-1-16,-6 12 8 15,-7 18-7-15,-6 16 7 16,0 37 3-16,11 35-3 16,8 33 1-16,0 11-1 15,11-31-7-15,24-41 6 16,-13-39-6-16,-1-3 1 15,11 15-1-15,-4 10 5 16,9 9-5-16,-12-10 1 16,-4-12-1-16,-5-14 0 15,-3-18 6-15,-10-14-5 0,-3-16-1 16,0-9 0 0,0-11 1-16,0-5-1 0,-3-7 1 15,-26 1 7-15,-11-3 1 16,-22 0-4-16,-19 0-5 15,-25 0-1-15,-44 0-1 16,-49 0-17-16,-66-9 9 16,-31-1-8-16,-9 1 4 15,16 1 3-15,36 2 10 16,13 0 0-16,22-4 0 16,19 1 6-16,40 1-6 15,38 0 1-15,37 2-1 16,9 6 0-16,-6 0 0 15,0 0 0-15,-3 0-9 0,12 0-6 16,23 8-8-16,14-2-8 16,19-4-50-16,16-2-87 15,10 0-218-15,18-10-797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0.909"/>
    </inkml:context>
    <inkml:brush xml:id="br0">
      <inkml:brushProperty name="width" value="0.05" units="cm"/>
      <inkml:brushProperty name="height" value="0.05" units="cm"/>
      <inkml:brushProperty name="color" value="#558BB8"/>
      <inkml:brushProperty name="fitToCurve" value="1"/>
    </inkml:brush>
  </inkml:definitions>
  <inkml:trace contextRef="#ctx0" brushRef="#br0">1024 181 525 0,'0'0'669'0,"0"0"-589"15,0 0 8-15,0 0 66 16,-71-142-59-16,36 122-49 16,-5 7-2-16,-17 7-19 15,-5 6-11-15,-13 0-2 16,-12 19-9-16,-7 22 3 15,-2 10 10-15,6 19 3 16,-4 11 0-16,13 16-2 16,16 12-15-16,25 34 7 15,15-12-2-15,25 10-1 16,3-3-5-16,43-29-1 16,19 1 8-16,21-24-7 15,6-21 9-15,11-26 0 16,6-25 0-16,7-14 2 0,-5 0 4 15,2-34-16-15,14-30-39 16,-17 9-176-16,-29 4-570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1.343"/>
    </inkml:context>
    <inkml:brush xml:id="br0">
      <inkml:brushProperty name="width" value="0.05" units="cm"/>
      <inkml:brushProperty name="height" value="0.05" units="cm"/>
      <inkml:brushProperty name="color" value="#558BB8"/>
      <inkml:brushProperty name="fitToCurve" value="1"/>
    </inkml:brush>
  </inkml:definitions>
  <inkml:trace contextRef="#ctx0" brushRef="#br0">0 0 67 0,'0'0'1340'0,"0"0"-1177"15,0 0-80-15,0 0-35 16,0 0-48-16,0 0 0 16,7 156 45-16,-7-58 24 15,0 43 25-15,3 33-28 0,0 31-18 16,13 2-6-1,-8-40-18-15,2-46-7 0,-10-46-8 16,0-15 0-16,0 1-2 16,0 2-5-16,0-2-1 15,0-19 1-15,-7-11-2 16,1-17-21-16,6-14-92 16,0-14-39-16,0-22-153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2.859"/>
    </inkml:context>
    <inkml:brush xml:id="br0">
      <inkml:brushProperty name="width" value="0.05" units="cm"/>
      <inkml:brushProperty name="height" value="0.05" units="cm"/>
      <inkml:brushProperty name="color" value="#558BB8"/>
      <inkml:brushProperty name="fitToCurve" value="1"/>
    </inkml:brush>
  </inkml:definitions>
  <inkml:trace contextRef="#ctx0" brushRef="#br0">0 191 1475 0,'0'0'199'0,"0"0"-148"15,0 0-45-15,0 0-6 16,0 0 0-16,269 0 0 16,-80 0 7-16,64 0 15 15,27 0 19-15,3 0-4 0,-2 0-15 16,-7 0-8-1,9 0-3-15,4 0-1 0,-13 0 0 16,-28 0-1-16,-31 0-8 16,-21 0 0-16,-51-2 0 15,-25-10 0-15,-34 2 1 16,-9 4 4-16,9-5-5 16,13-3 6-16,3-1-1 15,-1 5-6-15,-12-3 8 16,4 1-1-16,-7 7-7 15,-6 0 6-15,-7 1-5 16,-2-1 0-16,-7-1 5 16,-3 1-5-16,-2 0 5 15,-14-5-4-15,0 6-1 0,-5-2 0 16,-13 0 0-16,-4 3 0 16,-5 2 0-16,0-4 0 15,-4 4 0-15,1-3 0 16,2 3 0-16,-3-3 0 15,4 0 0-15,-3 2 0 16,-4 2-1-16,1 0 0 16,-10 0-1-16,0 0 0 15,0 0-8-15,0 0-2 16,0 0-8-16,0 0-2 16,0 22 21-16,0 9 0 15,0 12 1-15,0 16 0 16,0 11-1-16,0 14 1 15,0 13 1-15,-8 12-1 16,-3 8 8-16,-2 3-1 0,-3 3-7 16,4 0 6-16,-1 0-6 15,8-3 0-15,-8 2 0 16,10-13 7-16,3-6-7 16,0-13 1-16,0-7 14 15,0-17-9-15,0-7 3 16,0-8-9-16,0-10 1 15,0-4 4-15,0-9-5 16,0-11 1-16,0-2 7 16,0-11-7-16,0-4 4 15,0 3 4-15,0-3 5 16,0 0 4-16,0 0-1 16,0 0-5-16,0 0-7 0,0 0-6 15,-3 0 1-15,3 0-1 16,0 0 0-16,0 0 0 15,0 0 1-15,0 0-1 16,0 0 2-16,0 0 4 16,0 0-6-16,0 0-1 15,-3 0 1-15,-10 0 0 16,-9 0 1-16,-12 0-1 16,-10 0 0-16,-12 0-9 15,-9 0 3-15,-3 0-15 0,-10 0 8 16,-10 0-3-1,4 0 1-15,0 0 9 0,0 0 5 16,3 0-5-16,-10 0 5 16,5 0-10-16,-11 0 2 15,0 0-7-15,-5 0 4 16,-4 0-10-16,-4 0 1 16,5 3 7-16,2-1 8 15,3 2 5-15,1-2-1 16,-1 1 2-16,6 1-1 15,5-4 1-15,-8 0 0 16,3 2 0-16,-3-2 1 16,7 0-1-16,-9 0-1 15,2 0 1-15,0 0-9 16,0 0 8-16,8 0-1 0,-8 0 1 16,10 0 0-16,-10 0 0 15,6 0 0-15,5 4-1 16,2 0 1-16,0 4-1 15,-1 0 1-15,4 4-9 16,0-3 9-16,0 1-1 16,10-1-14-16,-4 1 7 15,0-4 2-15,10-2 4 16,3 1 2-16,5-1-5 16,4-2 5-16,4-2 1 15,-8 4-1-15,1-3-1 16,4 4 1-16,-7-4-9 15,2 3 9-15,1 0-1 16,10 1 1-16,8-5 0 16,4 0 1-16,15 5 0 0,13-5 0 15,-4 0-1-15,10 0-33 16,0 0-48-16,0 0-18 16,0 0-14-16,0 0-10 15,0 0-39-15,0 0-228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4.518"/>
    </inkml:context>
    <inkml:brush xml:id="br0">
      <inkml:brushProperty name="width" value="0.05" units="cm"/>
      <inkml:brushProperty name="height" value="0.05" units="cm"/>
      <inkml:brushProperty name="color" value="#FFAFCA"/>
      <inkml:brushProperty name="fitToCurve" value="1"/>
    </inkml:brush>
  </inkml:definitions>
  <inkml:trace contextRef="#ctx0" brushRef="#br0">906 931 582 0,'0'0'164'0,"0"0"-41"16,0 0 59-16,0 0-16 16,0 0-9-16,0 0-25 0,0 0-10 15,13-109-23 1,-31 85-24-16,-14-1-36 0,-12 0-7 16,-12 3-20-16,-9 4-10 15,-16 2-1-15,-3 16-1 16,-7 0 0-16,2 11 0 15,-2 33 0-15,7 16 1 16,16 25 1-16,9 15-2 16,18 12 0-16,25 9 1 15,16 1 0-15,3-3 0 16,38-13 0-16,15-7 0 16,9-15 0-16,10-18 0 15,3-10 7-15,3-13-7 0,-3-21 6 16,-10-18-7-1,4-4-7-15,-10-31-54 0,-2-25-97 16,-4-23-97-16,-13-16-30 16,-5-9-13-16,-13-16-22 15,-10-13 187-15,-6 1 111 16,4 1 44-16,-10 8-15 16,0 8 48-16,-3 4 0 15,0 3-12-15,0-1 23 16,0 4-11-16,-6 3 38 15,-10 8 45-15,0 16 17 16,8 22 3-16,-5 20-31 16,7 16 7-16,3 12-37 15,3 8-58-15,0 0-38 0,0 0-1 16,0 25-6-16,0 20 6 16,0 19 70-16,9 19-6 15,9 13 8-15,7 12-14 16,4 3-8-16,-7 9-6 15,-1 1-7-15,4 12 2 16,-3-2-7-16,-1 1-15 16,5-4-1-16,-11-8-6 15,3-9 0-15,-2-13-4 16,0-20-5-16,-7-16-1 16,4-8 2-16,-7-22-1 15,4-7 0-15,-7-12-1 16,-3-7-31-16,0-6-52 15,5-19-23-15,6-17-173 16,-6-9-979-16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5.156"/>
    </inkml:context>
    <inkml:brush xml:id="br0">
      <inkml:brushProperty name="width" value="0.05" units="cm"/>
      <inkml:brushProperty name="height" value="0.05" units="cm"/>
      <inkml:brushProperty name="color" value="#FFAFCA"/>
      <inkml:brushProperty name="fitToCurve" value="1"/>
    </inkml:brush>
  </inkml:definitions>
  <inkml:trace contextRef="#ctx0" brushRef="#br0">0 0 639 0,'0'0'166'16,"0"0"-49"-16,0 0 58 15,0 0-66-15,0 0-70 16,0 0-23-16,0 0 82 15,59 132 59-15,-40-43-20 16,6 40-19-16,1 46-29 16,-15 35-29-16,2 4 14 15,-10-33-25-15,-3-49-11 16,0-51-5-16,0-14-13 16,3 2-6-16,-3 5-13 0,3-4 7 15,4-22-7-15,-7-17 5 16,3-17-6-16,-3-14-8 15,3 0-35-15,13-56-67 16,-8-4-136-16,8-10-578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6.545"/>
    </inkml:context>
    <inkml:brush xml:id="br0">
      <inkml:brushProperty name="width" value="0.05" units="cm"/>
      <inkml:brushProperty name="height" value="0.05" units="cm"/>
      <inkml:brushProperty name="color" value="#FFAFCA"/>
      <inkml:brushProperty name="fitToCurve" value="1"/>
    </inkml:brush>
  </inkml:definitions>
  <inkml:trace contextRef="#ctx0" brushRef="#br0">0 0 679 0,'0'0'209'16,"0"0"-148"-16,0 0-45 16,0 0-16-16,0 0-6 15,0 0 6-15,0 0 31 0,21 20 73 16,20-14 56-1,8-1-7-15,23-2-53 0,15 2-29 16,23-5-10-16,33 0-8 16,40 4-7-16,60-2-8 15,31 4 5-15,4-1-5 16,-14 1-16-16,-27-3-5 16,-13 0-8-16,-8-1 0 15,-14-2-8-15,-40 4 5 16,-38-4-5-16,-27 0 0 15,-16 0 1-15,13 0-1 16,11 0 0-16,11 0 0 0,2 0 0 16,-9-4 0-16,3 2 0 15,7 2 6-15,-11 0 1 16,5 0-7-16,-11 0 1 16,-5 0-2-16,-7 0 1 15,-9 2 0-15,-12 6 0 16,-10-4 1-16,-18 1-1 15,-14-5 0-15,-11 3 0 16,-10-3 0-16,-3 0 12 16,-3 0 11-16,0 0 4 15,0 0 3-15,0 0-3 16,0 0-4-16,0 0-12 16,0 0-11-16,0 0 0 0,0 0 0 15,0 0 0-15,0 5-1 16,0-2-14-16,0 6 3 15,0 10-7-15,0 15 17 16,0 10 1-16,0 21 1 16,0 10 0-16,0 19 8 15,0 10 3-15,0 10-3 16,0 7-3-16,0 3-5 16,0-7 11-16,7-8-11 15,2-8 5-15,4-9-4 16,-7-10-1-16,7-8 5 15,-13-8-5-15,5-10 5 16,-2-8-6-16,0-12 0 16,-3-11 1-16,7-5 0 15,-7-11 1-15,0-4-1 0,0-2 8 16,0-3 6 0,0 0-5-16,0 0-4 0,0 0-5 15,0 0 5-15,0 0-5 16,0 0 0-16,0 0-1 15,0 0-11-15,-13 8 7 16,-11 3 4-16,-11 1 1 16,-8 4 8-16,-11-1-7 15,-5-2-1-15,-12-1 1 16,-7-4-2-16,-22-2-2 16,-2-4-4-16,-17-2 6 15,-9 0-1-15,-2 0 1 0,-10 0 0 16,-29-6 1-1,-24-13-1-15,-38-3 1 0,-9 2-1 16,13-2 1-16,12 0-1 16,37 5-8-16,32 3 8 15,31 2 0-15,28 7-1 16,9 2 1-16,-16 0 0 16,-11 3-1-16,-14 0 1 15,4 0-1-15,6 0 1 16,-1 0-7-16,11 0-1 15,9 0 2-15,9 0-1 16,0 0 0-16,3 0 5 16,-3-6-5-16,0 4 6 0,0-1 0 15,1 0-1 1,-1-2 1-16,6 2-8 0,12-3-3 16,7 1 11-16,16-1 0 15,18 0 1-15,3 6-1 16,13 0 1-16,6 0-31 15,0 0-3-15,0 0-11 16,0-5-19-16,3 5-59 16,16-3-192-16,3-2-359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24.454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47 95 160 0,'0'0'57'0,"0"0"-26"15,0 0 4-15,0 0 108 16,0 0-35-16,0 0-32 0,0 0 64 15,-47 0 19-15,47 0-13 16,-3 0-29-16,3 0-18 16,0 0-15-16,0 0-7 15,0 0-7-15,0 0-15 16,0 0-54-16,0 0-1 16,19 0 2-16,18 0-2 15,17 0 43-15,14 0 14 16,23 0-19-16,-2-3-10 15,11-14-14-15,-6-1-3 16,-10 2-10-16,-19 0 9 16,-12 3-8-16,-18 6 3 15,-21 2-5-15,-4 5-68 16,-10 0-55-16,0 0-113 16,-21 0-253-16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25.00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12 0,'0'0'915'0,"0"0"-776"0,0 0-139 16,0 0 26-16,0 0-22 16,0 0 38-16,0 0 36 15,-3 160 24-15,12-121-31 16,1 0-13-16,-1-3-3 16,4-5-24-16,-4-6-11 15,1-7-11-15,-5-6-9 16,1-8 0-16,4-4 8 15,-1 0 5-15,13-4 17 16,9-16 21-16,4-5-27 16,6-6-13-16,2 6-9 15,0 0-2-15,1 9 0 16,-7 8 0-16,4 8-2 0,-4 0-9 16,4 5 3-16,-1 23 0 15,-2 13 2-15,-8 10 4 16,2 13-6-16,-13 6 8 15,-14-1-1-15,-5-2 1 16,0-5 0-16,-21-9 66 16,-17-9-2-16,-5-9-4 15,-14-14-16-15,-2-2-16 16,-3-9-28-16,-3-6-2 16,3-4-12-16,3 0-24 15,5-7-18-15,14-19-10 16,-1-40-68-16,17 2-171 15,2-4-455-15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28.62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0 142 0,'0'0'285'0,"0"0"-126"16,0 0-65-16,0 0-35 15,0 0 3-15,0 0 38 16,0 0-5-16,47 5-31 16,-13-4-9-16,10 4-19 15,6-4-19-15,12-1 2 0,6 0-2 16,10 0-1-16,3 0-6 15,-3 0 25-15,-10 0 22 16,-1 0-24-16,-18 0-19 16,-15-1-3-16,-9-4-4 15,-9 4-6-15,-13 1 6 16,0 0 0-16,-3 0-5 16,0 0-1-16,0 0-1 15,0 0-61-15,0 0-127 16,0 0-179-16,0 0-238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39:17.074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5 0 129 0,'0'0'295'0,"0"0"-184"16,0 0 3-16,0 0-23 15,0 0 36-15,0 0 6 16,0 0-52-16,-3-9-36 15,3 9-10-15,0 0-6 16,0 3-29-16,0 17 44 0,0 7 50 16,13 12 0-1,6 1-20-15,0 11-32 0,3 0-17 16,-1 2 0-16,1 3-5 16,2-3-8-16,1 0-5 15,4-2 0-15,-4-7-5 16,6-5 8-16,-6-5-3 15,-6-4-5-15,2-11-1 16,-5-9-1-16,-7-4-17 16,4-6-11-16,9 0-2 15,-1-16-68-15,25-34-76 16,-8 3-227-16,-3 3-186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29.020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0 162 0,'0'0'578'16,"0"0"-416"-16,0 0-63 16,0 0-44-16,0 0-35 15,0 0-18-15,0 0 60 0,9 60 48 16,10-24-6-1,-4 12-2-15,4 10-16 0,-3 12-5 16,-1 6-14-16,0 5-38 16,1 4-4-16,-10-8-1 15,4 0-23-15,-4-13 9 16,-3-8-4-16,0-11-4 16,4-12-1-16,-4-10 1 15,0-9 5-15,-3-8-6 16,3-4-1-16,-3-2-57 15,0 0-74-15,0 0-98 16,3-14-317-16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29.484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91 986 0,'0'0'146'0,"0"0"-65"16,0 0 64-16,0 0-56 16,0 0-63-16,0 0-7 15,0 0 8-15,0-11-27 16,0 42 0-16,5 11 26 0,11 14 31 15,0 11-13-15,-1 2-4 16,3-2-16-16,1-6-10 16,-3-5-6-16,-3-14-1 15,-4-11 0-15,-9-14-6 16,3-11 1-16,4-6 18 16,-7 0 9-16,0 0 8 15,0-29 16-15,0-10-37 16,0-11-10-16,0-6-6 15,0-9 0-15,9 4 0 16,6 0-1-16,7 3-6 16,3 8-12-16,15 5-6 15,1 6 1-15,9 8-2 0,-4 9-2 16,-5 11-14 0,-1 11-66-16,-8 0-85 0,-10 25-32 15,-14 8-87-15,3 0-227 16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29.95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2 28 763 0,'0'0'175'0,"0"0"-18"15,0 0 8-15,0 0-49 16,0 0-58-16,0 0-23 16,0 0-29-16,0-14-5 15,0 44-1-15,0 10 30 16,0 11 24-16,8 4-3 15,3 5-12-15,8-1-8 16,3-6-6-16,6 0-19 16,-3-11-5-16,0-5 6 15,6-9 2-15,-6-9-2 16,-3-11 2-16,-4-2-3 16,7-6 11-16,4 0 1 15,-2-16 2-15,8-15-8 0,-5-11-2 16,5-9-1-16,-3-7-2 15,-8-9-5-15,-5-3-1 16,-10 4 8-16,1 7-8 16,-7 17 0-16,-3 14 0 15,0 12 1-15,0 7-2 16,-3 9-92-16,-10 0-282 16,4 5-286-16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0.393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16 467 573 0,'0'0'166'16,"0"0"49"-16,0 0 24 15,0 0-87-15,0 0-65 16,0 0-13-16,177-84 23 16,-136 47-43-16,-1-2-30 15,-8-2-8-15,-5-4-2 16,-8-1-4-16,-3 4 21 0,-13 0 4 16,-3 11-7-1,0 6 3-15,0 6 10 0,-19 10-8 16,-8 6-32-16,-11 3 12 15,-12 3-13-15,0 25 0 16,-6 11 0-16,3 6 1 16,12 8 1-16,17 6-2 15,18 2 1-15,6 2 0 16,3-4-1-16,31-1 1 16,13-7 0-16,9-6 8 15,3-11 1-15,9-10-4 16,-3-9 7-16,7-10-13 15,9-5-10-15,-18-17-114 16,-13-10-479-16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5.039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3 65 224 0,'0'0'239'16,"0"0"-151"-16,0 0 35 15,0 0 5-15,0 0 23 16,0 0-7-16,0 0-11 0,-19-8 9 16,19 8-18-16,0 0-37 15,0 0-20-15,0 0-22 16,0 0-23-16,0 0-22 15,0 0 0-15,34-6 0 16,13 0 35-16,18-2-7 16,13 0-15-16,0-1-12 15,-6 3 5-15,-20 1-5 16,-11 2 1-16,-13 1 4 16,-16-2-6-16,-2 4 0 15,-10 0-65-15,0 0-46 16,0 0-17-16,0 0-40 15,0 0-42-15,0 0-30 16,-13 0 73-16,-24 0 76 0,3 4-85 16,-3-2-136-16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5.49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62 0 192 0,'0'0'190'15,"0"0"-71"-15,0 0 18 16,0 0-17-16,0 0-38 16,0 0-23-16,0 0 54 15,-59 140-25-15,56-118-53 16,3 0-22-16,0-2-12 0,0 2 11 16,0-3-5-16,8 4 8 15,5-6-1-15,9 3-4 16,-3-7 9-16,0-3-5 15,8-3 39-15,8-2 15 16,-1-5-20-16,7 4-15 16,2-4-26-16,3 5-1 15,5 6-3-15,-8 9-3 16,-2 10-2-16,-1 11-4 16,-12 7 6-16,1 2-1 15,-11 3 1-15,-12-6 0 16,-3 1 0-16,-3-5 17 15,0-8 40-15,-19-1 10 16,-5-3 4-16,-17-7-21 16,1-5-9-16,-11-6-12 0,2-6-9 15,-10-7-7-15,-3 0-13 16,5 0-8-16,4 0-19 16,10 0-8-16,12-14-30 15,12-16-40-15,6 4-54 16,13-7-362-16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5.809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1252 0,'0'0'316'15,"0"0"-177"-15,0 0-5 16,0 0-72-16,0 0-43 15,0 0-13-15,0 0 0 16,0 6-5-16,0-3-2 16,0-3-39-16,0 0-105 15,0 0-255-15,0 0-539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6.40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243 100 13 0,'0'0'763'0,"0"0"-669"15,0 0 90-15,0 0 13 16,0 0-131-16,0 0-16 15,0 0-27-15,-78-14 16 16,57 26 16-16,-4 10 13 16,-7 12-11-16,8 5-28 15,-5 8-8-15,14 6-10 16,2 3 5-16,11 5-14 0,2-4-1 16,0 1 0-16,24 2 1 15,11-4-1-15,11-2 5 16,8-7 3-16,-2-8-8 15,4-8 9-15,0-12 1 16,1-10-4-16,-8-9 2 16,1 0 4-16,-9-22-3 15,-1-17 3-15,-9-9-12 16,-3-8 0-16,-19-9 1 16,-9-9-2-16,0-7 0 15,-11-3-1-15,-37 1 0 16,-4 1-1-16,-15 7 1 15,0 14-6-15,-6 17-25 16,-16 24-83-16,11 14-198 16,16 6-452-16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7.22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506 70 378 0,'0'0'97'16,"0"0"-57"-16,0 0 94 0,0 0-15 15,0 0-17-15,0 0 31 16,0 0-29-16,-56-65-1 16,28 60-44-16,-7 5-8 15,-8 0 1-15,-3 0-7 16,-11 9 19-16,-2 21-7 16,3 6-31-16,10 5-1 15,8 5-15-15,16 1-10 16,6-2 0-16,16-5 0 15,0-4 2-15,16-5-1 16,22-9 7-16,5-5 0 16,14-9 0-16,5-3 3 15,3-5 5-15,7 0-7 16,-10-22 0-16,0-5-9 16,-13-4 0-16,-1-6-39 0,-15 1 17 15,-4-3 21-15,-7 0 0 16,-6 5 1-16,-13 6 6 15,-3 12 7-15,3 3 31 16,-3 7 8-16,0 6-28 16,0 0-24-16,0 0-21 15,0 21 11-15,0 12 10 16,-6 10 1-16,-7 7 16 16,10 9 3-16,3 2 5 15,0 4 3-15,0 2 9 16,0 3-5-16,16 1-12 15,-8-4 4-15,8 0-8 16,-7-8-1-16,1-6-7 0,-4-14 0 16,-3-11-7-16,4-8 1 15,-7-10 8-15,0-9-10 16,0-1-42-16,0 0-28 16,0-17-19-16,0-14-250 15,3-5-803-15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7.946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77 641 0,'0'0'170'16,"0"0"-124"-16,0 0-1 15,0 0-2-15,0 0-25 0,0 0 22 16,0 0 43 0,134-71 18-16,-96 71 2 0,-8 0-50 15,5 0-32-15,-8 18-20 16,2 14-1-16,-10 14 1 16,-11 10 11-16,-5 6 2 15,-3 5 4-15,-3 4 3 16,-21-1-2-16,-8-3-10 15,-6-7 3-15,5-4 6 16,-4-10 3-16,-1-7-4 16,16-10-5-16,1-10-1 15,2-5-11-15,9-6 2 16,4-2-2-16,3-6 12 16,3 0-1-16,0 0 2 15,0 0-1-15,0 0 1 0,0 0 7 16,0 0-8-16,3-6-11 15,13-7-1-15,6-5-1 16,-1 2 0-16,4 2-1 16,-4 3 1-16,6 2-8 15,-6 7 7-15,-2 2 0 16,3 0 1-16,-1 0-5 16,4 5 6-16,10 17 0 15,-5 9 15-15,7 8 4 16,4 3 0-16,2 1-6 15,-5 0-6-15,-1-8 5 16,-2-8-5-16,-7-7-5 16,0-7 12-16,-3-13 8 15,13 0 1-15,21-45-23 16,-13-4-156-16,-3 1-696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5.939"/>
    </inkml:context>
    <inkml:brush xml:id="br0">
      <inkml:brushProperty name="width" value="0.05" units="cm"/>
      <inkml:brushProperty name="height" value="0.05" units="cm"/>
      <inkml:brushProperty name="color" value="#B0CAC4"/>
      <inkml:brushProperty name="fitToCurve" value="1"/>
    </inkml:brush>
  </inkml:definitions>
  <inkml:trace contextRef="#ctx0" brushRef="#br0">811 215 365 0,'0'0'178'0,"0"0"-126"16,0 0 17-16,0 0 22 15,0 0-25-15,0 0-15 16,-22-51 21-16,15 43 3 16,4 2-4-16,-6 1-22 15,-4-1-17-15,4 0-10 16,-6 4 8-16,-7-7 12 15,-3 3-6-15,-4-2-10 16,-11-3 16-16,2 3-13 0,-2-6 3 16,-1 2 5-16,1-1-2 15,-1-1-15-15,1-1 2 16,13 7 2-16,-8 0-3 16,7 5-21-16,-3 3-10 15,3 0-8-15,-1 0 18 16,2 15 0-16,-8 9 0 15,11 1-13-15,-8 6 13 16,10 3 0-16,0 5-9 16,7 8 1-16,9 12-1 15,3 6 8-15,3 10 1 16,0 6 0-16,0 7 0 16,19-2 0-16,8-2 0 0,11 1-1 15,5-5 1-15,11-5 0 16,-1-8 0-16,-1-6 0 15,1-10-1-15,-6-12-12 16,0-8-22-16,-6-9-3 16,-8-11-8-16,5-11 2 15,-1 0 21-15,1-6 17 16,2-25-21-16,1-4 5 16,-4-8-5-16,1-7 6 15,-11 0 13-15,-5-7 8 16,-6-3 0-16,-10-1 1 15,1-9-1-15,-7 1 0 16,0-7 2-16,0 3-1 0,0-1 0 16,0 8 0-16,0 6 0 15,0 9 5-15,0 2 5 16,0 7 4-16,0 8 2 16,-7 9 6-16,7 6 0 15,0 7 2-15,-3 4 13 16,3 2-3-16,0 3-5 15,0 3-8-15,0 0-9 16,0 0-13-16,0 0-11 16,0 3-26-16,0 25 18 15,0 11 17-15,0 9 1 16,16 10 1-16,5 8 1 0,4 1 1 16,10 9 5-1,-1 2-6-15,7 3 5 16,-1 3 1-16,1-3-6 0,-1-8 0 15,1-6 5-15,-11-13-4 16,7-13 6-16,-15-9-6 16,-3-10 8-16,3-16-10 15,-4-6-136-15,1 0-532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08.22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0 320 0,'0'0'609'0,"0"0"-379"16,0 0-133-16,0 0-36 16,0 0-21-16,0 0-8 15,0 0 26-15,57 18 24 16,-46 3 25-16,5 10-32 15,-3 9-7-15,-1 8-15 16,-2 3-30-16,-4 1-7 16,7 1-10-16,-11-2 0 15,4-7-5-15,4-9-1 0,-7-6 0 16,3-14-34-16,-6-10-73 16,0-5-123-16,0 0-170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08.646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0 758 0,'0'0'228'0,"0"0"-144"15,0 0 10-15,0 0-50 16,0 0-31-16,0 0 16 15,0 0 66-15,19 7 13 16,-10 12-8-16,4 6-11 16,-4 1-18-16,4 10-5 0,2 5-8 15,-9 4-23 1,10-3-20-16,-7 3-5 0,4-6-8 16,-4-3-1-16,4-6 1 15,-8-4-1-15,5-4 4 16,-7-8-5-16,-3-7-41 15,3-7-58-15,0 0-104 16,-3 0-194-16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0.463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0 636 0,'0'0'513'15,"0"0"-443"-15,0 0-43 16,0 0 49-16,0 0-57 16,0 0-18-16,0 0 14 15,16 17 51-15,-3 16 80 16,-7 21-29-16,2 16-18 0,2 16-24 16,-1 9-28-16,1 10-20 15,2-5 1-15,1-10-12 16,3-9-8-16,-5-9-7 15,2-18-1-15,3-8 1 16,-13-15 1-16,3-11-1 16,1-10-1-16,-7-6 0 15,3-4-41-15,-3 0-9 16,0 0-29-16,9-49-128 16,1 3-283-16,-7-3-375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0.66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0 104 848 0,'0'0'237'16,"0"0"-187"-16,0 0-49 16,0 0 57-16,0 0 45 15,0 0-35-15,0 0-33 16,178 0-19-16,-141 0-3 15,-6-11-13-15,-2-3-3 16,8-11-171-16,-15-2-183 0,0 0-246 16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0.92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0 808 0,'0'0'263'15,"0"0"-122"-15,0 0 58 16,0 0-32-16,0 0-98 16,0 0-61-16,0 0 1 15,-3 56 51-15,9-6 0 16,7 9 7-16,-7 10-16 16,7 1-14-16,-4 0-20 15,7-1-8-15,2-2-3 16,-2-8-5-16,3-9 0 0,-7-10 1 15,1-7-1 1,-5-11-1-16,2-7-43 0,-4-6-46 16,13-9-122-16,-3-4-156 15,3-17-216-15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1.33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10 271 948 0,'0'0'151'0,"0"0"-124"16,0 0 51-16,0 0 2 16,0 0 1-16,0 0 31 15,0 0-53-15,181-19-32 16,-151-4-10-16,-8-2-4 15,-6 0 0-15,-11-5-13 16,-5-4-12-16,0-2-21 16,0 5-4-16,-11 2 8 15,-11 14 13-15,-7 11-7 16,-1 4 6-16,-5 3 14 16,-2 23 3-16,6 9 13 15,0 5 3-15,9-1 4 0,9 2-7 16,10 2 3-16,3-1 6 15,0-1-6-15,29-4-6 16,-5 0 3-16,7-7-4 16,1-5-3-16,2-6 1 15,-6-4-7-15,6-11-26 16,18-4-90-16,-4-4-127 16,-7-19-291-16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1.620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0 912 0,'0'0'203'0,"0"0"-117"16,0 0 100-16,0 0-10 15,0 0-101-15,0 0-37 16,0 0-20-16,9 3-1 15,1 39 46-15,-7 17 10 16,-1 8-3-16,4 13-23 16,4 1-19-16,-7 3-10 15,6-3-17-15,-2-6 7 16,-1-8-7-16,-3-8-1 16,7-11-9-16,-7-12-35 15,3-11-39-15,15-20-49 16,1-5-153-16,0 0-311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1.94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39 278 834 0,'0'0'308'0,"0"0"-214"15,0 0 42-15,0 0 21 16,0 0-75-16,0 0-46 16,0 0-10-16,-16-121-23 15,16 124 4-15,0 23-7 0,6 9 56 16,4 13 32-16,-2 8-15 16,2 9-15-16,-7 6-11 15,3 0-10-15,4 0-21 16,-7-1-9-16,3-5-6 15,4-7 1-15,-7-4-1 16,3-10 5-16,-3-3-6 16,-1-15-26-16,6-2-41 15,-3-10-52-15,1-7-190 16,4-7-482-16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2.47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95 21 901 0,'0'0'234'16,"0"0"-150"-16,0 0 45 0,0 0-44 15,0 0-47-15,0 0 4 16,-90 148 3-16,90-98-8 16,0-3-2-16,6 1-5 15,15-6-7-15,8-2-11 16,2-10-3-16,6-2 3 16,1-12 1-16,2-4-2 15,4-9 1-15,-4-3 3 16,1 0-4-16,-1-23 4 15,-8-10-8-15,-5-9 1 16,-11-11-1-16,-13-6-1 16,-3-5-5-16,-6 2 8 0,-28 6-9 15,-7 14 1-15,-5 13-1 16,-5 15-1-16,2 8-9 16,-10 6-41-16,8 6-242 15,21 13-425-15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3.474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0 168 816 0,'0'0'172'0,"0"0"-64"16,0 0 95-16,0 0-89 16,0 0-57-16,0 0-8 0,0 0-15 15,0-4-34-15,0 30 0 16,16 13 47-16,0 12-3 15,3 7-4-15,2 9-5 16,-2 2-21-16,3-2-4 16,-1-9-3-16,1-4-5 15,-3-9 0-15,-3-9-1 16,0-8 0-16,-11-11 1 16,1-7-1-16,1-6 0 15,-4-4 6-15,-3 0 6 16,6-6 3-16,0-19-11 15,4-12-5-15,6-13-26 16,-10-9-19-16,2-11 11 16,5-7-15-16,0 1 12 15,-10-1 14-15,6 10 13 0,1 11 9 16,-10 14 1-16,6 14 0 16,-3 11 1-16,0 11-1 15,-3 6 0-15,7 0-27 16,-4 23-22-16,3 16 48 15,4 14 0-15,-2 12 1 16,8 3 0-16,6 2 0 16,0 0 9-16,2-7-9 15,5 0 0-15,-2-10 0 16,-2-6 1-16,-3-11-1 16,-4-10 0-16,-4-9 0 15,-1-12 1-15,-11-5 12 16,7 0 18-16,1-25 17 15,-1-19-13-15,4-13-18 16,6-10-5-16,-14-9-11 0,8-9-1 16,-10-1 1-16,3-1 0 15,-6 6-1-15,3 14 0 16,-3 14-1-16,0 17-12 16,0 13-75-16,7 13-176 15,-4 9-430-15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6.425"/>
    </inkml:context>
    <inkml:brush xml:id="br0">
      <inkml:brushProperty name="width" value="0.05" units="cm"/>
      <inkml:brushProperty name="height" value="0.05" units="cm"/>
      <inkml:brushProperty name="color" value="#B0CAC4"/>
      <inkml:brushProperty name="fitToCurve" value="1"/>
    </inkml:brush>
  </inkml:definitions>
  <inkml:trace contextRef="#ctx0" brushRef="#br0">0 0 856 0,'0'0'199'0,"0"0"-139"16,0 0-17-16,0 0-42 16,0 0 25-16,0 0 50 15,9 200 37-15,7-102-3 16,-3 15-1-16,-5 7-40 16,2 6-18-16,-4 0-5 15,-3-6-19-15,3-6-5 16,4-14-5-16,-7-10-1 15,0-18-10-15,-3-16 1 16,0-14 1-16,0-14-8 16,0-25-68-16,0-3-190 0,10-6-229 15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3.849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162 0 834 0,'0'0'202'0,"0"0"-152"16,0 0 35-16,0 0 8 15,0 0-53-15,-143 182 17 16,127-125-14-16,13 1 8 16,3-2-28-16,0-2 11 15,16-9-11-15,11-6-7 0,5-12-3 16,3-7 2-16,-2-11 18 15,2-9 27-15,-1 0 11 16,-3-26-27-16,-3-18-22 16,-3-10-10-16,-12-10-12 15,-10-6-16-15,-3 0-56 16,-3 4-39-16,-26 15-25 16,-14 10 6-16,5 16-119 15,8 15-377-15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4.16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6 31 742 0,'0'0'495'0,"0"0"-434"16,0 0-23-16,10 188 102 15,-4-120-66-15,0-1-40 16,1-8 14-16,-7-9-13 16,0-11-10-16,0-17-8 15,0-7 2-15,0-15 2 16,-7 0 11-16,-2-12 0 16,-4-24-32-16,7-15-6 15,6-10-39-15,0-14 4 16,3-4 4-16,22 5 20 15,4 12 17-15,-2 17-1 16,5 19-9-16,-5 11-22 0,-2 12-211 16,-4 3-255-16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4.49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0 681 0,'0'0'273'0,"0"0"-177"15,0 0 33-15,0 0 3 16,0 0 4-16,3 164-19 16,0-83-1-16,7 8-31 15,6 4-43-15,-7-2-24 16,4-7-8-16,-5-9-3 16,-5-10-2-16,4-13-5 15,-7-9-25-15,0-7-70 16,0-11-106-16,0-11-205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5.06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364 536 1160 0,'0'0'183'16,"0"0"-105"-16,0 0 124 16,0 0-108-16,0 0-92 15,0 0 22-15,0 0-13 16,-161 69 1-16,104-10 1 16,11 7 14-16,6-6-16 0,5 0-5 15,16-9-5-15,13-7 6 16,6-8-6-16,0-5-1 15,9-8 1-15,23-4 6 16,4-8 5-16,6-8-11 16,4-3 8-16,0-3-3 15,2-27-6-15,-8-15-31 16,-9-20-20-16,-2-15-50 16,-8-16-40-16,-2-14 19 15,-13-8 13-15,-3 3 41 16,-3 10 68-16,0 10 26 15,0 17 86-15,0 22 11 16,0 17-9-16,0 14-22 16,0 17-28-16,0 8-31 15,0 0-33-15,-3 11-28 0,-3 31 28 16,-4 16 6-16,1 12 10 16,2 15 13-16,4 5 12 15,3 0-5-15,0 0-16 16,0-4 1-16,10-3-11 15,12-3-4-15,0-10-5 16,-4-5 6-16,1-10-7 16,0-12-10-16,-10-10-56 15,4-16-52-15,-2-9-162 16,-1-8-351-16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5.46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0 849 0,'0'0'195'0,"0"0"-94"15,0 0 15-15,0 0-80 16,0 0-35-16,0 0 37 15,0 0 37-15,3 75-21 16,-3-44-5-16,0-1-18 16,0 4-18-16,0-6-6 15,0-3 1-15,2-3-8 16,1-7-61-16,10-4-96 16,-7-7-224-16,0-4-453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5.69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48 0 801 0,'0'0'175'0,"0"0"-94"16,0 0 3-16,0 0-58 15,0 0 24-15,0 0 30 16,0 0-3-16,0 95-38 16,0-61-26-16,-10 1-3 15,1-1-10-15,-4 13-119 0,3-12-185 16,4-4-383-16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0:03.79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682 2843 127 0,'0'0'299'0,"0"0"-32"16,0 0-153-16,0 0-2 16,0 0-16-16,0 0-44 15,0 0-20-15,0 0 27 16,0 0 15-16,0 0-5 16,0 0 4-16,0 0 8 15,0-6-10-15,0 3-18 16,0-5-2-16,0-4-37 15,0-7-2-15,0-3-11 16,0-7 9-16,0 2-10 16,0-4 0-16,-3 0 1 15,-4 0 5-15,1 0-5 16,0 1-1-16,-4-4 0 16,4-1 0-16,0-4 1 15,-7-2 0-15,5-4 0 16,-5-3 1-16,7 1-1 0,-7-4-1 15,4 4 2-15,-4 5-1 16,0-3 0-16,5 6-1 16,-11-3 2-16,6 3-1 15,1-5 0-15,-4 7-1 16,3-7 1-16,5 2 0 16,-5 0 5-16,7 3-6 15,0 0 1-15,-7 0 0 16,10 0 6-16,-10-1-6 15,7 5 0-15,-7-8 7 16,8 3-7-16,2-5-1 0,-7 9 3 16,4-4-2-1,0 1 1-15,-4 3-1 0,4 0 0 16,0-1 1-16,-4-2 4 16,4 0-6-16,-7 0 7 15,11-3-7-15,-4-4 0 16,-4 5 0-16,4 0-1 15,3 2 0-15,0 8 1 16,-4-4 0-16,4 4 1 16,0 2-1-16,3-1 1 15,-3 2 1-15,-7-3-1 16,4 1 0-16,3-1 0 16,1 0 0-16,-9 3 0 15,6-2-1-15,2 1 1 0,0 2 1 16,-7-2-2-16,7 0 1 15,0 3 0-15,3-4 1 16,-3 4-1-16,-7-3 0 16,7 3 0-16,0 1 5 15,0 0-4-15,0 5 4 16,-4-2-4-16,4 5-1 16,0 0 8-16,3-2-9 15,-2 2 1-15,-1 1 0 16,-5-5-1-16,6 7 1 15,2 4 0-15,0 1-1 16,0 6 1-16,0 3 7 16,0 0-6-16,0 0 18 0,-3 0-14 15,3 0-4 1,0 0-2-16,-3 0 0 0,3 0-9 16,-3 14-1-16,-7 8 10 15,4 9 0-15,0 3-1 16,-10 5 1-16,11 0 0 15,-8 2 0-15,10-4-1 16,-7 7 0-16,1-9-6 16,6 5 0-16,-7-6-2 15,4-2 7-15,0 0-4 16,-4-1 4-16,7-6 1 16,-3-3 0-16,-4-2-6 15,5-3 1-15,5-3-1 16,0-6-1-16,-3-2 0 15,3-3 6-15,0-1 1 0,0-2 0 16,0 0 0-16,0 0 1 16,0 0-1-16,0 0 0 15,0 0-9-15,0 0-3 16,0 0-3-16,0-5 7 16,0-12 8-16,0-2 0 15,0-6-5-15,0-1 5 16,0-2-1-16,0-3-5 15,3 1 7-15,2-1-1 16,8-7 1-16,-4 2 0 0,4 1-1 16,3-1-5-1,-10-3-6-15,10 12 6 0,-13 2 6 16,2 8 0 0,5 3-1-16,-7 6 1 0,-3-1-3 15,6 4 2-15,-3-1 0 16,4 3-7-16,-7 3 7 15,0-3-6-15,0 3 6 16,0 0-7-16,3 0 0 16,0 0-3-16,0 0-6 15,13 0 10-15,5 6 7 16,1 8 1-16,3 3 1 16,6-1 5-16,7 4-6 15,-8-3 6-15,8 0 5 16,0-1 1-16,-1 4 9 0,-2-1-8 15,-8 1 1-15,-2 0 7 16,4-1-11-16,-8 2-3 16,-2-6 0-16,3 4-7 15,-3-8 5-15,-1 3-5 16,1-7-1-16,-7 2 0 16,7 0 1-16,-4-3 0 15,1-1 0-15,-7 1 0 16,1-3-1-16,-4-1 1 15,-3-2-1-15,7 0 1 16,-7 0-1-16,-3 0-13 16,3-5-40-16,-3-17-91 15,0-1-397-15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06.566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0 678 0,'0'0'127'15,"0"0"-64"-15,0 0 10 16,0 0-14-16,0 0 4 15,0 0 37-15,0-8 13 16,0 8 16-16,0 0-17 16,0 0-26-16,0 0-31 15,0 10-29-15,3 22 14 16,3 7 1-16,4 8-19 0,-7 7-11 16,3 2-3-16,4-6-7 15,-4-1 6-15,-1-4-7 16,6-8 0-16,-6-3 0 15,8-4-12-15,-4-4-5 16,7-8-11-16,6-11-10 16,9-3-25-16,-3-4-53 15,22-11-87-15,-9-17-187 16,-14 0-183-16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06.830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17 530 0,'0'0'251'0,"0"0"-177"15,0 0 39-15,0 0-14 16,0 0-42-16,0 0-28 16,0 0 7-16,97 8-17 15,-76-8-11-15,-2-3-8 0,6-5-107 16,-7-1-172 0,-2 4-67-16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07.06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0 499 0,'0'0'303'15,"0"0"-105"-15,0 0-65 16,0 0-45-16,0 0-17 16,0 0-7-16,0 0-5 15,40 106-18-15,-31-81-24 16,7-3-11-16,0-2-4 15,-8-5 5-15,2-6 0 16,-1-3-7-16,1-6-19 0,-7 0-36 16,6 0-35-16,10-5-74 15,-4-11-125-15,1-4-59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7.340"/>
    </inkml:context>
    <inkml:brush xml:id="br0">
      <inkml:brushProperty name="width" value="0.05" units="cm"/>
      <inkml:brushProperty name="height" value="0.05" units="cm"/>
      <inkml:brushProperty name="color" value="#B0CAC4"/>
      <inkml:brushProperty name="fitToCurve" value="1"/>
    </inkml:brush>
  </inkml:definitions>
  <inkml:trace contextRef="#ctx0" brushRef="#br0">0 411 798 0,'0'0'182'0,"0"0"-165"16,0 0-9-16,0 0 87 16,0 0 83-16,259-31-7 15,-116 6-69-15,56-6-26 16,63-8-24-16,21-2-15 16,13 4-13-16,3-2-9 15,-34 8-8-15,4 1 1 16,-29 8 2-16,-54 9 0 15,-59 0-7-15,-33 7-2 16,-32 0 5-16,10-3-5 16,-9 3 0-16,-1 0 5 15,-19 2-5-15,-11-2 1 0,-10 2 4 16,-7-1-5-16,-6 1 0 16,7 2 0-16,-10 2-1 15,4 0 0-15,-1 0 0 16,-7 0-1-16,9 0 0 15,-6 0 0-15,1 0 0 16,4 0 1-16,-7 0-1 16,-3 0-1-16,0 0 1 15,0 0 1-15,0 0-3 16,0 0-3-16,0 0-3 16,0 0-7-16,0 15-11 15,0 17 25-15,0 23 2 16,0 41 0-16,0 57 1 0,0 48 14 15,0 27 1 1,0-4-7-16,0-13-2 0,22-30-6 16,2-10 0-16,5-30 5 15,-10-34-4-15,-7-29 4 16,1-14-6-16,-8 6 0 16,8 2 6-16,-7 4 12 15,-6-12-8-15,3-8-3 16,4-15-1-16,-4-10-5 15,-3-12 0-15,0-7 0 16,3-7 0-16,-3-5 12 16,0 0 5-16,0 0 17 0,0 0 24 15,-3-9-16-15,-32-10-29 16,-11-3-14-16,-32-1-1 16,-43 1-10-16,-57 9-3 15,-65 7 5-15,-34 2 0 16,-19 4 9-16,10 0-9 15,17 0 0-15,1 0 8 16,10 0-11-16,34 10 12 16,49-4 1-16,57-2-1 15,55-1 1-15,23-3-1 16,2 0-26-16,20 0-54 16,-1 0-185-16,19 0-527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07.26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153 0 120 0,'0'0'355'0,"0"0"-54"16,0 0-19-16,0 0-52 16,0 0-85-16,0 0-55 15,0 0-21-15,-41 132-4 0,28-71-30 16,10 2-13 0,-7 2-3-16,4-7 7 0,1-7-15 15,-11-4-5-15,3-11-6 16,4-8-35-16,-10-11-63 15,14-11-82-15,-8-6-332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07.66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0 651 0,'0'0'203'16,"0"0"-51"-16,0 0-3 16,0 0-52-16,6 153-19 15,1-109 14-15,-4 1-4 16,-3-4-25-16,3-4-17 0,0-6-15 16,-3-6-18-1,0-5-1-15,0-3-11 0,0-7 1 16,0 5-2-16,0-7-37 15,0 3-41-15,0-5-75 16,0-6-106-16,-3 0-35 16,0 0-243-16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07.93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0 544 0,'0'0'197'0,"0"0"-126"15,0 0 127 1,0 0-49-16,0 0-51 0,159 0-22 16,-128 28 38-16,-6 5-47 15,-9 5-20-15,-16 1 11 16,0-1-13-16,0 1-19 15,-32 1-26-15,5-6 16 16,-8-6-16-16,8-9-103 16,-5-7-92-16,4-12-87 15,10-3-75-15,-1-17-177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08.409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0 182 491 0,'0'0'141'0,"0"0"-98"15,0 0 8-15,0 0-15 16,0 0-4-16,0 0 33 0,0 0 16 16,156 59 0-16,-131-59 10 15,-3-20-39-15,-4 1-28 16,-2-7-9-16,-4 0-4 16,-2-3-5-16,-4 2-4 15,-6 0 6-15,0 2-6 16,0 6 11-16,-16 5 3 15,-6 8 21-15,-5 6 4 16,-5 0-28-16,2 3 12 16,-8 19 12-16,6 6 7 15,8 6-24-15,5 2 24 16,10 4-11-16,6 0 1 16,3-1-17-16,0-3-2 15,9-2-6-15,16-9-2 16,9-11-7-16,7-6 0 0,2-8-1 15,0 0-47-15,8-8-90 16,-11-14-104-16,-5 2-455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09.324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53 484 0,'0'0'251'0,"0"0"-185"0,0 0-40 16,0 0 28-16,0 0-2 15,0 0-7-15,0 0 24 16,150-31 9-16,-120 23-42 16,-1-1-23-16,-10 7-7 15,-13-1-6-15,-6 3-59 16,0 0-161-16,0 0-180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09.54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37 591 0,'0'0'243'0,"0"0"-173"16,0 0 75-16,0 0-18 15,0 0-69-15,0 0-40 0,187-34-8 16,-150 34-10 0,-9-3-56-16,-7 3-243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0.610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0 622 0,'0'0'296'0,"0"0"-203"16,0 0 37-16,0 0-27 15,0 0-50-15,0 0-6 16,0 0 9-16,13-4 14 15,-8 30 36-15,8 13-29 16,-10 9-10-16,0 5-39 16,0 6-10-16,0-1-8 0,4-2-9 15,-4-4 0-15,0-10-1 16,-3-11-7-16,3-12-39 16,-3-7-50-16,10-12-65 15,-4 0-63-15,-1-9-183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0.830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74 664 0,'0'0'306'0,"0"0"-234"15,0 0-59-15,0 0-11 16,0 0 9-16,0 0 20 16,178-56-11-16,-154 48-13 15,-2 5-5-15,-6 0-2 16,-16 3-67-16,0 0-249 16,0 6-236-16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1.029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67 848 0,'0'0'170'0,"0"0"-83"15,0 0 1-15,0 0-44 16,0 0-26-16,0 0-9 15,175-39-3-15,-141 28-6 16,-9 2-179-16,-6 1-400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1.32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7 0 502 0,'0'0'276'16,"0"0"-200"-16,0 0 34 16,0 0-14-16,0 0 45 15,0 0 20-15,0 0-39 16,0 126-23-16,0-79-38 15,-2 1-19-15,2-3-23 0,0-2-11 16,0-8-8 0,0-4 0-16,0-6-50 0,0-3-55 15,0-2-75-15,18-7-49 16,-9-7-125-16,7-6-212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8.234"/>
    </inkml:context>
    <inkml:brush xml:id="br0">
      <inkml:brushProperty name="width" value="0.05" units="cm"/>
      <inkml:brushProperty name="height" value="0.05" units="cm"/>
      <inkml:brushProperty name="color" value="#EBB391"/>
      <inkml:brushProperty name="fitToCurve" value="1"/>
    </inkml:brush>
  </inkml:definitions>
  <inkml:trace contextRef="#ctx0" brushRef="#br0">0 0 1086 0,'0'0'206'16,"0"0"-190"-16,0 0-16 15,0 0 0-15,65 152 21 16,-12-43 46-16,12 44 58 0,2-2-33 15,-12-11-37 1,-5-12-16-16,-15-22-12 0,-5 14 0 16,5 13 0-16,-14-16-11 15,-2-16-8-15,-10-17 0 16,7-21-8-16,-13-18 5 16,10-24-5-16,-10-21-111 15,-1-6-177-15,-2-25-89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1.68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87 0 1041 0,'0'0'236'0,"0"0"-198"0,0 0 33 16,0 0-39-16,0 0-21 15,-71 147-5-15,71-107 36 16,0-4-8-16,0-5-4 16,0-9-12-16,19-3-10 15,0-13-2-15,2 0 9 16,1-6 1-16,0 0-2 16,2-6 2-16,1-13-4 15,1-7 0-15,-15-1-1 16,-1-4 0-16,-10 3 2 15,0 0 4-15,-18 3-4 0,-14 8-13 16,-6 8-17 0,5 9-92-16,-7 0-59 0,5 15-192 15,16 5-413-15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2.206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139 50 555 0,'0'0'241'15,"0"0"-169"-15,0 0 80 16,0 0-3-16,0 0-40 15,0 0-6-15,0 0 8 0,-41-14-51 16,20 31 4-16,-1 6-7 16,3-2-24-16,0 2-15 15,6-1-4-15,10 1-8 16,3-7-6-16,0-1 0 16,0-5-1-16,3-1 0 15,13-5-5-15,0-2 4 16,6-2 2-16,2 0-1 15,1-2-15-15,7-17-52 16,-5-8-31-16,5-4 5 16,-13 0-8-16,-8 1 47 15,-1 2 37-15,-7 6 18 0,-3 2 0 16,0 9 39-16,0 5 61 16,0 6-12-16,0 0-32 15,0 0-11-15,0 20-18 16,0 5 1-16,0 8 7 15,0 1-12-15,0 0-12 16,3-7-4-16,13-4-7 16,6-7 0-16,-1-7-11 15,4-5-24-15,4-4-54 16,14-13-109-16,-5-12-311 16,-8-5-288-16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2.42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0 879 0,'0'0'491'15,"0"0"-410"-15,0 0-24 16,0 0 11-16,0 0-33 16,0 0 16-16,0 161-4 15,0-107-11-15,0-1-2 16,0-3-25-16,0-8-2 15,0-6-7-15,0-9-11 16,0-9-56-16,0-11-94 16,0-7-180-16,0 0-410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2.603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39 211 0,'0'0'1184'16,"0"0"-1051"-16,0 0-88 15,0 0-17-15,0 0-19 16,0 0 5-16,0 0 1 16,165-39-8-16,-119 39-7 15,-11 0-104-15,-10 0-436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5.939"/>
    </inkml:context>
    <inkml:brush xml:id="br0">
      <inkml:brushProperty name="width" value="0.05" units="cm"/>
      <inkml:brushProperty name="height" value="0.05" units="cm"/>
      <inkml:brushProperty name="color" value="#B0CAC4"/>
      <inkml:brushProperty name="fitToCurve" value="1"/>
    </inkml:brush>
  </inkml:definitions>
  <inkml:trace contextRef="#ctx0" brushRef="#br0">811 215 365 0,'0'0'178'0,"0"0"-126"16,0 0 17-16,0 0 22 15,0 0-25-15,0 0-15 16,-22-51 21-16,15 43 3 16,4 2-4-16,-6 1-22 15,-4-1-17-15,4 0-10 16,-6 4 8-16,-7-7 12 15,-3 3-6-15,-4-2-10 16,-11-3 16-16,2 3-13 0,-2-6 3 16,-1 2 5-16,1-1-2 15,-1-1-15-15,1-1 2 16,13 7 2-16,-8 0-3 16,7 5-21-16,-3 3-10 15,3 0-8-15,-1 0 18 16,2 15 0-16,-8 9 0 15,11 1-13-15,-8 6 13 16,10 3 0-16,0 5-9 16,7 8 1-16,9 12-1 15,3 6 8-15,3 10 1 16,0 6 0-16,0 7 0 16,19-2 0-16,8-2 0 0,11 1-1 15,5-5 1-15,11-5 0 16,-1-8 0-16,-1-6 0 15,1-10-1-15,-6-12-12 16,0-8-22-16,-6-9-3 16,-8-11-8-16,5-11 2 15,-1 0 21-15,1-6 17 16,2-25-21-16,1-4 5 16,-4-8-5-16,1-7 6 15,-11 0 13-15,-5-7 8 16,-6-3 0-16,-10-1 1 15,1-9-1-15,-7 1 0 16,0-7 2-16,0 3-1 0,0-1 0 16,0 8 0-16,0 6 0 15,0 9 5-15,0 2 5 16,0 7 4-16,0 8 2 16,-7 9 6-16,7 6 0 15,0 7 2-15,-3 4 13 16,3 2-3-16,0 3-5 15,0 3-8-15,0 0-9 16,0 0-13-16,0 0-11 16,0 3-26-16,0 25 18 15,0 11 17-15,0 9 1 16,16 10 1-16,5 8 1 0,4 1 1 16,10 9 5-1,-1 2-6-15,7 3 5 16,-1 3 1-16,1-3-6 0,-1-8 0 15,1-6 5-15,-11-13-4 16,7-13 6-16,-15-9-6 16,-3-10 8-16,3-16-10 15,-4-6-136-15,1 0-532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6.425"/>
    </inkml:context>
    <inkml:brush xml:id="br0">
      <inkml:brushProperty name="width" value="0.05" units="cm"/>
      <inkml:brushProperty name="height" value="0.05" units="cm"/>
      <inkml:brushProperty name="color" value="#B0CAC4"/>
      <inkml:brushProperty name="fitToCurve" value="1"/>
    </inkml:brush>
  </inkml:definitions>
  <inkml:trace contextRef="#ctx0" brushRef="#br0">0 0 856 0,'0'0'199'0,"0"0"-139"16,0 0-17-16,0 0-42 16,0 0 25-16,0 0 50 15,9 200 37-15,7-102-3 16,-3 15-1-16,-5 7-40 16,2 6-18-16,-4 0-5 15,-3-6-19-15,3-6-5 16,4-14-5-16,-7-10-1 15,0-18-10-15,-3-16 1 16,0-14 1-16,0-14-8 16,0-25-68-16,0-3-190 0,10-6-229 15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7.340"/>
    </inkml:context>
    <inkml:brush xml:id="br0">
      <inkml:brushProperty name="width" value="0.05" units="cm"/>
      <inkml:brushProperty name="height" value="0.05" units="cm"/>
      <inkml:brushProperty name="color" value="#B0CAC4"/>
      <inkml:brushProperty name="fitToCurve" value="1"/>
    </inkml:brush>
  </inkml:definitions>
  <inkml:trace contextRef="#ctx0" brushRef="#br0">0 411 798 0,'0'0'182'0,"0"0"-165"16,0 0-9-16,0 0 87 16,0 0 83-16,259-31-7 15,-116 6-69-15,56-6-26 16,63-8-24-16,21-2-15 16,13 4-13-16,3-2-9 15,-34 8-8-15,4 1 1 16,-29 8 2-16,-54 9 0 15,-59 0-7-15,-33 7-2 16,-32 0 5-16,10-3-5 16,-9 3 0-16,-1 0 5 15,-19 2-5-15,-11-2 1 0,-10 2 4 16,-7-1-5-16,-6 1 0 16,7 2 0-16,-10 2-1 15,4 0 0-15,-1 0 0 16,-7 0-1-16,9 0 0 15,-6 0 0-15,1 0 0 16,4 0 1-16,-7 0-1 16,-3 0-1-16,0 0 1 15,0 0 1-15,0 0-3 16,0 0-3-16,0 0-3 16,0 0-7-16,0 15-11 15,0 17 25-15,0 23 2 16,0 41 0-16,0 57 1 0,0 48 14 15,0 27 1 1,0-4-7-16,0-13-2 0,22-30-6 16,2-10 0-16,5-30 5 15,-10-34-4-15,-7-29 4 16,1-14-6-16,-8 6 0 16,8 2 6-16,-7 4 12 15,-6-12-8-15,3-8-3 16,4-15-1-16,-4-10-5 15,-3-12 0-15,0-7 0 16,3-7 0-16,-3-5 12 16,0 0 5-16,0 0 17 0,0 0 24 15,-3-9-16-15,-32-10-29 16,-11-3-14-16,-32-1-1 16,-43 1-10-16,-57 9-3 15,-65 7 5-15,-34 2 0 16,-19 4 9-16,10 0-9 15,17 0 0-15,1 0 8 16,10 0-11-16,34 10 12 16,49-4 1-16,57-2-1 15,55-1 1-15,23-3-1 16,2 0-26-16,20 0-54 16,-1 0-185-16,19 0-527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8.234"/>
    </inkml:context>
    <inkml:brush xml:id="br0">
      <inkml:brushProperty name="width" value="0.05" units="cm"/>
      <inkml:brushProperty name="height" value="0.05" units="cm"/>
      <inkml:brushProperty name="color" value="#EBB391"/>
      <inkml:brushProperty name="fitToCurve" value="1"/>
    </inkml:brush>
  </inkml:definitions>
  <inkml:trace contextRef="#ctx0" brushRef="#br0">0 0 1086 0,'0'0'206'16,"0"0"-190"-16,0 0-16 15,0 0 0-15,65 152 21 16,-12-43 46-16,12 44 58 0,2-2-33 15,-12-11-37 1,-5-12-16-16,-15-22-12 0,-5 14 0 16,5 13 0-16,-14-16-11 15,-2-16-8-15,-10-17 0 16,7-21-8-16,-13-18 5 16,10-24-5-16,-10-21-111 15,-1-6-177-15,-2-25-89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8.540"/>
    </inkml:context>
    <inkml:brush xml:id="br0">
      <inkml:brushProperty name="width" value="0.05" units="cm"/>
      <inkml:brushProperty name="height" value="0.05" units="cm"/>
      <inkml:brushProperty name="color" value="#EBB391"/>
      <inkml:brushProperty name="fitToCurve" value="1"/>
    </inkml:brush>
  </inkml:definitions>
  <inkml:trace contextRef="#ctx0" brushRef="#br0">0 109 461 0,'0'0'854'0,"0"0"-765"0,0 0-78 15,0 0 20-15,234-105 15 16,-126 105-14-16,11 0 19 16,5 39 0-16,-5 27-6 15,-20 20-5-15,-18 18-7 16,-40 13 5-16,-38 5 35 16,-6 4-13-16,-68-1-16 15,-23-13-19-15,-19-14-13 16,5-17-3-16,5-23-9 15,12-32-6-15,13-22-23 16,16-8-27-16,13-80-77 16,14 6-257-16,16-6-424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9.059"/>
    </inkml:context>
    <inkml:brush xml:id="br0">
      <inkml:brushProperty name="width" value="0.05" units="cm"/>
      <inkml:brushProperty name="height" value="0.05" units="cm"/>
      <inkml:brushProperty name="color" value="#EBB391"/>
      <inkml:brushProperty name="fitToCurve" value="1"/>
    </inkml:brush>
  </inkml:definitions>
  <inkml:trace contextRef="#ctx0" brushRef="#br0">0 0 1182 0,'0'0'262'0,"0"0"-240"16,0 0 6-16,0 0-28 0,31 201 81 15,0-37 37-15,9 45-10 16,11 17-23-16,-5-16-13 16,-14-40-27-16,-21-56-13 15,5-24-14-15,-13-12-3 16,7 6 7-16,-7 4-15 15,0-4 2-15,0-23-3 16,-3-19-6-16,0-17-22 16,0-25-99-16,3-36-59 15,0-30-154-15,4-15-1070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8.540"/>
    </inkml:context>
    <inkml:brush xml:id="br0">
      <inkml:brushProperty name="width" value="0.05" units="cm"/>
      <inkml:brushProperty name="height" value="0.05" units="cm"/>
      <inkml:brushProperty name="color" value="#EBB391"/>
      <inkml:brushProperty name="fitToCurve" value="1"/>
    </inkml:brush>
  </inkml:definitions>
  <inkml:trace contextRef="#ctx0" brushRef="#br0">0 109 461 0,'0'0'854'0,"0"0"-765"0,0 0-78 15,0 0 20-15,234-105 15 16,-126 105-14-16,11 0 19 16,5 39 0-16,-5 27-6 15,-20 20-5-15,-18 18-7 16,-40 13 5-16,-38 5 35 16,-6 4-13-16,-68-1-16 15,-23-13-19-15,-19-14-13 16,5-17-3-16,5-23-9 15,12-32-6-15,13-22-23 16,16-8-27-16,13-80-77 16,14 6-257-16,16-6-424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9.939"/>
    </inkml:context>
    <inkml:brush xml:id="br0">
      <inkml:brushProperty name="width" value="0.05" units="cm"/>
      <inkml:brushProperty name="height" value="0.05" units="cm"/>
      <inkml:brushProperty name="color" value="#EBB391"/>
      <inkml:brushProperty name="fitToCurve" value="1"/>
    </inkml:brush>
  </inkml:definitions>
  <inkml:trace contextRef="#ctx0" brushRef="#br0">0 99 1422 0,'0'0'100'16,"0"0"-100"-16,0 0-41 15,178-17 24-15,-14 9 17 16,70-1 0-16,31 1 43 16,15 2 20-16,3 6-3 15,8 0-23-15,11 0-15 0,0 0-10 16,-6 6-6 0,-31-3-5-16,-28-3 20 0,-57 0 2 15,-43 0-8-15,-47 0-5 16,-21-3 0-16,-4-5-1 15,-8-1-3-15,-11 1 17 16,-21 2 25-16,-10 1 2 16,-2 2-4-16,-7 0-20 15,4 0-16-15,2-2-9 16,7 2-1-16,-1 0-1 16,1 3 0-16,-3 0 0 15,-7 0-1-15,1 0-5 16,-7 0-2-16,-3 0 2 15,0 0-3-15,0 0-4 16,0 3 1-16,0 14 13 0,0 5 1 16,0 14-1-16,-6 12 8 15,-7 18-7-15,-6 16 7 16,0 37 3-16,11 35-3 16,8 33 1-16,0 11-1 15,11-31-7-15,24-41 6 16,-13-39-6-16,-1-3 1 15,11 15-1-15,-4 10 5 16,9 9-5-16,-12-10 1 16,-4-12-1-16,-5-14 0 15,-3-18 6-15,-10-14-5 0,-3-16-1 16,0-9 0 0,0-11 1-16,0-5-1 0,-3-7 1 15,-26 1 7-15,-11-3 1 16,-22 0-4-16,-19 0-5 15,-25 0-1-15,-44 0-1 16,-49 0-17-16,-66-9 9 16,-31-1-8-16,-9 1 4 15,16 1 3-15,36 2 10 16,13 0 0-16,22-4 0 16,19 1 6-16,40 1-6 15,38 0 1-15,37 2-1 16,9 6 0-16,-6 0 0 15,0 0 0-15,-3 0-9 0,12 0-6 16,23 8-8-16,14-2-8 16,19-4-50-16,16-2-87 15,10 0-218-15,18-10-797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0.909"/>
    </inkml:context>
    <inkml:brush xml:id="br0">
      <inkml:brushProperty name="width" value="0.05" units="cm"/>
      <inkml:brushProperty name="height" value="0.05" units="cm"/>
      <inkml:brushProperty name="color" value="#558BB8"/>
      <inkml:brushProperty name="fitToCurve" value="1"/>
    </inkml:brush>
  </inkml:definitions>
  <inkml:trace contextRef="#ctx0" brushRef="#br0">1024 181 525 0,'0'0'669'0,"0"0"-589"15,0 0 8-15,0 0 66 16,-71-142-59-16,36 122-49 16,-5 7-2-16,-17 7-19 15,-5 6-11-15,-13 0-2 16,-12 19-9-16,-7 22 3 15,-2 10 10-15,6 19 3 16,-4 11 0-16,13 16-2 16,16 12-15-16,25 34 7 15,15-12-2-15,25 10-1 16,3-3-5-16,43-29-1 16,19 1 8-16,21-24-7 15,6-21 9-15,11-26 0 16,6-25 0-16,7-14 2 0,-5 0 4 15,2-34-16-15,14-30-39 16,-17 9-176-16,-29 4-570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1.343"/>
    </inkml:context>
    <inkml:brush xml:id="br0">
      <inkml:brushProperty name="width" value="0.05" units="cm"/>
      <inkml:brushProperty name="height" value="0.05" units="cm"/>
      <inkml:brushProperty name="color" value="#558BB8"/>
      <inkml:brushProperty name="fitToCurve" value="1"/>
    </inkml:brush>
  </inkml:definitions>
  <inkml:trace contextRef="#ctx0" brushRef="#br0">0 0 67 0,'0'0'1340'0,"0"0"-1177"15,0 0-80-15,0 0-35 16,0 0-48-16,0 0 0 16,7 156 45-16,-7-58 24 15,0 43 25-15,3 33-28 0,0 31-18 16,13 2-6-1,-8-40-18-15,2-46-7 0,-10-46-8 16,0-15 0-16,0 1-2 16,0 2-5-16,0-2-1 15,0-19 1-15,-7-11-2 16,1-17-21-16,6-14-92 16,0-14-39-16,0-22-153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2.859"/>
    </inkml:context>
    <inkml:brush xml:id="br0">
      <inkml:brushProperty name="width" value="0.05" units="cm"/>
      <inkml:brushProperty name="height" value="0.05" units="cm"/>
      <inkml:brushProperty name="color" value="#558BB8"/>
      <inkml:brushProperty name="fitToCurve" value="1"/>
    </inkml:brush>
  </inkml:definitions>
  <inkml:trace contextRef="#ctx0" brushRef="#br0">0 191 1475 0,'0'0'199'0,"0"0"-148"15,0 0-45-15,0 0-6 16,0 0 0-16,269 0 0 16,-80 0 7-16,64 0 15 15,27 0 19-15,3 0-4 0,-2 0-15 16,-7 0-8-1,9 0-3-15,4 0-1 0,-13 0 0 16,-28 0-1-16,-31 0-8 16,-21 0 0-16,-51-2 0 15,-25-10 0-15,-34 2 1 16,-9 4 4-16,9-5-5 16,13-3 6-16,3-1-1 15,-1 5-6-15,-12-3 8 16,4 1-1-16,-7 7-7 15,-6 0 6-15,-7 1-5 16,-2-1 0-16,-7-1 5 16,-3 1-5-16,-2 0 5 15,-14-5-4-15,0 6-1 0,-5-2 0 16,-13 0 0-16,-4 3 0 16,-5 2 0-16,0-4 0 15,-4 4 0-15,1-3 0 16,2 3 0-16,-3-3 0 15,4 0 0-15,-3 2 0 16,-4 2-1-16,1 0 0 16,-10 0-1-16,0 0 0 15,0 0-8-15,0 0-2 16,0 0-8-16,0 0-2 16,0 22 21-16,0 9 0 15,0 12 1-15,0 16 0 16,0 11-1-16,0 14 1 15,0 13 1-15,-8 12-1 16,-3 8 8-16,-2 3-1 0,-3 3-7 16,4 0 6-16,-1 0-6 15,8-3 0-15,-8 2 0 16,10-13 7-16,3-6-7 16,0-13 1-16,0-7 14 15,0-17-9-15,0-7 3 16,0-8-9-16,0-10 1 15,0-4 4-15,0-9-5 16,0-11 1-16,0-2 7 16,0-11-7-16,0-4 4 15,0 3 4-15,0-3 5 16,0 0 4-16,0 0-1 16,0 0-5-16,0 0-7 0,0 0-6 15,-3 0 1-15,3 0-1 16,0 0 0-16,0 0 0 15,0 0 1-15,0 0-1 16,0 0 2-16,0 0 4 16,0 0-6-16,0 0-1 15,-3 0 1-15,-10 0 0 16,-9 0 1-16,-12 0-1 16,-10 0 0-16,-12 0-9 15,-9 0 3-15,-3 0-15 0,-10 0 8 16,-10 0-3-1,4 0 1-15,0 0 9 0,0 0 5 16,3 0-5-16,-10 0 5 16,5 0-10-16,-11 0 2 15,0 0-7-15,-5 0 4 16,-4 0-10-16,-4 0 1 16,5 3 7-16,2-1 8 15,3 2 5-15,1-2-1 16,-1 1 2-16,6 1-1 15,5-4 1-15,-8 0 0 16,3 2 0-16,-3-2 1 16,7 0-1-16,-9 0-1 15,2 0 1-15,0 0-9 16,0 0 8-16,8 0-1 0,-8 0 1 16,10 0 0-16,-10 0 0 15,6 0 0-15,5 4-1 16,2 0 1-16,0 4-1 15,-1 0 1-15,4 4-9 16,0-3 9-16,0 1-1 16,10-1-14-16,-4 1 7 15,0-4 2-15,10-2 4 16,3 1 2-16,5-1-5 16,4-2 5-16,4-2 1 15,-8 4-1-15,1-3-1 16,4 4 1-16,-7-4-9 15,2 3 9-15,1 0-1 16,10 1 1-16,8-5 0 16,4 0 1-16,15 5 0 0,13-5 0 15,-4 0-1-15,10 0-33 16,0 0-48-16,0 0-18 16,0 0-14-16,0 0-10 15,0 0-39-15,0 0-228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4.518"/>
    </inkml:context>
    <inkml:brush xml:id="br0">
      <inkml:brushProperty name="width" value="0.05" units="cm"/>
      <inkml:brushProperty name="height" value="0.05" units="cm"/>
      <inkml:brushProperty name="color" value="#FFAFCA"/>
      <inkml:brushProperty name="fitToCurve" value="1"/>
    </inkml:brush>
  </inkml:definitions>
  <inkml:trace contextRef="#ctx0" brushRef="#br0">906 931 582 0,'0'0'164'0,"0"0"-41"16,0 0 59-16,0 0-16 16,0 0-9-16,0 0-25 0,0 0-10 15,13-109-23 1,-31 85-24-16,-14-1-36 0,-12 0-7 16,-12 3-20-16,-9 4-10 15,-16 2-1-15,-3 16-1 16,-7 0 0-16,2 11 0 15,-2 33 0-15,7 16 1 16,16 25 1-16,9 15-2 16,18 12 0-16,25 9 1 15,16 1 0-15,3-3 0 16,38-13 0-16,15-7 0 16,9-15 0-16,10-18 0 15,3-10 7-15,3-13-7 0,-3-21 6 16,-10-18-7-1,4-4-7-15,-10-31-54 0,-2-25-97 16,-4-23-97-16,-13-16-30 16,-5-9-13-16,-13-16-22 15,-10-13 187-15,-6 1 111 16,4 1 44-16,-10 8-15 16,0 8 48-16,-3 4 0 15,0 3-12-15,0-1 23 16,0 4-11-16,-6 3 38 15,-10 8 45-15,0 16 17 16,8 22 3-16,-5 20-31 16,7 16 7-16,3 12-37 15,3 8-58-15,0 0-38 0,0 0-1 16,0 25-6-16,0 20 6 16,0 19 70-16,9 19-6 15,9 13 8-15,7 12-14 16,4 3-8-16,-7 9-6 15,-1 1-7-15,4 12 2 16,-3-2-7-16,-1 1-15 16,5-4-1-16,-11-8-6 15,3-9 0-15,-2-13-4 16,0-20-5-16,-7-16-1 16,4-8 2-16,-7-22-1 15,4-7 0-15,-7-12-1 16,-3-7-31-16,0-6-52 15,5-19-23-15,6-17-173 16,-6-9-979-16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5.156"/>
    </inkml:context>
    <inkml:brush xml:id="br0">
      <inkml:brushProperty name="width" value="0.05" units="cm"/>
      <inkml:brushProperty name="height" value="0.05" units="cm"/>
      <inkml:brushProperty name="color" value="#FFAFCA"/>
      <inkml:brushProperty name="fitToCurve" value="1"/>
    </inkml:brush>
  </inkml:definitions>
  <inkml:trace contextRef="#ctx0" brushRef="#br0">0 0 639 0,'0'0'166'16,"0"0"-49"-16,0 0 58 15,0 0-66-15,0 0-70 16,0 0-23-16,0 0 82 15,59 132 59-15,-40-43-20 16,6 40-19-16,1 46-29 16,-15 35-29-16,2 4 14 15,-10-33-25-15,-3-49-11 16,0-51-5-16,0-14-13 16,3 2-6-16,-3 5-13 0,3-4 7 15,4-22-7-15,-7-17 5 16,3-17-6-16,-3-14-8 15,3 0-35-15,13-56-67 16,-8-4-136-16,8-10-578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6.545"/>
    </inkml:context>
    <inkml:brush xml:id="br0">
      <inkml:brushProperty name="width" value="0.05" units="cm"/>
      <inkml:brushProperty name="height" value="0.05" units="cm"/>
      <inkml:brushProperty name="color" value="#FFAFCA"/>
      <inkml:brushProperty name="fitToCurve" value="1"/>
    </inkml:brush>
  </inkml:definitions>
  <inkml:trace contextRef="#ctx0" brushRef="#br0">0 0 679 0,'0'0'209'16,"0"0"-148"-16,0 0-45 16,0 0-16-16,0 0-6 15,0 0 6-15,0 0 31 0,21 20 73 16,20-14 56-1,8-1-7-15,23-2-53 0,15 2-29 16,23-5-10-16,33 0-8 16,40 4-7-16,60-2-8 15,31 4 5-15,4-1-5 16,-14 1-16-16,-27-3-5 16,-13 0-8-16,-8-1 0 15,-14-2-8-15,-40 4 5 16,-38-4-5-16,-27 0 0 15,-16 0 1-15,13 0-1 16,11 0 0-16,11 0 0 0,2 0 0 16,-9-4 0-16,3 2 0 15,7 2 6-15,-11 0 1 16,5 0-7-16,-11 0 1 16,-5 0-2-16,-7 0 1 15,-9 2 0-15,-12 6 0 16,-10-4 1-16,-18 1-1 15,-14-5 0-15,-11 3 0 16,-10-3 0-16,-3 0 12 16,-3 0 11-16,0 0 4 15,0 0 3-15,0 0-3 16,0 0-4-16,0 0-12 16,0 0-11-16,0 0 0 0,0 0 0 15,0 0 0-15,0 5-1 16,0-2-14-16,0 6 3 15,0 10-7-15,0 15 17 16,0 10 1-16,0 21 1 16,0 10 0-16,0 19 8 15,0 10 3-15,0 10-3 16,0 7-3-16,0 3-5 16,0-7 11-16,7-8-11 15,2-8 5-15,4-9-4 16,-7-10-1-16,7-8 5 15,-13-8-5-15,5-10 5 16,-2-8-6-16,0-12 0 16,-3-11 1-16,7-5 0 15,-7-11 1-15,0-4-1 0,0-2 8 16,0-3 6 0,0 0-5-16,0 0-4 0,0 0-5 15,0 0 5-15,0 0-5 16,0 0 0-16,0 0-1 15,0 0-11-15,-13 8 7 16,-11 3 4-16,-11 1 1 16,-8 4 8-16,-11-1-7 15,-5-2-1-15,-12-1 1 16,-7-4-2-16,-22-2-2 16,-2-4-4-16,-17-2 6 15,-9 0-1-15,-2 0 1 0,-10 0 0 16,-29-6 1-1,-24-13-1-15,-38-3 1 0,-9 2-1 16,13-2 1-16,12 0-1 16,37 5-8-16,32 3 8 15,31 2 0-15,28 7-1 16,9 2 1-16,-16 0 0 16,-11 3-1-16,-14 0 1 15,4 0-1-15,6 0 1 16,-1 0-7-16,11 0-1 15,9 0 2-15,9 0-1 16,0 0 0-16,3 0 5 16,-3-6-5-16,0 4 6 0,0-1 0 15,1 0-1 1,-1-2 1-16,6 2-8 0,12-3-3 16,7 1 11-16,16-1 0 15,18 0 1-15,3 6-1 16,13 0 1-16,6 0-31 15,0 0-3-15,0 0-11 16,0-5-19-16,3 5-59 16,16-3-192-16,3-2-359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24.454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47 95 160 0,'0'0'57'0,"0"0"-26"15,0 0 4-15,0 0 108 16,0 0-35-16,0 0-32 0,0 0 64 15,-47 0 19-15,47 0-13 16,-3 0-29-16,3 0-18 16,0 0-15-16,0 0-7 15,0 0-7-15,0 0-15 16,0 0-54-16,0 0-1 16,19 0 2-16,18 0-2 15,17 0 43-15,14 0 14 16,23 0-19-16,-2-3-10 15,11-14-14-15,-6-1-3 16,-10 2-10-16,-19 0 9 16,-12 3-8-16,-18 6 3 15,-21 2-5-15,-4 5-68 16,-10 0-55-16,0 0-113 16,-21 0-253-16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25.00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12 0,'0'0'915'0,"0"0"-776"0,0 0-139 16,0 0 26-16,0 0-22 16,0 0 38-16,0 0 36 15,-3 160 24-15,12-121-31 16,1 0-13-16,-1-3-3 16,4-5-24-16,-4-6-11 15,1-7-11-15,-5-6-9 16,1-8 0-16,4-4 8 15,-1 0 5-15,13-4 17 16,9-16 21-16,4-5-27 16,6-6-13-16,2 6-9 15,0 0-2-15,1 9 0 16,-7 8 0-16,4 8-2 0,-4 0-9 16,4 5 3-16,-1 23 0 15,-2 13 2-15,-8 10 4 16,2 13-6-16,-13 6 8 15,-14-1-1-15,-5-2 1 16,0-5 0-16,-21-9 66 16,-17-9-2-16,-5-9-4 15,-14-14-16-15,-2-2-16 16,-3-9-28-16,-3-6-2 16,3-4-12-16,3 0-24 15,5-7-18-15,14-19-10 16,-1-40-68-16,17 2-171 15,2-4-455-15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28.62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0 142 0,'0'0'285'0,"0"0"-126"16,0 0-65-16,0 0-35 15,0 0 3-15,0 0 38 16,0 0-5-16,47 5-31 16,-13-4-9-16,10 4-19 15,6-4-19-15,12-1 2 0,6 0-2 16,10 0-1-16,3 0-6 15,-3 0 25-15,-10 0 22 16,-1 0-24-16,-18 0-19 16,-15-1-3-16,-9-4-4 15,-9 4-6-15,-13 1 6 16,0 0 0-16,-3 0-5 16,0 0-1-16,0 0-1 15,0 0-61-15,0 0-127 16,0 0-179-16,0 0-238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9.059"/>
    </inkml:context>
    <inkml:brush xml:id="br0">
      <inkml:brushProperty name="width" value="0.05" units="cm"/>
      <inkml:brushProperty name="height" value="0.05" units="cm"/>
      <inkml:brushProperty name="color" value="#EBB391"/>
      <inkml:brushProperty name="fitToCurve" value="1"/>
    </inkml:brush>
  </inkml:definitions>
  <inkml:trace contextRef="#ctx0" brushRef="#br0">0 0 1182 0,'0'0'262'0,"0"0"-240"16,0 0 6-16,0 0-28 0,31 201 81 15,0-37 37-15,9 45-10 16,11 17-23-16,-5-16-13 16,-14-40-27-16,-21-56-13 15,5-24-14-15,-13-12-3 16,7 6 7-16,-7 4-15 15,0-4 2-15,0-23-3 16,-3-19-6-16,0-17-22 16,0-25-99-16,3-36-59 15,0-30-154-15,4-15-1070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29.020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0 162 0,'0'0'578'16,"0"0"-416"-16,0 0-63 16,0 0-44-16,0 0-35 15,0 0-18-15,0 0 60 0,9 60 48 16,10-24-6-1,-4 12-2-15,4 10-16 0,-3 12-5 16,-1 6-14-16,0 5-38 16,1 4-4-16,-10-8-1 15,4 0-23-15,-4-13 9 16,-3-8-4-16,0-11-4 16,4-12-1-16,-4-10 1 15,0-9 5-15,-3-8-6 16,3-4-1-16,-3-2-57 15,0 0-74-15,0 0-98 16,3-14-317-16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29.484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91 986 0,'0'0'146'0,"0"0"-65"16,0 0 64-16,0 0-56 16,0 0-63-16,0 0-7 15,0 0 8-15,0-11-27 16,0 42 0-16,5 11 26 0,11 14 31 15,0 11-13-15,-1 2-4 16,3-2-16-16,1-6-10 16,-3-5-6-16,-3-14-1 15,-4-11 0-15,-9-14-6 16,3-11 1-16,4-6 18 16,-7 0 9-16,0 0 8 15,0-29 16-15,0-10-37 16,0-11-10-16,0-6-6 15,0-9 0-15,9 4 0 16,6 0-1-16,7 3-6 16,3 8-12-16,15 5-6 15,1 6 1-15,9 8-2 0,-4 9-2 16,-5 11-14 0,-1 11-66-16,-8 0-85 0,-10 25-32 15,-14 8-87-15,3 0-227 16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29.95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2 28 763 0,'0'0'175'0,"0"0"-18"15,0 0 8-15,0 0-49 16,0 0-58-16,0 0-23 16,0 0-29-16,0-14-5 15,0 44-1-15,0 10 30 16,0 11 24-16,8 4-3 15,3 5-12-15,8-1-8 16,3-6-6-16,6 0-19 16,-3-11-5-16,0-5 6 15,6-9 2-15,-6-9-2 16,-3-11 2-16,-4-2-3 16,7-6 11-16,4 0 1 15,-2-16 2-15,8-15-8 0,-5-11-2 16,5-9-1-16,-3-7-2 15,-8-9-5-15,-5-3-1 16,-10 4 8-16,1 7-8 16,-7 17 0-16,-3 14 0 15,0 12 1-15,0 7-2 16,-3 9-92-16,-10 0-282 16,4 5-286-16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0.393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16 467 573 0,'0'0'166'16,"0"0"49"-16,0 0 24 15,0 0-87-15,0 0-65 16,0 0-13-16,177-84 23 16,-136 47-43-16,-1-2-30 15,-8-2-8-15,-5-4-2 16,-8-1-4-16,-3 4 21 0,-13 0 4 16,-3 11-7-1,0 6 3-15,0 6 10 0,-19 10-8 16,-8 6-32-16,-11 3 12 15,-12 3-13-15,0 25 0 16,-6 11 0-16,3 6 1 16,12 8 1-16,17 6-2 15,18 2 1-15,6 2 0 16,3-4-1-16,31-1 1 16,13-7 0-16,9-6 8 15,3-11 1-15,9-10-4 16,-3-9 7-16,7-10-13 15,9-5-10-15,-18-17-114 16,-13-10-479-16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5.039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3 65 224 0,'0'0'239'16,"0"0"-151"-16,0 0 35 15,0 0 5-15,0 0 23 16,0 0-7-16,0 0-11 0,-19-8 9 16,19 8-18-16,0 0-37 15,0 0-20-15,0 0-22 16,0 0-23-16,0 0-22 15,0 0 0-15,34-6 0 16,13 0 35-16,18-2-7 16,13 0-15-16,0-1-12 15,-6 3 5-15,-20 1-5 16,-11 2 1-16,-13 1 4 16,-16-2-6-16,-2 4 0 15,-10 0-65-15,0 0-46 16,0 0-17-16,0 0-40 15,0 0-42-15,0 0-30 16,-13 0 73-16,-24 0 76 0,3 4-85 16,-3-2-136-16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5.49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62 0 192 0,'0'0'190'15,"0"0"-71"-15,0 0 18 16,0 0-17-16,0 0-38 16,0 0-23-16,0 0 54 15,-59 140-25-15,56-118-53 16,3 0-22-16,0-2-12 0,0 2 11 16,0-3-5-16,8 4 8 15,5-6-1-15,9 3-4 16,-3-7 9-16,0-3-5 15,8-3 39-15,8-2 15 16,-1-5-20-16,7 4-15 16,2-4-26-16,3 5-1 15,5 6-3-15,-8 9-3 16,-2 10-2-16,-1 11-4 16,-12 7 6-16,1 2-1 15,-11 3 1-15,-12-6 0 16,-3 1 0-16,-3-5 17 15,0-8 40-15,-19-1 10 16,-5-3 4-16,-17-7-21 16,1-5-9-16,-11-6-12 0,2-6-9 15,-10-7-7-15,-3 0-13 16,5 0-8-16,4 0-19 16,10 0-8-16,12-14-30 15,12-16-40-15,6 4-54 16,13-7-362-16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5.809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1252 0,'0'0'316'15,"0"0"-177"-15,0 0-5 16,0 0-72-16,0 0-43 15,0 0-13-15,0 0 0 16,0 6-5-16,0-3-2 16,0-3-39-16,0 0-105 15,0 0-255-15,0 0-539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6.40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243 100 13 0,'0'0'763'0,"0"0"-669"15,0 0 90-15,0 0 13 16,0 0-131-16,0 0-16 15,0 0-27-15,-78-14 16 16,57 26 16-16,-4 10 13 16,-7 12-11-16,8 5-28 15,-5 8-8-15,14 6-10 16,2 3 5-16,11 5-14 0,2-4-1 16,0 1 0-16,24 2 1 15,11-4-1-15,11-2 5 16,8-7 3-16,-2-8-8 15,4-8 9-15,0-12 1 16,1-10-4-16,-8-9 2 16,1 0 4-16,-9-22-3 15,-1-17 3-15,-9-9-12 16,-3-8 0-16,-19-9 1 16,-9-9-2-16,0-7 0 15,-11-3-1-15,-37 1 0 16,-4 1-1-16,-15 7 1 15,0 14-6-15,-6 17-25 16,-16 24-83-16,11 14-198 16,16 6-452-16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7.22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506 70 378 0,'0'0'97'16,"0"0"-57"-16,0 0 94 0,0 0-15 15,0 0-17-15,0 0 31 16,0 0-29-16,-56-65-1 16,28 60-44-16,-7 5-8 15,-8 0 1-15,-3 0-7 16,-11 9 19-16,-2 21-7 16,3 6-31-16,10 5-1 15,8 5-15-15,16 1-10 16,6-2 0-16,16-5 0 15,0-4 2-15,16-5-1 16,22-9 7-16,5-5 0 16,14-9 0-16,5-3 3 15,3-5 5-15,7 0-7 16,-10-22 0-16,0-5-9 16,-13-4 0-16,-1-6-39 0,-15 1 17 15,-4-3 21-15,-7 0 0 16,-6 5 1-16,-13 6 6 15,-3 12 7-15,3 3 31 16,-3 7 8-16,0 6-28 16,0 0-24-16,0 0-21 15,0 21 11-15,0 12 10 16,-6 10 1-16,-7 7 16 16,10 9 3-16,3 2 5 15,0 4 3-15,0 2 9 16,0 3-5-16,16 1-12 15,-8-4 4-15,8 0-8 16,-7-8-1-16,1-6-7 0,-4-14 0 16,-3-11-7-16,4-8 1 15,-7-10 8-15,0-9-10 16,0-1-42-16,0 0-28 16,0-17-19-16,0-14-250 15,3-5-803-15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7.946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77 641 0,'0'0'170'16,"0"0"-124"-16,0 0-1 15,0 0-2-15,0 0-25 0,0 0 22 16,0 0 43 0,134-71 18-16,-96 71 2 0,-8 0-50 15,5 0-32-15,-8 18-20 16,2 14-1-16,-10 14 1 16,-11 10 11-16,-5 6 2 15,-3 5 4-15,-3 4 3 16,-21-1-2-16,-8-3-10 15,-6-7 3-15,5-4 6 16,-4-10 3-16,-1-7-4 16,16-10-5-16,1-10-1 15,2-5-11-15,9-6 2 16,4-2-2-16,3-6 12 16,3 0-1-16,0 0 2 15,0 0-1-15,0 0 1 0,0 0 7 16,0 0-8-16,3-6-11 15,13-7-1-15,6-5-1 16,-1 2 0-16,4 2-1 16,-4 3 1-16,6 2-8 15,-6 7 7-15,-2 2 0 16,3 0 1-16,-1 0-5 16,4 5 6-16,10 17 0 15,-5 9 15-15,7 8 4 16,4 3 0-16,2 1-6 15,-5 0-6-15,-1-8 5 16,-2-8-5-16,-7-7-5 16,0-7 12-16,-3-13 8 15,13 0 1-15,21-45-23 16,-13-4-156-16,-3 1-696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9.939"/>
    </inkml:context>
    <inkml:brush xml:id="br0">
      <inkml:brushProperty name="width" value="0.05" units="cm"/>
      <inkml:brushProperty name="height" value="0.05" units="cm"/>
      <inkml:brushProperty name="color" value="#EBB391"/>
      <inkml:brushProperty name="fitToCurve" value="1"/>
    </inkml:brush>
  </inkml:definitions>
  <inkml:trace contextRef="#ctx0" brushRef="#br0">0 99 1422 0,'0'0'100'16,"0"0"-100"-16,0 0-41 15,178-17 24-15,-14 9 17 16,70-1 0-16,31 1 43 16,15 2 20-16,3 6-3 15,8 0-23-15,11 0-15 0,0 0-10 16,-6 6-6 0,-31-3-5-16,-28-3 20 0,-57 0 2 15,-43 0-8-15,-47 0-5 16,-21-3 0-16,-4-5-1 15,-8-1-3-15,-11 1 17 16,-21 2 25-16,-10 1 2 16,-2 2-4-16,-7 0-20 15,4 0-16-15,2-2-9 16,7 2-1-16,-1 0-1 16,1 3 0-16,-3 0 0 15,-7 0-1-15,1 0-5 16,-7 0-2-16,-3 0 2 15,0 0-3-15,0 0-4 16,0 3 1-16,0 14 13 0,0 5 1 16,0 14-1-16,-6 12 8 15,-7 18-7-15,-6 16 7 16,0 37 3-16,11 35-3 16,8 33 1-16,0 11-1 15,11-31-7-15,24-41 6 16,-13-39-6-16,-1-3 1 15,11 15-1-15,-4 10 5 16,9 9-5-16,-12-10 1 16,-4-12-1-16,-5-14 0 15,-3-18 6-15,-10-14-5 0,-3-16-1 16,0-9 0 0,0-11 1-16,0-5-1 0,-3-7 1 15,-26 1 7-15,-11-3 1 16,-22 0-4-16,-19 0-5 15,-25 0-1-15,-44 0-1 16,-49 0-17-16,-66-9 9 16,-31-1-8-16,-9 1 4 15,16 1 3-15,36 2 10 16,13 0 0-16,22-4 0 16,19 1 6-16,40 1-6 15,38 0 1-15,37 2-1 16,9 6 0-16,-6 0 0 15,0 0 0-15,-3 0-9 0,12 0-6 16,23 8-8-16,14-2-8 16,19-4-50-16,16-2-87 15,10 0-218-15,18-10-797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08.22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0 320 0,'0'0'609'0,"0"0"-379"16,0 0-133-16,0 0-36 16,0 0-21-16,0 0-8 15,0 0 26-15,57 18 24 16,-46 3 25-16,5 10-32 15,-3 9-7-15,-1 8-15 16,-2 3-30-16,-4 1-7 16,7 1-10-16,-11-2 0 15,4-7-5-15,4-9-1 0,-7-6 0 16,3-14-34-16,-6-10-73 16,0-5-123-16,0 0-170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08.646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0 758 0,'0'0'228'0,"0"0"-144"15,0 0 10-15,0 0-50 16,0 0-31-16,0 0 16 15,0 0 66-15,19 7 13 16,-10 12-8-16,4 6-11 16,-4 1-18-16,4 10-5 0,2 5-8 15,-9 4-23 1,10-3-20-16,-7 3-5 0,4-6-8 16,-4-3-1-16,4-6 1 15,-8-4-1-15,5-4 4 16,-7-8-5-16,-3-7-41 15,3-7-58-15,0 0-104 16,-3 0-194-16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0.463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0 636 0,'0'0'513'15,"0"0"-443"-15,0 0-43 16,0 0 49-16,0 0-57 16,0 0-18-16,0 0 14 15,16 17 51-15,-3 16 80 16,-7 21-29-16,2 16-18 0,2 16-24 16,-1 9-28-16,1 10-20 15,2-5 1-15,1-10-12 16,3-9-8-16,-5-9-7 15,2-18-1-15,3-8 1 16,-13-15 1-16,3-11-1 16,1-10-1-16,-7-6 0 15,3-4-41-15,-3 0-9 16,0 0-29-16,9-49-128 16,1 3-283-16,-7-3-375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0.66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0 104 848 0,'0'0'237'16,"0"0"-187"-16,0 0-49 16,0 0 57-16,0 0 45 15,0 0-35-15,0 0-33 16,178 0-19-16,-141 0-3 15,-6-11-13-15,-2-3-3 16,8-11-171-16,-15-2-183 0,0 0-246 16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0.92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0 808 0,'0'0'263'15,"0"0"-122"-15,0 0 58 16,0 0-32-16,0 0-98 16,0 0-61-16,0 0 1 15,-3 56 51-15,9-6 0 16,7 9 7-16,-7 10-16 16,7 1-14-16,-4 0-20 15,7-1-8-15,2-2-3 16,-2-8-5-16,3-9 0 0,-7-10 1 15,1-7-1 1,-5-11-1-16,2-7-43 0,-4-6-46 16,13-9-122-16,-3-4-156 15,3-17-216-15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1.33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10 271 948 0,'0'0'151'0,"0"0"-124"16,0 0 51-16,0 0 2 16,0 0 1-16,0 0 31 15,0 0-53-15,181-19-32 16,-151-4-10-16,-8-2-4 15,-6 0 0-15,-11-5-13 16,-5-4-12-16,0-2-21 16,0 5-4-16,-11 2 8 15,-11 14 13-15,-7 11-7 16,-1 4 6-16,-5 3 14 16,-2 23 3-16,6 9 13 15,0 5 3-15,9-1 4 0,9 2-7 16,10 2 3-16,3-1 6 15,0-1-6-15,29-4-6 16,-5 0 3-16,7-7-4 16,1-5-3-16,2-6 1 15,-6-4-7-15,6-11-26 16,18-4-90-16,-4-4-127 16,-7-19-291-16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1.620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0 912 0,'0'0'203'0,"0"0"-117"16,0 0 100-16,0 0-10 15,0 0-101-15,0 0-37 16,0 0-20-16,9 3-1 15,1 39 46-15,-7 17 10 16,-1 8-3-16,4 13-23 16,4 1-19-16,-7 3-10 15,6-3-17-15,-2-6 7 16,-1-8-7-16,-3-8-1 16,7-11-9-16,-7-12-35 15,3-11-39-15,15-20-49 16,1-5-153-16,0 0-311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1.94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39 278 834 0,'0'0'308'0,"0"0"-214"15,0 0 42-15,0 0 21 16,0 0-75-16,0 0-46 16,0 0-10-16,-16-121-23 15,16 124 4-15,0 23-7 0,6 9 56 16,4 13 32-16,-2 8-15 16,2 9-15-16,-7 6-11 15,3 0-10-15,4 0-21 16,-7-1-9-16,3-5-6 15,4-7 1-15,-7-4-1 16,3-10 5-16,-3-3-6 16,-1-15-26-16,6-2-41 15,-3-10-52-15,1-7-190 16,4-7-482-16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2.47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95 21 901 0,'0'0'234'16,"0"0"-150"-16,0 0 45 0,0 0-44 15,0 0-47-15,0 0 4 16,-90 148 3-16,90-98-8 16,0-3-2-16,6 1-5 15,15-6-7-15,8-2-11 16,2-10-3-16,6-2 3 16,1-12 1-16,2-4-2 15,4-9 1-15,-4-3 3 16,1 0-4-16,-1-23 4 15,-8-10-8-15,-5-9 1 16,-11-11-1-16,-13-6-1 16,-3-5-5-16,-6 2 8 0,-28 6-9 15,-7 14 1-15,-5 13-1 16,-5 15-1-16,2 8-9 16,-10 6-41-16,8 6-242 15,21 13-425-15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3.474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0 168 816 0,'0'0'172'0,"0"0"-64"16,0 0 95-16,0 0-89 16,0 0-57-16,0 0-8 0,0 0-15 15,0-4-34-15,0 30 0 16,16 13 47-16,0 12-3 15,3 7-4-15,2 9-5 16,-2 2-21-16,3-2-4 16,-1-9-3-16,1-4-5 15,-3-9 0-15,-3-9-1 16,0-8 0-16,-11-11 1 16,1-7-1-16,1-6 0 15,-4-4 6-15,-3 0 6 16,6-6 3-16,0-19-11 15,4-12-5-15,6-13-26 16,-10-9-19-16,2-11 11 16,5-7-15-16,0 1 12 15,-10-1 14-15,6 10 13 0,1 11 9 16,-10 14 1-16,6 14 0 16,-3 11 1-16,0 11-1 15,-3 6 0-15,7 0-27 16,-4 23-22-16,3 16 48 15,4 14 0-15,-2 12 1 16,8 3 0-16,6 2 0 16,0 0 9-16,2-7-9 15,5 0 0-15,-2-10 0 16,-2-6 1-16,-3-11-1 16,-4-10 0-16,-4-9 0 15,-1-12 1-15,-11-5 12 16,7 0 18-16,1-25 17 15,-1-19-13-15,4-13-18 16,6-10-5-16,-14-9-11 0,8-9-1 16,-10-1 1-16,3-1 0 15,-6 6-1-15,3 14 0 16,-3 14-1-16,0 17-12 16,0 13-75-16,7 13-176 15,-4 9-430-15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0.909"/>
    </inkml:context>
    <inkml:brush xml:id="br0">
      <inkml:brushProperty name="width" value="0.05" units="cm"/>
      <inkml:brushProperty name="height" value="0.05" units="cm"/>
      <inkml:brushProperty name="color" value="#558BB8"/>
      <inkml:brushProperty name="fitToCurve" value="1"/>
    </inkml:brush>
  </inkml:definitions>
  <inkml:trace contextRef="#ctx0" brushRef="#br0">1024 181 525 0,'0'0'669'0,"0"0"-589"15,0 0 8-15,0 0 66 16,-71-142-59-16,36 122-49 16,-5 7-2-16,-17 7-19 15,-5 6-11-15,-13 0-2 16,-12 19-9-16,-7 22 3 15,-2 10 10-15,6 19 3 16,-4 11 0-16,13 16-2 16,16 12-15-16,25 34 7 15,15-12-2-15,25 10-1 16,3-3-5-16,43-29-1 16,19 1 8-16,21-24-7 15,6-21 9-15,11-26 0 16,6-25 0-16,7-14 2 0,-5 0 4 15,2-34-16-15,14-30-39 16,-17 9-176-16,-29 4-570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3.849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162 0 834 0,'0'0'202'0,"0"0"-152"16,0 0 35-16,0 0 8 15,0 0-53-15,-143 182 17 16,127-125-14-16,13 1 8 16,3-2-28-16,0-2 11 15,16-9-11-15,11-6-7 0,5-12-3 16,3-7 2-16,-2-11 18 15,2-9 27-15,-1 0 11 16,-3-26-27-16,-3-18-22 16,-3-10-10-16,-12-10-12 15,-10-6-16-15,-3 0-56 16,-3 4-39-16,-26 15-25 16,-14 10 6-16,5 16-119 15,8 15-377-15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4.16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6 31 742 0,'0'0'495'0,"0"0"-434"16,0 0-23-16,10 188 102 15,-4-120-66-15,0-1-40 16,1-8 14-16,-7-9-13 16,0-11-10-16,0-17-8 15,0-7 2-15,0-15 2 16,-7 0 11-16,-2-12 0 16,-4-24-32-16,7-15-6 15,6-10-39-15,0-14 4 16,3-4 4-16,22 5 20 15,4 12 17-15,-2 17-1 16,5 19-9-16,-5 11-22 0,-2 12-211 16,-4 3-255-16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4.49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0 681 0,'0'0'273'0,"0"0"-177"15,0 0 33-15,0 0 3 16,0 0 4-16,3 164-19 16,0-83-1-16,7 8-31 15,6 4-43-15,-7-2-24 16,4-7-8-16,-5-9-3 16,-5-10-2-16,4-13-5 15,-7-9-25-15,0-7-70 16,0-11-106-16,0-11-205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5.06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364 536 1160 0,'0'0'183'16,"0"0"-105"-16,0 0 124 16,0 0-108-16,0 0-92 15,0 0 22-15,0 0-13 16,-161 69 1-16,104-10 1 16,11 7 14-16,6-6-16 0,5 0-5 15,16-9-5-15,13-7 6 16,6-8-6-16,0-5-1 15,9-8 1-15,23-4 6 16,4-8 5-16,6-8-11 16,4-3 8-16,0-3-3 15,2-27-6-15,-8-15-31 16,-9-20-20-16,-2-15-50 16,-8-16-40-16,-2-14 19 15,-13-8 13-15,-3 3 41 16,-3 10 68-16,0 10 26 15,0 17 86-15,0 22 11 16,0 17-9-16,0 14-22 16,0 17-28-16,0 8-31 15,0 0-33-15,-3 11-28 0,-3 31 28 16,-4 16 6-16,1 12 10 16,2 15 13-16,4 5 12 15,3 0-5-15,0 0-16 16,0-4 1-16,10-3-11 15,12-3-4-15,0-10-5 16,-4-5 6-16,1-10-7 16,0-12-10-16,-10-10-56 15,4-16-52-15,-2-9-162 16,-1-8-351-16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5.46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0 849 0,'0'0'195'0,"0"0"-94"15,0 0 15-15,0 0-80 16,0 0-35-16,0 0 37 15,0 0 37-15,3 75-21 16,-3-44-5-16,0-1-18 16,0 4-18-16,0-6-6 15,0-3 1-15,2-3-8 16,1-7-61-16,10-4-96 16,-7-7-224-16,0-4-453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5.69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48 0 801 0,'0'0'175'0,"0"0"-94"16,0 0 3-16,0 0-58 15,0 0 24-15,0 0 30 16,0 0-3-16,0 95-38 16,0-61-26-16,-10 1-3 15,1-1-10-15,-4 13-119 0,3-12-185 16,4-4-383-16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0:03.79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682 2843 127 0,'0'0'299'0,"0"0"-32"16,0 0-153-16,0 0-2 16,0 0-16-16,0 0-44 15,0 0-20-15,0 0 27 16,0 0 15-16,0 0-5 16,0 0 4-16,0 0 8 15,0-6-10-15,0 3-18 16,0-5-2-16,0-4-37 15,0-7-2-15,0-3-11 16,0-7 9-16,0 2-10 16,0-4 0-16,-3 0 1 15,-4 0 5-15,1 0-5 16,0 1-1-16,-4-4 0 16,4-1 0-16,0-4 1 15,-7-2 0-15,5-4 0 16,-5-3 1-16,7 1-1 0,-7-4-1 15,4 4 2-15,-4 5-1 16,0-3 0-16,5 6-1 16,-11-3 2-16,6 3-1 15,1-5 0-15,-4 7-1 16,3-7 1-16,5 2 0 16,-5 0 5-16,7 3-6 15,0 0 1-15,-7 0 0 16,10 0 6-16,-10-1-6 15,7 5 0-15,-7-8 7 16,8 3-7-16,2-5-1 0,-7 9 3 16,4-4-2-1,0 1 1-15,-4 3-1 0,4 0 0 16,0-1 1-16,-4-2 4 16,4 0-6-16,-7 0 7 15,11-3-7-15,-4-4 0 16,-4 5 0-16,4 0-1 15,3 2 0-15,0 8 1 16,-4-4 0-16,4 4 1 16,0 2-1-16,3-1 1 15,-3 2 1-15,-7-3-1 16,4 1 0-16,3-1 0 16,1 0 0-16,-9 3 0 15,6-2-1-15,2 1 1 0,0 2 1 16,-7-2-2-16,7 0 1 15,0 3 0-15,3-4 1 16,-3 4-1-16,-7-3 0 16,7 3 0-16,0 1 5 15,0 0-4-15,0 5 4 16,-4-2-4-16,4 5-1 16,0 0 8-16,3-2-9 15,-2 2 1-15,-1 1 0 16,-5-5-1-16,6 7 1 15,2 4 0-15,0 1-1 16,0 6 1-16,0 3 7 16,0 0-6-16,0 0 18 0,-3 0-14 15,3 0-4 1,0 0-2-16,-3 0 0 0,3 0-9 16,-3 14-1-16,-7 8 10 15,4 9 0-15,0 3-1 16,-10 5 1-16,11 0 0 15,-8 2 0-15,10-4-1 16,-7 7 0-16,1-9-6 16,6 5 0-16,-7-6-2 15,4-2 7-15,0 0-4 16,-4-1 4-16,7-6 1 16,-3-3 0-16,-4-2-6 15,5-3 1-15,5-3-1 16,0-6-1-16,-3-2 0 15,3-3 6-15,0-1 1 0,0-2 0 16,0 0 0-16,0 0 1 16,0 0-1-16,0 0 0 15,0 0-9-15,0 0-3 16,0 0-3-16,0-5 7 16,0-12 8-16,0-2 0 15,0-6-5-15,0-1 5 16,0-2-1-16,0-3-5 15,3 1 7-15,2-1-1 16,8-7 1-16,-4 2 0 0,4 1-1 16,3-1-5-1,-10-3-6-15,10 12 6 0,-13 2 6 16,2 8 0 0,5 3-1-16,-7 6 1 0,-3-1-3 15,6 4 2-15,-3-1 0 16,4 3-7-16,-7 3 7 15,0-3-6-15,0 3 6 16,0 0-7-16,3 0 0 16,0 0-3-16,0 0-6 15,13 0 10-15,5 6 7 16,1 8 1-16,3 3 1 16,6-1 5-16,7 4-6 15,-8-3 6-15,8 0 5 16,0-1 1-16,-1 4 9 0,-2-1-8 15,-8 1 1-15,-2 0 7 16,4-1-11-16,-8 2-3 16,-2-6 0-16,3 4-7 15,-3-8 5-15,-1 3-5 16,1-7-1-16,-7 2 0 16,7 0 1-16,-4-3 0 15,1-1 0-15,-7 1 0 16,1-3-1-16,-4-1 1 15,-3-2-1-15,7 0 1 16,-7 0-1-16,-3 0-13 16,3-5-40-16,-3-17-91 15,0-1-397-15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4.78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0 393 0,'0'0'179'16,"0"0"-127"-16,0 0 43 16,0 0-20-16,196 0-23 15,-147 0-20-15,2 0-6 16,-21 0 1-16,-5 0 33 16,-12 0 6-16,-8 0-22 0,6 0-21 15,-9 0-12 1,14 0-9-16,-4 0-2 0,7 0-3 15,-1 0-94 1,1 0-78-16,-3 0-54 0,-7 0-103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5.05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0 702 0,'0'0'253'0,"0"0"-181"16,0 0 0-16,0 0 37 16,0 0-20-16,0 0-7 15,59 159-26-15,-40-120-21 16,-3 0-15-16,-3-5-9 15,-5-6-1-15,-5-6-10 16,7-3-14-16,-7-4-75 16,-3 1-78-16,0-3-138 15,0-6-308-15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5.53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21 0 652 0,'0'0'371'15,"0"0"-194"-15,0 0-79 16,0 0-60-16,0 0-23 15,0 0-14-15,0 0 9 16,0 118-1-16,19-88-8 16,3-5-1-16,-3 0 1 15,-1-6 0-15,1-9-1 16,-3-8-7-16,3-2-16 0,-5 0-18 16,5-11-33-16,-3-15-78 15,3 0 2-15,-14-6 71 16,3 4 35-16,-8 6 34 15,0 5 10-15,0 6 71 16,0 5 42-16,0 6-19 16,0 0-73-16,0 17 17 15,0 19-21-15,0 9 8 16,0 11 26-16,0 7 1 16,0-6 0-16,0 1-7 15,0-8-2-15,0-8 1 16,-26-6-3-16,-2-16-14 15,-12-15-27-15,-1-5-7 0,1-39-130 16,2-8-184 0,17 8-165-16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37:21.59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1052 286 61 0,'0'0'37'0,"0"0"-9"15,0 0-14-15,0 0-4 16,0 0-8-16,0 0-1 15,7 3 11-15,-4-3-4 16,-3 0-2-16,0 0 6 16,0 0-4-16,0 0-2 15,0 0-4-15,3 0 9 16,-3 0 29-16,0 0 25 16,0 3 3-16,0-3-12 15,0 0-6-15,0 0-5 16,0 0 7-16,0 0-3 15,3 0-23-15,0 0-3 16,4 0-4-16,-1-8-3 16,-6-1 4-16,3 1 5 0,-1 2-4 15,1-4-6 1,7 4-7-16,-7-3 2 0,-3-1-4 16,3 3 6-16,0-6-4 15,4 2-7-15,-7 5 5 16,3-7 1-16,-3 7 5 15,0 1 17-15,0 0 8 16,0 1-2-16,0 3-7 16,0-4-5-16,0 5-10 15,0-4 0-15,0 2-3 16,-3-5-3-16,-4 1-4 16,1 5 3-16,3-5-5 0,-7 1 1 15,5 1-1 1,2-2 2-16,0 2-2 0,-7-2 5 15,4-4-5-15,3 5 0 16,-7-3-1-16,4 2 0 16,3-3 1-16,-3 1 0 15,-7 4 0-15,10-4 1 16,-7 3 10-16,5 2 4 16,2-2 6-16,-10 2 1 15,7 3-3-15,0-3 0 16,-7 1-12-16,0-2-8 15,4 4 7-15,-4-2-5 16,5-1 9-16,-5 0 2 0,4 1 16 16,-4 2 6-1,4 0-6-15,-4 0-9 0,0 0-12 16,5 0-1 0,-8 0 0-16,7 0 5 0,-7 0-5 15,3 0 0-15,8 0-6 16,-11 0 1-16,7 0 5 15,-7 0 7-15,3 0-8 16,1 0-5-16,-3 0-1 16,2 0 1-16,1 0 0 15,-4 5 0-15,3 0 0 16,7-1 0-16,1-2-1 16,-6 1 0-16,9 0 0 15,-7-1 1-15,-1 1-1 16,4 3 0-16,-10 0 0 0,10-1 0 15,-10 4 0-15,3-4 1 16,8 5-1-16,-8-8 0 16,4 3 2-16,3 0-2 15,-7 1 0-15,7 2-2 16,-9-2 2-16,-1 7 0 16,7-7 0-16,-7 6 2 15,0 1-2-15,0-3 0 16,10-1 0-16,-7-2-2 15,8-2 2-15,-11 4 2 16,10 1-2-16,-13-4 0 16,6 4 0-16,2 0 0 0,-5 5 1 15,0-1-1 1,4 1 0-16,-1-1 0 0,-3 0 0 16,8-3 0-16,-8 0 0 15,10 0-1-15,-7 3 1 16,10-3-2-16,-10 0 2 15,7 1 0-15,1-1 0 16,-8-3 0-16,10 0 2 16,-7 1-2-16,7 0-2 15,-3-1 2-15,3 0 0 16,-7 1-1-16,4-1 0 16,6 0 1-16,-3 3 0 15,-7-3 0-15,7 1 0 16,0 0-1-16,3-4 1 15,-3 1-1-15,1 0 1 16,2-1 0-16,-8 1 0 16,3 2 1-16,2 3-1 0,0 0 0 15,-7 2 0-15,4-3 0 16,3-2 0-16,0 1 0 16,-4-1-1-16,7-2 0 15,-3 3-5-15,0-2 6 16,0 6 0-16,3-2 0 15,-3-1 0-15,0 1 0 16,-4 3 0-16,4-3 1 16,0 0-1-16,3 2 1 15,-2-6-1-15,2 0-1 16,0-1 1-16,-3 0 0 16,3 4 0-16,0-1 0 0,-8 2 0 15,8 0 0-15,-2-1 0 16,2-1 0-16,-3 0 0 15,3-2 0-15,0 3 0 16,0-1 1-16,0 1-1 16,-3 1 0-16,3-2 0 15,0 0 0-15,0-1-1 16,0-6-6-16,0 4 6 16,0-1 0-16,0-1-1 15,0 1 1-15,0-2-1 16,0 3 1-16,0-1 0 0,0-2 0 15,0 0 0-15,0 3-2 16,0-4 2 0,0 1 0-16,0 0 0 0,3 2-1 15,-3 1 1-15,5-1 0 16,3 1 1-16,-5-3-1 16,-1 3 1-16,-2-4-1 15,3 1 1-15,0 0 0 16,-3-3 0-16,7 2 0 15,-1 1-1-15,-6 0 0 16,6 0 0-16,-3 0-1 16,7-3 1-16,-7 3 0 15,-3-3 1-15,3 0-1 0,7 2 1 16,-7-2-1 0,0 0 1-16,0 0 0 0,-1 0 0 15,9 4 0-15,-6-4 0 16,-2 0 1-16,7 2-1 15,-4-2 0-15,-3 0 0 16,7 2-1-16,-4-2 1 16,0 0 0-16,4 4 0 15,-4-4-2-15,-3 0-4 16,7 0 5-16,-5 2-7 16,1-2 2-16,4 0-1 15,-7 0 5-15,0 0-4 16,0 0 4-16,0 0 2 15,4 0-2-15,-4 0 2 16,0 0-1-16,-3 0 1 0,0 0-1 16,0 0 0-1,0 0 0-15,3 0 0 0,0 0 0 16,7 0 1-16,-7 0 0 16,0 0 0-16,-1 0 0 15,1 0-1-15,5 0 2 16,-3 0-1-16,-2 0 0 15,7 0 0-15,-4 0 0 16,-3-2 0-16,10-4 0 16,-7 4 0-16,0-4 0 15,4 0 0-15,-7 3 0 16,-1 0-1-16,-2 3 1 16,3-3 0-16,-3 3 0 15,0 0 0-15,0 0 0 16,0-2 0-16,0 2-10 0,3-6-8 15,7 0 11 1,-7 1-2-16,3-1-8 0,4-2-2 16,-7 2 13-16,3 1-4 15,1-4 3-15,-4 4-3 16,0-1-18-16,0-8-21 16,-3 6-80-16,0-3-160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1.343"/>
    </inkml:context>
    <inkml:brush xml:id="br0">
      <inkml:brushProperty name="width" value="0.05" units="cm"/>
      <inkml:brushProperty name="height" value="0.05" units="cm"/>
      <inkml:brushProperty name="color" value="#558BB8"/>
      <inkml:brushProperty name="fitToCurve" value="1"/>
    </inkml:brush>
  </inkml:definitions>
  <inkml:trace contextRef="#ctx0" brushRef="#br0">0 0 67 0,'0'0'1340'0,"0"0"-1177"15,0 0-80-15,0 0-35 16,0 0-48-16,0 0 0 16,7 156 45-16,-7-58 24 15,0 43 25-15,3 33-28 0,0 31-18 16,13 2-6-1,-8-40-18-15,2-46-7 0,-10-46-8 16,0-15 0-16,0 1-2 16,0 2-5-16,0-2-1 15,0-19 1-15,-7-11-2 16,1-17-21-16,6-14-92 16,0-14-39-16,0-22-153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5.834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0 392 0,'0'0'396'0,"0"0"-201"16,0 0-59-1,0 0-10-15,0 0-52 0,0 0 7 16,22 144-11-16,-17-101-10 15,-5 0-5-15,8-3-23 16,-8-7-15-16,0-5-2 16,0-8-14-16,0-6-1 15,0 0-44-15,0-8-95 16,0-4-105-16,0-2-162 16,0 0-214-16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6.104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16 0 856 0,'0'0'243'0,"0"0"-177"16,0 0-53-16,0 0 9 15,0 0 10-15,0 0-6 16,0 0 0-16,140 74 19 16,-137-53 22-16,-3 5 8 15,0-7-24-15,-13 10-31 0,-12-3-20 16,3-5-51 0,1-2-100-16,-14-3-96 0,13-7-97 15,1-9-356-15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6.56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71 172 492 0,'0'0'228'0,"0"0"-105"16,0 0 47-16,0 0-34 16,0 0-23-16,0 0-29 15,0 0-36-15,87-7-13 16,-71-11-13-16,0-2 1 15,-7-2-9-15,-2-3-12 16,-7 2-2-16,0 1-15 16,0 8 1-16,-16 3 13 15,-9 5 0-15,-4 6-7 16,2 0 2-16,-5 26 6 16,8 4 10-16,-1 7 0 15,9 2-1-15,10-3-8 0,6 0 8 16,0-3-2-16,0-7-6 15,25-2 0-15,0-7 0 16,9-9 5-16,-6-3-6 16,6-5-6-16,7 0-88 15,-4 0-174-15,-9-5-541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7.24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0 689 0,'0'0'581'16,"0"0"-362"-16,0 0-21 15,0 0-82-15,0 0-70 16,0 0-29-16,0 0-16 16,0-3-1-16,0 3-66 15,3 11-159-15,10 3-116 16,-7 5-435-16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7.41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1119 0,'0'0'521'0,"0"0"-398"16,0 0-31-16,0 0-63 15,0 0-17-15,0 0-12 16,0 0-32-16,0 0-98 16,0 0-209-16,0 0-501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8.10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255 24 413 0,'0'0'415'0,"0"0"-233"0,0 0-44 16,0 0-17-16,0 0-60 15,0 0-20-15,0 0 8 16,-84-25-2-16,55 25-24 15,5 13-9-15,-1-1 7 16,1 12-7-16,-2-5-5 16,11 1-7-16,-1 0-2 15,6 2-9-15,10-3 1 16,0-5 6-16,7 9-7 16,18-4 8-16,10 1 0 15,-2-3 1-15,15 3 0 16,-5-7 0-16,-3 10 1 15,-5-3-1-15,-10 2 1 16,-7 0 0-16,-15 4 8 16,-3-5 9-16,0 2 4 0,-3-3 6 15,-15-5-12-15,-4-8-16 16,-7-2-12-16,2-5-82 16,-14-11-40-16,9-14-137 15,5-5-347-15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24.19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5 0 209 0,'0'0'123'0,"0"0"-64"16,0 0 279-16,0 0-155 0,0 0-103 15,0 0-23-15,0 0 4 16,0 0 51-16,0 11 1 16,0 5 0-16,0 11-13 15,0 4-14-15,0 2-32 16,0 6-25-16,0-2-13 16,0-1-3-16,0-3-12 15,13-2 0-15,-4-9 6 16,4-2-7-16,5-6 0 15,1-5 0-15,0-4 1 16,0-1 0-16,0-4-1 16,-8 0-48-16,8 0-80 0,-3-13-40 15,-3-3-121-15,-7-3-274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24.78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69 137 0,'0'0'374'0,"0"0"-202"16,0 0-74-16,0 0-22 15,0 0-28-15,0 0-22 0,0 0-12 16,127-44-7-16,-92 36-7 16,-8 2-47-16,2 0 0 15,-7 4-28-15,0 2 11 16,-4 0 34-16,1 0 17 16,-10 0 12-16,4 0-6 15,3 0 7-15,-8 8 1 16,5 6 20-16,-7 5 44 15,7 4 26-15,-7 2-23 16,0 3 26-16,4 0-25 16,-7 0-8-16,0-6 4 15,0-2-8-15,-3-6-33 16,7-8-15-16,-7-6-7 0,3 0 9 16,0 0-1-16,2-12 32 15,11-16-13-15,-10-5-11 16,7-6-17-16,6 5 6 15,-11 3-6-15,5 9 0 16,3 8-1-16,-7 6-1 16,7 2-15-16,3 6 4 15,2 0 5-15,4 0-2 16,4 2 9-16,-5 18 77 16,4 8-13-16,-6 0-22 15,4 3-8-15,-15 2-1 16,2-4-18-16,-10-7-5 15,0-5 2-15,-3-9-12 16,0-8-21-16,0 0-159 0,-3 0-175 16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24.94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0 932 0,'0'0'360'16,"0"0"-251"-16,0 0-109 15,0 0-197-15,0 0-133 0,0 0-169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25.42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0 937 0,'0'0'266'0,"0"0"-163"16,0 0-50-16,0 0-5 0,0 0 7 16,0 0 9-16,0 0-4 15,2 122-27-15,4-91-17 16,4-6-8-16,-7 1 0 16,3-7-2-16,1-7-4 15,-4-7 5-15,-3-5-6 16,3 0 9-16,0 0 9 15,3-14-9-15,4-12-10 16,-2-7-11-16,5 0-15 16,6-4 4-16,-10 6 13 15,4 6 9-15,3 11-6 16,-8 3-6-16,5 11-2 16,-7 0-5-16,10 0-6 0,-3 6 20 15,-4 13 5-15,7 4 10 16,-10 2 2-16,7-3-1 15,-8 3 1-15,1-8-5 16,7 5-7-16,-10-7-13 16,16-7-125-16,0-2-155 15,-1-6-250-15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2.859"/>
    </inkml:context>
    <inkml:brush xml:id="br0">
      <inkml:brushProperty name="width" value="0.05" units="cm"/>
      <inkml:brushProperty name="height" value="0.05" units="cm"/>
      <inkml:brushProperty name="color" value="#558BB8"/>
      <inkml:brushProperty name="fitToCurve" value="1"/>
    </inkml:brush>
  </inkml:definitions>
  <inkml:trace contextRef="#ctx0" brushRef="#br0">0 191 1475 0,'0'0'199'0,"0"0"-148"15,0 0-45-15,0 0-6 16,0 0 0-16,269 0 0 16,-80 0 7-16,64 0 15 15,27 0 19-15,3 0-4 0,-2 0-15 16,-7 0-8-1,9 0-3-15,4 0-1 0,-13 0 0 16,-28 0-1-16,-31 0-8 16,-21 0 0-16,-51-2 0 15,-25-10 0-15,-34 2 1 16,-9 4 4-16,9-5-5 16,13-3 6-16,3-1-1 15,-1 5-6-15,-12-3 8 16,4 1-1-16,-7 7-7 15,-6 0 6-15,-7 1-5 16,-2-1 0-16,-7-1 5 16,-3 1-5-16,-2 0 5 15,-14-5-4-15,0 6-1 0,-5-2 0 16,-13 0 0-16,-4 3 0 16,-5 2 0-16,0-4 0 15,-4 4 0-15,1-3 0 16,2 3 0-16,-3-3 0 15,4 0 0-15,-3 2 0 16,-4 2-1-16,1 0 0 16,-10 0-1-16,0 0 0 15,0 0-8-15,0 0-2 16,0 0-8-16,0 0-2 16,0 22 21-16,0 9 0 15,0 12 1-15,0 16 0 16,0 11-1-16,0 14 1 15,0 13 1-15,-8 12-1 16,-3 8 8-16,-2 3-1 0,-3 3-7 16,4 0 6-16,-1 0-6 15,8-3 0-15,-8 2 0 16,10-13 7-16,3-6-7 16,0-13 1-16,0-7 14 15,0-17-9-15,0-7 3 16,0-8-9-16,0-10 1 15,0-4 4-15,0-9-5 16,0-11 1-16,0-2 7 16,0-11-7-16,0-4 4 15,0 3 4-15,0-3 5 16,0 0 4-16,0 0-1 16,0 0-5-16,0 0-7 0,0 0-6 15,-3 0 1-15,3 0-1 16,0 0 0-16,0 0 0 15,0 0 1-15,0 0-1 16,0 0 2-16,0 0 4 16,0 0-6-16,0 0-1 15,-3 0 1-15,-10 0 0 16,-9 0 1-16,-12 0-1 16,-10 0 0-16,-12 0-9 15,-9 0 3-15,-3 0-15 0,-10 0 8 16,-10 0-3-1,4 0 1-15,0 0 9 0,0 0 5 16,3 0-5-16,-10 0 5 16,5 0-10-16,-11 0 2 15,0 0-7-15,-5 0 4 16,-4 0-10-16,-4 0 1 16,5 3 7-16,2-1 8 15,3 2 5-15,1-2-1 16,-1 1 2-16,6 1-1 15,5-4 1-15,-8 0 0 16,3 2 0-16,-3-2 1 16,7 0-1-16,-9 0-1 15,2 0 1-15,0 0-9 16,0 0 8-16,8 0-1 0,-8 0 1 16,10 0 0-16,-10 0 0 15,6 0 0-15,5 4-1 16,2 0 1-16,0 4-1 15,-1 0 1-15,4 4-9 16,0-3 9-16,0 1-1 16,10-1-14-16,-4 1 7 15,0-4 2-15,10-2 4 16,3 1 2-16,5-1-5 16,4-2 5-16,4-2 1 15,-8 4-1-15,1-3-1 16,4 4 1-16,-7-4-9 15,2 3 9-15,1 0-1 16,10 1 1-16,8-5 0 16,4 0 1-16,15 5 0 0,13-5 0 15,-4 0-1-15,10 0-33 16,0 0-48-16,0 0-18 16,0 0-14-16,0 0-10 15,0 0-39-15,0 0-228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25.983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179 0 719 0,'0'0'317'0,"0"0"-189"15,0 0 38-15,0 0-89 16,0 0-48-16,0 0 3 16,0 0 19-16,-157 75-23 15,149-44-15-15,-5 8-3 16,13-5-9-16,0 0 11 15,0-7-6-15,13-4-6 16,-2-7 6-16,11-3-4 16,-3-11 11-16,2-2 1 15,8-2-2-15,-4-23 1 16,-6-10-13-16,2-4-43 0,-2-3-27 16,-13 3 25-1,4 8 23-15,-7 6 21 0,-3 11 1 16,0 8 0-16,0 6-9 15,0 0-26-15,3 34 16 16,3 14 19-16,4 16 18 16,-4 12 2-16,9 10-10 15,-9 8 8-15,7 4-4 16,-10-3-4-16,-3-8-8 16,0-13 8-16,-3-23-4 15,-16-21 58-15,1-24 10 16,2-6 24-16,-3-37-55 15,7-21-22-15,-1-14-14 16,8-4-6-16,5 6-1 16,0 3-1-16,0 17 0 0,18 14 0 15,7 11-1-15,0 12-5 16,9 12 0-16,-6 1-5 16,3 0 12-16,0 14-8 15,-2 11-129-15,-11 0-245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5.939"/>
    </inkml:context>
    <inkml:brush xml:id="br0">
      <inkml:brushProperty name="width" value="0.05" units="cm"/>
      <inkml:brushProperty name="height" value="0.05" units="cm"/>
      <inkml:brushProperty name="color" value="#B0CAC4"/>
      <inkml:brushProperty name="fitToCurve" value="1"/>
    </inkml:brush>
  </inkml:definitions>
  <inkml:trace contextRef="#ctx0" brushRef="#br0">811 215 365 0,'0'0'178'0,"0"0"-126"16,0 0 17-16,0 0 22 15,0 0-25-15,0 0-15 16,-22-51 21-16,15 43 3 16,4 2-4-16,-6 1-22 15,-4-1-17-15,4 0-10 16,-6 4 8-16,-7-7 12 15,-3 3-6-15,-4-2-10 16,-11-3 16-16,2 3-13 0,-2-6 3 16,-1 2 5-16,1-1-2 15,-1-1-15-15,1-1 2 16,13 7 2-16,-8 0-3 16,7 5-21-16,-3 3-10 15,3 0-8-15,-1 0 18 16,2 15 0-16,-8 9 0 15,11 1-13-15,-8 6 13 16,10 3 0-16,0 5-9 16,7 8 1-16,9 12-1 15,3 6 8-15,3 10 1 16,0 6 0-16,0 7 0 16,19-2 0-16,8-2 0 0,11 1-1 15,5-5 1-15,11-5 0 16,-1-8 0-16,-1-6 0 15,1-10-1-15,-6-12-12 16,0-8-22-16,-6-9-3 16,-8-11-8-16,5-11 2 15,-1 0 21-15,1-6 17 16,2-25-21-16,1-4 5 16,-4-8-5-16,1-7 6 15,-11 0 13-15,-5-7 8 16,-6-3 0-16,-10-1 1 15,1-9-1-15,-7 1 0 16,0-7 2-16,0 3-1 0,0-1 0 16,0 8 0-16,0 6 0 15,0 9 5-15,0 2 5 16,0 7 4-16,0 8 2 16,-7 9 6-16,7 6 0 15,0 7 2-15,-3 4 13 16,3 2-3-16,0 3-5 15,0 3-8-15,0 0-9 16,0 0-13-16,0 0-11 16,0 3-26-16,0 25 18 15,0 11 17-15,0 9 1 16,16 10 1-16,5 8 1 0,4 1 1 16,10 9 5-1,-1 2-6-15,7 3 5 16,-1 3 1-16,1-3-6 0,-1-8 0 15,1-6 5-15,-11-13-4 16,7-13 6-16,-15-9-6 16,-3-10 8-16,3-16-10 15,-4-6-136-15,1 0-532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6.425"/>
    </inkml:context>
    <inkml:brush xml:id="br0">
      <inkml:brushProperty name="width" value="0.05" units="cm"/>
      <inkml:brushProperty name="height" value="0.05" units="cm"/>
      <inkml:brushProperty name="color" value="#B0CAC4"/>
      <inkml:brushProperty name="fitToCurve" value="1"/>
    </inkml:brush>
  </inkml:definitions>
  <inkml:trace contextRef="#ctx0" brushRef="#br0">0 0 856 0,'0'0'199'0,"0"0"-139"16,0 0-17-16,0 0-42 16,0 0 25-16,0 0 50 15,9 200 37-15,7-102-3 16,-3 15-1-16,-5 7-40 16,2 6-18-16,-4 0-5 15,-3-6-19-15,3-6-5 16,4-14-5-16,-7-10-1 15,0-18-10-15,-3-16 1 16,0-14 1-16,0-14-8 16,0-25-68-16,0-3-190 0,10-6-229 15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7.340"/>
    </inkml:context>
    <inkml:brush xml:id="br0">
      <inkml:brushProperty name="width" value="0.05" units="cm"/>
      <inkml:brushProperty name="height" value="0.05" units="cm"/>
      <inkml:brushProperty name="color" value="#B0CAC4"/>
      <inkml:brushProperty name="fitToCurve" value="1"/>
    </inkml:brush>
  </inkml:definitions>
  <inkml:trace contextRef="#ctx0" brushRef="#br0">0 411 798 0,'0'0'182'0,"0"0"-165"16,0 0-9-16,0 0 87 16,0 0 83-16,259-31-7 15,-116 6-69-15,56-6-26 16,63-8-24-16,21-2-15 16,13 4-13-16,3-2-9 15,-34 8-8-15,4 1 1 16,-29 8 2-16,-54 9 0 15,-59 0-7-15,-33 7-2 16,-32 0 5-16,10-3-5 16,-9 3 0-16,-1 0 5 15,-19 2-5-15,-11-2 1 0,-10 2 4 16,-7-1-5-16,-6 1 0 16,7 2 0-16,-10 2-1 15,4 0 0-15,-1 0 0 16,-7 0-1-16,9 0 0 15,-6 0 0-15,1 0 0 16,4 0 1-16,-7 0-1 16,-3 0-1-16,0 0 1 15,0 0 1-15,0 0-3 16,0 0-3-16,0 0-3 16,0 0-7-16,0 15-11 15,0 17 25-15,0 23 2 16,0 41 0-16,0 57 1 0,0 48 14 15,0 27 1 1,0-4-7-16,0-13-2 0,22-30-6 16,2-10 0-16,5-30 5 15,-10-34-4-15,-7-29 4 16,1-14-6-16,-8 6 0 16,8 2 6-16,-7 4 12 15,-6-12-8-15,3-8-3 16,4-15-1-16,-4-10-5 15,-3-12 0-15,0-7 0 16,3-7 0-16,-3-5 12 16,0 0 5-16,0 0 17 0,0 0 24 15,-3-9-16-15,-32-10-29 16,-11-3-14-16,-32-1-1 16,-43 1-10-16,-57 9-3 15,-65 7 5-15,-34 2 0 16,-19 4 9-16,10 0-9 15,17 0 0-15,1 0 8 16,10 0-11-16,34 10 12 16,49-4 1-16,57-2-1 15,55-1 1-15,23-3-1 16,2 0-26-16,20 0-54 16,-1 0-185-16,19 0-527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8.234"/>
    </inkml:context>
    <inkml:brush xml:id="br0">
      <inkml:brushProperty name="width" value="0.05" units="cm"/>
      <inkml:brushProperty name="height" value="0.05" units="cm"/>
      <inkml:brushProperty name="color" value="#EBB391"/>
      <inkml:brushProperty name="fitToCurve" value="1"/>
    </inkml:brush>
  </inkml:definitions>
  <inkml:trace contextRef="#ctx0" brushRef="#br0">0 0 1086 0,'0'0'206'16,"0"0"-190"-16,0 0-16 15,0 0 0-15,65 152 21 16,-12-43 46-16,12 44 58 0,2-2-33 15,-12-11-37 1,-5-12-16-16,-15-22-12 0,-5 14 0 16,5 13 0-16,-14-16-11 15,-2-16-8-15,-10-17 0 16,7-21-8-16,-13-18 5 16,10-24-5-16,-10-21-111 15,-1-6-177-15,-2-25-89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8.540"/>
    </inkml:context>
    <inkml:brush xml:id="br0">
      <inkml:brushProperty name="width" value="0.05" units="cm"/>
      <inkml:brushProperty name="height" value="0.05" units="cm"/>
      <inkml:brushProperty name="color" value="#EBB391"/>
      <inkml:brushProperty name="fitToCurve" value="1"/>
    </inkml:brush>
  </inkml:definitions>
  <inkml:trace contextRef="#ctx0" brushRef="#br0">0 109 461 0,'0'0'854'0,"0"0"-765"0,0 0-78 15,0 0 20-15,234-105 15 16,-126 105-14-16,11 0 19 16,5 39 0-16,-5 27-6 15,-20 20-5-15,-18 18-7 16,-40 13 5-16,-38 5 35 16,-6 4-13-16,-68-1-16 15,-23-13-19-15,-19-14-13 16,5-17-3-16,5-23-9 15,12-32-6-15,13-22-23 16,16-8-27-16,13-80-77 16,14 6-257-16,16-6-424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9.059"/>
    </inkml:context>
    <inkml:brush xml:id="br0">
      <inkml:brushProperty name="width" value="0.05" units="cm"/>
      <inkml:brushProperty name="height" value="0.05" units="cm"/>
      <inkml:brushProperty name="color" value="#EBB391"/>
      <inkml:brushProperty name="fitToCurve" value="1"/>
    </inkml:brush>
  </inkml:definitions>
  <inkml:trace contextRef="#ctx0" brushRef="#br0">0 0 1182 0,'0'0'262'0,"0"0"-240"16,0 0 6-16,0 0-28 0,31 201 81 15,0-37 37-15,9 45-10 16,11 17-23-16,-5-16-13 16,-14-40-27-16,-21-56-13 15,5-24-14-15,-13-12-3 16,7 6 7-16,-7 4-15 15,0-4 2-15,0-23-3 16,-3-19-6-16,0-17-22 16,0-25-99-16,3-36-59 15,0-30-154-15,4-15-1070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9.939"/>
    </inkml:context>
    <inkml:brush xml:id="br0">
      <inkml:brushProperty name="width" value="0.05" units="cm"/>
      <inkml:brushProperty name="height" value="0.05" units="cm"/>
      <inkml:brushProperty name="color" value="#EBB391"/>
      <inkml:brushProperty name="fitToCurve" value="1"/>
    </inkml:brush>
  </inkml:definitions>
  <inkml:trace contextRef="#ctx0" brushRef="#br0">0 99 1422 0,'0'0'100'16,"0"0"-100"-16,0 0-41 15,178-17 24-15,-14 9 17 16,70-1 0-16,31 1 43 16,15 2 20-16,3 6-3 15,8 0-23-15,11 0-15 0,0 0-10 16,-6 6-6 0,-31-3-5-16,-28-3 20 0,-57 0 2 15,-43 0-8-15,-47 0-5 16,-21-3 0-16,-4-5-1 15,-8-1-3-15,-11 1 17 16,-21 2 25-16,-10 1 2 16,-2 2-4-16,-7 0-20 15,4 0-16-15,2-2-9 16,7 2-1-16,-1 0-1 16,1 3 0-16,-3 0 0 15,-7 0-1-15,1 0-5 16,-7 0-2-16,-3 0 2 15,0 0-3-15,0 0-4 16,0 3 1-16,0 14 13 0,0 5 1 16,0 14-1-16,-6 12 8 15,-7 18-7-15,-6 16 7 16,0 37 3-16,11 35-3 16,8 33 1-16,0 11-1 15,11-31-7-15,24-41 6 16,-13-39-6-16,-1-3 1 15,11 15-1-15,-4 10 5 16,9 9-5-16,-12-10 1 16,-4-12-1-16,-5-14 0 15,-3-18 6-15,-10-14-5 0,-3-16-1 16,0-9 0 0,0-11 1-16,0-5-1 0,-3-7 1 15,-26 1 7-15,-11-3 1 16,-22 0-4-16,-19 0-5 15,-25 0-1-15,-44 0-1 16,-49 0-17-16,-66-9 9 16,-31-1-8-16,-9 1 4 15,16 1 3-15,36 2 10 16,13 0 0-16,22-4 0 16,19 1 6-16,40 1-6 15,38 0 1-15,37 2-1 16,9 6 0-16,-6 0 0 15,0 0 0-15,-3 0-9 0,12 0-6 16,23 8-8-16,14-2-8 16,19-4-50-16,16-2-87 15,10 0-218-15,18-10-797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0.909"/>
    </inkml:context>
    <inkml:brush xml:id="br0">
      <inkml:brushProperty name="width" value="0.05" units="cm"/>
      <inkml:brushProperty name="height" value="0.05" units="cm"/>
      <inkml:brushProperty name="color" value="#558BB8"/>
      <inkml:brushProperty name="fitToCurve" value="1"/>
    </inkml:brush>
  </inkml:definitions>
  <inkml:trace contextRef="#ctx0" brushRef="#br0">1024 181 525 0,'0'0'669'0,"0"0"-589"15,0 0 8-15,0 0 66 16,-71-142-59-16,36 122-49 16,-5 7-2-16,-17 7-19 15,-5 6-11-15,-13 0-2 16,-12 19-9-16,-7 22 3 15,-2 10 10-15,6 19 3 16,-4 11 0-16,13 16-2 16,16 12-15-16,25 34 7 15,15-12-2-15,25 10-1 16,3-3-5-16,43-29-1 16,19 1 8-16,21-24-7 15,6-21 9-15,11-26 0 16,6-25 0-16,7-14 2 0,-5 0 4 15,2-34-16-15,14-30-39 16,-17 9-176-16,-29 4-570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1.343"/>
    </inkml:context>
    <inkml:brush xml:id="br0">
      <inkml:brushProperty name="width" value="0.05" units="cm"/>
      <inkml:brushProperty name="height" value="0.05" units="cm"/>
      <inkml:brushProperty name="color" value="#558BB8"/>
      <inkml:brushProperty name="fitToCurve" value="1"/>
    </inkml:brush>
  </inkml:definitions>
  <inkml:trace contextRef="#ctx0" brushRef="#br0">0 0 67 0,'0'0'1340'0,"0"0"-1177"15,0 0-80-15,0 0-35 16,0 0-48-16,0 0 0 16,7 156 45-16,-7-58 24 15,0 43 25-15,3 33-28 0,0 31-18 16,13 2-6-1,-8-40-18-15,2-46-7 0,-10-46-8 16,0-15 0-16,0 1-2 16,0 2-5-16,0-2-1 15,0-19 1-15,-7-11-2 16,1-17-21-16,6-14-92 16,0-14-39-16,0-22-153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4.518"/>
    </inkml:context>
    <inkml:brush xml:id="br0">
      <inkml:brushProperty name="width" value="0.05" units="cm"/>
      <inkml:brushProperty name="height" value="0.05" units="cm"/>
      <inkml:brushProperty name="color" value="#FFAFCA"/>
      <inkml:brushProperty name="fitToCurve" value="1"/>
    </inkml:brush>
  </inkml:definitions>
  <inkml:trace contextRef="#ctx0" brushRef="#br0">906 931 582 0,'0'0'164'0,"0"0"-41"16,0 0 59-16,0 0-16 16,0 0-9-16,0 0-25 0,0 0-10 15,13-109-23 1,-31 85-24-16,-14-1-36 0,-12 0-7 16,-12 3-20-16,-9 4-10 15,-16 2-1-15,-3 16-1 16,-7 0 0-16,2 11 0 15,-2 33 0-15,7 16 1 16,16 25 1-16,9 15-2 16,18 12 0-16,25 9 1 15,16 1 0-15,3-3 0 16,38-13 0-16,15-7 0 16,9-15 0-16,10-18 0 15,3-10 7-15,3-13-7 0,-3-21 6 16,-10-18-7-1,4-4-7-15,-10-31-54 0,-2-25-97 16,-4-23-97-16,-13-16-30 16,-5-9-13-16,-13-16-22 15,-10-13 187-15,-6 1 111 16,4 1 44-16,-10 8-15 16,0 8 48-16,-3 4 0 15,0 3-12-15,0-1 23 16,0 4-11-16,-6 3 38 15,-10 8 45-15,0 16 17 16,8 22 3-16,-5 20-31 16,7 16 7-16,3 12-37 15,3 8-58-15,0 0-38 0,0 0-1 16,0 25-6-16,0 20 6 16,0 19 70-16,9 19-6 15,9 13 8-15,7 12-14 16,4 3-8-16,-7 9-6 15,-1 1-7-15,4 12 2 16,-3-2-7-16,-1 1-15 16,5-4-1-16,-11-8-6 15,3-9 0-15,-2-13-4 16,0-20-5-16,-7-16-1 16,4-8 2-16,-7-22-1 15,4-7 0-15,-7-12-1 16,-3-7-31-16,0-6-52 15,5-19-23-15,6-17-173 16,-6-9-979-16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2.859"/>
    </inkml:context>
    <inkml:brush xml:id="br0">
      <inkml:brushProperty name="width" value="0.05" units="cm"/>
      <inkml:brushProperty name="height" value="0.05" units="cm"/>
      <inkml:brushProperty name="color" value="#558BB8"/>
      <inkml:brushProperty name="fitToCurve" value="1"/>
    </inkml:brush>
  </inkml:definitions>
  <inkml:trace contextRef="#ctx0" brushRef="#br0">0 191 1475 0,'0'0'199'0,"0"0"-148"15,0 0-45-15,0 0-6 16,0 0 0-16,269 0 0 16,-80 0 7-16,64 0 15 15,27 0 19-15,3 0-4 0,-2 0-15 16,-7 0-8-1,9 0-3-15,4 0-1 0,-13 0 0 16,-28 0-1-16,-31 0-8 16,-21 0 0-16,-51-2 0 15,-25-10 0-15,-34 2 1 16,-9 4 4-16,9-5-5 16,13-3 6-16,3-1-1 15,-1 5-6-15,-12-3 8 16,4 1-1-16,-7 7-7 15,-6 0 6-15,-7 1-5 16,-2-1 0-16,-7-1 5 16,-3 1-5-16,-2 0 5 15,-14-5-4-15,0 6-1 0,-5-2 0 16,-13 0 0-16,-4 3 0 16,-5 2 0-16,0-4 0 15,-4 4 0-15,1-3 0 16,2 3 0-16,-3-3 0 15,4 0 0-15,-3 2 0 16,-4 2-1-16,1 0 0 16,-10 0-1-16,0 0 0 15,0 0-8-15,0 0-2 16,0 0-8-16,0 0-2 16,0 22 21-16,0 9 0 15,0 12 1-15,0 16 0 16,0 11-1-16,0 14 1 15,0 13 1-15,-8 12-1 16,-3 8 8-16,-2 3-1 0,-3 3-7 16,4 0 6-16,-1 0-6 15,8-3 0-15,-8 2 0 16,10-13 7-16,3-6-7 16,0-13 1-16,0-7 14 15,0-17-9-15,0-7 3 16,0-8-9-16,0-10 1 15,0-4 4-15,0-9-5 16,0-11 1-16,0-2 7 16,0-11-7-16,0-4 4 15,0 3 4-15,0-3 5 16,0 0 4-16,0 0-1 16,0 0-5-16,0 0-7 0,0 0-6 15,-3 0 1-15,3 0-1 16,0 0 0-16,0 0 0 15,0 0 1-15,0 0-1 16,0 0 2-16,0 0 4 16,0 0-6-16,0 0-1 15,-3 0 1-15,-10 0 0 16,-9 0 1-16,-12 0-1 16,-10 0 0-16,-12 0-9 15,-9 0 3-15,-3 0-15 0,-10 0 8 16,-10 0-3-1,4 0 1-15,0 0 9 0,0 0 5 16,3 0-5-16,-10 0 5 16,5 0-10-16,-11 0 2 15,0 0-7-15,-5 0 4 16,-4 0-10-16,-4 0 1 16,5 3 7-16,2-1 8 15,3 2 5-15,1-2-1 16,-1 1 2-16,6 1-1 15,5-4 1-15,-8 0 0 16,3 2 0-16,-3-2 1 16,7 0-1-16,-9 0-1 15,2 0 1-15,0 0-9 16,0 0 8-16,8 0-1 0,-8 0 1 16,10 0 0-16,-10 0 0 15,6 0 0-15,5 4-1 16,2 0 1-16,0 4-1 15,-1 0 1-15,4 4-9 16,0-3 9-16,0 1-1 16,10-1-14-16,-4 1 7 15,0-4 2-15,10-2 4 16,3 1 2-16,5-1-5 16,4-2 5-16,4-2 1 15,-8 4-1-15,1-3-1 16,4 4 1-16,-7-4-9 15,2 3 9-15,1 0-1 16,10 1 1-16,8-5 0 16,4 0 1-16,15 5 0 0,13-5 0 15,-4 0-1-15,10 0-33 16,0 0-48-16,0 0-18 16,0 0-14-16,0 0-10 15,0 0-39-15,0 0-228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4.518"/>
    </inkml:context>
    <inkml:brush xml:id="br0">
      <inkml:brushProperty name="width" value="0.05" units="cm"/>
      <inkml:brushProperty name="height" value="0.05" units="cm"/>
      <inkml:brushProperty name="color" value="#FFAFCA"/>
      <inkml:brushProperty name="fitToCurve" value="1"/>
    </inkml:brush>
  </inkml:definitions>
  <inkml:trace contextRef="#ctx0" brushRef="#br0">906 931 582 0,'0'0'164'0,"0"0"-41"16,0 0 59-16,0 0-16 16,0 0-9-16,0 0-25 0,0 0-10 15,13-109-23 1,-31 85-24-16,-14-1-36 0,-12 0-7 16,-12 3-20-16,-9 4-10 15,-16 2-1-15,-3 16-1 16,-7 0 0-16,2 11 0 15,-2 33 0-15,7 16 1 16,16 25 1-16,9 15-2 16,18 12 0-16,25 9 1 15,16 1 0-15,3-3 0 16,38-13 0-16,15-7 0 16,9-15 0-16,10-18 0 15,3-10 7-15,3-13-7 0,-3-21 6 16,-10-18-7-1,4-4-7-15,-10-31-54 0,-2-25-97 16,-4-23-97-16,-13-16-30 16,-5-9-13-16,-13-16-22 15,-10-13 187-15,-6 1 111 16,4 1 44-16,-10 8-15 16,0 8 48-16,-3 4 0 15,0 3-12-15,0-1 23 16,0 4-11-16,-6 3 38 15,-10 8 45-15,0 16 17 16,8 22 3-16,-5 20-31 16,7 16 7-16,3 12-37 15,3 8-58-15,0 0-38 0,0 0-1 16,0 25-6-16,0 20 6 16,0 19 70-16,9 19-6 15,9 13 8-15,7 12-14 16,4 3-8-16,-7 9-6 15,-1 1-7-15,4 12 2 16,-3-2-7-16,-1 1-15 16,5-4-1-16,-11-8-6 15,3-9 0-15,-2-13-4 16,0-20-5-16,-7-16-1 16,4-8 2-16,-7-22-1 15,4-7 0-15,-7-12-1 16,-3-7-31-16,0-6-52 15,5-19-23-15,6-17-173 16,-6-9-979-16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5.156"/>
    </inkml:context>
    <inkml:brush xml:id="br0">
      <inkml:brushProperty name="width" value="0.05" units="cm"/>
      <inkml:brushProperty name="height" value="0.05" units="cm"/>
      <inkml:brushProperty name="color" value="#FFAFCA"/>
      <inkml:brushProperty name="fitToCurve" value="1"/>
    </inkml:brush>
  </inkml:definitions>
  <inkml:trace contextRef="#ctx0" brushRef="#br0">0 0 639 0,'0'0'166'16,"0"0"-49"-16,0 0 58 15,0 0-66-15,0 0-70 16,0 0-23-16,0 0 82 15,59 132 59-15,-40-43-20 16,6 40-19-16,1 46-29 16,-15 35-29-16,2 4 14 15,-10-33-25-15,-3-49-11 16,0-51-5-16,0-14-13 16,3 2-6-16,-3 5-13 0,3-4 7 15,4-22-7-15,-7-17 5 16,3-17-6-16,-3-14-8 15,3 0-35-15,13-56-67 16,-8-4-136-16,8-10-578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6.545"/>
    </inkml:context>
    <inkml:brush xml:id="br0">
      <inkml:brushProperty name="width" value="0.05" units="cm"/>
      <inkml:brushProperty name="height" value="0.05" units="cm"/>
      <inkml:brushProperty name="color" value="#FFAFCA"/>
      <inkml:brushProperty name="fitToCurve" value="1"/>
    </inkml:brush>
  </inkml:definitions>
  <inkml:trace contextRef="#ctx0" brushRef="#br0">0 0 679 0,'0'0'209'16,"0"0"-148"-16,0 0-45 16,0 0-16-16,0 0-6 15,0 0 6-15,0 0 31 0,21 20 73 16,20-14 56-1,8-1-7-15,23-2-53 0,15 2-29 16,23-5-10-16,33 0-8 16,40 4-7-16,60-2-8 15,31 4 5-15,4-1-5 16,-14 1-16-16,-27-3-5 16,-13 0-8-16,-8-1 0 15,-14-2-8-15,-40 4 5 16,-38-4-5-16,-27 0 0 15,-16 0 1-15,13 0-1 16,11 0 0-16,11 0 0 0,2 0 0 16,-9-4 0-16,3 2 0 15,7 2 6-15,-11 0 1 16,5 0-7-16,-11 0 1 16,-5 0-2-16,-7 0 1 15,-9 2 0-15,-12 6 0 16,-10-4 1-16,-18 1-1 15,-14-5 0-15,-11 3 0 16,-10-3 0-16,-3 0 12 16,-3 0 11-16,0 0 4 15,0 0 3-15,0 0-3 16,0 0-4-16,0 0-12 16,0 0-11-16,0 0 0 0,0 0 0 15,0 0 0-15,0 5-1 16,0-2-14-16,0 6 3 15,0 10-7-15,0 15 17 16,0 10 1-16,0 21 1 16,0 10 0-16,0 19 8 15,0 10 3-15,0 10-3 16,0 7-3-16,0 3-5 16,0-7 11-16,7-8-11 15,2-8 5-15,4-9-4 16,-7-10-1-16,7-8 5 15,-13-8-5-15,5-10 5 16,-2-8-6-16,0-12 0 16,-3-11 1-16,7-5 0 15,-7-11 1-15,0-4-1 0,0-2 8 16,0-3 6 0,0 0-5-16,0 0-4 0,0 0-5 15,0 0 5-15,0 0-5 16,0 0 0-16,0 0-1 15,0 0-11-15,-13 8 7 16,-11 3 4-16,-11 1 1 16,-8 4 8-16,-11-1-7 15,-5-2-1-15,-12-1 1 16,-7-4-2-16,-22-2-2 16,-2-4-4-16,-17-2 6 15,-9 0-1-15,-2 0 1 0,-10 0 0 16,-29-6 1-1,-24-13-1-15,-38-3 1 0,-9 2-1 16,13-2 1-16,12 0-1 16,37 5-8-16,32 3 8 15,31 2 0-15,28 7-1 16,9 2 1-16,-16 0 0 16,-11 3-1-16,-14 0 1 15,4 0-1-15,6 0 1 16,-1 0-7-16,11 0-1 15,9 0 2-15,9 0-1 16,0 0 0-16,3 0 5 16,-3-6-5-16,0 4 6 0,0-1 0 15,1 0-1 1,-1-2 1-16,6 2-8 0,12-3-3 16,7 1 11-16,16-1 0 15,18 0 1-15,3 6-1 16,13 0 1-16,6 0-31 15,0 0-3-15,0 0-11 16,0-5-19-16,3 5-59 16,16-3-192-16,3-2-359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24.454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47 95 160 0,'0'0'57'0,"0"0"-26"15,0 0 4-15,0 0 108 16,0 0-35-16,0 0-32 0,0 0 64 15,-47 0 19-15,47 0-13 16,-3 0-29-16,3 0-18 16,0 0-15-16,0 0-7 15,0 0-7-15,0 0-15 16,0 0-54-16,0 0-1 16,19 0 2-16,18 0-2 15,17 0 43-15,14 0 14 16,23 0-19-16,-2-3-10 15,11-14-14-15,-6-1-3 16,-10 2-10-16,-19 0 9 16,-12 3-8-16,-18 6 3 15,-21 2-5-15,-4 5-68 16,-10 0-55-16,0 0-113 16,-21 0-253-16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25.00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12 0,'0'0'915'0,"0"0"-776"0,0 0-139 16,0 0 26-16,0 0-22 16,0 0 38-16,0 0 36 15,-3 160 24-15,12-121-31 16,1 0-13-16,-1-3-3 16,4-5-24-16,-4-6-11 15,1-7-11-15,-5-6-9 16,1-8 0-16,4-4 8 15,-1 0 5-15,13-4 17 16,9-16 21-16,4-5-27 16,6-6-13-16,2 6-9 15,0 0-2-15,1 9 0 16,-7 8 0-16,4 8-2 0,-4 0-9 16,4 5 3-16,-1 23 0 15,-2 13 2-15,-8 10 4 16,2 13-6-16,-13 6 8 15,-14-1-1-15,-5-2 1 16,0-5 0-16,-21-9 66 16,-17-9-2-16,-5-9-4 15,-14-14-16-15,-2-2-16 16,-3-9-28-16,-3-6-2 16,3-4-12-16,3 0-24 15,5-7-18-15,14-19-10 16,-1-40-68-16,17 2-171 15,2-4-455-15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28.62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0 142 0,'0'0'285'0,"0"0"-126"16,0 0-65-16,0 0-35 15,0 0 3-15,0 0 38 16,0 0-5-16,47 5-31 16,-13-4-9-16,10 4-19 15,6-4-19-15,12-1 2 0,6 0-2 16,10 0-1-16,3 0-6 15,-3 0 25-15,-10 0 22 16,-1 0-24-16,-18 0-19 16,-15-1-3-16,-9-4-4 15,-9 4-6-15,-13 1 6 16,0 0 0-16,-3 0-5 16,0 0-1-16,0 0-1 15,0 0-61-15,0 0-127 16,0 0-179-16,0 0-238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29.020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0 162 0,'0'0'578'16,"0"0"-416"-16,0 0-63 16,0 0-44-16,0 0-35 15,0 0-18-15,0 0 60 0,9 60 48 16,10-24-6-1,-4 12-2-15,4 10-16 0,-3 12-5 16,-1 6-14-16,0 5-38 16,1 4-4-16,-10-8-1 15,4 0-23-15,-4-13 9 16,-3-8-4-16,0-11-4 16,4-12-1-16,-4-10 1 15,0-9 5-15,-3-8-6 16,3-4-1-16,-3-2-57 15,0 0-74-15,0 0-98 16,3-14-317-16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29.484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91 986 0,'0'0'146'0,"0"0"-65"16,0 0 64-16,0 0-56 16,0 0-63-16,0 0-7 15,0 0 8-15,0-11-27 16,0 42 0-16,5 11 26 0,11 14 31 15,0 11-13-15,-1 2-4 16,3-2-16-16,1-6-10 16,-3-5-6-16,-3-14-1 15,-4-11 0-15,-9-14-6 16,3-11 1-16,4-6 18 16,-7 0 9-16,0 0 8 15,0-29 16-15,0-10-37 16,0-11-10-16,0-6-6 15,0-9 0-15,9 4 0 16,6 0-1-16,7 3-6 16,3 8-12-16,15 5-6 15,1 6 1-15,9 8-2 0,-4 9-2 16,-5 11-14 0,-1 11-66-16,-8 0-85 0,-10 25-32 15,-14 8-87-15,3 0-227 16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29.95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2 28 763 0,'0'0'175'0,"0"0"-18"15,0 0 8-15,0 0-49 16,0 0-58-16,0 0-23 16,0 0-29-16,0-14-5 15,0 44-1-15,0 10 30 16,0 11 24-16,8 4-3 15,3 5-12-15,8-1-8 16,3-6-6-16,6 0-19 16,-3-11-5-16,0-5 6 15,6-9 2-15,-6-9-2 16,-3-11 2-16,-4-2-3 16,7-6 11-16,4 0 1 15,-2-16 2-15,8-15-8 0,-5-11-2 16,5-9-1-16,-3-7-2 15,-8-9-5-15,-5-3-1 16,-10 4 8-16,1 7-8 16,-7 17 0-16,-3 14 0 15,0 12 1-15,0 7-2 16,-3 9-92-16,-10 0-282 16,4 5-286-16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5.156"/>
    </inkml:context>
    <inkml:brush xml:id="br0">
      <inkml:brushProperty name="width" value="0.05" units="cm"/>
      <inkml:brushProperty name="height" value="0.05" units="cm"/>
      <inkml:brushProperty name="color" value="#FFAFCA"/>
      <inkml:brushProperty name="fitToCurve" value="1"/>
    </inkml:brush>
  </inkml:definitions>
  <inkml:trace contextRef="#ctx0" brushRef="#br0">0 0 639 0,'0'0'166'16,"0"0"-49"-16,0 0 58 15,0 0-66-15,0 0-70 16,0 0-23-16,0 0 82 15,59 132 59-15,-40-43-20 16,6 40-19-16,1 46-29 16,-15 35-29-16,2 4 14 15,-10-33-25-15,-3-49-11 16,0-51-5-16,0-14-13 16,3 2-6-16,-3 5-13 0,3-4 7 15,4-22-7-15,-7-17 5 16,3-17-6-16,-3-14-8 15,3 0-35-15,13-56-67 16,-8-4-136-16,8-10-578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0.393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16 467 573 0,'0'0'166'16,"0"0"49"-16,0 0 24 15,0 0-87-15,0 0-65 16,0 0-13-16,177-84 23 16,-136 47-43-16,-1-2-30 15,-8-2-8-15,-5-4-2 16,-8-1-4-16,-3 4 21 0,-13 0 4 16,-3 11-7-1,0 6 3-15,0 6 10 0,-19 10-8 16,-8 6-32-16,-11 3 12 15,-12 3-13-15,0 25 0 16,-6 11 0-16,3 6 1 16,12 8 1-16,17 6-2 15,18 2 1-15,6 2 0 16,3-4-1-16,31-1 1 16,13-7 0-16,9-6 8 15,3-11 1-15,9-10-4 16,-3-9 7-16,7-10-13 15,9-5-10-15,-18-17-114 16,-13-10-479-16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5.039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3 65 224 0,'0'0'239'16,"0"0"-151"-16,0 0 35 15,0 0 5-15,0 0 23 16,0 0-7-16,0 0-11 0,-19-8 9 16,19 8-18-16,0 0-37 15,0 0-20-15,0 0-22 16,0 0-23-16,0 0-22 15,0 0 0-15,34-6 0 16,13 0 35-16,18-2-7 16,13 0-15-16,0-1-12 15,-6 3 5-15,-20 1-5 16,-11 2 1-16,-13 1 4 16,-16-2-6-16,-2 4 0 15,-10 0-65-15,0 0-46 16,0 0-17-16,0 0-40 15,0 0-42-15,0 0-30 16,-13 0 73-16,-24 0 76 0,3 4-85 16,-3-2-136-16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5.49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62 0 192 0,'0'0'190'15,"0"0"-71"-15,0 0 18 16,0 0-17-16,0 0-38 16,0 0-23-16,0 0 54 15,-59 140-25-15,56-118-53 16,3 0-22-16,0-2-12 0,0 2 11 16,0-3-5-16,8 4 8 15,5-6-1-15,9 3-4 16,-3-7 9-16,0-3-5 15,8-3 39-15,8-2 15 16,-1-5-20-16,7 4-15 16,2-4-26-16,3 5-1 15,5 6-3-15,-8 9-3 16,-2 10-2-16,-1 11-4 16,-12 7 6-16,1 2-1 15,-11 3 1-15,-12-6 0 16,-3 1 0-16,-3-5 17 15,0-8 40-15,-19-1 10 16,-5-3 4-16,-17-7-21 16,1-5-9-16,-11-6-12 0,2-6-9 15,-10-7-7-15,-3 0-13 16,5 0-8-16,4 0-19 16,10 0-8-16,12-14-30 15,12-16-40-15,6 4-54 16,13-7-362-16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5.809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1252 0,'0'0'316'15,"0"0"-177"-15,0 0-5 16,0 0-72-16,0 0-43 15,0 0-13-15,0 0 0 16,0 6-5-16,0-3-2 16,0-3-39-16,0 0-105 15,0 0-255-15,0 0-539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6.40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243 100 13 0,'0'0'763'0,"0"0"-669"15,0 0 90-15,0 0 13 16,0 0-131-16,0 0-16 15,0 0-27-15,-78-14 16 16,57 26 16-16,-4 10 13 16,-7 12-11-16,8 5-28 15,-5 8-8-15,14 6-10 16,2 3 5-16,11 5-14 0,2-4-1 16,0 1 0-16,24 2 1 15,11-4-1-15,11-2 5 16,8-7 3-16,-2-8-8 15,4-8 9-15,0-12 1 16,1-10-4-16,-8-9 2 16,1 0 4-16,-9-22-3 15,-1-17 3-15,-9-9-12 16,-3-8 0-16,-19-9 1 16,-9-9-2-16,0-7 0 15,-11-3-1-15,-37 1 0 16,-4 1-1-16,-15 7 1 15,0 14-6-15,-6 17-25 16,-16 24-83-16,11 14-198 16,16 6-452-16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7.22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506 70 378 0,'0'0'97'16,"0"0"-57"-16,0 0 94 0,0 0-15 15,0 0-17-15,0 0 31 16,0 0-29-16,-56-65-1 16,28 60-44-16,-7 5-8 15,-8 0 1-15,-3 0-7 16,-11 9 19-16,-2 21-7 16,3 6-31-16,10 5-1 15,8 5-15-15,16 1-10 16,6-2 0-16,16-5 0 15,0-4 2-15,16-5-1 16,22-9 7-16,5-5 0 16,14-9 0-16,5-3 3 15,3-5 5-15,7 0-7 16,-10-22 0-16,0-5-9 16,-13-4 0-16,-1-6-39 0,-15 1 17 15,-4-3 21-15,-7 0 0 16,-6 5 1-16,-13 6 6 15,-3 12 7-15,3 3 31 16,-3 7 8-16,0 6-28 16,0 0-24-16,0 0-21 15,0 21 11-15,0 12 10 16,-6 10 1-16,-7 7 16 16,10 9 3-16,3 2 5 15,0 4 3-15,0 2 9 16,0 3-5-16,16 1-12 15,-8-4 4-15,8 0-8 16,-7-8-1-16,1-6-7 0,-4-14 0 16,-3-11-7-16,4-8 1 15,-7-10 8-15,0-9-10 16,0-1-42-16,0 0-28 16,0-17-19-16,0-14-250 15,3-5-803-15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7.946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77 641 0,'0'0'170'16,"0"0"-124"-16,0 0-1 15,0 0-2-15,0 0-25 0,0 0 22 16,0 0 43 0,134-71 18-16,-96 71 2 0,-8 0-50 15,5 0-32-15,-8 18-20 16,2 14-1-16,-10 14 1 16,-11 10 11-16,-5 6 2 15,-3 5 4-15,-3 4 3 16,-21-1-2-16,-8-3-10 15,-6-7 3-15,5-4 6 16,-4-10 3-16,-1-7-4 16,16-10-5-16,1-10-1 15,2-5-11-15,9-6 2 16,4-2-2-16,3-6 12 16,3 0-1-16,0 0 2 15,0 0-1-15,0 0 1 0,0 0 7 16,0 0-8-16,3-6-11 15,13-7-1-15,6-5-1 16,-1 2 0-16,4 2-1 16,-4 3 1-16,6 2-8 15,-6 7 7-15,-2 2 0 16,3 0 1-16,-1 0-5 16,4 5 6-16,10 17 0 15,-5 9 15-15,7 8 4 16,4 3 0-16,2 1-6 15,-5 0-6-15,-1-8 5 16,-2-8-5-16,-7-7-5 16,0-7 12-16,-3-13 8 15,13 0 1-15,21-45-23 16,-13-4-156-16,-3 1-696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08.22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0 320 0,'0'0'609'0,"0"0"-379"16,0 0-133-16,0 0-36 16,0 0-21-16,0 0-8 15,0 0 26-15,57 18 24 16,-46 3 25-16,5 10-32 15,-3 9-7-15,-1 8-15 16,-2 3-30-16,-4 1-7 16,7 1-10-16,-11-2 0 15,4-7-5-15,4-9-1 0,-7-6 0 16,3-14-34-16,-6-10-73 16,0-5-123-16,0 0-170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08.646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0 758 0,'0'0'228'0,"0"0"-144"15,0 0 10-15,0 0-50 16,0 0-31-16,0 0 16 15,0 0 66-15,19 7 13 16,-10 12-8-16,4 6-11 16,-4 1-18-16,4 10-5 0,2 5-8 15,-9 4-23 1,10-3-20-16,-7 3-5 0,4-6-8 16,-4-3-1-16,4-6 1 15,-8-4-1-15,5-4 4 16,-7-8-5-16,-3-7-41 15,3-7-58-15,0 0-104 16,-3 0-194-16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0.463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0 636 0,'0'0'513'15,"0"0"-443"-15,0 0-43 16,0 0 49-16,0 0-57 16,0 0-18-16,0 0 14 15,16 17 51-15,-3 16 80 16,-7 21-29-16,2 16-18 0,2 16-24 16,-1 9-28-16,1 10-20 15,2-5 1-15,1-10-12 16,3-9-8-16,-5-9-7 15,2-18-1-15,3-8 1 16,-13-15 1-16,3-11-1 16,1-10-1-16,-7-6 0 15,3-4-41-15,-3 0-9 16,0 0-29-16,9-49-128 16,1 3-283-16,-7-3-375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6.545"/>
    </inkml:context>
    <inkml:brush xml:id="br0">
      <inkml:brushProperty name="width" value="0.05" units="cm"/>
      <inkml:brushProperty name="height" value="0.05" units="cm"/>
      <inkml:brushProperty name="color" value="#FFAFCA"/>
      <inkml:brushProperty name="fitToCurve" value="1"/>
    </inkml:brush>
  </inkml:definitions>
  <inkml:trace contextRef="#ctx0" brushRef="#br0">0 0 679 0,'0'0'209'16,"0"0"-148"-16,0 0-45 16,0 0-16-16,0 0-6 15,0 0 6-15,0 0 31 0,21 20 73 16,20-14 56-1,8-1-7-15,23-2-53 0,15 2-29 16,23-5-10-16,33 0-8 16,40 4-7-16,60-2-8 15,31 4 5-15,4-1-5 16,-14 1-16-16,-27-3-5 16,-13 0-8-16,-8-1 0 15,-14-2-8-15,-40 4 5 16,-38-4-5-16,-27 0 0 15,-16 0 1-15,13 0-1 16,11 0 0-16,11 0 0 0,2 0 0 16,-9-4 0-16,3 2 0 15,7 2 6-15,-11 0 1 16,5 0-7-16,-11 0 1 16,-5 0-2-16,-7 0 1 15,-9 2 0-15,-12 6 0 16,-10-4 1-16,-18 1-1 15,-14-5 0-15,-11 3 0 16,-10-3 0-16,-3 0 12 16,-3 0 11-16,0 0 4 15,0 0 3-15,0 0-3 16,0 0-4-16,0 0-12 16,0 0-11-16,0 0 0 0,0 0 0 15,0 0 0-15,0 5-1 16,0-2-14-16,0 6 3 15,0 10-7-15,0 15 17 16,0 10 1-16,0 21 1 16,0 10 0-16,0 19 8 15,0 10 3-15,0 10-3 16,0 7-3-16,0 3-5 16,0-7 11-16,7-8-11 15,2-8 5-15,4-9-4 16,-7-10-1-16,7-8 5 15,-13-8-5-15,5-10 5 16,-2-8-6-16,0-12 0 16,-3-11 1-16,7-5 0 15,-7-11 1-15,0-4-1 0,0-2 8 16,0-3 6 0,0 0-5-16,0 0-4 0,0 0-5 15,0 0 5-15,0 0-5 16,0 0 0-16,0 0-1 15,0 0-11-15,-13 8 7 16,-11 3 4-16,-11 1 1 16,-8 4 8-16,-11-1-7 15,-5-2-1-15,-12-1 1 16,-7-4-2-16,-22-2-2 16,-2-4-4-16,-17-2 6 15,-9 0-1-15,-2 0 1 0,-10 0 0 16,-29-6 1-1,-24-13-1-15,-38-3 1 0,-9 2-1 16,13-2 1-16,12 0-1 16,37 5-8-16,32 3 8 15,31 2 0-15,28 7-1 16,9 2 1-16,-16 0 0 16,-11 3-1-16,-14 0 1 15,4 0-1-15,6 0 1 16,-1 0-7-16,11 0-1 15,9 0 2-15,9 0-1 16,0 0 0-16,3 0 5 16,-3-6-5-16,0 4 6 0,0-1 0 15,1 0-1 1,-1-2 1-16,6 2-8 0,12-3-3 16,7 1 11-16,16-1 0 15,18 0 1-15,3 6-1 16,13 0 1-16,6 0-31 15,0 0-3-15,0 0-11 16,0-5-19-16,3 5-59 16,16-3-192-16,3-2-359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0.66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0 104 848 0,'0'0'237'16,"0"0"-187"-16,0 0-49 16,0 0 57-16,0 0 45 15,0 0-35-15,0 0-33 16,178 0-19-16,-141 0-3 15,-6-11-13-15,-2-3-3 16,8-11-171-16,-15-2-183 0,0 0-246 16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0.92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0 808 0,'0'0'263'15,"0"0"-122"-15,0 0 58 16,0 0-32-16,0 0-98 16,0 0-61-16,0 0 1 15,-3 56 51-15,9-6 0 16,7 9 7-16,-7 10-16 16,7 1-14-16,-4 0-20 15,7-1-8-15,2-2-3 16,-2-8-5-16,3-9 0 0,-7-10 1 15,1-7-1 1,-5-11-1-16,2-7-43 0,-4-6-46 16,13-9-122-16,-3-4-156 15,3-17-216-15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1.33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10 271 948 0,'0'0'151'0,"0"0"-124"16,0 0 51-16,0 0 2 16,0 0 1-16,0 0 31 15,0 0-53-15,181-19-32 16,-151-4-10-16,-8-2-4 15,-6 0 0-15,-11-5-13 16,-5-4-12-16,0-2-21 16,0 5-4-16,-11 2 8 15,-11 14 13-15,-7 11-7 16,-1 4 6-16,-5 3 14 16,-2 23 3-16,6 9 13 15,0 5 3-15,9-1 4 0,9 2-7 16,10 2 3-16,3-1 6 15,0-1-6-15,29-4-6 16,-5 0 3-16,7-7-4 16,1-5-3-16,2-6 1 15,-6-4-7-15,6-11-26 16,18-4-90-16,-4-4-127 16,-7-19-291-16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1.620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0 912 0,'0'0'203'0,"0"0"-117"16,0 0 100-16,0 0-10 15,0 0-101-15,0 0-37 16,0 0-20-16,9 3-1 15,1 39 46-15,-7 17 10 16,-1 8-3-16,4 13-23 16,4 1-19-16,-7 3-10 15,6-3-17-15,-2-6 7 16,-1-8-7-16,-3-8-1 16,7-11-9-16,-7-12-35 15,3-11-39-15,15-20-49 16,1-5-153-16,0 0-311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1.94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39 278 834 0,'0'0'308'0,"0"0"-214"15,0 0 42-15,0 0 21 16,0 0-75-16,0 0-46 16,0 0-10-16,-16-121-23 15,16 124 4-15,0 23-7 0,6 9 56 16,4 13 32-16,-2 8-15 16,2 9-15-16,-7 6-11 15,3 0-10-15,4 0-21 16,-7-1-9-16,3-5-6 15,4-7 1-15,-7-4-1 16,3-10 5-16,-3-3-6 16,-1-15-26-16,6-2-41 15,-3-10-52-15,1-7-190 16,4-7-482-16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2.47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95 21 901 0,'0'0'234'16,"0"0"-150"-16,0 0 45 0,0 0-44 15,0 0-47-15,0 0 4 16,-90 148 3-16,90-98-8 16,0-3-2-16,6 1-5 15,15-6-7-15,8-2-11 16,2-10-3-16,6-2 3 16,1-12 1-16,2-4-2 15,4-9 1-15,-4-3 3 16,1 0-4-16,-1-23 4 15,-8-10-8-15,-5-9 1 16,-11-11-1-16,-13-6-1 16,-3-5-5-16,-6 2 8 0,-28 6-9 15,-7 14 1-15,-5 13-1 16,-5 15-1-16,2 8-9 16,-10 6-41-16,8 6-242 15,21 13-425-15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3.474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0 168 816 0,'0'0'172'0,"0"0"-64"16,0 0 95-16,0 0-89 16,0 0-57-16,0 0-8 0,0 0-15 15,0-4-34-15,0 30 0 16,16 13 47-16,0 12-3 15,3 7-4-15,2 9-5 16,-2 2-21-16,3-2-4 16,-1-9-3-16,1-4-5 15,-3-9 0-15,-3-9-1 16,0-8 0-16,-11-11 1 16,1-7-1-16,1-6 0 15,-4-4 6-15,-3 0 6 16,6-6 3-16,0-19-11 15,4-12-5-15,6-13-26 16,-10-9-19-16,2-11 11 16,5-7-15-16,0 1 12 15,-10-1 14-15,6 10 13 0,1 11 9 16,-10 14 1-16,6 14 0 16,-3 11 1-16,0 11-1 15,-3 6 0-15,7 0-27 16,-4 23-22-16,3 16 48 15,4 14 0-15,-2 12 1 16,8 3 0-16,6 2 0 16,0 0 9-16,2-7-9 15,5 0 0-15,-2-10 0 16,-2-6 1-16,-3-11-1 16,-4-10 0-16,-4-9 0 15,-1-12 1-15,-11-5 12 16,7 0 18-16,1-25 17 15,-1-19-13-15,4-13-18 16,6-10-5-16,-14-9-11 0,8-9-1 16,-10-1 1-16,3-1 0 15,-6 6-1-15,3 14 0 16,-3 14-1-16,0 17-12 16,0 13-75-16,7 13-176 15,-4 9-430-15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3.849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162 0 834 0,'0'0'202'0,"0"0"-152"16,0 0 35-16,0 0 8 15,0 0-53-15,-143 182 17 16,127-125-14-16,13 1 8 16,3-2-28-16,0-2 11 15,16-9-11-15,11-6-7 0,5-12-3 16,3-7 2-16,-2-11 18 15,2-9 27-15,-1 0 11 16,-3-26-27-16,-3-18-22 16,-3-10-10-16,-12-10-12 15,-10-6-16-15,-3 0-56 16,-3 4-39-16,-26 15-25 16,-14 10 6-16,5 16-119 15,8 15-377-15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4.16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6 31 742 0,'0'0'495'0,"0"0"-434"16,0 0-23-16,10 188 102 15,-4-120-66-15,0-1-40 16,1-8 14-16,-7-9-13 16,0-11-10-16,0-17-8 15,0-7 2-15,0-15 2 16,-7 0 11-16,-2-12 0 16,-4-24-32-16,7-15-6 15,6-10-39-15,0-14 4 16,3-4 4-16,22 5 20 15,4 12 17-15,-2 17-1 16,5 19-9-16,-5 11-22 0,-2 12-211 16,-4 3-255-16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4.49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0 681 0,'0'0'273'0,"0"0"-177"15,0 0 33-15,0 0 3 16,0 0 4-16,3 164-19 16,0-83-1-16,7 8-31 15,6 4-43-15,-7-2-24 16,4-7-8-16,-5-9-3 16,-5-10-2-16,4-13-5 15,-7-9-25-15,0-7-70 16,0-11-106-16,0-11-205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5.939"/>
    </inkml:context>
    <inkml:brush xml:id="br0">
      <inkml:brushProperty name="width" value="0.05" units="cm"/>
      <inkml:brushProperty name="height" value="0.05" units="cm"/>
      <inkml:brushProperty name="color" value="#B0CAC4"/>
      <inkml:brushProperty name="fitToCurve" value="1"/>
    </inkml:brush>
  </inkml:definitions>
  <inkml:trace contextRef="#ctx0" brushRef="#br0">811 215 365 0,'0'0'178'0,"0"0"-126"16,0 0 17-16,0 0 22 15,0 0-25-15,0 0-15 16,-22-51 21-16,15 43 3 16,4 2-4-16,-6 1-22 15,-4-1-17-15,4 0-10 16,-6 4 8-16,-7-7 12 15,-3 3-6-15,-4-2-10 16,-11-3 16-16,2 3-13 0,-2-6 3 16,-1 2 5-16,1-1-2 15,-1-1-15-15,1-1 2 16,13 7 2-16,-8 0-3 16,7 5-21-16,-3 3-10 15,3 0-8-15,-1 0 18 16,2 15 0-16,-8 9 0 15,11 1-13-15,-8 6 13 16,10 3 0-16,0 5-9 16,7 8 1-16,9 12-1 15,3 6 8-15,3 10 1 16,0 6 0-16,0 7 0 16,19-2 0-16,8-2 0 0,11 1-1 15,5-5 1-15,11-5 0 16,-1-8 0-16,-1-6 0 15,1-10-1-15,-6-12-12 16,0-8-22-16,-6-9-3 16,-8-11-8-16,5-11 2 15,-1 0 21-15,1-6 17 16,2-25-21-16,1-4 5 16,-4-8-5-16,1-7 6 15,-11 0 13-15,-5-7 8 16,-6-3 0-16,-10-1 1 15,1-9-1-15,-7 1 0 16,0-7 2-16,0 3-1 0,0-1 0 16,0 8 0-16,0 6 0 15,0 9 5-15,0 2 5 16,0 7 4-16,0 8 2 16,-7 9 6-16,7 6 0 15,0 7 2-15,-3 4 13 16,3 2-3-16,0 3-5 15,0 3-8-15,0 0-9 16,0 0-13-16,0 0-11 16,0 3-26-16,0 25 18 15,0 11 17-15,0 9 1 16,16 10 1-16,5 8 1 0,4 1 1 16,10 9 5-1,-1 2-6-15,7 3 5 16,-1 3 1-16,1-3-6 0,-1-8 0 15,1-6 5-15,-11-13-4 16,7-13 6-16,-15-9-6 16,-3-10 8-16,3-16-10 15,-4-6-136-15,1 0-532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5.06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364 536 1160 0,'0'0'183'16,"0"0"-105"-16,0 0 124 16,0 0-108-16,0 0-92 15,0 0 22-15,0 0-13 16,-161 69 1-16,104-10 1 16,11 7 14-16,6-6-16 0,5 0-5 15,16-9-5-15,13-7 6 16,6-8-6-16,0-5-1 15,9-8 1-15,23-4 6 16,4-8 5-16,6-8-11 16,4-3 8-16,0-3-3 15,2-27-6-15,-8-15-31 16,-9-20-20-16,-2-15-50 16,-8-16-40-16,-2-14 19 15,-13-8 13-15,-3 3 41 16,-3 10 68-16,0 10 26 15,0 17 86-15,0 22 11 16,0 17-9-16,0 14-22 16,0 17-28-16,0 8-31 15,0 0-33-15,-3 11-28 0,-3 31 28 16,-4 16 6-16,1 12 10 16,2 15 13-16,4 5 12 15,3 0-5-15,0 0-16 16,0-4 1-16,10-3-11 15,12-3-4-15,0-10-5 16,-4-5 6-16,1-10-7 16,0-12-10-16,-10-10-56 15,4-16-52-15,-2-9-162 16,-1-8-351-16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5.46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0 849 0,'0'0'195'0,"0"0"-94"15,0 0 15-15,0 0-80 16,0 0-35-16,0 0 37 15,0 0 37-15,3 75-21 16,-3-44-5-16,0-1-18 16,0 4-18-16,0-6-6 15,0-3 1-15,2-3-8 16,1-7-61-16,10-4-96 16,-7-7-224-16,0-4-453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5.69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48 0 801 0,'0'0'175'0,"0"0"-94"16,0 0 3-16,0 0-58 15,0 0 24-15,0 0 30 16,0 0-3-16,0 95-38 16,0-61-26-16,-10 1-3 15,1-1-10-15,-4 13-119 0,3-12-185 16,4-4-383-16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0:03.79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682 2843 127 0,'0'0'299'0,"0"0"-32"16,0 0-153-16,0 0-2 16,0 0-16-16,0 0-44 15,0 0-20-15,0 0 27 16,0 0 15-16,0 0-5 16,0 0 4-16,0 0 8 15,0-6-10-15,0 3-18 16,0-5-2-16,0-4-37 15,0-7-2-15,0-3-11 16,0-7 9-16,0 2-10 16,0-4 0-16,-3 0 1 15,-4 0 5-15,1 0-5 16,0 1-1-16,-4-4 0 16,4-1 0-16,0-4 1 15,-7-2 0-15,5-4 0 16,-5-3 1-16,7 1-1 0,-7-4-1 15,4 4 2-15,-4 5-1 16,0-3 0-16,5 6-1 16,-11-3 2-16,6 3-1 15,1-5 0-15,-4 7-1 16,3-7 1-16,5 2 0 16,-5 0 5-16,7 3-6 15,0 0 1-15,-7 0 0 16,10 0 6-16,-10-1-6 15,7 5 0-15,-7-8 7 16,8 3-7-16,2-5-1 0,-7 9 3 16,4-4-2-1,0 1 1-15,-4 3-1 0,4 0 0 16,0-1 1-16,-4-2 4 16,4 0-6-16,-7 0 7 15,11-3-7-15,-4-4 0 16,-4 5 0-16,4 0-1 15,3 2 0-15,0 8 1 16,-4-4 0-16,4 4 1 16,0 2-1-16,3-1 1 15,-3 2 1-15,-7-3-1 16,4 1 0-16,3-1 0 16,1 0 0-16,-9 3 0 15,6-2-1-15,2 1 1 0,0 2 1 16,-7-2-2-16,7 0 1 15,0 3 0-15,3-4 1 16,-3 4-1-16,-7-3 0 16,7 3 0-16,0 1 5 15,0 0-4-15,0 5 4 16,-4-2-4-16,4 5-1 16,0 0 8-16,3-2-9 15,-2 2 1-15,-1 1 0 16,-5-5-1-16,6 7 1 15,2 4 0-15,0 1-1 16,0 6 1-16,0 3 7 16,0 0-6-16,0 0 18 0,-3 0-14 15,3 0-4 1,0 0-2-16,-3 0 0 0,3 0-9 16,-3 14-1-16,-7 8 10 15,4 9 0-15,0 3-1 16,-10 5 1-16,11 0 0 15,-8 2 0-15,10-4-1 16,-7 7 0-16,1-9-6 16,6 5 0-16,-7-6-2 15,4-2 7-15,0 0-4 16,-4-1 4-16,7-6 1 16,-3-3 0-16,-4-2-6 15,5-3 1-15,5-3-1 16,0-6-1-16,-3-2 0 15,3-3 6-15,0-1 1 0,0-2 0 16,0 0 0-16,0 0 1 16,0 0-1-16,0 0 0 15,0 0-9-15,0 0-3 16,0 0-3-16,0-5 7 16,0-12 8-16,0-2 0 15,0-6-5-15,0-1 5 16,0-2-1-16,0-3-5 15,3 1 7-15,2-1-1 16,8-7 1-16,-4 2 0 0,4 1-1 16,3-1-5-1,-10-3-6-15,10 12 6 0,-13 2 6 16,2 8 0 0,5 3-1-16,-7 6 1 0,-3-1-3 15,6 4 2-15,-3-1 0 16,4 3-7-16,-7 3 7 15,0-3-6-15,0 3 6 16,0 0-7-16,3 0 0 16,0 0-3-16,0 0-6 15,13 0 10-15,5 6 7 16,1 8 1-16,3 3 1 16,6-1 5-16,7 4-6 15,-8-3 6-15,8 0 5 16,0-1 1-16,-1 4 9 0,-2-1-8 15,-8 1 1-15,-2 0 7 16,4-1-11-16,-8 2-3 16,-2-6 0-16,3 4-7 15,-3-8 5-15,-1 3-5 16,1-7-1-16,-7 2 0 16,7 0 1-16,-4-3 0 15,1-1 0-15,-7 1 0 16,1-3-1-16,-4-1 1 15,-3-2-1-15,7 0 1 16,-7 0-1-16,-3 0-13 16,3-5-40-16,-3-17-91 15,0-1-397-15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1.356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19 209 0,'0'0'234'15,"0"0"-77"-15,0 0-4 16,0 0 22-16,0 0-17 15,0 0-38-15,0 0-17 16,0-19-11-16,0 19 4 16,0 0-9-16,0 0-21 15,0 0-18-15,0 0-1 0,0 0-15 16,0 0-13 0,0 0-14-16,0 18-4 0,0 8 5 15,10 15 4-15,2 4 5 16,-2 8-9-16,-1 6 5 15,4 5-3-15,-8 4-7 16,8 2 0-16,-7 4-1 16,-3-5 0-16,-3-2-6 15,7-11-8-15,-1-11-10 16,0-17-27-16,4-11-55 16,-1-9-82-16,9-8-74 15,-2-8 46-15,-7-14-76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1.61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51 772 0,'0'0'195'16,"0"0"-104"-16,0 0-53 16,0 0-37-16,0 0 7 15,0 0 9-15,0 0 6 16,121-36-14-16,-90 27-7 16,3 6-2-16,-9 0-38 15,9 3-94-15,-12 0-107 16,-3 0-105-16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1.833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0 191 0,'0'0'614'16,"0"0"-435"-16,0 0-18 16,0 0-29-16,0 0-103 15,0 0-19-15,0 0 43 16,2 106 27-16,17-58-29 15,0 2-9-15,6-4-14 16,-4-5-15-16,4-9-12 16,-6-10-1-16,-1-8-65 15,-2-8-58-15,0-6-21 0,12 0-15 16,-7-11-106 0,-2-12-368-16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2.07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99 0 922 0,'0'0'167'16,"0"0"10"-16,0 0-32 16,0 0-117-16,0 0-28 15,0 0 31-15,-30 142 34 0,23-72-8 16,-2 9 1-16,-1 3-32 15,4-1-10-15,0 0-7 16,-4-1-8-16,7-10-1 16,-2-9-19-16,2-11-42 15,-4-13-46-15,7-10-72 16,0-12-89-16,-3-13-235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2.379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0 644 0,'0'0'214'0,"0"0"-107"16,0 0 18-16,0 0-2 16,0 0-18-16,8 161 1 15,0-94-29-15,-3 0-5 16,1 0-41-16,4-5-14 16,-1-4-9-16,1-10-8 15,-1-6 0-15,1-10-43 16,-4-15-95-16,-1-7-104 15,-5-6-252-15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2.700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0 173 365 0,'0'0'346'16,"0"0"-256"-16,0 0-50 15,0 0 66-15,0 0-27 0,121-148 25 16,-80 131 15 0,6 9-29-16,-3 8-41 0,-4 5-4 15,-5 35 50-15,-8 13 5 16,-11 11-45-16,-10 3-28 15,-6 3-7-15,0-3-2 16,-27-3-4-16,-11-6-14 16,-12-8-49-16,6-14-59 15,4-8-17-15,-9-19-33 16,11-6-167-16,9-3-369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6.425"/>
    </inkml:context>
    <inkml:brush xml:id="br0">
      <inkml:brushProperty name="width" value="0.05" units="cm"/>
      <inkml:brushProperty name="height" value="0.05" units="cm"/>
      <inkml:brushProperty name="color" value="#B0CAC4"/>
      <inkml:brushProperty name="fitToCurve" value="1"/>
    </inkml:brush>
  </inkml:definitions>
  <inkml:trace contextRef="#ctx0" brushRef="#br0">0 0 856 0,'0'0'199'0,"0"0"-139"16,0 0-17-16,0 0-42 16,0 0 25-16,0 0 50 15,9 200 37-15,7-102-3 16,-3 15-1-16,-5 7-40 16,2 6-18-16,-4 0-5 15,-3-6-19-15,3-6-5 16,4-14-5-16,-7-10-1 15,0-18-10-15,-3-16 1 16,0-14 1-16,0-14-8 16,0-25-68-16,0-3-190 0,10-6-229 15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3.19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0 271 628 0,'0'0'115'0,"0"0"-77"16,0 0 43-16,0 0 34 16,0 0-18-16,159 10-13 0,-115-18 3 15,-1-13-38-15,-3-9-3 16,-8-1-12-16,-4 1-17 15,-12-1-2-15,-8 6-4 16,-8-1 1-16,0 4 1 16,0 0-3-16,-24 5-3 15,-11 3 0-15,5 14-6 16,-11 0 36-16,-2 9-37 16,-5 24-6-16,8 8 6 15,2 10 29-15,16-1 5 16,11-2 5-16,11-1-19 15,0-3-7-15,22-5 5 0,18-3-5 16,9-5 6 0,5-3-19-16,5-6-4 0,-3-8-33 15,12-8-92-15,-14-6-106 16,-8 0-271-16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3.52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1005 0,'0'0'191'0,"0"0"-167"16,0 0 7-16,0 0-18 16,0 0 10-16,0 0 17 15,0 0-2-15,100 0-9 16,-72 0-19-16,-7 0-10 15,5 0-10-15,2 0-103 16,-7 0-193-16,-5 0-309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3.72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11 130 0,'0'0'1083'0,"0"0"-1012"16,0 0-57-16,0 0 33 15,0 0 15-15,0 0-27 16,0 0 1-16,119 14-7 16,-85-14-11-16,10-11-18 15,-10 2-86-15,-9 4-396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4.109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0 905 0,'0'0'332'0,"0"0"-248"16,0 0 27-16,0 0-22 16,0 0 4-16,0 0-22 15,22 160-28-15,-9-108-5 16,-10-4-24-16,0-6-14 16,4-4-11-16,-4-13-77 0,-3-9-65 15,3-7-157 1,-3-9-339-16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4.26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1390 0,'0'0'180'15,"0"0"-136"-15,0 0-44 16,0 0-46-16,0 0-299 15,0 0 132-15,0 0-408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4.74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0 605 0,'0'0'712'0,"0"0"-666"15,0 0 9-15,0 0 63 16,12 152-73-16,4-100-25 16,-11 1 11-16,8-5 13 15,-7-6-28-15,7-8-15 0,-7-12 5 16,-6-4 1-1,7-11-7-15,-4-7-11 0,0 0-32 16,3-2 20-16,-3-27 17 16,10-7-39-16,-10-8-49 15,7-13 14-15,-5-1 13 16,1 2 35-16,-3 8 22 16,7 12 10-16,-4 13 0 15,4 10 0-15,-4 9 0 16,0 4 0-16,4 0 2 15,-2 0 26-15,11 9 23 16,-3 13 34-16,0 9-16 16,3 6 8-16,-8 4-13 0,5 4-32 15,-10 0-20-15,7-6-12 16,-7-5 0-16,7-9-23 16,-7-4-31-16,-3-7-80 15,12-14-87-15,-4 0-110 16,-3 0-82-16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4.966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0 983 0,'0'0'372'0,"0"0"-288"16,0 0-33-16,0 0-6 15,0 0 42-15,0 0-4 0,57 181-7 16,-49-114-32-16,5 0-16 16,-7-6-18-16,1-8-10 15,-1-3-9-15,-3-11-43 16,-3-8-91-16,0-11-113 16,0-9-227-16,0-7-287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5.13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99 1408 0,'0'0'311'0,"0"0"-249"16,0 0-38-16,0 0-23 15,0 0 5-15,0 0-5 16,199-62-1-16,-139 45-45 15,-17-3-346-15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6.453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25 568 0,'0'0'221'16,"0"0"26"-16,0 0-17 16,0 0-52-16,0 0-67 15,0 0-53-15,0 0-8 16,0-28-8-16,0 47-16 16,0 18 66-16,16 13-7 15,-7 10-23-15,7 6-26 16,2 1-14-16,1 2-16 0,0-5-6 15,3-6-1 1,-1-7-35-16,1-10-11 0,0-10-10 16,7-11-22-16,-5-15-20 15,1-5-9-15,12-22-68 16,-5-17-183-16,-10-6-368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6.67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54 455 0,'0'0'116'0,"0"0"-9"15,0 0 3-15,0 0-61 16,0 0-24-16,0 0-12 16,193-29-13-16,-160 17-64 15,-4-1-174-15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7.340"/>
    </inkml:context>
    <inkml:brush xml:id="br0">
      <inkml:brushProperty name="width" value="0.05" units="cm"/>
      <inkml:brushProperty name="height" value="0.05" units="cm"/>
      <inkml:brushProperty name="color" value="#B0CAC4"/>
      <inkml:brushProperty name="fitToCurve" value="1"/>
    </inkml:brush>
  </inkml:definitions>
  <inkml:trace contextRef="#ctx0" brushRef="#br0">0 411 798 0,'0'0'182'0,"0"0"-165"16,0 0-9-16,0 0 87 16,0 0 83-16,259-31-7 15,-116 6-69-15,56-6-26 16,63-8-24-16,21-2-15 16,13 4-13-16,3-2-9 15,-34 8-8-15,4 1 1 16,-29 8 2-16,-54 9 0 15,-59 0-7-15,-33 7-2 16,-32 0 5-16,10-3-5 16,-9 3 0-16,-1 0 5 15,-19 2-5-15,-11-2 1 0,-10 2 4 16,-7-1-5-16,-6 1 0 16,7 2 0-16,-10 2-1 15,4 0 0-15,-1 0 0 16,-7 0-1-16,9 0 0 15,-6 0 0-15,1 0 0 16,4 0 1-16,-7 0-1 16,-3 0-1-16,0 0 1 15,0 0 1-15,0 0-3 16,0 0-3-16,0 0-3 16,0 0-7-16,0 15-11 15,0 17 25-15,0 23 2 16,0 41 0-16,0 57 1 0,0 48 14 15,0 27 1 1,0-4-7-16,0-13-2 0,22-30-6 16,2-10 0-16,5-30 5 15,-10-34-4-15,-7-29 4 16,1-14-6-16,-8 6 0 16,8 2 6-16,-7 4 12 15,-6-12-8-15,3-8-3 16,4-15-1-16,-4-10-5 15,-3-12 0-15,0-7 0 16,3-7 0-16,-3-5 12 16,0 0 5-16,0 0 17 0,0 0 24 15,-3-9-16-15,-32-10-29 16,-11-3-14-16,-32-1-1 16,-43 1-10-16,-57 9-3 15,-65 7 5-15,-34 2 0 16,-19 4 9-16,10 0-9 15,17 0 0-15,1 0 8 16,10 0-11-16,34 10 12 16,49-4 1-16,57-2-1 15,55-1 1-15,23-3-1 16,2 0-26-16,20 0-54 16,-1 0-185-16,19 0-527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7.06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28 423 0,'0'0'361'0,"0"0"-171"16,0 0-5-16,0 0-38 15,0 0-69-15,21 158-29 0,-9-136-37 16,7-2-12-16,-1-9 0 16,4-9-10-16,7-2-58 15,-4 0-64-15,-1-25-110 16,11-8-106-16,-11-4 251 15,5-2 71-15,-7 4-132 16,-11 4-28-16,5 6 186 16,-16 12 7-16,0 7 216 15,0 6 8-15,0 0-33 16,0 6 1-16,0 26 17 16,10 11-29-16,-7 16-47 15,3 12-38-15,0 7-21 16,1 7-24-16,-4 1-23 15,-3-2-19-15,0-9-1 0,-16-5-14 16,-6-7-17-16,-15-15-27 16,-1-12-34-16,-11-28-171 15,2-8-319-15,16-2-110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7.524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0 814 0,'0'0'191'0,"0"0"-84"0,0 0-22 16,0 0-40 0,0 0 61-16,0 0 48 0,0 0-34 15,56 169-41-15,-47-109-10 16,7-2-31-16,0 1-24 16,-10-3-2-16,10-6-12 15,-11-5 0-15,5-4-45 16,-7-4-58-16,0-6-55 15,-3 0-63-15,0-12-184 16,0-7-206-16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7.82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63 732 0,'0'0'163'16,"0"0"-53"-16,0 0 33 16,0 0-23-16,0 0 2 15,0 0-5-15,175-62-35 16,-151 68-28-16,-5 22 4 0,-13 14 9 15,-3 5-11 1,-3 4-21-16,-6-1-15 0,-18-1-20 16,-11-9-1-16,5-1-49 15,-5-18-73-15,-6-9-124 16,10-12-37-16,9 0-264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8.233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0 292 781 0,'0'0'192'0,"0"0"-138"0,0 0 148 15,0 0-57-15,0 0-66 16,0 0-7-16,0 0-9 16,165-45-34-16,-138 14-7 15,5-3-8-15,-10 2-14 16,-9-3-8-16,-7 2-33 16,-6 2-10-16,0 6 19 15,-3 8 22-15,-16 9 9 16,-3 8-17-16,-9 0-14 15,0 22 18-15,-3 12 14 16,-4 10 9-16,16 5 22 16,4 2 9-16,15-5 10 15,3 3-17-15,0-5-2 0,16-2-20 16,11-8-11-16,11-4-25 16,-1-7-32-16,19-9-79 15,-9-5-157-15,-10-9-484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8.46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19 894 0,'0'0'289'16,"0"0"-234"-16,0 0-38 16,0 0-2-16,0 0 4 15,0 0-13-15,0 0-6 16,140 0-5-16,-124 0-148 16,-10 0-162-16,-6 6-350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8.64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50 1128 0,'0'0'489'0,"0"0"-429"0,0 0 24 16,0 0-9-16,0 0-39 15,0 0 0-15,0 0-13 16,107 1-7-16,-64-1-16 15,19-16-7-15,-5 0-138 16,-14-3-453-16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9.08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0 836 0,'0'0'291'0,"0"0"-199"16,0 0 47-16,0 0-60 15,0 0-17-15,0 0 72 16,0 0-1-16,34 125-49 15,-31-74-28-15,7-1-32 16,-7 0-16-16,-3-10-2 16,3-2-6-16,-3-11-28 15,3-1-48-15,0-13-70 16,7-7-135-16,-4-6-240 16,-3 0-107-16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9.494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0 121 1028 0,'0'0'224'16,"0"0"-173"-16,0 0 62 15,0 0-14-15,0 0-40 16,178-112 17-16,-146 112-32 15,-10 0-18-15,-11 20 2 16,-1 13-1-16,-10 7 4 16,0 4-12-16,-16 4-10 15,-5-4-9-15,-7-5-70 0,-1-6-32 16,8-12-45 0,12-5 6-16,-1-7 40 0,10-9 34 15,0 0 6-15,0 0 38 16,16 0 23-16,5 0 0 15,14 0 19-15,-5 0 19 16,5 16 2-16,0 14 11 16,-11 4-18-16,-5 2 43 15,-13 3-15-15,-6 0 27 16,0-5 17-16,-6-9-39 16,-18-6-33-16,-11-13-33 15,0-6-41-15,-8-25-26 16,2-14-152-16,7-3-324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9.870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83 0 392 0,'0'0'742'16,"0"0"-619"-16,0 0 28 0,0 0-27 16,0 0-46-16,0 0-28 15,-75 165-5-15,75-118-19 16,0-3-11-16,0-7-2 15,22-6-4-15,-1-6-1 16,8-11-7-16,-1-12 0 16,3-2 11-16,-3-4 1 15,7-25-13-15,-14-12-3 16,1-5-32-16,-19-3-21 16,-3 5-21-16,0 2-7 15,-25 7-47-15,-18 14-26 16,-5 11-138-16,8 10-259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00.223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25 0 1242 0,'0'0'165'0,"0"0"-91"15,0 0-3-15,0 0-53 16,-18 163 7-16,18-112 1 16,0-7 4-16,3-7-15 15,18-9-8-15,1-6 1 0,13-10 0 16,-4-12 7-16,3 0-2 15,3-3 7-15,1-25-5 16,-4-9-5-16,-9-5 2 16,-12-3-3-16,-10 1-2 15,-3-2 0-15,-16 6-5 16,-25 5-2-16,1 9-41 16,-19 17-74-16,5 7-83 15,14 2-458-15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8.234"/>
    </inkml:context>
    <inkml:brush xml:id="br0">
      <inkml:brushProperty name="width" value="0.05" units="cm"/>
      <inkml:brushProperty name="height" value="0.05" units="cm"/>
      <inkml:brushProperty name="color" value="#EBB391"/>
      <inkml:brushProperty name="fitToCurve" value="1"/>
    </inkml:brush>
  </inkml:definitions>
  <inkml:trace contextRef="#ctx0" brushRef="#br0">0 0 1086 0,'0'0'206'16,"0"0"-190"-16,0 0-16 15,0 0 0-15,65 152 21 16,-12-43 46-16,12 44 58 0,2-2-33 15,-12-11-37 1,-5-12-16-16,-15-22-12 0,-5 14 0 16,5 13 0-16,-14-16-11 15,-2-16-8-15,-10-17 0 16,7-21-8-16,-13-18 5 16,10-24-5-16,-10-21-111 15,-1-6-177-15,-2-25-89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00.49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1335 0,'0'0'179'0,"0"0"-89"15,0 0-10-15,0 0-30 16,22 156-18-16,-17-101-3 16,6-3-12-16,-9-3-8 0,1-2-9 15,0-3-50-15,0-9-132 16,-3-13-349-16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00.89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0 238 712 0,'0'0'159'16,"0"0"-110"-16,0 0 130 16,0 0-41-16,0 0-85 0,0 0-18 15,189-30-2-15,-154 14-12 16,-11-2-10-16,-5 1 7 16,-3 2-5-16,-13-5 0 15,3-1-2-15,-6-1-3 16,0 0-8-16,0-1 0 15,0 3 0-15,-6 9 0 16,-10 8 20-16,-6 3-3 16,-2 3 33-16,-11 28-27 15,5 5 11-15,-2 7-2 16,10 1-9-16,7 2 18 0,12-6-9 16,3-1-21-1,0-6-11-15,18 0-12 0,7-4-19 16,10-7-29-16,5-5-44 15,19-15-89-15,-5-2-181 16,-11 0-338-16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01.33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202 0 1076 0,'0'0'259'16,"0"0"-186"-16,0 0 66 0,0 0-75 15,0 0-42-15,0 0 22 16,-143 165 17-16,111-106-13 16,14-3-20-16,12-8-18 15,3-8-1-15,3-10-9 16,0-13-1-16,6-8-10 15,18-9-8-15,11 0 1 16,3-20-45-16,2-16-75 16,-2-8-51-16,-8-10-38 15,-1-2-28-15,-15 1 63 16,-1 11 121-16,-7 7 71 16,4 15 15-16,-7 11 76 15,-3 11 30-15,0 0-34 0,0 3 72 16,0 22-12-1,3 10-44-15,7 0-52 0,-4 6-13 16,10-6-11-16,3-5-16 16,2-5-11-16,4-4-37 15,-1-11-67-15,8-10-63 16,12 0-61-16,-10-25-41 16,-6-6-423-16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01.65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43 70 685 0,'0'0'557'16,"0"0"-414"-16,0 0 19 0,0 0-46 15,-21 164-47-15,18-120-20 16,-10-9-18-16,10-11-2 16,0-9-13-16,3-10-7 15,0-5 0-15,0 0-9 16,0-17-54-16,0-14 25 15,0-15-12-15,19-4-11 16,2-1 25-16,1 6 8 16,6 1 11-16,3 14 8 15,-9 7 6-15,0 9 24 16,-3 8 16-16,2 6 1 16,-5 3-22-16,3 28 1 15,-10 14 19-15,-2 12-17 16,-7 4-1-16,0 1-10 0,0-8-17 15,0-5-16-15,-16-4-63 16,-3-14-134-16,3-8-571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06.566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0 678 0,'0'0'127'15,"0"0"-64"-15,0 0 10 16,0 0-14-16,0 0 4 15,0 0 37-15,0-8 13 16,0 8 16-16,0 0-17 16,0 0-26-16,0 0-31 15,0 10-29-15,3 22 14 16,3 7 1-16,4 8-19 0,-7 7-11 16,3 2-3-16,4-6-7 15,-4-1 6-15,-1-4-7 16,6-8 0-16,-6-3 0 15,8-4-12-15,-4-4-5 16,7-8-11-16,6-11-10 16,9-3-25-16,-3-4-53 15,22-11-87-15,-9-17-187 16,-14 0-183-16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06.830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17 530 0,'0'0'251'0,"0"0"-177"15,0 0 39-15,0 0-14 16,0 0-42-16,0 0-28 16,0 0 7-16,97 8-17 15,-76-8-11-15,-2-3-8 0,6-5-107 16,-7-1-172 0,-2 4-67-16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07.06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0 499 0,'0'0'303'15,"0"0"-105"-15,0 0-65 16,0 0-45-16,0 0-17 16,0 0-7-16,0 0-5 15,40 106-18-15,-31-81-24 16,7-3-11-16,0-2-4 15,-8-5 5-15,2-6 0 16,-1-3-7-16,1-6-19 0,-7 0-36 16,6 0-35-16,10-5-74 15,-4-11-125-15,1-4-59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07.26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153 0 120 0,'0'0'355'0,"0"0"-54"16,0 0-19-16,0 0-52 16,0 0-85-16,0 0-55 15,0 0-21-15,-41 132-4 0,28-71-30 16,10 2-13 0,-7 2-3-16,4-7 7 0,1-7-15 15,-11-4-5-15,3-11-6 16,4-8-35-16,-10-11-63 15,14-11-82-15,-8-6-332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07.66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0 651 0,'0'0'203'16,"0"0"-51"-16,0 0-3 16,0 0-52-16,6 153-19 15,1-109 14-15,-4 1-4 16,-3-4-25-16,3-4-17 0,0-6-15 16,-3-6-18-1,0-5-1-15,0-3-11 0,0-7 1 16,0 5-2-16,0-7-37 15,0 3-41-15,0-5-75 16,0-6-106-16,-3 0-35 16,0 0-243-16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07.93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0 544 0,'0'0'197'0,"0"0"-126"15,0 0 127 1,0 0-49-16,0 0-51 0,159 0-22 16,-128 28 38-16,-6 5-47 15,-9 5-20-15,-16 1 11 16,0-1-13-16,0 1-19 15,-32 1-26-15,5-6 16 16,-8-6-16-16,8-9-103 16,-5-7-92-16,4-12-87 15,10-3-75-15,-1-17-177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8.540"/>
    </inkml:context>
    <inkml:brush xml:id="br0">
      <inkml:brushProperty name="width" value="0.05" units="cm"/>
      <inkml:brushProperty name="height" value="0.05" units="cm"/>
      <inkml:brushProperty name="color" value="#EBB391"/>
      <inkml:brushProperty name="fitToCurve" value="1"/>
    </inkml:brush>
  </inkml:definitions>
  <inkml:trace contextRef="#ctx0" brushRef="#br0">0 109 461 0,'0'0'854'0,"0"0"-765"0,0 0-78 15,0 0 20-15,234-105 15 16,-126 105-14-16,11 0 19 16,5 39 0-16,-5 27-6 15,-20 20-5-15,-18 18-7 16,-40 13 5-16,-38 5 35 16,-6 4-13-16,-68-1-16 15,-23-13-19-15,-19-14-13 16,5-17-3-16,5-23-9 15,12-32-6-15,13-22-23 16,16-8-27-16,13-80-77 16,14 6-257-16,16-6-424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08.409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0 182 491 0,'0'0'141'0,"0"0"-98"15,0 0 8-15,0 0-15 16,0 0-4-16,0 0 33 0,0 0 16 16,156 59 0-16,-131-59 10 15,-3-20-39-15,-4 1-28 16,-2-7-9-16,-4 0-4 16,-2-3-5-16,-4 2-4 15,-6 0 6-15,0 2-6 16,0 6 11-16,-16 5 3 15,-6 8 21-15,-5 6 4 16,-5 0-28-16,2 3 12 16,-8 19 12-16,6 6 7 15,8 6-24-15,5 2 24 16,10 4-11-16,6 0 1 16,3-1-17-16,0-3-2 15,9-2-6-15,16-9-2 16,9-11-7-16,7-6 0 0,2-8-1 15,0 0-47-15,8-8-90 16,-11-14-104-16,-5 2-455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09.324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53 484 0,'0'0'251'0,"0"0"-185"0,0 0-40 16,0 0 28-16,0 0-2 15,0 0-7-15,0 0 24 16,150-31 9-16,-120 23-42 16,-1-1-23-16,-10 7-7 15,-13-1-6-15,-6 3-59 16,0 0-161-16,0 0-180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09.54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37 591 0,'0'0'243'0,"0"0"-173"16,0 0 75-16,0 0-18 15,0 0-69-15,0 0-40 0,187-34-8 16,-150 34-10 0,-9-3-56-16,-7 3-243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0.610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0 622 0,'0'0'296'0,"0"0"-203"16,0 0 37-16,0 0-27 15,0 0-50-15,0 0-6 16,0 0 9-16,13-4 14 15,-8 30 36-15,8 13-29 16,-10 9-10-16,0 5-39 16,0 6-10-16,0-1-8 0,4-2-9 15,-4-4 0-15,0-10-1 16,-3-11-7-16,3-12-39 16,-3-7-50-16,10-12-65 15,-4 0-63-15,-1-9-183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0.830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74 664 0,'0'0'306'0,"0"0"-234"15,0 0-59-15,0 0-11 16,0 0 9-16,0 0 20 16,178-56-11-16,-154 48-13 15,-2 5-5-15,-6 0-2 16,-16 3-67-16,0 0-249 16,0 6-236-16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1.029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67 848 0,'0'0'170'0,"0"0"-83"15,0 0 1-15,0 0-44 16,0 0-26-16,0 0-9 15,175-39-3-15,-141 28-6 16,-9 2-179-16,-6 1-400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1.32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7 0 502 0,'0'0'276'16,"0"0"-200"-16,0 0 34 16,0 0-14-16,0 0 45 15,0 0 20-15,0 0-39 16,0 126-23-16,0-79-38 15,-2 1-19-15,2-3-23 0,0-2-11 16,0-8-8 0,0-4 0-16,0-6-50 0,0-3-55 15,0-2-75-15,18-7-49 16,-9-7-125-16,7-6-212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1.68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87 0 1041 0,'0'0'236'0,"0"0"-198"0,0 0 33 16,0 0-39-16,0 0-21 15,-71 147-5-15,71-107 36 16,0-4-8-16,0-5-4 16,0-9-12-16,19-3-10 15,0-13-2-15,2 0 9 16,1-6 1-16,0 0-2 16,2-6 2-16,1-13-4 15,1-7 0-15,-15-1-1 16,-1-4 0-16,-10 3 2 15,0 0 4-15,-18 3-4 0,-14 8-13 16,-6 8-17 0,5 9-92-16,-7 0-59 0,5 15-192 15,16 5-413-15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2.206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139 50 555 0,'0'0'241'15,"0"0"-169"-15,0 0 80 16,0 0-3-16,0 0-40 15,0 0-6-15,0 0 8 0,-41-14-51 16,20 31 4-16,-1 6-7 16,3-2-24-16,0 2-15 15,6-1-4-15,10 1-8 16,3-7-6-16,0-1 0 16,0-5-1-16,3-1 0 15,13-5-5-15,0-2 4 16,6-2 2-16,2 0-1 15,1-2-15-15,7-17-52 16,-5-8-31-16,5-4 5 16,-13 0-8-16,-8 1 47 15,-1 2 37-15,-7 6 18 0,-3 2 0 16,0 9 39-16,0 5 61 16,0 6-12-16,0 0-32 15,0 0-11-15,0 20-18 16,0 5 1-16,0 8 7 15,0 1-12-15,0 0-12 16,3-7-4-16,13-4-7 16,6-7 0-16,-1-7-11 15,4-5-24-15,4-4-54 16,14-13-109-16,-5-12-311 16,-8-5-288-16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2.42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0 879 0,'0'0'491'15,"0"0"-410"-15,0 0-24 16,0 0 11-16,0 0-33 16,0 0 16-16,0 161-4 15,0-107-11-15,0-1-2 16,0-3-25-16,0-8-2 15,0-6-7-15,0-9-11 16,0-9-56-16,0-11-94 16,0-7-180-16,0 0-410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37:23.42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1822 39 0,'0'0'175'16,"0"0"-82"-16,0 0-61 0,0 0-22 15,0 0-8-15,0 0 9 16,0 0 9-16,0 0-4 16,0 0-10-16,0 0-3 15,0 0 17-15,0 0 21 16,0 0 13-16,0 0 4 16,0 0 6-16,0 0-1 15,0 0 12-15,0 0 3 16,0 0-1-16,0 0-6 15,0-4-19-15,0 0-32 16,0-8-13-16,0-2-7 16,0 0 2-16,0-6 0 15,0-5-1-15,0-3-1 16,0-3 1-16,10-2 0 16,-7 2 0-16,0 0 8 0,0 0-3 15,7-3-5 1,-4 2 0-16,-1-2 6 0,8-2-1 15,6-2-6-15,-3 2 1 16,-4-1 0-16,6 1 0 16,-2-3 1-16,3 2-1 15,0 1 0-15,-3 0 0 16,-7 7 1-16,6 4 4 16,-9 2 1-16,7 7-6 15,-7 0 11-15,10-4-12 16,0 0 2-16,3-3-1 15,-8 1 1-15,8 2-1 0,-3 1-1 16,5 3 1-16,-5-3 0 16,0 7-1-16,-4-6 0 15,4 4 0-15,2-2 0 16,4-4 0-16,3-3 2 16,9-2-2-16,4-6 0 15,2 0 1-15,1 4-1 16,-4 1 0-16,1 7 0 15,-11 2-1-15,8 6 1 16,-7-7 1-16,12 2-1 16,14-6 0-16,2-3 0 15,6-3 0-15,3-7 2 16,0 5-1-16,7-5 0 0,-10 5 0 16,-2-1 1-1,-1 5-1-15,-13 2 6 0,5 1-6 16,-8 6 7-16,-2 1 0 15,-1-4-2-15,6 3-4 16,8-2 4-16,2-1-5 16,-4 3 11-16,7 1-5 15,1 1-5-15,-7 2 6 16,1 1-7-16,-8 2 6 16,-6 4-7-16,-12 0 1 15,3 1-1-15,-12 5 6 16,-3-3-6-16,-10 3 0 15,-3 0 1-15,-3 0-1 0,0 0 0 16,0 0 0 0,0 0 0-16,0 0-213 0,0 8-157 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9.059"/>
    </inkml:context>
    <inkml:brush xml:id="br0">
      <inkml:brushProperty name="width" value="0.05" units="cm"/>
      <inkml:brushProperty name="height" value="0.05" units="cm"/>
      <inkml:brushProperty name="color" value="#EBB391"/>
      <inkml:brushProperty name="fitToCurve" value="1"/>
    </inkml:brush>
  </inkml:definitions>
  <inkml:trace contextRef="#ctx0" brushRef="#br0">0 0 1182 0,'0'0'262'0,"0"0"-240"16,0 0 6-16,0 0-28 0,31 201 81 15,0-37 37-15,9 45-10 16,11 17-23-16,-5-16-13 16,-14-40-27-16,-21-56-13 15,5-24-14-15,-13-12-3 16,7 6 7-16,-7 4-15 15,0-4 2-15,0-23-3 16,-3-19-6-16,0-17-22 16,0-25-99-16,3-36-59 15,0-30-154-15,4-15-1070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2.603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39 211 0,'0'0'1184'16,"0"0"-1051"-16,0 0-88 15,0 0-17-15,0 0-19 16,0 0 5-16,0 0 1 16,165-39-8-16,-119 39-7 15,-11 0-104-15,-10 0-436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4.78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0 393 0,'0'0'179'16,"0"0"-127"-16,0 0 43 16,0 0-20-16,196 0-23 15,-147 0-20-15,2 0-6 16,-21 0 1-16,-5 0 33 16,-12 0 6-16,-8 0-22 0,6 0-21 15,-9 0-12 1,14 0-9-16,-4 0-2 0,7 0-3 15,-1 0-94 1,1 0-78-16,-3 0-54 0,-7 0-103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5.05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0 702 0,'0'0'253'0,"0"0"-181"16,0 0 0-16,0 0 37 16,0 0-20-16,0 0-7 15,59 159-26-15,-40-120-21 16,-3 0-15-16,-3-5-9 15,-5-6-1-15,-5-6-10 16,7-3-14-16,-7-4-75 16,-3 1-78-16,0-3-138 15,0-6-308-15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5.53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21 0 652 0,'0'0'371'15,"0"0"-194"-15,0 0-79 16,0 0-60-16,0 0-23 15,0 0-14-15,0 0 9 16,0 118-1-16,19-88-8 16,3-5-1-16,-3 0 1 15,-1-6 0-15,1-9-1 16,-3-8-7-16,3-2-16 0,-5 0-18 16,5-11-33-16,-3-15-78 15,3 0 2-15,-14-6 71 16,3 4 35-16,-8 6 34 15,0 5 10-15,0 6 71 16,0 5 42-16,0 6-19 16,0 0-73-16,0 17 17 15,0 19-21-15,0 9 8 16,0 11 26-16,0 7 1 16,0-6 0-16,0 1-7 15,0-8-2-15,0-8 1 16,-26-6-3-16,-2-16-14 15,-12-15-27-15,-1-5-7 0,1-39-130 16,2-8-184 0,17 8-165-16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5.834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0 392 0,'0'0'396'0,"0"0"-201"16,0 0-59-1,0 0-10-15,0 0-52 0,0 0 7 16,22 144-11-16,-17-101-10 15,-5 0-5-15,8-3-23 16,-8-7-15-16,0-5-2 16,0-8-14-16,0-6-1 15,0 0-44-15,0-8-95 16,0-4-105-16,0-2-162 16,0 0-214-16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6.104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16 0 856 0,'0'0'243'0,"0"0"-177"16,0 0-53-16,0 0 9 15,0 0 10-15,0 0-6 16,0 0 0-16,140 74 19 16,-137-53 22-16,-3 5 8 15,0-7-24-15,-13 10-31 0,-12-3-20 16,3-5-51 0,1-2-100-16,-14-3-96 0,13-7-97 15,1-9-356-15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6.56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71 172 492 0,'0'0'228'0,"0"0"-105"16,0 0 47-16,0 0-34 16,0 0-23-16,0 0-29 15,0 0-36-15,87-7-13 16,-71-11-13-16,0-2 1 15,-7-2-9-15,-2-3-12 16,-7 2-2-16,0 1-15 16,0 8 1-16,-16 3 13 15,-9 5 0-15,-4 6-7 16,2 0 2-16,-5 26 6 16,8 4 10-16,-1 7 0 15,9 2-1-15,10-3-8 0,6 0 8 16,0-3-2-16,0-7-6 15,25-2 0-15,0-7 0 16,9-9 5-16,-6-3-6 16,6-5-6-16,7 0-88 15,-4 0-174-15,-9-5-541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7.24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0 689 0,'0'0'581'16,"0"0"-362"-16,0 0-21 15,0 0-82-15,0 0-70 16,0 0-29-16,0 0-16 16,0-3-1-16,0 3-66 15,3 11-159-15,10 3-116 16,-7 5-435-16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7.41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1119 0,'0'0'521'0,"0"0"-398"16,0 0-31-16,0 0-63 15,0 0-17-15,0 0-12 16,0 0-32-16,0 0-98 16,0 0-209-16,0 0-501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8.10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255 24 413 0,'0'0'415'0,"0"0"-233"0,0 0-44 16,0 0-17-16,0 0-60 15,0 0-20-15,0 0 8 16,-84-25-2-16,55 25-24 15,5 13-9-15,-1-1 7 16,1 12-7-16,-2-5-5 16,11 1-7-16,-1 0-2 15,6 2-9-15,10-3 1 16,0-5 6-16,7 9-7 16,18-4 8-16,10 1 0 15,-2-3 1-15,15 3 0 16,-5-7 0-16,-3 10 1 15,-5-3-1-15,-10 2 1 16,-7 0 0-16,-15 4 8 16,-3-5 9-16,0 2 4 0,-3-3 6 15,-15-5-12-15,-4-8-16 16,-7-2-12-16,2-5-82 16,-14-11-40-16,9-14-137 15,5-5-347-15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9.939"/>
    </inkml:context>
    <inkml:brush xml:id="br0">
      <inkml:brushProperty name="width" value="0.05" units="cm"/>
      <inkml:brushProperty name="height" value="0.05" units="cm"/>
      <inkml:brushProperty name="color" value="#EBB391"/>
      <inkml:brushProperty name="fitToCurve" value="1"/>
    </inkml:brush>
  </inkml:definitions>
  <inkml:trace contextRef="#ctx0" brushRef="#br0">0 99 1422 0,'0'0'100'16,"0"0"-100"-16,0 0-41 15,178-17 24-15,-14 9 17 16,70-1 0-16,31 1 43 16,15 2 20-16,3 6-3 15,8 0-23-15,11 0-15 0,0 0-10 16,-6 6-6 0,-31-3-5-16,-28-3 20 0,-57 0 2 15,-43 0-8-15,-47 0-5 16,-21-3 0-16,-4-5-1 15,-8-1-3-15,-11 1 17 16,-21 2 25-16,-10 1 2 16,-2 2-4-16,-7 0-20 15,4 0-16-15,2-2-9 16,7 2-1-16,-1 0-1 16,1 3 0-16,-3 0 0 15,-7 0-1-15,1 0-5 16,-7 0-2-16,-3 0 2 15,0 0-3-15,0 0-4 16,0 3 1-16,0 14 13 0,0 5 1 16,0 14-1-16,-6 12 8 15,-7 18-7-15,-6 16 7 16,0 37 3-16,11 35-3 16,8 33 1-16,0 11-1 15,11-31-7-15,24-41 6 16,-13-39-6-16,-1-3 1 15,11 15-1-15,-4 10 5 16,9 9-5-16,-12-10 1 16,-4-12-1-16,-5-14 0 15,-3-18 6-15,-10-14-5 0,-3-16-1 16,0-9 0 0,0-11 1-16,0-5-1 0,-3-7 1 15,-26 1 7-15,-11-3 1 16,-22 0-4-16,-19 0-5 15,-25 0-1-15,-44 0-1 16,-49 0-17-16,-66-9 9 16,-31-1-8-16,-9 1 4 15,16 1 3-15,36 2 10 16,13 0 0-16,22-4 0 16,19 1 6-16,40 1-6 15,38 0 1-15,37 2-1 16,9 6 0-16,-6 0 0 15,0 0 0-15,-3 0-9 0,12 0-6 16,23 8-8-16,14-2-8 16,19-4-50-16,16-2-87 15,10 0-218-15,18-10-797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24.19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5 0 209 0,'0'0'123'0,"0"0"-64"16,0 0 279-16,0 0-155 0,0 0-103 15,0 0-23-15,0 0 4 16,0 0 51-16,0 11 1 16,0 5 0-16,0 11-13 15,0 4-14-15,0 2-32 16,0 6-25-16,0-2-13 16,0-1-3-16,0-3-12 15,13-2 0-15,-4-9 6 16,4-2-7-16,5-6 0 15,1-5 0-15,0-4 1 16,0-1 0-16,0-4-1 16,-8 0-48-16,8 0-80 0,-3-13-40 15,-3-3-121-15,-7-3-274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24.78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69 137 0,'0'0'374'0,"0"0"-202"16,0 0-74-16,0 0-22 15,0 0-28-15,0 0-22 0,0 0-12 16,127-44-7-16,-92 36-7 16,-8 2-47-16,2 0 0 15,-7 4-28-15,0 2 11 16,-4 0 34-16,1 0 17 16,-10 0 12-16,4 0-6 15,3 0 7-15,-8 8 1 16,5 6 20-16,-7 5 44 15,7 4 26-15,-7 2-23 16,0 3 26-16,4 0-25 16,-7 0-8-16,0-6 4 15,0-2-8-15,-3-6-33 16,7-8-15-16,-7-6-7 0,3 0 9 16,0 0-1-16,2-12 32 15,11-16-13-15,-10-5-11 16,7-6-17-16,6 5 6 15,-11 3-6-15,5 9 0 16,3 8-1-16,-7 6-1 16,7 2-15-16,3 6 4 15,2 0 5-15,4 0-2 16,4 2 9-16,-5 18 77 16,4 8-13-16,-6 0-22 15,4 3-8-15,-15 2-1 16,2-4-18-16,-10-7-5 15,0-5 2-15,-3-9-12 16,0-8-21-16,0 0-159 0,-3 0-175 16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24.94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0 932 0,'0'0'360'16,"0"0"-251"-16,0 0-109 15,0 0-197-15,0 0-133 0,0 0-169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25.42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0 937 0,'0'0'266'0,"0"0"-163"16,0 0-50-16,0 0-5 0,0 0 7 16,0 0 9-16,0 0-4 15,2 122-27-15,4-91-17 16,4-6-8-16,-7 1 0 16,3-7-2-16,1-7-4 15,-4-7 5-15,-3-5-6 16,3 0 9-16,0 0 9 15,3-14-9-15,4-12-10 16,-2-7-11-16,5 0-15 16,6-4 4-16,-10 6 13 15,4 6 9-15,3 11-6 16,-8 3-6-16,5 11-2 16,-7 0-5-16,10 0-6 0,-3 6 20 15,-4 13 5-15,7 4 10 16,-10 2 2-16,7-3-1 15,-8 3 1-15,1-8-5 16,7 5-7-16,-10-7-13 16,16-7-125-16,0-2-155 15,-1-6-250-15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25.983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179 0 719 0,'0'0'317'0,"0"0"-189"15,0 0 38-15,0 0-89 16,0 0-48-16,0 0 3 16,0 0 19-16,-157 75-23 15,149-44-15-15,-5 8-3 16,13-5-9-16,0 0 11 15,0-7-6-15,13-4-6 16,-2-7 6-16,11-3-4 16,-3-11 11-16,2-2 1 15,8-2-2-15,-4-23 1 16,-6-10-13-16,2-4-43 0,-2-3-27 16,-13 3 25-1,4 8 23-15,-7 6 21 0,-3 11 1 16,0 8 0-16,0 6-9 15,0 0-26-15,3 34 16 16,3 14 19-16,4 16 18 16,-4 12 2-16,9 10-10 15,-9 8 8-15,7 4-4 16,-10-3-4-16,-3-8-8 16,0-13 8-16,-3-23-4 15,-16-21 58-15,1-24 10 16,2-6 24-16,-3-37-55 15,7-21-22-15,-1-14-14 16,8-4-6-16,5 6-1 16,0 3-1-16,0 17 0 0,18 14 0 15,7 11-1-15,0 12-5 16,9 12 0-16,-6 1-5 16,3 0 12-16,0 14-8 15,-2 11-129-15,-11 0-245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53:58.40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2815 134 0,'0'0'126'0,"0"0"-71"15,0 0-32-15,0 0-15 16,0 0 5-16,0 0-5 16,0 0-7-16,-3 0 6 15,3 0-6-15,0 0 1 0,0 0-2 16,0 0 0-16,0 0-8 16,0 0-5-16,0 0 5 15,0 0 7-15,16-8 1 16,-4-16-81-16,10-2 80 15,-2-5 0-15,-1-4 0 16,3-7 1-16,1 6 1 16,6-5 0-16,-6 0 1 15,2 4 28-15,-3 6-19 16,-2-1-3-16,-1 8-7 16,-6 2 1-16,-1 8 10 15,-1-1 1-15,-5 4-7 0,4 1-5 16,2-1 1-16,1-3 5 15,7-3-7-15,2-7 1 16,0-2 1-16,4 6 5 16,-4-2-1-16,8 1-6 15,-5-2 1-15,3 0-1 16,-1-2 0-16,1 4 1 16,-2-4-1-16,-4 4 0 15,8-4 1-15,-5 5 1 16,-3 0-2-16,1 2 1 15,-1-4-1-15,-3 2 0 16,4 0 0-16,-4 0 0 16,3 2 0-16,-2-2 1 0,2 0-1 15,-3 2 1-15,4 4-1 16,-4-3 0-16,0 6 0 16,1-1-1-16,-4 3 1 15,3-2 0-15,4-4 0 16,2-2 1-16,-3-3-1 15,14-4 0-15,0 0 0 16,-5 2 0-16,8 2 0 16,-3 3 0-16,-5-3 0 15,8 1 0-15,-4 2 0 16,4 1 0-16,-8-4 0 16,8-1 1-16,-3 1-1 15,-1-1 1-15,-3 1-1 16,3-3 0-16,-6 3 1 15,6 0 1-15,-2 0 6 0,-2 2-2 16,-1 1 1-16,-5 2 6 16,1 1-1-16,-4 2-5 15,0-2-7-15,1 2 2 16,-4-2 0-16,3-3 9 16,5-4-3-16,-2-1 6 15,4-2-5-15,3-2-8 16,-3 1 8-16,6-1-9 15,-6 1 0-15,6 4 0 16,-9-4 1-16,9 5-1 16,-9 2 1-16,3-2-1 15,-3 6 1-15,-4 2-1 0,0-4 0 16,1 2 0 0,-1-4 1-16,0-5 0 0,11-3-1 15,-5 0 0-15,5 0 0 16,-5 1 0-16,5-1 0 15,-5 2 0-15,-5 4 1 16,7 0 0-16,-8 0 1 16,0 2-2-16,1 2 0 15,-4-4 0-15,0 8 0 16,4-2-2-16,-7 4 2 16,3 0-1-16,4-2 1 15,-4 2 0-15,3 0 0 16,4-5 1-16,-1-4-1 0,-3 7 0 15,8-8 0 1,-8 4 0-16,-2 0 0 0,-1 6 0 16,-7-2 0-16,4 0 0 15,-2 4 0-15,-5-1 0 16,4 4 0-16,-4-5 0 16,-2 4 0-16,2 1 0 15,-6-4 0-15,11 3 0 16,-5-2 0-16,4 0 0 15,0-2 0-15,-4 5 0 16,-3-4 2-16,8 1-2 16,-8 4 0-16,7-1 0 15,-7 0 0-15,4-1-2 16,-4 2 2-16,0 2 0 16,2-4 0-16,-2 0 0 0,7 0 0 15,-4-2 0-15,4 0 0 16,-1-4-1-16,5 3 1 15,-1-2 0-15,3 2-1 16,-7 0 1-16,8-3-1 16,-7 4 0-16,0 2 1 15,-1 0-1-15,-1 0 1 16,-5 4 0-16,-3-1 0 16,0 3-1-16,-3-3 0 15,0 3 0-15,7 0-1 0,-7 0 2 16,3-2-1-1,-3 2 1-15,3 0-2 16,0-4 2-16,-3 4 0 0,3-2-1 16,-3 2 1-16,0-4-2 15,3 4 1-15,4-2-8 16,-7 2 8-16,3 0 0 16,0 0 0-16,0 0 1 15,0 0-1-15,5 0 1 16,-2 0-1-16,0 0 1 15,4-3-1-15,-1 3 1 16,7 0 0-16,1-3-1 16,-5 0 1-16,7 0 0 15,0 1 0-15,-2 2 0 16,-1-4 0-16,-7 4 0 16,7 0 0-16,-10 0 0 15,8 0 0-15,-8 0 0 0,7 0 0 16,-7 0 0-16,7 0 0 15,-7 0 0-15,5 0 0 16,-5-2 0-16,0 2 0 16,7 0 0-16,-7 0 0 15,5 0 0-15,-3 0 0 16,6 0 0-16,-5 0 0 16,7-4 0-16,1 2 0 15,-6-4 0-15,9 4 0 16,-4-4 0-16,-2 2 0 15,-6 4 0-15,6-4 0 0,-8 4 0 16,-3 0 0 0,10 0 0-16,-7 0 0 0,-3 0-1 15,8 0 1-15,-5 0-1 16,-4 0 1-16,12 0 0 16,-8 0 0-16,7 0 0 15,-4 0 0-15,5-2 0 16,-8 2 0-16,10-4 0 15,-10 3 0-15,7 1-1 16,-7 0 1-16,8 0-2 16,-8 0 2-16,7 0 0 15,-4 0 0-15,1 0 0 16,-1 0 0-16,2 0 0 16,-2 0 0-16,1 0 0 15,-1 0 0-15,-6 1 0 0,10-1 0 16,-7 4 0-16,8-4 0 15,-5 0 0-15,7 0 0 16,-3 0 0-16,-1 0 0 16,5 0 0-16,-4 0 0 15,-4 0 0-15,-6 0-1 16,7 0 0-16,-7 0 1 16,0 0-1-16,-3 0 0 15,0 0-1-15,3 0 1 16,-3 0-6-16,0 0 6 15,0 0-5-15,0 0-19 16,0 0-11-16,0 2-11 0,0 6-100 16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54:03.88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53 149 0,'0'0'202'0,"0"0"-88"15,0 0-73-15,0 0-41 16,0 0-53-16,0 0-5 0,0 0 20 16,3 0-19-16,6 0 57 15,4 0 21-15,-7 0-2 16,5 0 6-16,-8 0 2 15,6 0-2-15,1 0-12 16,6 0-5-16,7 0-7 16,2-6 0-16,3 0 0 15,5-3 0-15,3 0 0 16,-11 3 1-16,-6 1-1 16,-10 2 0-16,2 3-1 15,-8 0 1-15,-3 0 0 16,0 0 0-16,3 0-1 15,3 0-1-15,7 0 1 0,1 0 1 16,-3 0-1 0,9 0 1-16,-1 0-1 0,-3 0 0 15,1 0 0-15,-11 0 0 16,7 0 1-16,-7 0-1 16,11 0 0-16,-9 0 1 15,9 0 14-15,2 0-5 16,-10 0-9-16,4 0 0 15,-10 0 0-15,0 0 2 16,0 0-2-16,5 0-1 16,-5 0 1-16,6 0 5 15,4 0 7-15,4 0 0 16,2 3 4-16,0-3 12 16,4 3-1-16,-4-3-15 15,-7 2-12-15,1 2 6 0,-4-2-7 16,2 2 0-16,-3 1 0 15,6-2 0-15,5 3 1 16,4-4 5-16,-4 4-6 16,6-2 3-16,1-2-3 15,0 1 0-15,-14 0 0 16,2-1 13-16,-8 2-4 16,7-2-6-16,-10-2 3 15,6 0 2-15,1 0 0 16,10 0-1-16,-1 0 1 15,3 0-7-15,1 0 0 16,-4 0-1-16,3 6 1 16,-8-6-1-16,-8 0 1 15,3 4 0-15,1-4 1 0,6 0 6 16,-4 0-2-16,5 0-5 16,2 0 0-16,0 0 0 15,4 0 1-15,-4 0-1 16,-10 0 1-16,1 0-2 15,-1 0 1-15,2 0-1 16,-8 0 1-16,3 0 0 16,7 0 0-16,-4 0 0 15,7 0 0-15,4 0 6 16,-4-4-6-16,3 4-1 16,-10 0 0-16,2 0 0 15,-8 0 0-15,-3 0-1 0,0 0 1 16,6 0 0-16,4 0-1 15,-4 0 1-15,13 0 0 16,1 0 1-16,-1 0-1 16,3 0 1-16,1 0 0 15,-4 0-1-15,0-6 0 16,-10 6 1-16,5-2-1 16,-8 2 1-16,4 0-1 15,-7 0 0-15,3 0 0 16,7 0 0-16,-7 0 0 15,11 0 0-15,-1-4 0 16,-1 4 0-16,4 0 0 0,4-2 0 16,4-1 0-1,-8 0 1-15,-7 1-1 0,4 2 0 16,-2 0-1-16,-9 0 1 16,-5 0 0-16,3 0 0 15,0 0 0-15,0 0 0 16,-3 0 0-16,0 0-104 15,0 0-263-15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54:07.239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176 53 54 0,'0'0'34'0,"0"0"1"0,0 0-25 16,0 0-9-16,0 0 0 15,0 0 0-15,0 0 1 16,-48 19 9-16,43-18 14 16,-9 4 25-16,8 0 4 15,-10-1-30-15,10-2 4 16,-5 2-17-16,8-2-9 15,0-2 0-15,1 0-1 16,2 3 0-16,0-3 0 16,-3 0 10-16,3 0 23 15,-8 0 0-15,5 0 1 16,0 0-1-16,-3 0-16 16,-4 0-11-16,1 1-6 15,6-1 1-15,-8 0-1 0,8 0 5 16,0 0-6-16,3 0-2 15,0 0-14-15,0 0-21 16,0 0 6-16,0 0 23 16,0 0 8-16,0 0 0 15,0 0 1-15,0 0 0 16,0 0-1-16,0 4 1 16,0-2 0-16,17 6 14 15,-5-6 14-15,10 2-28 16,0-4 13-16,8 0 3 15,-2 0-10-15,5 0-6 16,-8 0 11-16,1 0 2 16,-4 0 9-16,-3 0-7 0,-2 0-7 15,-4 0-8-15,-4 0 0 16,5 0 5-16,-8 0-4 16,7 0-1-16,6 0 1 15,1 0-1-15,2 0 1 16,0 0-1-16,4 0 0 15,9 0-1-15,-6 0 12 16,6 0-5-16,-3 2 6 16,0 4-7-16,7 0 4 15,-14 0 1-15,11-1 4 16,-11 1-7-16,8 3-2 16,-8-7-5-16,4 4 0 0,-7-3 0 15,0 0 0-15,-2-1 1 16,-7-2 0-16,3 0 5 15,-13 0 0-15,3 0-5 16,-3 0 6-16,5 0-7 16,-5 0 0-16,3 0 0 15,7 0-1-15,-4 0 1 16,10 0-1-16,7 0 0 16,9 0 0-16,4 0 0 15,6 0 0-15,7 4 0 16,-5-2 1-16,8 10 0 15,-4-4-1-15,4 4 0 16,6 0 1-16,-10 0 0 16,1 2-1-16,-2-6 1 15,3 1 0-15,-12-4-1 0,4 1 2 16,-6 0-2 0,2-3 1-16,-2 0 0 0,3 0-1 15,2 0 1-15,1-3-1 16,0 2 0-16,7-2 0 15,-8 4 0-15,1-4 1 16,0 2-1-16,-7-2 1 16,-2 0-1-16,-5 0 0 15,2 0 0-15,3 0 0 16,-2 0 0-16,5 0 1 16,2 0-1-16,11 0 1 15,-4 0-1-15,7 0 0 16,-4 0 0-16,1 0 0 0,-10 0 0 15,-4 4 0 1,-10-4 0-16,5 2 0 0,-10-2 0 16,-1 3 0-16,3-3 0 15,8 0 0-15,-5 0 1 16,11 0-1-16,6 0 1 16,2 0-1-16,5 0 0 15,-1 0 0-15,-2 0 0 16,-7 0 0-16,-11 0 0 15,-1 0 0-15,-2 0 0 16,-3 0 0-16,5 0 1 16,1 0 0-16,5 0-1 15,3 0 0-15,-1-3 0 16,1 1 0-16,-5-2 0 0,-4 2 0 16,-5 2 2-16,-5 0-2 15,-4-4 0-15,-10 4 1 16,0 0-1-16,4-2 2 15,2-1-2-15,5 0 0 16,2-3 0-16,6 4 1 16,8-8-1-16,6 5 0 15,2 0 0-15,1-1 0 16,3 2-1-16,-1 4 1 16,-2-2 0-16,3-2 0 15,-4 2 1-15,6-1-1 0,-6-2 0 16,4 1 0-1,0 2 0-15,2-4 0 0,5 0-1 16,-1 3 1-16,4-2-1 16,3-1 0-16,-4 0 0 15,4 0-2-15,-6 0-3 16,-2 0-1-16,-5 4 1 16,4-7-1-16,-1 4-15 15,-1-1 9-15,8-3-7 16,3 3 7-16,0-3 12 15,4 3 0-15,-9-2 0 16,2 2 1-16,-4 0-1 16,-2 0 1-16,-7 1-1 15,-11 2 1-15,2 1-2 16,-5-4-13-16,5-2 9 0,5 2 5 16,-4 2 1-16,8-4-1 15,7 0-1-15,-1 2 2 16,0 0 0-16,1-2-1 15,-5 2 1-15,-2 5 0 16,-3-4 0-16,-1 0 0 16,-12 4 0-16,-1-3 0 15,-6 4 1-15,-2-4 1 16,-1 3-1-16,-7 1 0 16,1-5-1-16,-1 5 0 15,-3 0-7-15,2 0-66 16,-8-1-132-16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54:10.01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87 45 0,'0'0'160'16,"0"0"-75"-16,0 0-26 16,0 0-1-16,0 0 63 15,0 0-47-15,0 0-18 0,0-6 0 16,0 6 11-16,0 0 5 16,0 0-11-16,0 0-14 15,0 0-12-15,0 0-16 16,0 0-13-16,0 0-6 15,0 0 0-15,0 0-1 16,0 0-13-16,0 0-5 16,0 12 19-16,9 10 0 15,1 7 1-15,-1 3 0 16,-3 3 14-16,8 2-7 16,-11 0 1-16,10 2-6 15,-7-6-3-15,-3-1 0 16,0 1 0-16,7-1 0 15,-7-12 0-15,-3 0-1 0,0-14-1 16,0 0-6-16,3-6 7 16,-3 0-12-16,0 0-15 15,3 0-6-15,-3 0 18 16,0-19 14-16,0 3-8 16,0-7 9-16,0-3-9 15,0 0 8-15,0-13-24 16,8 6-10-16,-5-6 9 15,0 2 9-15,3 5-3 16,4 1 11-16,-4-1 8 16,7 3 1-16,-4 3 0 15,8 3-6-15,-8-3-3 16,7 9-13-16,3 0-2 0,-5 5 9 16,-5 9 3-1,4 3-4-15,-7 0 11 0,7 17 6 16,-4 9 26-16,5 6 18 15,-5 0-5-15,7 8-15 16,0-2-11-16,1-1-6 16,-5 0-1-16,4-2-5 15,0-3-1-15,-10-7 1 16,5-6 0-16,-5-7 1 16,-3-7-1-16,-3-3 0 15,0-2-1-15,0 0 0 16,3 0-47-16,-3 0 26 15,3-13-34-15,4-12 7 0,-1 0-8 16,-3-7 17-16,8 0-2 16,-3-2 0-16,-5 2 15 15,11 1 17-15,-8 5 7 16,7 2 2-16,-7 4 0 16,8 0 13-16,-9 8 14 15,9 4-8-15,-8 2-11 16,0 3-6-16,4 3-1 15,-4 0 13-15,8 0 60 16,-8 17 18-16,7 9 11 16,-4 6-11-16,-3 6 2 15,7 2-19-15,-7 0-23 0,8 0-33 16,-11-5-9-16,10-6-3 16,-7-2-6-16,-3-10 0 15,7-6-1-15,-4-1 0 16,-3-9-58-16,14 3-92 15,-9-4-77-15,3 0-15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54:10.27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8 0 451 0,'0'0'138'0,"0"0"-25"15,0 0-44-15,0 0-28 16,0 181-18-16,0-139-15 15,0-15-7-15,0 3-1 16,16-14-55-16,-4-6-163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0.909"/>
    </inkml:context>
    <inkml:brush xml:id="br0">
      <inkml:brushProperty name="width" value="0.05" units="cm"/>
      <inkml:brushProperty name="height" value="0.05" units="cm"/>
      <inkml:brushProperty name="color" value="#558BB8"/>
      <inkml:brushProperty name="fitToCurve" value="1"/>
    </inkml:brush>
  </inkml:definitions>
  <inkml:trace contextRef="#ctx0" brushRef="#br0">1024 181 525 0,'0'0'669'0,"0"0"-589"15,0 0 8-15,0 0 66 16,-71-142-59-16,36 122-49 16,-5 7-2-16,-17 7-19 15,-5 6-11-15,-13 0-2 16,-12 19-9-16,-7 22 3 15,-2 10 10-15,6 19 3 16,-4 11 0-16,13 16-2 16,16 12-15-16,25 34 7 15,15-12-2-15,25 10-1 16,3-3-5-16,43-29-1 16,19 1 8-16,21-24-7 15,6-21 9-15,11-26 0 16,6-25 0-16,7-14 2 0,-5 0 4 15,2-34-16-15,14-30-39 16,-17 9-176-16,-29 4-570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54:10.473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61 17 935 0,'0'0'217'16,"0"0"-23"-16,0 0-89 15,0 0-57-15,0 0-48 16,0 0-76-16,0 0-238 16,-58-23 36-16,58 55 16 15,17-1-62-15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54:15.42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0 110 0,'0'0'89'15,"0"0"-64"-15,0 0-15 16,0 0 36-16,0 0 12 16,0 0 28-16,0 0 25 15,0 0-17-15,0 0-23 16,0 0-19-16,0 0-9 16,0 0-5-16,0 0-2 15,0 3 14-15,3 11 21 16,0 1-17-16,-3 11-21 15,8 0 7-15,-5 5-2 16,0 1-5-16,-3 12 9 16,3-4-14-16,-3 0-11 0,3 0-5 15,0-5-5-15,4 2 0 16,-4-8-6-16,-3-6 1 16,3-4-1-16,-3-5-1 15,3-8 1-15,-3 0-1 16,0-1 1-16,3-3-1 15,-3 7 0-15,0 1 1 16,7-3 0-16,-7 0 1 16,0 0 0-16,0-1-1 15,0-2-1-15,0-4-1 16,0 0-12-16,3 0 0 16,-3 0-11-16,0 0 6 15,0 0 17-15,0 0-12 0,0 0-23 16,0-5-14-1,0-7 26-15,3-7 14 0,-3-1 9 16,3 0-9-16,8-6-23 16,-2 3-21-16,-3-6 5 15,7 3-1-15,6-2 22 16,-10 2 15-16,5 3 6 16,-8 6 7-16,4 2-1 15,-7 4-1-15,0 5 2 16,0 3 0-16,7 0-1 15,-4 0-8-15,8 0 2 16,-2-3 6-16,4 4 0 0,3-7 0 16,4 3-31-16,-4 1 16 15,-3-7-8-15,4 6-1 16,-8 0 8-16,4 0 4 16,0 4 11-16,-7 2 1 15,5 0-11-15,-1 0-22 16,-4 0 12-16,-3 14 22 15,7 9 33-15,1 3 24 16,-8 6-17-16,10 2-7 16,-10-2-5-16,8 5-5 15,-9-8 14-15,1 3 11 16,8-6-18-16,-11 0-2 16,0-2-15-16,7-5-2 0,-4 0-3 15,-3-5-6 1,0-1-1-16,8 0 0 0,-8-7-1 15,-1-1 0-15,1 1-12 16,8-6-54-16,-2 0-106 16,4 0-49-16,-10-4-346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54:16.50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6 0 312 0,'0'0'186'0,"0"0"-69"15,0 0-62-15,0 0-35 16,0 0-14-16,0 0 11 16,0 0 51-16,-3 12 36 15,3 14-10-15,0 6-17 16,0 8 2-16,16 3-18 16,-1 13-13-16,12-3-24 15,1 5-15-15,-2 1 0 16,9-4-8-16,-6-3 0 15,3-4 0-15,-3-4-1 0,3 2 1 16,-9-9 0-16,2-5 0 16,-6-6 0-16,-2-6 1 15,-1-9 0-15,-10 1-2 16,0-5 0-16,1-7 0 16,-7 0 2-16,0 0-2 15,3 0 1-15,-3 0 0 16,0 0 15-16,0 0-5 15,0 0-5-15,0 0 17 16,3-19-17-16,-3-1-5 16,0-6-1-16,3-11 0 15,0 0-12-15,8-9 3 16,-5 2 2-16,0-2 6 0,7-3 0 16,-7 0 1-1,7 0-1-15,-7 5-5 0,11 2-3 16,-11 3 3-16,7 1 5 15,0 4 1-15,-7 2-2 16,-3 4 1-16,-3 2 1 16,0 6 1-16,0 5-1 15,0 6 0-15,3 1 2 16,-3 8-2-16,0 0-2 16,0 0-5-16,0 0-11 15,0 0-77-15,3 0-69 16,11 0-93-16,-8 0 65 15,7 11 19-15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54:17.68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358 51 173 0,'0'0'191'0,"0"0"-87"15,0 0-21-15,0 0-2 16,0 0 50-16,0 0 11 0,0 0 11 16,-64-44-57-16,51 44-1 15,-7-5-25-15,-5 5-15 16,-8 0-15-16,2 0-19 15,-5 0-8-15,0 0 0 16,8 7 20-16,6 0-11 16,5-1-13-16,1 0-9 15,10 8 0-15,3-3-10 16,-4 10 1-16,7 5 9 16,0 5-2-16,0 1 0 15,0 0-4-15,10 0 5 16,7-7-5-16,5 1 5 15,0 0-8-15,3-6 9 0,11-8-19 16,-5-1-36 0,5-5 20-16,-3 1 19 0,-5-5 13 15,-8 3-11-15,2-5 6 16,-9 0-3-16,-1 0-7 16,5 0-3-16,-1-5-20 15,-7-10 11-15,4-8 9 16,4 0-2-16,-8-3 9 15,1 0-8-15,-4-2 15 16,-6 8-5-16,0-4 4 16,0 4 3-16,0 0 5 15,0 3 0-15,0 2 0 16,0-5 1-16,-3 9 0 16,0-1 0-16,3 3-1 15,-7 4-1-15,7 2 0 0,0 0-1 16,0 3 1-1,0 0 0-15,0 0 1 0,0 0 24 16,0 0 18-16,0 0-42 16,0 9 0-16,0 8 7 15,0 6 9-15,13-3-3 16,6 12-12-16,1-6 11 16,2 6-4-16,0-6-2 15,4 5-5-15,3-11 0 16,-3 3 8-16,-4-8-8 15,0-4-1-15,4-2-6 16,0-9-21-16,0 0-27 16,-7 0-17-16,6 0-63 0,-5 0-62 15,-11 0-107-15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54:18.19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0 508 0,'0'0'244'0,"0"0"-99"16,0 0-102-16,0 0-43 16,0 0 41-16,0 0 29 15,0 0-25-15,19 140-9 16,-10-97-14-16,7-8-7 16,1 5-5-16,-8-12-3 15,4-2-6-15,-10-11 5 16,3-6-5-16,-6-7 0 15,0-2 14-15,0 0 2 16,0 0 10-16,0-14-3 16,0-15-24-16,-9 0-9 15,-4-5-8-15,7-4 5 0,0 4 3 16,6 2 2-16,0 6-10 16,0 3 9-16,0 3 6 15,6 0-5-15,10 11 5 16,-4-2-6-16,7 11-5 15,4 0 1-15,3 0 6 16,3 0-1-16,-4 0 7 16,8 0-38-16,-5 5-69 15,14 4-29-15,-7-6-33 16,-9-3-137-16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54:18.47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0 472 0,'0'0'237'15,"0"0"-77"-15,0 0-102 16,0 0 49-16,0 0 19 15,0 0-26-15,0 0-18 16,48 144-19-16,-35-112-23 16,-7-3-19-16,-3-1-10 0,8-2-9 15,-5 0-2 1,-4-6-19-16,1 0-83 0,11 1-48 16,-14-7-124-16,3-8-98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54:18.68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17 0 720 0,'0'0'159'15,"0"0"-7"-15,0 0-38 0,0 0-114 16,0 0-20-16,0 0-118 16,0 0-8-16,-20 11 27 15,26 9-8-15,8 9-179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54:19.43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348 141 434 0,'0'0'191'15,"0"0"-96"-15,0 0-5 16,0 0-14-16,0 0 8 16,0 0 4-16,0 0-23 15,-108-63 3-15,91 57 13 16,-2 3 12-16,0 0-12 0,-1 3-52 15,-2 0-18-15,0 0 3 16,-1 0-1-16,4 0-11 16,0 0-1-16,2 0-1 15,11 3-1-15,-7 6-6 16,7 5-3-16,3 3 8 16,-7 12 1-16,10 0 0 15,0 9-10-15,0-1 10 16,0-2 1-16,13-4-1 15,9 1 1-15,-2-9-1 16,2-9-14-16,0-1-31 16,1-11 7-16,9-2-2 15,-6 0 3-15,6 0-4 0,-3-15 12 16,-4-8 14 0,5-6-17-16,-11 3 7 0,-10-2 20 15,-3 2 5-15,-6 0 1 16,0 0 8-16,0 0-8 15,0 0 3-15,-6-6 3 16,-10 6-6-16,10-5 1 16,-8 11 9-16,8 1 17 15,3 12 17-15,0 1 14 16,3 6-26-16,0 0-32 16,0 0 23-16,0 17-22 15,0 9 8-15,12 9-8 16,8 2 9-16,12 3 3 15,-6-2-3-15,9-6-9 16,-3 0-1-16,0-10 0 0,4-7-56 16,-8-6-30-16,8-9-21 15,-11 0-95-15,-5 0-58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54:20.06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0 485 0,'0'0'152'0,"0"0"-14"16,0 0-83-16,0 0-1 16,0 0-20-16,0 0 63 15,0 0-9-15,16 129-15 16,3-74-15-16,4 5-29 16,-1 5 7-16,3-6-22 15,8-1-1-15,-8-5-11 0,-2-10-1 16,-4-11 1-1,1-9-1-15,-15-14-1 16,9-3-16-16,-11-6-39 16,-3 0 48-16,3-6 7 0,0-20 0 15,-3-9-27-15,0-5-11 16,0 0 2-16,0-1 14 16,0 4 5-16,0 7 17 15,0 9 0-15,7 1 3 16,-1 13 4-16,3-6-5 15,10 1-1-15,8 4 6 16,2 2-7-16,6 6 1 16,7 0 5-16,0 3 14 15,-1 20 20-15,1 3-1 16,-11 9 5-16,2 1-19 16,-11 1-4-16,-16-8 1 15,2 2 11-15,-8 1 14 0,0-6 5 16,-14 6-24-16,-11-6-12 15,-11-3-9-15,1-3-1 16,0-5-6-16,-3-4-25 16,2-8-61-16,0-3-55 15,8-20-160-15,9-12-34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54:20.90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0 254 224 0,'0'0'180'0,"0"0"-89"16,0 0 20-16,0 0-10 15,0 0 6-15,0 0-48 16,0 0-1-16,38 15 0 15,-15-15 4-15,5 0-17 16,5-15-19-16,5 1-9 0,-9-6-7 16,3-3-1-1,-9 4-8-15,-1-1 5 0,-9 0-4 16,-4 8 5-16,-6-4-1 16,-3 1 5-16,0 0 20 15,0 4 9-15,0-4-21 16,-12 1-10-16,-7 1-9 15,0 0 0-15,-1 1 45 16,-2 12-16-16,0 0-9 16,2 0-11-16,-2 0 0 15,-5 0-8-15,15 0 9 0,-4 6-9 16,3 0 10 0,7 1-11-16,0 0 0 15,-2 5 0-15,5 2-6 16,3 6 5-16,0 1 0 0,0 5-6 15,0 4 7-15,0-3 1 16,0 3 1-16,0 2-2 16,11 0 0-16,-5-3 1 15,10-4-1-15,-7 1 0 16,7-8 0-16,4 2-1 16,-1-3-13-16,3-5 2 15,7-3-5-15,3-1-25 16,4-5-23-16,6-3-29 15,2 0-9-15,20-11-81 16,-8-4-55-16,-9-2-136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1.343"/>
    </inkml:context>
    <inkml:brush xml:id="br0">
      <inkml:brushProperty name="width" value="0.05" units="cm"/>
      <inkml:brushProperty name="height" value="0.05" units="cm"/>
      <inkml:brushProperty name="color" value="#558BB8"/>
      <inkml:brushProperty name="fitToCurve" value="1"/>
    </inkml:brush>
  </inkml:definitions>
  <inkml:trace contextRef="#ctx0" brushRef="#br0">0 0 67 0,'0'0'1340'0,"0"0"-1177"15,0 0-80-15,0 0-35 16,0 0-48-16,0 0 0 16,7 156 45-16,-7-58 24 15,0 43 25-15,3 33-28 0,0 31-18 16,13 2-6-1,-8-40-18-15,2-46-7 0,-10-46-8 16,0-15 0-16,0 1-2 16,0 2-5-16,0-2-1 15,0-19 1-15,-7-11-2 16,1-17-21-16,6-14-92 16,0-14-39-16,0-22-153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54:21.496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1 0 52 0,'0'0'333'15,"0"0"-126"-15,0 0-49 16,0 0-80-16,0 0-24 15,0 0-11-15,0 0 44 16,0-6 7-16,0 6 6 16,0 0-38-16,0 6-42 15,0 17 25-15,0 6 13 16,3 3 19-16,7 14-26 0,-4 5-10 16,8 4-12-16,-5 4-13 15,7 4-2-15,-3-2 2 16,-1-4-10-16,5-2-4 15,2-6-1-15,0-5 1 16,-2-13-1-16,-8-5 1 16,7-6-1-16,-13-5-1 15,3-4-1-15,1-5-18 16,-7-6-16-16,0 0-20 16,3 0-40-16,-3 0 24 15,0 0-16-15,3-15-33 16,0-5-195-16,8-3-267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5.939"/>
    </inkml:context>
    <inkml:brush xml:id="br0">
      <inkml:brushProperty name="width" value="0.05" units="cm"/>
      <inkml:brushProperty name="height" value="0.05" units="cm"/>
      <inkml:brushProperty name="color" value="#B0CAC4"/>
      <inkml:brushProperty name="fitToCurve" value="1"/>
    </inkml:brush>
  </inkml:definitions>
  <inkml:trace contextRef="#ctx0" brushRef="#br0">811 215 365 0,'0'0'178'0,"0"0"-126"16,0 0 17-16,0 0 22 15,0 0-25-15,0 0-15 16,-22-51 21-16,15 43 3 16,4 2-4-16,-6 1-22 15,-4-1-17-15,4 0-10 16,-6 4 8-16,-7-7 12 15,-3 3-6-15,-4-2-10 16,-11-3 16-16,2 3-13 0,-2-6 3 16,-1 2 5-16,1-1-2 15,-1-1-15-15,1-1 2 16,13 7 2-16,-8 0-3 16,7 5-21-16,-3 3-10 15,3 0-8-15,-1 0 18 16,2 15 0-16,-8 9 0 15,11 1-13-15,-8 6 13 16,10 3 0-16,0 5-9 16,7 8 1-16,9 12-1 15,3 6 8-15,3 10 1 16,0 6 0-16,0 7 0 16,19-2 0-16,8-2 0 0,11 1-1 15,5-5 1-15,11-5 0 16,-1-8 0-16,-1-6 0 15,1-10-1-15,-6-12-12 16,0-8-22-16,-6-9-3 16,-8-11-8-16,5-11 2 15,-1 0 21-15,1-6 17 16,2-25-21-16,1-4 5 16,-4-8-5-16,1-7 6 15,-11 0 13-15,-5-7 8 16,-6-3 0-16,-10-1 1 15,1-9-1-15,-7 1 0 16,0-7 2-16,0 3-1 0,0-1 0 16,0 8 0-16,0 6 0 15,0 9 5-15,0 2 5 16,0 7 4-16,0 8 2 16,-7 9 6-16,7 6 0 15,0 7 2-15,-3 4 13 16,3 2-3-16,0 3-5 15,0 3-8-15,0 0-9 16,0 0-13-16,0 0-11 16,0 3-26-16,0 25 18 15,0 11 17-15,0 9 1 16,16 10 1-16,5 8 1 0,4 1 1 16,10 9 5-1,-1 2-6-15,7 3 5 16,-1 3 1-16,1-3-6 0,-1-8 0 15,1-6 5-15,-11-13-4 16,7-13 6-16,-15-9-6 16,-3-10 8-16,3-16-10 15,-4-6-136-15,1 0-532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6.425"/>
    </inkml:context>
    <inkml:brush xml:id="br0">
      <inkml:brushProperty name="width" value="0.05" units="cm"/>
      <inkml:brushProperty name="height" value="0.05" units="cm"/>
      <inkml:brushProperty name="color" value="#B0CAC4"/>
      <inkml:brushProperty name="fitToCurve" value="1"/>
    </inkml:brush>
  </inkml:definitions>
  <inkml:trace contextRef="#ctx0" brushRef="#br0">0 0 856 0,'0'0'199'0,"0"0"-139"16,0 0-17-16,0 0-42 16,0 0 25-16,0 0 50 15,9 200 37-15,7-102-3 16,-3 15-1-16,-5 7-40 16,2 6-18-16,-4 0-5 15,-3-6-19-15,3-6-5 16,4-14-5-16,-7-10-1 15,0-18-10-15,-3-16 1 16,0-14 1-16,0-14-8 16,0-25-68-16,0-3-190 0,10-6-229 15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7.340"/>
    </inkml:context>
    <inkml:brush xml:id="br0">
      <inkml:brushProperty name="width" value="0.05" units="cm"/>
      <inkml:brushProperty name="height" value="0.05" units="cm"/>
      <inkml:brushProperty name="color" value="#B0CAC4"/>
      <inkml:brushProperty name="fitToCurve" value="1"/>
    </inkml:brush>
  </inkml:definitions>
  <inkml:trace contextRef="#ctx0" brushRef="#br0">0 411 798 0,'0'0'182'0,"0"0"-165"16,0 0-9-16,0 0 87 16,0 0 83-16,259-31-7 15,-116 6-69-15,56-6-26 16,63-8-24-16,21-2-15 16,13 4-13-16,3-2-9 15,-34 8-8-15,4 1 1 16,-29 8 2-16,-54 9 0 15,-59 0-7-15,-33 7-2 16,-32 0 5-16,10-3-5 16,-9 3 0-16,-1 0 5 15,-19 2-5-15,-11-2 1 0,-10 2 4 16,-7-1-5-16,-6 1 0 16,7 2 0-16,-10 2-1 15,4 0 0-15,-1 0 0 16,-7 0-1-16,9 0 0 15,-6 0 0-15,1 0 0 16,4 0 1-16,-7 0-1 16,-3 0-1-16,0 0 1 15,0 0 1-15,0 0-3 16,0 0-3-16,0 0-3 16,0 0-7-16,0 15-11 15,0 17 25-15,0 23 2 16,0 41 0-16,0 57 1 0,0 48 14 15,0 27 1 1,0-4-7-16,0-13-2 0,22-30-6 16,2-10 0-16,5-30 5 15,-10-34-4-15,-7-29 4 16,1-14-6-16,-8 6 0 16,8 2 6-16,-7 4 12 15,-6-12-8-15,3-8-3 16,4-15-1-16,-4-10-5 15,-3-12 0-15,0-7 0 16,3-7 0-16,-3-5 12 16,0 0 5-16,0 0 17 0,0 0 24 15,-3-9-16-15,-32-10-29 16,-11-3-14-16,-32-1-1 16,-43 1-10-16,-57 9-3 15,-65 7 5-15,-34 2 0 16,-19 4 9-16,10 0-9 15,17 0 0-15,1 0 8 16,10 0-11-16,34 10 12 16,49-4 1-16,57-2-1 15,55-1 1-15,23-3-1 16,2 0-26-16,20 0-54 16,-1 0-185-16,19 0-527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8.234"/>
    </inkml:context>
    <inkml:brush xml:id="br0">
      <inkml:brushProperty name="width" value="0.05" units="cm"/>
      <inkml:brushProperty name="height" value="0.05" units="cm"/>
      <inkml:brushProperty name="color" value="#EBB391"/>
      <inkml:brushProperty name="fitToCurve" value="1"/>
    </inkml:brush>
  </inkml:definitions>
  <inkml:trace contextRef="#ctx0" brushRef="#br0">0 0 1086 0,'0'0'206'16,"0"0"-190"-16,0 0-16 15,0 0 0-15,65 152 21 16,-12-43 46-16,12 44 58 0,2-2-33 15,-12-11-37 1,-5-12-16-16,-15-22-12 0,-5 14 0 16,5 13 0-16,-14-16-11 15,-2-16-8-15,-10-17 0 16,7-21-8-16,-13-18 5 16,10-24-5-16,-10-21-111 15,-1-6-177-15,-2-25-89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8.540"/>
    </inkml:context>
    <inkml:brush xml:id="br0">
      <inkml:brushProperty name="width" value="0.05" units="cm"/>
      <inkml:brushProperty name="height" value="0.05" units="cm"/>
      <inkml:brushProperty name="color" value="#EBB391"/>
      <inkml:brushProperty name="fitToCurve" value="1"/>
    </inkml:brush>
  </inkml:definitions>
  <inkml:trace contextRef="#ctx0" brushRef="#br0">0 109 461 0,'0'0'854'0,"0"0"-765"0,0 0-78 15,0 0 20-15,234-105 15 16,-126 105-14-16,11 0 19 16,5 39 0-16,-5 27-6 15,-20 20-5-15,-18 18-7 16,-40 13 5-16,-38 5 35 16,-6 4-13-16,-68-1-16 15,-23-13-19-15,-19-14-13 16,5-17-3-16,5-23-9 15,12-32-6-15,13-22-23 16,16-8-27-16,13-80-77 16,14 6-257-16,16-6-424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9.059"/>
    </inkml:context>
    <inkml:brush xml:id="br0">
      <inkml:brushProperty name="width" value="0.05" units="cm"/>
      <inkml:brushProperty name="height" value="0.05" units="cm"/>
      <inkml:brushProperty name="color" value="#EBB391"/>
      <inkml:brushProperty name="fitToCurve" value="1"/>
    </inkml:brush>
  </inkml:definitions>
  <inkml:trace contextRef="#ctx0" brushRef="#br0">0 0 1182 0,'0'0'262'0,"0"0"-240"16,0 0 6-16,0 0-28 0,31 201 81 15,0-37 37-15,9 45-10 16,11 17-23-16,-5-16-13 16,-14-40-27-16,-21-56-13 15,5-24-14-15,-13-12-3 16,7 6 7-16,-7 4-15 15,0-4 2-15,0-23-3 16,-3-19-6-16,0-17-22 16,0-25-99-16,3-36-59 15,0-30-154-15,4-15-1070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9.939"/>
    </inkml:context>
    <inkml:brush xml:id="br0">
      <inkml:brushProperty name="width" value="0.05" units="cm"/>
      <inkml:brushProperty name="height" value="0.05" units="cm"/>
      <inkml:brushProperty name="color" value="#EBB391"/>
      <inkml:brushProperty name="fitToCurve" value="1"/>
    </inkml:brush>
  </inkml:definitions>
  <inkml:trace contextRef="#ctx0" brushRef="#br0">0 99 1422 0,'0'0'100'16,"0"0"-100"-16,0 0-41 15,178-17 24-15,-14 9 17 16,70-1 0-16,31 1 43 16,15 2 20-16,3 6-3 15,8 0-23-15,11 0-15 0,0 0-10 16,-6 6-6 0,-31-3-5-16,-28-3 20 0,-57 0 2 15,-43 0-8-15,-47 0-5 16,-21-3 0-16,-4-5-1 15,-8-1-3-15,-11 1 17 16,-21 2 25-16,-10 1 2 16,-2 2-4-16,-7 0-20 15,4 0-16-15,2-2-9 16,7 2-1-16,-1 0-1 16,1 3 0-16,-3 0 0 15,-7 0-1-15,1 0-5 16,-7 0-2-16,-3 0 2 15,0 0-3-15,0 0-4 16,0 3 1-16,0 14 13 0,0 5 1 16,0 14-1-16,-6 12 8 15,-7 18-7-15,-6 16 7 16,0 37 3-16,11 35-3 16,8 33 1-16,0 11-1 15,11-31-7-15,24-41 6 16,-13-39-6-16,-1-3 1 15,11 15-1-15,-4 10 5 16,9 9-5-16,-12-10 1 16,-4-12-1-16,-5-14 0 15,-3-18 6-15,-10-14-5 0,-3-16-1 16,0-9 0 0,0-11 1-16,0-5-1 0,-3-7 1 15,-26 1 7-15,-11-3 1 16,-22 0-4-16,-19 0-5 15,-25 0-1-15,-44 0-1 16,-49 0-17-16,-66-9 9 16,-31-1-8-16,-9 1 4 15,16 1 3-15,36 2 10 16,13 0 0-16,22-4 0 16,19 1 6-16,40 1-6 15,38 0 1-15,37 2-1 16,9 6 0-16,-6 0 0 15,0 0 0-15,-3 0-9 0,12 0-6 16,23 8-8-16,14-2-8 16,19-4-50-16,16-2-87 15,10 0-218-15,18-10-797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0.909"/>
    </inkml:context>
    <inkml:brush xml:id="br0">
      <inkml:brushProperty name="width" value="0.05" units="cm"/>
      <inkml:brushProperty name="height" value="0.05" units="cm"/>
      <inkml:brushProperty name="color" value="#558BB8"/>
      <inkml:brushProperty name="fitToCurve" value="1"/>
    </inkml:brush>
  </inkml:definitions>
  <inkml:trace contextRef="#ctx0" brushRef="#br0">1024 181 525 0,'0'0'669'0,"0"0"-589"15,0 0 8-15,0 0 66 16,-71-142-59-16,36 122-49 16,-5 7-2-16,-17 7-19 15,-5 6-11-15,-13 0-2 16,-12 19-9-16,-7 22 3 15,-2 10 10-15,6 19 3 16,-4 11 0-16,13 16-2 16,16 12-15-16,25 34 7 15,15-12-2-15,25 10-1 16,3-3-5-16,43-29-1 16,19 1 8-16,21-24-7 15,6-21 9-15,11-26 0 16,6-25 0-16,7-14 2 0,-5 0 4 15,2-34-16-15,14-30-39 16,-17 9-176-16,-29 4-570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1.343"/>
    </inkml:context>
    <inkml:brush xml:id="br0">
      <inkml:brushProperty name="width" value="0.05" units="cm"/>
      <inkml:brushProperty name="height" value="0.05" units="cm"/>
      <inkml:brushProperty name="color" value="#558BB8"/>
      <inkml:brushProperty name="fitToCurve" value="1"/>
    </inkml:brush>
  </inkml:definitions>
  <inkml:trace contextRef="#ctx0" brushRef="#br0">0 0 67 0,'0'0'1340'0,"0"0"-1177"15,0 0-80-15,0 0-35 16,0 0-48-16,0 0 0 16,7 156 45-16,-7-58 24 15,0 43 25-15,3 33-28 0,0 31-18 16,13 2-6-1,-8-40-18-15,2-46-7 0,-10-46-8 16,0-15 0-16,0 1-2 16,0 2-5-16,0-2-1 15,0-19 1-15,-7-11-2 16,1-17-21-16,6-14-92 16,0-14-39-16,0-22-153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2.859"/>
    </inkml:context>
    <inkml:brush xml:id="br0">
      <inkml:brushProperty name="width" value="0.05" units="cm"/>
      <inkml:brushProperty name="height" value="0.05" units="cm"/>
      <inkml:brushProperty name="color" value="#558BB8"/>
      <inkml:brushProperty name="fitToCurve" value="1"/>
    </inkml:brush>
  </inkml:definitions>
  <inkml:trace contextRef="#ctx0" brushRef="#br0">0 191 1475 0,'0'0'199'0,"0"0"-148"15,0 0-45-15,0 0-6 16,0 0 0-16,269 0 0 16,-80 0 7-16,64 0 15 15,27 0 19-15,3 0-4 0,-2 0-15 16,-7 0-8-1,9 0-3-15,4 0-1 0,-13 0 0 16,-28 0-1-16,-31 0-8 16,-21 0 0-16,-51-2 0 15,-25-10 0-15,-34 2 1 16,-9 4 4-16,9-5-5 16,13-3 6-16,3-1-1 15,-1 5-6-15,-12-3 8 16,4 1-1-16,-7 7-7 15,-6 0 6-15,-7 1-5 16,-2-1 0-16,-7-1 5 16,-3 1-5-16,-2 0 5 15,-14-5-4-15,0 6-1 0,-5-2 0 16,-13 0 0-16,-4 3 0 16,-5 2 0-16,0-4 0 15,-4 4 0-15,1-3 0 16,2 3 0-16,-3-3 0 15,4 0 0-15,-3 2 0 16,-4 2-1-16,1 0 0 16,-10 0-1-16,0 0 0 15,0 0-8-15,0 0-2 16,0 0-8-16,0 0-2 16,0 22 21-16,0 9 0 15,0 12 1-15,0 16 0 16,0 11-1-16,0 14 1 15,0 13 1-15,-8 12-1 16,-3 8 8-16,-2 3-1 0,-3 3-7 16,4 0 6-16,-1 0-6 15,8-3 0-15,-8 2 0 16,10-13 7-16,3-6-7 16,0-13 1-16,0-7 14 15,0-17-9-15,0-7 3 16,0-8-9-16,0-10 1 15,0-4 4-15,0-9-5 16,0-11 1-16,0-2 7 16,0-11-7-16,0-4 4 15,0 3 4-15,0-3 5 16,0 0 4-16,0 0-1 16,0 0-5-16,0 0-7 0,0 0-6 15,-3 0 1-15,3 0-1 16,0 0 0-16,0 0 0 15,0 0 1-15,0 0-1 16,0 0 2-16,0 0 4 16,0 0-6-16,0 0-1 15,-3 0 1-15,-10 0 0 16,-9 0 1-16,-12 0-1 16,-10 0 0-16,-12 0-9 15,-9 0 3-15,-3 0-15 0,-10 0 8 16,-10 0-3-1,4 0 1-15,0 0 9 0,0 0 5 16,3 0-5-16,-10 0 5 16,5 0-10-16,-11 0 2 15,0 0-7-15,-5 0 4 16,-4 0-10-16,-4 0 1 16,5 3 7-16,2-1 8 15,3 2 5-15,1-2-1 16,-1 1 2-16,6 1-1 15,5-4 1-15,-8 0 0 16,3 2 0-16,-3-2 1 16,7 0-1-16,-9 0-1 15,2 0 1-15,0 0-9 16,0 0 8-16,8 0-1 0,-8 0 1 16,10 0 0-16,-10 0 0 15,6 0 0-15,5 4-1 16,2 0 1-16,0 4-1 15,-1 0 1-15,4 4-9 16,0-3 9-16,0 1-1 16,10-1-14-16,-4 1 7 15,0-4 2-15,10-2 4 16,3 1 2-16,5-1-5 16,4-2 5-16,4-2 1 15,-8 4-1-15,1-3-1 16,4 4 1-16,-7-4-9 15,2 3 9-15,1 0-1 16,10 1 1-16,8-5 0 16,4 0 1-16,15 5 0 0,13-5 0 15,-4 0-1-15,10 0-33 16,0 0-48-16,0 0-18 16,0 0-14-16,0 0-10 15,0 0-39-15,0 0-228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2.859"/>
    </inkml:context>
    <inkml:brush xml:id="br0">
      <inkml:brushProperty name="width" value="0.05" units="cm"/>
      <inkml:brushProperty name="height" value="0.05" units="cm"/>
      <inkml:brushProperty name="color" value="#558BB8"/>
      <inkml:brushProperty name="fitToCurve" value="1"/>
    </inkml:brush>
  </inkml:definitions>
  <inkml:trace contextRef="#ctx0" brushRef="#br0">0 191 1475 0,'0'0'199'0,"0"0"-148"15,0 0-45-15,0 0-6 16,0 0 0-16,269 0 0 16,-80 0 7-16,64 0 15 15,27 0 19-15,3 0-4 0,-2 0-15 16,-7 0-8-1,9 0-3-15,4 0-1 0,-13 0 0 16,-28 0-1-16,-31 0-8 16,-21 0 0-16,-51-2 0 15,-25-10 0-15,-34 2 1 16,-9 4 4-16,9-5-5 16,13-3 6-16,3-1-1 15,-1 5-6-15,-12-3 8 16,4 1-1-16,-7 7-7 15,-6 0 6-15,-7 1-5 16,-2-1 0-16,-7-1 5 16,-3 1-5-16,-2 0 5 15,-14-5-4-15,0 6-1 0,-5-2 0 16,-13 0 0-16,-4 3 0 16,-5 2 0-16,0-4 0 15,-4 4 0-15,1-3 0 16,2 3 0-16,-3-3 0 15,4 0 0-15,-3 2 0 16,-4 2-1-16,1 0 0 16,-10 0-1-16,0 0 0 15,0 0-8-15,0 0-2 16,0 0-8-16,0 0-2 16,0 22 21-16,0 9 0 15,0 12 1-15,0 16 0 16,0 11-1-16,0 14 1 15,0 13 1-15,-8 12-1 16,-3 8 8-16,-2 3-1 0,-3 3-7 16,4 0 6-16,-1 0-6 15,8-3 0-15,-8 2 0 16,10-13 7-16,3-6-7 16,0-13 1-16,0-7 14 15,0-17-9-15,0-7 3 16,0-8-9-16,0-10 1 15,0-4 4-15,0-9-5 16,0-11 1-16,0-2 7 16,0-11-7-16,0-4 4 15,0 3 4-15,0-3 5 16,0 0 4-16,0 0-1 16,0 0-5-16,0 0-7 0,0 0-6 15,-3 0 1-15,3 0-1 16,0 0 0-16,0 0 0 15,0 0 1-15,0 0-1 16,0 0 2-16,0 0 4 16,0 0-6-16,0 0-1 15,-3 0 1-15,-10 0 0 16,-9 0 1-16,-12 0-1 16,-10 0 0-16,-12 0-9 15,-9 0 3-15,-3 0-15 0,-10 0 8 16,-10 0-3-1,4 0 1-15,0 0 9 0,0 0 5 16,3 0-5-16,-10 0 5 16,5 0-10-16,-11 0 2 15,0 0-7-15,-5 0 4 16,-4 0-10-16,-4 0 1 16,5 3 7-16,2-1 8 15,3 2 5-15,1-2-1 16,-1 1 2-16,6 1-1 15,5-4 1-15,-8 0 0 16,3 2 0-16,-3-2 1 16,7 0-1-16,-9 0-1 15,2 0 1-15,0 0-9 16,0 0 8-16,8 0-1 0,-8 0 1 16,10 0 0-16,-10 0 0 15,6 0 0-15,5 4-1 16,2 0 1-16,0 4-1 15,-1 0 1-15,4 4-9 16,0-3 9-16,0 1-1 16,10-1-14-16,-4 1 7 15,0-4 2-15,10-2 4 16,3 1 2-16,5-1-5 16,4-2 5-16,4-2 1 15,-8 4-1-15,1-3-1 16,4 4 1-16,-7-4-9 15,2 3 9-15,1 0-1 16,10 1 1-16,8-5 0 16,4 0 1-16,15 5 0 0,13-5 0 15,-4 0-1-15,10 0-33 16,0 0-48-16,0 0-18 16,0 0-14-16,0 0-10 15,0 0-39-15,0 0-228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4.518"/>
    </inkml:context>
    <inkml:brush xml:id="br0">
      <inkml:brushProperty name="width" value="0.05" units="cm"/>
      <inkml:brushProperty name="height" value="0.05" units="cm"/>
      <inkml:brushProperty name="color" value="#FFAFCA"/>
      <inkml:brushProperty name="fitToCurve" value="1"/>
    </inkml:brush>
  </inkml:definitions>
  <inkml:trace contextRef="#ctx0" brushRef="#br0">906 931 582 0,'0'0'164'0,"0"0"-41"16,0 0 59-16,0 0-16 16,0 0-9-16,0 0-25 0,0 0-10 15,13-109-23 1,-31 85-24-16,-14-1-36 0,-12 0-7 16,-12 3-20-16,-9 4-10 15,-16 2-1-15,-3 16-1 16,-7 0 0-16,2 11 0 15,-2 33 0-15,7 16 1 16,16 25 1-16,9 15-2 16,18 12 0-16,25 9 1 15,16 1 0-15,3-3 0 16,38-13 0-16,15-7 0 16,9-15 0-16,10-18 0 15,3-10 7-15,3-13-7 0,-3-21 6 16,-10-18-7-1,4-4-7-15,-10-31-54 0,-2-25-97 16,-4-23-97-16,-13-16-30 16,-5-9-13-16,-13-16-22 15,-10-13 187-15,-6 1 111 16,4 1 44-16,-10 8-15 16,0 8 48-16,-3 4 0 15,0 3-12-15,0-1 23 16,0 4-11-16,-6 3 38 15,-10 8 45-15,0 16 17 16,8 22 3-16,-5 20-31 16,7 16 7-16,3 12-37 15,3 8-58-15,0 0-38 0,0 0-1 16,0 25-6-16,0 20 6 16,0 19 70-16,9 19-6 15,9 13 8-15,7 12-14 16,4 3-8-16,-7 9-6 15,-1 1-7-15,4 12 2 16,-3-2-7-16,-1 1-15 16,5-4-1-16,-11-8-6 15,3-9 0-15,-2-13-4 16,0-20-5-16,-7-16-1 16,4-8 2-16,-7-22-1 15,4-7 0-15,-7-12-1 16,-3-7-31-16,0-6-52 15,5-19-23-15,6-17-173 16,-6-9-979-16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5.156"/>
    </inkml:context>
    <inkml:brush xml:id="br0">
      <inkml:brushProperty name="width" value="0.05" units="cm"/>
      <inkml:brushProperty name="height" value="0.05" units="cm"/>
      <inkml:brushProperty name="color" value="#FFAFCA"/>
      <inkml:brushProperty name="fitToCurve" value="1"/>
    </inkml:brush>
  </inkml:definitions>
  <inkml:trace contextRef="#ctx0" brushRef="#br0">0 0 639 0,'0'0'166'16,"0"0"-49"-16,0 0 58 15,0 0-66-15,0 0-70 16,0 0-23-16,0 0 82 15,59 132 59-15,-40-43-20 16,6 40-19-16,1 46-29 16,-15 35-29-16,2 4 14 15,-10-33-25-15,-3-49-11 16,0-51-5-16,0-14-13 16,3 2-6-16,-3 5-13 0,3-4 7 15,4-22-7-15,-7-17 5 16,3-17-6-16,-3-14-8 15,3 0-35-15,13-56-67 16,-8-4-136-16,8-10-578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6.545"/>
    </inkml:context>
    <inkml:brush xml:id="br0">
      <inkml:brushProperty name="width" value="0.05" units="cm"/>
      <inkml:brushProperty name="height" value="0.05" units="cm"/>
      <inkml:brushProperty name="color" value="#FFAFCA"/>
      <inkml:brushProperty name="fitToCurve" value="1"/>
    </inkml:brush>
  </inkml:definitions>
  <inkml:trace contextRef="#ctx0" brushRef="#br0">0 0 679 0,'0'0'209'16,"0"0"-148"-16,0 0-45 16,0 0-16-16,0 0-6 15,0 0 6-15,0 0 31 0,21 20 73 16,20-14 56-1,8-1-7-15,23-2-53 0,15 2-29 16,23-5-10-16,33 0-8 16,40 4-7-16,60-2-8 15,31 4 5-15,4-1-5 16,-14 1-16-16,-27-3-5 16,-13 0-8-16,-8-1 0 15,-14-2-8-15,-40 4 5 16,-38-4-5-16,-27 0 0 15,-16 0 1-15,13 0-1 16,11 0 0-16,11 0 0 0,2 0 0 16,-9-4 0-16,3 2 0 15,7 2 6-15,-11 0 1 16,5 0-7-16,-11 0 1 16,-5 0-2-16,-7 0 1 15,-9 2 0-15,-12 6 0 16,-10-4 1-16,-18 1-1 15,-14-5 0-15,-11 3 0 16,-10-3 0-16,-3 0 12 16,-3 0 11-16,0 0 4 15,0 0 3-15,0 0-3 16,0 0-4-16,0 0-12 16,0 0-11-16,0 0 0 0,0 0 0 15,0 0 0-15,0 5-1 16,0-2-14-16,0 6 3 15,0 10-7-15,0 15 17 16,0 10 1-16,0 21 1 16,0 10 0-16,0 19 8 15,0 10 3-15,0 10-3 16,0 7-3-16,0 3-5 16,0-7 11-16,7-8-11 15,2-8 5-15,4-9-4 16,-7-10-1-16,7-8 5 15,-13-8-5-15,5-10 5 16,-2-8-6-16,0-12 0 16,-3-11 1-16,7-5 0 15,-7-11 1-15,0-4-1 0,0-2 8 16,0-3 6 0,0 0-5-16,0 0-4 0,0 0-5 15,0 0 5-15,0 0-5 16,0 0 0-16,0 0-1 15,0 0-11-15,-13 8 7 16,-11 3 4-16,-11 1 1 16,-8 4 8-16,-11-1-7 15,-5-2-1-15,-12-1 1 16,-7-4-2-16,-22-2-2 16,-2-4-4-16,-17-2 6 15,-9 0-1-15,-2 0 1 0,-10 0 0 16,-29-6 1-1,-24-13-1-15,-38-3 1 0,-9 2-1 16,13-2 1-16,12 0-1 16,37 5-8-16,32 3 8 15,31 2 0-15,28 7-1 16,9 2 1-16,-16 0 0 16,-11 3-1-16,-14 0 1 15,4 0-1-15,6 0 1 16,-1 0-7-16,11 0-1 15,9 0 2-15,9 0-1 16,0 0 0-16,3 0 5 16,-3-6-5-16,0 4 6 0,0-1 0 15,1 0-1 1,-1-2 1-16,6 2-8 0,12-3-3 16,7 1 11-16,16-1 0 15,18 0 1-15,3 6-1 16,13 0 1-16,6 0-31 15,0 0-3-15,0 0-11 16,0-5-19-16,3 5-59 16,16-3-192-16,3-2-359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28.62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0 142 0,'0'0'285'0,"0"0"-126"16,0 0-65-16,0 0-35 15,0 0 3-15,0 0 38 16,0 0-5-16,47 5-31 16,-13-4-9-16,10 4-19 15,6-4-19-15,12-1 2 0,6 0-2 16,10 0-1-16,3 0-6 15,-3 0 25-15,-10 0 22 16,-1 0-24-16,-18 0-19 16,-15-1-3-16,-9-4-4 15,-9 4-6-15,-13 1 6 16,0 0 0-16,-3 0-5 16,0 0-1-16,0 0-1 15,0 0-61-15,0 0-127 16,0 0-179-16,0 0-238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29.020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0 162 0,'0'0'578'16,"0"0"-416"-16,0 0-63 16,0 0-44-16,0 0-35 15,0 0-18-15,0 0 60 0,9 60 48 16,10-24-6-1,-4 12-2-15,4 10-16 0,-3 12-5 16,-1 6-14-16,0 5-38 16,1 4-4-16,-10-8-1 15,4 0-23-15,-4-13 9 16,-3-8-4-16,0-11-4 16,4-12-1-16,-4-10 1 15,0-9 5-15,-3-8-6 16,3-4-1-16,-3-2-57 15,0 0-74-15,0 0-98 16,3-14-317-16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29.484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91 986 0,'0'0'146'0,"0"0"-65"16,0 0 64-16,0 0-56 16,0 0-63-16,0 0-7 15,0 0 8-15,0-11-27 16,0 42 0-16,5 11 26 0,11 14 31 15,0 11-13-15,-1 2-4 16,3-2-16-16,1-6-10 16,-3-5-6-16,-3-14-1 15,-4-11 0-15,-9-14-6 16,3-11 1-16,4-6 18 16,-7 0 9-16,0 0 8 15,0-29 16-15,0-10-37 16,0-11-10-16,0-6-6 15,0-9 0-15,9 4 0 16,6 0-1-16,7 3-6 16,3 8-12-16,15 5-6 15,1 6 1-15,9 8-2 0,-4 9-2 16,-5 11-14 0,-1 11-66-16,-8 0-85 0,-10 25-32 15,-14 8-87-15,3 0-227 16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29.95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2 28 763 0,'0'0'175'0,"0"0"-18"15,0 0 8-15,0 0-49 16,0 0-58-16,0 0-23 16,0 0-29-16,0-14-5 15,0 44-1-15,0 10 30 16,0 11 24-16,8 4-3 15,3 5-12-15,8-1-8 16,3-6-6-16,6 0-19 16,-3-11-5-16,0-5 6 15,6-9 2-15,-6-9-2 16,-3-11 2-16,-4-2-3 16,7-6 11-16,4 0 1 15,-2-16 2-15,8-15-8 0,-5-11-2 16,5-9-1-16,-3-7-2 15,-8-9-5-15,-5-3-1 16,-10 4 8-16,1 7-8 16,-7 17 0-16,-3 14 0 15,0 12 1-15,0 7-2 16,-3 9-92-16,-10 0-282 16,4 5-286-16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0.393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16 467 573 0,'0'0'166'16,"0"0"49"-16,0 0 24 15,0 0-87-15,0 0-65 16,0 0-13-16,177-84 23 16,-136 47-43-16,-1-2-30 15,-8-2-8-15,-5-4-2 16,-8-1-4-16,-3 4 21 0,-13 0 4 16,-3 11-7-1,0 6 3-15,0 6 10 0,-19 10-8 16,-8 6-32-16,-11 3 12 15,-12 3-13-15,0 25 0 16,-6 11 0-16,3 6 1 16,12 8 1-16,17 6-2 15,18 2 1-15,6 2 0 16,3-4-1-16,31-1 1 16,13-7 0-16,9-6 8 15,3-11 1-15,9-10-4 16,-3-9 7-16,7-10-13 15,9-5-10-15,-18-17-114 16,-13-10-479-16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5.039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3 65 224 0,'0'0'239'16,"0"0"-151"-16,0 0 35 15,0 0 5-15,0 0 23 16,0 0-7-16,0 0-11 0,-19-8 9 16,19 8-18-16,0 0-37 15,0 0-20-15,0 0-22 16,0 0-23-16,0 0-22 15,0 0 0-15,34-6 0 16,13 0 35-16,18-2-7 16,13 0-15-16,0-1-12 15,-6 3 5-15,-20 1-5 16,-11 2 1-16,-13 1 4 16,-16-2-6-16,-2 4 0 15,-10 0-65-15,0 0-46 16,0 0-17-16,0 0-40 15,0 0-42-15,0 0-30 16,-13 0 73-16,-24 0 76 0,3 4-85 16,-3-2-136-16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4.518"/>
    </inkml:context>
    <inkml:brush xml:id="br0">
      <inkml:brushProperty name="width" value="0.05" units="cm"/>
      <inkml:brushProperty name="height" value="0.05" units="cm"/>
      <inkml:brushProperty name="color" value="#FFAFCA"/>
      <inkml:brushProperty name="fitToCurve" value="1"/>
    </inkml:brush>
  </inkml:definitions>
  <inkml:trace contextRef="#ctx0" brushRef="#br0">906 931 582 0,'0'0'164'0,"0"0"-41"16,0 0 59-16,0 0-16 16,0 0-9-16,0 0-25 0,0 0-10 15,13-109-23 1,-31 85-24-16,-14-1-36 0,-12 0-7 16,-12 3-20-16,-9 4-10 15,-16 2-1-15,-3 16-1 16,-7 0 0-16,2 11 0 15,-2 33 0-15,7 16 1 16,16 25 1-16,9 15-2 16,18 12 0-16,25 9 1 15,16 1 0-15,3-3 0 16,38-13 0-16,15-7 0 16,9-15 0-16,10-18 0 15,3-10 7-15,3-13-7 0,-3-21 6 16,-10-18-7-1,4-4-7-15,-10-31-54 0,-2-25-97 16,-4-23-97-16,-13-16-30 16,-5-9-13-16,-13-16-22 15,-10-13 187-15,-6 1 111 16,4 1 44-16,-10 8-15 16,0 8 48-16,-3 4 0 15,0 3-12-15,0-1 23 16,0 4-11-16,-6 3 38 15,-10 8 45-15,0 16 17 16,8 22 3-16,-5 20-31 16,7 16 7-16,3 12-37 15,3 8-58-15,0 0-38 0,0 0-1 16,0 25-6-16,0 20 6 16,0 19 70-16,9 19-6 15,9 13 8-15,7 12-14 16,4 3-8-16,-7 9-6 15,-1 1-7-15,4 12 2 16,-3-2-7-16,-1 1-15 16,5-4-1-16,-11-8-6 15,3-9 0-15,-2-13-4 16,0-20-5-16,-7-16-1 16,4-8 2-16,-7-22-1 15,4-7 0-15,-7-12-1 16,-3-7-31-16,0-6-52 15,5-19-23-15,6-17-173 16,-6-9-979-16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5.49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62 0 192 0,'0'0'190'15,"0"0"-71"-15,0 0 18 16,0 0-17-16,0 0-38 16,0 0-23-16,0 0 54 15,-59 140-25-15,56-118-53 16,3 0-22-16,0-2-12 0,0 2 11 16,0-3-5-16,8 4 8 15,5-6-1-15,9 3-4 16,-3-7 9-16,0-3-5 15,8-3 39-15,8-2 15 16,-1-5-20-16,7 4-15 16,2-4-26-16,3 5-1 15,5 6-3-15,-8 9-3 16,-2 10-2-16,-1 11-4 16,-12 7 6-16,1 2-1 15,-11 3 1-15,-12-6 0 16,-3 1 0-16,-3-5 17 15,0-8 40-15,-19-1 10 16,-5-3 4-16,-17-7-21 16,1-5-9-16,-11-6-12 0,2-6-9 15,-10-7-7-15,-3 0-13 16,5 0-8-16,4 0-19 16,10 0-8-16,12-14-30 15,12-16-40-15,6 4-54 16,13-7-362-16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5.809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1252 0,'0'0'316'15,"0"0"-177"-15,0 0-5 16,0 0-72-16,0 0-43 15,0 0-13-15,0 0 0 16,0 6-5-16,0-3-2 16,0-3-39-16,0 0-105 15,0 0-255-15,0 0-539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6.40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243 100 13 0,'0'0'763'0,"0"0"-669"15,0 0 90-15,0 0 13 16,0 0-131-16,0 0-16 15,0 0-27-15,-78-14 16 16,57 26 16-16,-4 10 13 16,-7 12-11-16,8 5-28 15,-5 8-8-15,14 6-10 16,2 3 5-16,11 5-14 0,2-4-1 16,0 1 0-16,24 2 1 15,11-4-1-15,11-2 5 16,8-7 3-16,-2-8-8 15,4-8 9-15,0-12 1 16,1-10-4-16,-8-9 2 16,1 0 4-16,-9-22-3 15,-1-17 3-15,-9-9-12 16,-3-8 0-16,-19-9 1 16,-9-9-2-16,0-7 0 15,-11-3-1-15,-37 1 0 16,-4 1-1-16,-15 7 1 15,0 14-6-15,-6 17-25 16,-16 24-83-16,11 14-198 16,16 6-452-16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7.22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506 70 378 0,'0'0'97'16,"0"0"-57"-16,0 0 94 0,0 0-15 15,0 0-17-15,0 0 31 16,0 0-29-16,-56-65-1 16,28 60-44-16,-7 5-8 15,-8 0 1-15,-3 0-7 16,-11 9 19-16,-2 21-7 16,3 6-31-16,10 5-1 15,8 5-15-15,16 1-10 16,6-2 0-16,16-5 0 15,0-4 2-15,16-5-1 16,22-9 7-16,5-5 0 16,14-9 0-16,5-3 3 15,3-5 5-15,7 0-7 16,-10-22 0-16,0-5-9 16,-13-4 0-16,-1-6-39 0,-15 1 17 15,-4-3 21-15,-7 0 0 16,-6 5 1-16,-13 6 6 15,-3 12 7-15,3 3 31 16,-3 7 8-16,0 6-28 16,0 0-24-16,0 0-21 15,0 21 11-15,0 12 10 16,-6 10 1-16,-7 7 16 16,10 9 3-16,3 2 5 15,0 4 3-15,0 2 9 16,0 3-5-16,16 1-12 15,-8-4 4-15,8 0-8 16,-7-8-1-16,1-6-7 0,-4-14 0 16,-3-11-7-16,4-8 1 15,-7-10 8-15,0-9-10 16,0-1-42-16,0 0-28 16,0-17-19-16,0-14-250 15,3-5-803-15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7.946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77 641 0,'0'0'170'16,"0"0"-124"-16,0 0-1 15,0 0-2-15,0 0-25 0,0 0 22 16,0 0 43 0,134-71 18-16,-96 71 2 0,-8 0-50 15,5 0-32-15,-8 18-20 16,2 14-1-16,-10 14 1 16,-11 10 11-16,-5 6 2 15,-3 5 4-15,-3 4 3 16,-21-1-2-16,-8-3-10 15,-6-7 3-15,5-4 6 16,-4-10 3-16,-1-7-4 16,16-10-5-16,1-10-1 15,2-5-11-15,9-6 2 16,4-2-2-16,3-6 12 16,3 0-1-16,0 0 2 15,0 0-1-15,0 0 1 0,0 0 7 16,0 0-8-16,3-6-11 15,13-7-1-15,6-5-1 16,-1 2 0-16,4 2-1 16,-4 3 1-16,6 2-8 15,-6 7 7-15,-2 2 0 16,3 0 1-16,-1 0-5 16,4 5 6-16,10 17 0 15,-5 9 15-15,7 8 4 16,4 3 0-16,2 1-6 15,-5 0-6-15,-1-8 5 16,-2-8-5-16,-7-7-5 16,0-7 12-16,-3-13 8 15,13 0 1-15,21-45-23 16,-13-4-156-16,-3 1-696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08.22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0 320 0,'0'0'609'0,"0"0"-379"16,0 0-133-16,0 0-36 16,0 0-21-16,0 0-8 15,0 0 26-15,57 18 24 16,-46 3 25-16,5 10-32 15,-3 9-7-15,-1 8-15 16,-2 3-30-16,-4 1-7 16,7 1-10-16,-11-2 0 15,4-7-5-15,4-9-1 0,-7-6 0 16,3-14-34-16,-6-10-73 16,0-5-123-16,0 0-170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08.646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0 758 0,'0'0'228'0,"0"0"-144"15,0 0 10-15,0 0-50 16,0 0-31-16,0 0 16 15,0 0 66-15,19 7 13 16,-10 12-8-16,4 6-11 16,-4 1-18-16,4 10-5 0,2 5-8 15,-9 4-23 1,10-3-20-16,-7 3-5 0,4-6-8 16,-4-3-1-16,4-6 1 15,-8-4-1-15,5-4 4 16,-7-8-5-16,-3-7-41 15,3-7-58-15,0 0-104 16,-3 0-194-16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0.463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0 636 0,'0'0'513'15,"0"0"-443"-15,0 0-43 16,0 0 49-16,0 0-57 16,0 0-18-16,0 0 14 15,16 17 51-15,-3 16 80 16,-7 21-29-16,2 16-18 0,2 16-24 16,-1 9-28-16,1 10-20 15,2-5 1-15,1-10-12 16,3-9-8-16,-5-9-7 15,2-18-1-15,3-8 1 16,-13-15 1-16,3-11-1 16,1-10-1-16,-7-6 0 15,3-4-41-15,-3 0-9 16,0 0-29-16,9-49-128 16,1 3-283-16,-7-3-375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0.66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0 104 848 0,'0'0'237'16,"0"0"-187"-16,0 0-49 16,0 0 57-16,0 0 45 15,0 0-35-15,0 0-33 16,178 0-19-16,-141 0-3 15,-6-11-13-15,-2-3-3 16,8-11-171-16,-15-2-183 0,0 0-246 16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0.92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0 808 0,'0'0'263'15,"0"0"-122"-15,0 0 58 16,0 0-32-16,0 0-98 16,0 0-61-16,0 0 1 15,-3 56 51-15,9-6 0 16,7 9 7-16,-7 10-16 16,7 1-14-16,-4 0-20 15,7-1-8-15,2-2-3 16,-2-8-5-16,3-9 0 0,-7-10 1 15,1-7-1 1,-5-11-1-16,2-7-43 0,-4-6-46 16,13-9-122-16,-3-4-156 15,3-17-216-15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5.156"/>
    </inkml:context>
    <inkml:brush xml:id="br0">
      <inkml:brushProperty name="width" value="0.05" units="cm"/>
      <inkml:brushProperty name="height" value="0.05" units="cm"/>
      <inkml:brushProperty name="color" value="#FFAFCA"/>
      <inkml:brushProperty name="fitToCurve" value="1"/>
    </inkml:brush>
  </inkml:definitions>
  <inkml:trace contextRef="#ctx0" brushRef="#br0">0 0 639 0,'0'0'166'16,"0"0"-49"-16,0 0 58 15,0 0-66-15,0 0-70 16,0 0-23-16,0 0 82 15,59 132 59-15,-40-43-20 16,6 40-19-16,1 46-29 16,-15 35-29-16,2 4 14 15,-10-33-25-15,-3-49-11 16,0-51-5-16,0-14-13 16,3 2-6-16,-3 5-13 0,3-4 7 15,4-22-7-15,-7-17 5 16,3-17-6-16,-3-14-8 15,3 0-35-15,13-56-67 16,-8-4-136-16,8-10-578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1.33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10 271 948 0,'0'0'151'0,"0"0"-124"16,0 0 51-16,0 0 2 16,0 0 1-16,0 0 31 15,0 0-53-15,181-19-32 16,-151-4-10-16,-8-2-4 15,-6 0 0-15,-11-5-13 16,-5-4-12-16,0-2-21 16,0 5-4-16,-11 2 8 15,-11 14 13-15,-7 11-7 16,-1 4 6-16,-5 3 14 16,-2 23 3-16,6 9 13 15,0 5 3-15,9-1 4 0,9 2-7 16,10 2 3-16,3-1 6 15,0-1-6-15,29-4-6 16,-5 0 3-16,7-7-4 16,1-5-3-16,2-6 1 15,-6-4-7-15,6-11-26 16,18-4-90-16,-4-4-127 16,-7-19-291-16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1.620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0 912 0,'0'0'203'0,"0"0"-117"16,0 0 100-16,0 0-10 15,0 0-101-15,0 0-37 16,0 0-20-16,9 3-1 15,1 39 46-15,-7 17 10 16,-1 8-3-16,4 13-23 16,4 1-19-16,-7 3-10 15,6-3-17-15,-2-6 7 16,-1-8-7-16,-3-8-1 16,7-11-9-16,-7-12-35 15,3-11-39-15,15-20-49 16,1-5-153-16,0 0-311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1.94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39 278 834 0,'0'0'308'0,"0"0"-214"15,0 0 42-15,0 0 21 16,0 0-75-16,0 0-46 16,0 0-10-16,-16-121-23 15,16 124 4-15,0 23-7 0,6 9 56 16,4 13 32-16,-2 8-15 16,2 9-15-16,-7 6-11 15,3 0-10-15,4 0-21 16,-7-1-9-16,3-5-6 15,4-7 1-15,-7-4-1 16,3-10 5-16,-3-3-6 16,-1-15-26-16,6-2-41 15,-3-10-52-15,1-7-190 16,4-7-482-16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2.47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95 21 901 0,'0'0'234'16,"0"0"-150"-16,0 0 45 0,0 0-44 15,0 0-47-15,0 0 4 16,-90 148 3-16,90-98-8 16,0-3-2-16,6 1-5 15,15-6-7-15,8-2-11 16,2-10-3-16,6-2 3 16,1-12 1-16,2-4-2 15,4-9 1-15,-4-3 3 16,1 0-4-16,-1-23 4 15,-8-10-8-15,-5-9 1 16,-11-11-1-16,-13-6-1 16,-3-5-5-16,-6 2 8 0,-28 6-9 15,-7 14 1-15,-5 13-1 16,-5 15-1-16,2 8-9 16,-10 6-41-16,8 6-242 15,21 13-425-15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3.474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0 168 816 0,'0'0'172'0,"0"0"-64"16,0 0 95-16,0 0-89 16,0 0-57-16,0 0-8 0,0 0-15 15,0-4-34-15,0 30 0 16,16 13 47-16,0 12-3 15,3 7-4-15,2 9-5 16,-2 2-21-16,3-2-4 16,-1-9-3-16,1-4-5 15,-3-9 0-15,-3-9-1 16,0-8 0-16,-11-11 1 16,1-7-1-16,1-6 0 15,-4-4 6-15,-3 0 6 16,6-6 3-16,0-19-11 15,4-12-5-15,6-13-26 16,-10-9-19-16,2-11 11 16,5-7-15-16,0 1 12 15,-10-1 14-15,6 10 13 0,1 11 9 16,-10 14 1-16,6 14 0 16,-3 11 1-16,0 11-1 15,-3 6 0-15,7 0-27 16,-4 23-22-16,3 16 48 15,4 14 0-15,-2 12 1 16,8 3 0-16,6 2 0 16,0 0 9-16,2-7-9 15,5 0 0-15,-2-10 0 16,-2-6 1-16,-3-11-1 16,-4-10 0-16,-4-9 0 15,-1-12 1-15,-11-5 12 16,7 0 18-16,1-25 17 15,-1-19-13-15,4-13-18 16,6-10-5-16,-14-9-11 0,8-9-1 16,-10-1 1-16,3-1 0 15,-6 6-1-15,3 14 0 16,-3 14-1-16,0 17-12 16,0 13-75-16,7 13-176 15,-4 9-430-15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3.849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162 0 834 0,'0'0'202'0,"0"0"-152"16,0 0 35-16,0 0 8 15,0 0-53-15,-143 182 17 16,127-125-14-16,13 1 8 16,3-2-28-16,0-2 11 15,16-9-11-15,11-6-7 0,5-12-3 16,3-7 2-16,-2-11 18 15,2-9 27-15,-1 0 11 16,-3-26-27-16,-3-18-22 16,-3-10-10-16,-12-10-12 15,-10-6-16-15,-3 0-56 16,-3 4-39-16,-26 15-25 16,-14 10 6-16,5 16-119 15,8 15-377-15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4.16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6 31 742 0,'0'0'495'0,"0"0"-434"16,0 0-23-16,10 188 102 15,-4-120-66-15,0-1-40 16,1-8 14-16,-7-9-13 16,0-11-10-16,0-17-8 15,0-7 2-15,0-15 2 16,-7 0 11-16,-2-12 0 16,-4-24-32-16,7-15-6 15,6-10-39-15,0-14 4 16,3-4 4-16,22 5 20 15,4 12 17-15,-2 17-1 16,5 19-9-16,-5 11-22 0,-2 12-211 16,-4 3-255-16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4.49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0 681 0,'0'0'273'0,"0"0"-177"15,0 0 33-15,0 0 3 16,0 0 4-16,3 164-19 16,0-83-1-16,7 8-31 15,6 4-43-15,-7-2-24 16,4-7-8-16,-5-9-3 16,-5-10-2-16,4-13-5 15,-7-9-25-15,0-7-70 16,0-11-106-16,0-11-205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5.06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364 536 1160 0,'0'0'183'16,"0"0"-105"-16,0 0 124 16,0 0-108-16,0 0-92 15,0 0 22-15,0 0-13 16,-161 69 1-16,104-10 1 16,11 7 14-16,6-6-16 0,5 0-5 15,16-9-5-15,13-7 6 16,6-8-6-16,0-5-1 15,9-8 1-15,23-4 6 16,4-8 5-16,6-8-11 16,4-3 8-16,0-3-3 15,2-27-6-15,-8-15-31 16,-9-20-20-16,-2-15-50 16,-8-16-40-16,-2-14 19 15,-13-8 13-15,-3 3 41 16,-3 10 68-16,0 10 26 15,0 17 86-15,0 22 11 16,0 17-9-16,0 14-22 16,0 17-28-16,0 8-31 15,0 0-33-15,-3 11-28 0,-3 31 28 16,-4 16 6-16,1 12 10 16,2 15 13-16,4 5 12 15,3 0-5-15,0 0-16 16,0-4 1-16,10-3-11 15,12-3-4-15,0-10-5 16,-4-5 6-16,1-10-7 16,0-12-10-16,-10-10-56 15,4-16-52-15,-2-9-162 16,-1-8-351-16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5.46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0 849 0,'0'0'195'0,"0"0"-94"15,0 0 15-15,0 0-80 16,0 0-35-16,0 0 37 15,0 0 37-15,3 75-21 16,-3-44-5-16,0-1-18 16,0 4-18-16,0-6-6 15,0-3 1-15,2-3-8 16,1-7-61-16,10-4-96 16,-7-7-224-16,0-4-453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6.545"/>
    </inkml:context>
    <inkml:brush xml:id="br0">
      <inkml:brushProperty name="width" value="0.05" units="cm"/>
      <inkml:brushProperty name="height" value="0.05" units="cm"/>
      <inkml:brushProperty name="color" value="#FFAFCA"/>
      <inkml:brushProperty name="fitToCurve" value="1"/>
    </inkml:brush>
  </inkml:definitions>
  <inkml:trace contextRef="#ctx0" brushRef="#br0">0 0 679 0,'0'0'209'16,"0"0"-148"-16,0 0-45 16,0 0-16-16,0 0-6 15,0 0 6-15,0 0 31 0,21 20 73 16,20-14 56-1,8-1-7-15,23-2-53 0,15 2-29 16,23-5-10-16,33 0-8 16,40 4-7-16,60-2-8 15,31 4 5-15,4-1-5 16,-14 1-16-16,-27-3-5 16,-13 0-8-16,-8-1 0 15,-14-2-8-15,-40 4 5 16,-38-4-5-16,-27 0 0 15,-16 0 1-15,13 0-1 16,11 0 0-16,11 0 0 0,2 0 0 16,-9-4 0-16,3 2 0 15,7 2 6-15,-11 0 1 16,5 0-7-16,-11 0 1 16,-5 0-2-16,-7 0 1 15,-9 2 0-15,-12 6 0 16,-10-4 1-16,-18 1-1 15,-14-5 0-15,-11 3 0 16,-10-3 0-16,-3 0 12 16,-3 0 11-16,0 0 4 15,0 0 3-15,0 0-3 16,0 0-4-16,0 0-12 16,0 0-11-16,0 0 0 0,0 0 0 15,0 0 0-15,0 5-1 16,0-2-14-16,0 6 3 15,0 10-7-15,0 15 17 16,0 10 1-16,0 21 1 16,0 10 0-16,0 19 8 15,0 10 3-15,0 10-3 16,0 7-3-16,0 3-5 16,0-7 11-16,7-8-11 15,2-8 5-15,4-9-4 16,-7-10-1-16,7-8 5 15,-13-8-5-15,5-10 5 16,-2-8-6-16,0-12 0 16,-3-11 1-16,7-5 0 15,-7-11 1-15,0-4-1 0,0-2 8 16,0-3 6 0,0 0-5-16,0 0-4 0,0 0-5 15,0 0 5-15,0 0-5 16,0 0 0-16,0 0-1 15,0 0-11-15,-13 8 7 16,-11 3 4-16,-11 1 1 16,-8 4 8-16,-11-1-7 15,-5-2-1-15,-12-1 1 16,-7-4-2-16,-22-2-2 16,-2-4-4-16,-17-2 6 15,-9 0-1-15,-2 0 1 0,-10 0 0 16,-29-6 1-1,-24-13-1-15,-38-3 1 0,-9 2-1 16,13-2 1-16,12 0-1 16,37 5-8-16,32 3 8 15,31 2 0-15,28 7-1 16,9 2 1-16,-16 0 0 16,-11 3-1-16,-14 0 1 15,4 0-1-15,6 0 1 16,-1 0-7-16,11 0-1 15,9 0 2-15,9 0-1 16,0 0 0-16,3 0 5 16,-3-6-5-16,0 4 6 0,0-1 0 15,1 0-1 1,-1-2 1-16,6 2-8 0,12-3-3 16,7 1 11-16,16-1 0 15,18 0 1-15,3 6-1 16,13 0 1-16,6 0-31 15,0 0-3-15,0 0-11 16,0-5-19-16,3 5-59 16,16-3-192-16,3-2-359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5.69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48 0 801 0,'0'0'175'0,"0"0"-94"16,0 0 3-16,0 0-58 15,0 0 24-15,0 0 30 16,0 0-3-16,0 95-38 16,0-61-26-16,-10 1-3 15,1-1-10-15,-4 13-119 0,3-12-185 16,4-4-383-16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0:03.79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682 2843 127 0,'0'0'299'0,"0"0"-32"16,0 0-153-16,0 0-2 16,0 0-16-16,0 0-44 15,0 0-20-15,0 0 27 16,0 0 15-16,0 0-5 16,0 0 4-16,0 0 8 15,0-6-10-15,0 3-18 16,0-5-2-16,0-4-37 15,0-7-2-15,0-3-11 16,0-7 9-16,0 2-10 16,0-4 0-16,-3 0 1 15,-4 0 5-15,1 0-5 16,0 1-1-16,-4-4 0 16,4-1 0-16,0-4 1 15,-7-2 0-15,5-4 0 16,-5-3 1-16,7 1-1 0,-7-4-1 15,4 4 2-15,-4 5-1 16,0-3 0-16,5 6-1 16,-11-3 2-16,6 3-1 15,1-5 0-15,-4 7-1 16,3-7 1-16,5 2 0 16,-5 0 5-16,7 3-6 15,0 0 1-15,-7 0 0 16,10 0 6-16,-10-1-6 15,7 5 0-15,-7-8 7 16,8 3-7-16,2-5-1 0,-7 9 3 16,4-4-2-1,0 1 1-15,-4 3-1 0,4 0 0 16,0-1 1-16,-4-2 4 16,4 0-6-16,-7 0 7 15,11-3-7-15,-4-4 0 16,-4 5 0-16,4 0-1 15,3 2 0-15,0 8 1 16,-4-4 0-16,4 4 1 16,0 2-1-16,3-1 1 15,-3 2 1-15,-7-3-1 16,4 1 0-16,3-1 0 16,1 0 0-16,-9 3 0 15,6-2-1-15,2 1 1 0,0 2 1 16,-7-2-2-16,7 0 1 15,0 3 0-15,3-4 1 16,-3 4-1-16,-7-3 0 16,7 3 0-16,0 1 5 15,0 0-4-15,0 5 4 16,-4-2-4-16,4 5-1 16,0 0 8-16,3-2-9 15,-2 2 1-15,-1 1 0 16,-5-5-1-16,6 7 1 15,2 4 0-15,0 1-1 16,0 6 1-16,0 3 7 16,0 0-6-16,0 0 18 0,-3 0-14 15,3 0-4 1,0 0-2-16,-3 0 0 0,3 0-9 16,-3 14-1-16,-7 8 10 15,4 9 0-15,0 3-1 16,-10 5 1-16,11 0 0 15,-8 2 0-15,10-4-1 16,-7 7 0-16,1-9-6 16,6 5 0-16,-7-6-2 15,4-2 7-15,0 0-4 16,-4-1 4-16,7-6 1 16,-3-3 0-16,-4-2-6 15,5-3 1-15,5-3-1 16,0-6-1-16,-3-2 0 15,3-3 6-15,0-1 1 0,0-2 0 16,0 0 0-16,0 0 1 16,0 0-1-16,0 0 0 15,0 0-9-15,0 0-3 16,0 0-3-16,0-5 7 16,0-12 8-16,0-2 0 15,0-6-5-15,0-1 5 16,0-2-1-16,0-3-5 15,3 1 7-15,2-1-1 16,8-7 1-16,-4 2 0 0,4 1-1 16,3-1-5-1,-10-3-6-15,10 12 6 0,-13 2 6 16,2 8 0 0,5 3-1-16,-7 6 1 0,-3-1-3 15,6 4 2-15,-3-1 0 16,4 3-7-16,-7 3 7 15,0-3-6-15,0 3 6 16,0 0-7-16,3 0 0 16,0 0-3-16,0 0-6 15,13 0 10-15,5 6 7 16,1 8 1-16,3 3 1 16,6-1 5-16,7 4-6 15,-8-3 6-15,8 0 5 16,0-1 1-16,-1 4 9 0,-2-1-8 15,-8 1 1-15,-2 0 7 16,4-1-11-16,-8 2-3 16,-2-6 0-16,3 4-7 15,-3-8 5-15,-1 3-5 16,1-7-1-16,-7 2 0 16,7 0 1-16,-4-3 0 15,1-1 0-15,-7 1 0 16,1-3-1-16,-4-1 1 15,-3-2-1-15,7 0 1 16,-7 0-1-16,-3 0-13 16,3-5-40-16,-3-17-91 15,0-1-397-15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6.453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25 568 0,'0'0'221'16,"0"0"26"-16,0 0-17 16,0 0-52-16,0 0-67 15,0 0-53-15,0 0-8 16,0-28-8-16,0 47-16 16,0 18 66-16,16 13-7 15,-7 10-23-15,7 6-26 16,2 1-14-16,1 2-16 0,0-5-6 15,3-6-1 1,-1-7-35-16,1-10-11 0,0-10-10 16,7-11-22-16,-5-15-20 15,1-5-9-15,12-22-68 16,-5-17-183-16,-10-6-368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6.67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54 455 0,'0'0'116'0,"0"0"-9"15,0 0 3-15,0 0-61 16,0 0-24-16,0 0-12 16,193-29-13-16,-160 17-64 15,-4-1-174-15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7.06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28 423 0,'0'0'361'0,"0"0"-171"16,0 0-5-16,0 0-38 15,0 0-69-15,21 158-29 0,-9-136-37 16,7-2-12-16,-1-9 0 16,4-9-10-16,7-2-58 15,-4 0-64-15,-1-25-110 16,11-8-106-16,-11-4 251 15,5-2 71-15,-7 4-132 16,-11 4-28-16,5 6 186 16,-16 12 7-16,0 7 216 15,0 6 8-15,0 0-33 16,0 6 1-16,0 26 17 16,10 11-29-16,-7 16-47 15,3 12-38-15,0 7-21 16,1 7-24-16,-4 1-23 15,-3-2-19-15,0-9-1 0,-16-5-14 16,-6-7-17-16,-15-15-27 16,-1-12-34-16,-11-28-171 15,2-8-319-15,16-2-110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7.524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0 814 0,'0'0'191'0,"0"0"-84"0,0 0-22 16,0 0-40 0,0 0 61-16,0 0 48 0,0 0-34 15,56 169-41-15,-47-109-10 16,7-2-31-16,0 1-24 16,-10-3-2-16,10-6-12 15,-11-5 0-15,5-4-45 16,-7-4-58-16,0-6-55 15,-3 0-63-15,0-12-184 16,0-7-206-16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7.82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63 732 0,'0'0'163'16,"0"0"-53"-16,0 0 33 16,0 0-23-16,0 0 2 15,0 0-5-15,175-62-35 16,-151 68-28-16,-5 22 4 0,-13 14 9 15,-3 5-11 1,-3 4-21-16,-6-1-15 0,-18-1-20 16,-11-9-1-16,5-1-49 15,-5-18-73-15,-6-9-124 16,10-12-37-16,9 0-264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8.233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0 292 781 0,'0'0'192'0,"0"0"-138"0,0 0 148 15,0 0-57-15,0 0-66 16,0 0-7-16,0 0-9 16,165-45-34-16,-138 14-7 15,5-3-8-15,-10 2-14 16,-9-3-8-16,-7 2-33 16,-6 2-10-16,0 6 19 15,-3 8 22-15,-16 9 9 16,-3 8-17-16,-9 0-14 15,0 22 18-15,-3 12 14 16,-4 10 9-16,16 5 22 16,4 2 9-16,15-5 10 15,3 3-17-15,0-5-2 0,16-2-20 16,11-8-11-16,11-4-25 16,-1-7-32-16,19-9-79 15,-9-5-157-15,-10-9-484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8.46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19 894 0,'0'0'289'16,"0"0"-234"-16,0 0-38 16,0 0-2-16,0 0 4 15,0 0-13-15,0 0-6 16,140 0-5-16,-124 0-148 16,-10 0-162-16,-6 6-350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8.64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50 1128 0,'0'0'489'0,"0"0"-429"0,0 0 24 16,0 0-9-16,0 0-39 15,0 0 0-15,0 0-13 16,107 1-7-16,-64-1-16 15,19-16-7-15,-5 0-138 16,-14-3-453-16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24.454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47 95 160 0,'0'0'57'0,"0"0"-26"15,0 0 4-15,0 0 108 16,0 0-35-16,0 0-32 0,0 0 64 15,-47 0 19-15,47 0-13 16,-3 0-29-16,3 0-18 16,0 0-15-16,0 0-7 15,0 0-7-15,0 0-15 16,0 0-54-16,0 0-1 16,19 0 2-16,18 0-2 15,17 0 43-15,14 0 14 16,23 0-19-16,-2-3-10 15,11-14-14-15,-6-1-3 16,-10 2-10-16,-19 0 9 16,-12 3-8-16,-18 6 3 15,-21 2-5-15,-4 5-68 16,-10 0-55-16,0 0-113 16,-21 0-253-16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9.08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0 836 0,'0'0'291'0,"0"0"-199"16,0 0 47-16,0 0-60 15,0 0-17-15,0 0 72 16,0 0-1-16,34 125-49 15,-31-74-28-15,7-1-32 16,-7 0-16-16,-3-10-2 16,3-2-6-16,-3-11-28 15,3-1-48-15,0-13-70 16,7-7-135-16,-4-6-240 16,-3 0-107-16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9.494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0 121 1028 0,'0'0'224'16,"0"0"-173"-16,0 0 62 15,0 0-14-15,0 0-40 16,178-112 17-16,-146 112-32 15,-10 0-18-15,-11 20 2 16,-1 13-1-16,-10 7 4 16,0 4-12-16,-16 4-10 15,-5-4-9-15,-7-5-70 0,-1-6-32 16,8-12-45 0,12-5 6-16,-1-7 40 0,10-9 34 15,0 0 6-15,0 0 38 16,16 0 23-16,5 0 0 15,14 0 19-15,-5 0 19 16,5 16 2-16,0 14 11 16,-11 4-18-16,-5 2 43 15,-13 3-15-15,-6 0 27 16,0-5 17-16,-6-9-39 16,-18-6-33-16,-11-13-33 15,0-6-41-15,-8-25-26 16,2-14-152-16,7-3-324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3:59.870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83 0 392 0,'0'0'742'16,"0"0"-619"-16,0 0 28 0,0 0-27 16,0 0-46-16,0 0-28 15,-75 165-5-15,75-118-19 16,0-3-11-16,0-7-2 15,22-6-4-15,-1-6-1 16,8-11-7-16,-1-12 0 16,3-2 11-16,-3-4 1 15,7-25-13-15,-14-12-3 16,1-5-32-16,-19-3-21 16,-3 5-21-16,0 2-7 15,-25 7-47-15,-18 14-26 16,-5 11-138-16,8 10-259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00.223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25 0 1242 0,'0'0'165'0,"0"0"-91"15,0 0-3-15,0 0-53 16,-18 163 7-16,18-112 1 16,0-7 4-16,3-7-15 15,18-9-8-15,1-6 1 0,13-10 0 16,-4-12 7-16,3 0-2 15,3-3 7-15,1-25-5 16,-4-9-5-16,-9-5 2 16,-12-3-3-16,-10 1-2 15,-3-2 0-15,-16 6-5 16,-25 5-2-16,1 9-41 16,-19 17-74-16,5 7-83 15,14 2-458-15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00.49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1335 0,'0'0'179'0,"0"0"-89"15,0 0-10-15,0 0-30 16,22 156-18-16,-17-101-3 16,6-3-12-16,-9-3-8 0,1-2-9 15,0-3-50-15,0-9-132 16,-3-13-349-16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00.89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0 238 712 0,'0'0'159'16,"0"0"-110"-16,0 0 130 16,0 0-41-16,0 0-85 0,0 0-18 15,189-30-2-15,-154 14-12 16,-11-2-10-16,-5 1 7 16,-3 2-5-16,-13-5 0 15,3-1-2-15,-6-1-3 16,0 0-8-16,0-1 0 15,0 3 0-15,-6 9 0 16,-10 8 20-16,-6 3-3 16,-2 3 33-16,-11 28-27 15,5 5 11-15,-2 7-2 16,10 1-9-16,7 2 18 0,12-6-9 16,3-1-21-1,0-6-11-15,18 0-12 0,7-4-19 16,10-7-29-16,5-5-44 15,19-15-89-15,-5-2-181 16,-11 0-338-16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01.33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202 0 1076 0,'0'0'259'16,"0"0"-186"-16,0 0 66 0,0 0-75 15,0 0-42-15,0 0 22 16,-143 165 17-16,111-106-13 16,14-3-20-16,12-8-18 15,3-8-1-15,3-10-9 16,0-13-1-16,6-8-10 15,18-9-8-15,11 0 1 16,3-20-45-16,2-16-75 16,-2-8-51-16,-8-10-38 15,-1-2-28-15,-15 1 63 16,-1 11 121-16,-7 7 71 16,4 15 15-16,-7 11 76 15,-3 11 30-15,0 0-34 0,0 3 72 16,0 22-12-1,3 10-44-15,7 0-52 0,-4 6-13 16,10-6-11-16,3-5-16 16,2-5-11-16,4-4-37 15,-1-11-67-15,8-10-63 16,12 0-61-16,-10-25-41 16,-6-6-423-16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01.65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43 70 685 0,'0'0'557'16,"0"0"-414"-16,0 0 19 0,0 0-46 15,-21 164-47-15,18-120-20 16,-10-9-18-16,10-11-2 16,0-9-13-16,3-10-7 15,0-5 0-15,0 0-9 16,0-17-54-16,0-14 25 15,0-15-12-15,19-4-11 16,2-1 25-16,1 6 8 16,6 1 11-16,3 14 8 15,-9 7 6-15,0 9 24 16,-3 8 16-16,2 6 1 16,-5 3-22-16,3 28 1 15,-10 14 19-15,-2 12-17 16,-7 4-1-16,0 1-10 0,0-8-17 15,0-5-16-15,-16-4-63 16,-3-14-134-16,3-8-571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06.566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0 678 0,'0'0'127'15,"0"0"-64"-15,0 0 10 16,0 0-14-16,0 0 4 15,0 0 37-15,0-8 13 16,0 8 16-16,0 0-17 16,0 0-26-16,0 0-31 15,0 10-29-15,3 22 14 16,3 7 1-16,4 8-19 0,-7 7-11 16,3 2-3-16,4-6-7 15,-4-1 6-15,-1-4-7 16,6-8 0-16,-6-3 0 15,8-4-12-15,-4-4-5 16,7-8-11-16,6-11-10 16,9-3-25-16,-3-4-53 15,22-11-87-15,-9-17-187 16,-14 0-183-16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06.830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17 530 0,'0'0'251'0,"0"0"-177"15,0 0 39-15,0 0-14 16,0 0-42-16,0 0-28 16,0 0 7-16,97 8-17 15,-76-8-11-15,-2-3-8 0,6-5-107 16,-7-1-172 0,-2 4-67-16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25.00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12 0,'0'0'915'0,"0"0"-776"0,0 0-139 16,0 0 26-16,0 0-22 16,0 0 38-16,0 0 36 15,-3 160 24-15,12-121-31 16,1 0-13-16,-1-3-3 16,4-5-24-16,-4-6-11 15,1-7-11-15,-5-6-9 16,1-8 0-16,4-4 8 15,-1 0 5-15,13-4 17 16,9-16 21-16,4-5-27 16,6-6-13-16,2 6-9 15,0 0-2-15,1 9 0 16,-7 8 0-16,4 8-2 0,-4 0-9 16,4 5 3-16,-1 23 0 15,-2 13 2-15,-8 10 4 16,2 13-6-16,-13 6 8 15,-14-1-1-15,-5-2 1 16,0-5 0-16,-21-9 66 16,-17-9-2-16,-5-9-4 15,-14-14-16-15,-2-2-16 16,-3-9-28-16,-3-6-2 16,3-4-12-16,3 0-24 15,5-7-18-15,14-19-10 16,-1-40-68-16,17 2-171 15,2-4-455-15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07.06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0 499 0,'0'0'303'15,"0"0"-105"-15,0 0-65 16,0 0-45-16,0 0-17 16,0 0-7-16,0 0-5 15,40 106-18-15,-31-81-24 16,7-3-11-16,0-2-4 15,-8-5 5-15,2-6 0 16,-1-3-7-16,1-6-19 0,-7 0-36 16,6 0-35-16,10-5-74 15,-4-11-125-15,1-4-59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07.26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153 0 120 0,'0'0'355'0,"0"0"-54"16,0 0-19-16,0 0-52 16,0 0-85-16,0 0-55 15,0 0-21-15,-41 132-4 0,28-71-30 16,10 2-13 0,-7 2-3-16,4-7 7 0,1-7-15 15,-11-4-5-15,3-11-6 16,4-8-35-16,-10-11-63 15,14-11-82-15,-8-6-332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07.66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0 651 0,'0'0'203'16,"0"0"-51"-16,0 0-3 16,0 0-52-16,6 153-19 15,1-109 14-15,-4 1-4 16,-3-4-25-16,3-4-17 0,0-6-15 16,-3-6-18-1,0-5-1-15,0-3-11 0,0-7 1 16,0 5-2-16,0-7-37 15,0 3-41-15,0-5-75 16,0-6-106-16,-3 0-35 16,0 0-243-16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07.93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0 544 0,'0'0'197'0,"0"0"-126"15,0 0 127 1,0 0-49-16,0 0-51 0,159 0-22 16,-128 28 38-16,-6 5-47 15,-9 5-20-15,-16 1 11 16,0-1-13-16,0 1-19 15,-32 1-26-15,5-6 16 16,-8-6-16-16,8-9-103 16,-5-7-92-16,4-12-87 15,10-3-75-15,-1-17-177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08.409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0 182 491 0,'0'0'141'0,"0"0"-98"15,0 0 8-15,0 0-15 16,0 0-4-16,0 0 33 0,0 0 16 16,156 59 0-16,-131-59 10 15,-3-20-39-15,-4 1-28 16,-2-7-9-16,-4 0-4 16,-2-3-5-16,-4 2-4 15,-6 0 6-15,0 2-6 16,0 6 11-16,-16 5 3 15,-6 8 21-15,-5 6 4 16,-5 0-28-16,2 3 12 16,-8 19 12-16,6 6 7 15,8 6-24-15,5 2 24 16,10 4-11-16,6 0 1 16,3-1-17-16,0-3-2 15,9-2-6-15,16-9-2 16,9-11-7-16,7-6 0 0,2-8-1 15,0 0-47-15,8-8-90 16,-11-14-104-16,-5 2-455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09.324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53 484 0,'0'0'251'0,"0"0"-185"0,0 0-40 16,0 0 28-16,0 0-2 15,0 0-7-15,0 0 24 16,150-31 9-16,-120 23-42 16,-1-1-23-16,-10 7-7 15,-13-1-6-15,-6 3-59 16,0 0-161-16,0 0-180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09.54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37 591 0,'0'0'243'0,"0"0"-173"16,0 0 75-16,0 0-18 15,0 0-69-15,0 0-40 0,187-34-8 16,-150 34-10 0,-9-3-56-16,-7 3-243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0.610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0 622 0,'0'0'296'0,"0"0"-203"16,0 0 37-16,0 0-27 15,0 0-50-15,0 0-6 16,0 0 9-16,13-4 14 15,-8 30 36-15,8 13-29 16,-10 9-10-16,0 5-39 16,0 6-10-16,0-1-8 0,4-2-9 15,-4-4 0-15,0-10-1 16,-3-11-7-16,3-12-39 16,-3-7-50-16,10-12-65 15,-4 0-63-15,-1-9-183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0.830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74 664 0,'0'0'306'0,"0"0"-234"15,0 0-59-15,0 0-11 16,0 0 9-16,0 0 20 16,178-56-11-16,-154 48-13 15,-2 5-5-15,-6 0-2 16,-16 3-67-16,0 0-249 16,0 6-236-16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1.029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67 848 0,'0'0'170'0,"0"0"-83"15,0 0 1-15,0 0-44 16,0 0-26-16,0 0-9 15,175-39-3-15,-141 28-6 16,-9 2-179-16,-6 1-400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37:24.96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0 897 82 0,'0'0'126'0,"0"0"-74"16,0 0-35-16,0 0 8 15,0 0 25-15,0 0 22 16,0 0 12-16,0 0-3 16,0 0 0-16,0 0-8 15,0 0-15-15,0 0-10 16,0 0 15-16,0 0 4 0,0 0-1 16,0-6 22-16,3-8-56 15,10-3-17-15,-5 0-4 16,5-2 4-16,-7-1-14 15,7-1 10-15,-7 2-10 16,7-3 1-16,-10-1 9 16,5 3 2-16,2-2-11 15,-7-3-1-15,3 2 1 16,4 2-1-16,-7-5-1 16,3 1 1-16,7 0-1 15,-4-4 2-15,4 2-2 16,3-4 0-16,-8 0 0 15,8 0 0-15,-10 6 0 0,7 3 0 16,-7-1 0-16,7-2 0 16,-5 1 0-16,8-7-2 15,3-3 2-15,0 4 0 16,0-5-9-16,-1 8 2 16,-9-2 6-16,4 3 1 15,-4 9 1-15,1 3-1 16,-7 3 0-16,-3 9 1 15,0-2 0-15,0 2-1 16,0 2 2-16,0 0-2 16,0 0 0-16,0 0 0 15,0 0-2-15,0 0-23 0,0 0-40 16,0 11-211 0,-13 9 74-16,1 5-102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28.62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0 142 0,'0'0'285'0,"0"0"-126"16,0 0-65-16,0 0-35 15,0 0 3-15,0 0 38 16,0 0-5-16,47 5-31 16,-13-4-9-16,10 4-19 15,6-4-19-15,12-1 2 0,6 0-2 16,10 0-1-16,3 0-6 15,-3 0 25-15,-10 0 22 16,-1 0-24-16,-18 0-19 16,-15-1-3-16,-9-4-4 15,-9 4-6-15,-13 1 6 16,0 0 0-16,-3 0-5 16,0 0-1-16,0 0-1 15,0 0-61-15,0 0-127 16,0 0-179-16,0 0-238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1.32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7 0 502 0,'0'0'276'16,"0"0"-200"-16,0 0 34 16,0 0-14-16,0 0 45 15,0 0 20-15,0 0-39 16,0 126-23-16,0-79-38 15,-2 1-19-15,2-3-23 0,0-2-11 16,0-8-8 0,0-4 0-16,0-6-50 0,0-3-55 15,0-2-75-15,18-7-49 16,-9-7-125-16,7-6-212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1.68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87 0 1041 0,'0'0'236'0,"0"0"-198"0,0 0 33 16,0 0-39-16,0 0-21 15,-71 147-5-15,71-107 36 16,0-4-8-16,0-5-4 16,0-9-12-16,19-3-10 15,0-13-2-15,2 0 9 16,1-6 1-16,0 0-2 16,2-6 2-16,1-13-4 15,1-7 0-15,-15-1-1 16,-1-4 0-16,-10 3 2 15,0 0 4-15,-18 3-4 0,-14 8-13 16,-6 8-17 0,5 9-92-16,-7 0-59 0,5 15-192 15,16 5-413-15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2.206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139 50 555 0,'0'0'241'15,"0"0"-169"-15,0 0 80 16,0 0-3-16,0 0-40 15,0 0-6-15,0 0 8 0,-41-14-51 16,20 31 4-16,-1 6-7 16,3-2-24-16,0 2-15 15,6-1-4-15,10 1-8 16,3-7-6-16,0-1 0 16,0-5-1-16,3-1 0 15,13-5-5-15,0-2 4 16,6-2 2-16,2 0-1 15,1-2-15-15,7-17-52 16,-5-8-31-16,5-4 5 16,-13 0-8-16,-8 1 47 15,-1 2 37-15,-7 6 18 0,-3 2 0 16,0 9 39-16,0 5 61 16,0 6-12-16,0 0-32 15,0 0-11-15,0 20-18 16,0 5 1-16,0 8 7 15,0 1-12-15,0 0-12 16,3-7-4-16,13-4-7 16,6-7 0-16,-1-7-11 15,4-5-24-15,4-4-54 16,14-13-109-16,-5-12-311 16,-8-5-288-16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2.42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0 879 0,'0'0'491'15,"0"0"-410"-15,0 0-24 16,0 0 11-16,0 0-33 16,0 0 16-16,0 161-4 15,0-107-11-15,0-1-2 16,0-3-25-16,0-8-2 15,0-6-7-15,0-9-11 16,0-9-56-16,0-11-94 16,0-7-180-16,0 0-410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2.603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39 211 0,'0'0'1184'16,"0"0"-1051"-16,0 0-88 15,0 0-17-15,0 0-19 16,0 0 5-16,0 0 1 16,165-39-8-16,-119 39-7 15,-11 0-104-15,-10 0-436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4.78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0 393 0,'0'0'179'16,"0"0"-127"-16,0 0 43 16,0 0-20-16,196 0-23 15,-147 0-20-15,2 0-6 16,-21 0 1-16,-5 0 33 16,-12 0 6-16,-8 0-22 0,6 0-21 15,-9 0-12 1,14 0-9-16,-4 0-2 0,7 0-3 15,-1 0-94 1,1 0-78-16,-3 0-54 0,-7 0-103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5.05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0 702 0,'0'0'253'0,"0"0"-181"16,0 0 0-16,0 0 37 16,0 0-20-16,0 0-7 15,59 159-26-15,-40-120-21 16,-3 0-15-16,-3-5-9 15,-5-6-1-15,-5-6-10 16,7-3-14-16,-7-4-75 16,-3 1-78-16,0-3-138 15,0-6-308-15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5.53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21 0 652 0,'0'0'371'15,"0"0"-194"-15,0 0-79 16,0 0-60-16,0 0-23 15,0 0-14-15,0 0 9 16,0 118-1-16,19-88-8 16,3-5-1-16,-3 0 1 15,-1-6 0-15,1-9-1 16,-3-8-7-16,3-2-16 0,-5 0-18 16,5-11-33-16,-3-15-78 15,3 0 2-15,-14-6 71 16,3 4 35-16,-8 6 34 15,0 5 10-15,0 6 71 16,0 5 42-16,0 6-19 16,0 0-73-16,0 17 17 15,0 19-21-15,0 9 8 16,0 11 26-16,0 7 1 16,0-6 0-16,0 1-7 15,0-8-2-15,0-8 1 16,-26-6-3-16,-2-16-14 15,-12-15-27-15,-1-5-7 0,1-39-130 16,2-8-184 0,17 8-165-16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5.834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0 392 0,'0'0'396'0,"0"0"-201"16,0 0-59-1,0 0-10-15,0 0-52 0,0 0 7 16,22 144-11-16,-17-101-10 15,-5 0-5-15,8-3-23 16,-8-7-15-16,0-5-2 16,0-8-14-16,0-6-1 15,0 0-44-15,0-8-95 16,0-4-105-16,0-2-162 16,0 0-214-16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6.104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16 0 856 0,'0'0'243'0,"0"0"-177"16,0 0-53-16,0 0 9 15,0 0 10-15,0 0-6 16,0 0 0-16,140 74 19 16,-137-53 22-16,-3 5 8 15,0-7-24-15,-13 10-31 0,-12-3-20 16,3-5-51 0,1-2-100-16,-14-3-96 0,13-7-97 15,1-9-356-15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29.020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0 162 0,'0'0'578'16,"0"0"-416"-16,0 0-63 16,0 0-44-16,0 0-35 15,0 0-18-15,0 0 60 0,9 60 48 16,10-24-6-1,-4 12-2-15,4 10-16 0,-3 12-5 16,-1 6-14-16,0 5-38 16,1 4-4-16,-10-8-1 15,4 0-23-15,-4-13 9 16,-3-8-4-16,0-11-4 16,4-12-1-16,-4-10 1 15,0-9 5-15,-3-8-6 16,3-4-1-16,-3-2-57 15,0 0-74-15,0 0-98 16,3-14-317-16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6.56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71 172 492 0,'0'0'228'0,"0"0"-105"16,0 0 47-16,0 0-34 16,0 0-23-16,0 0-29 15,0 0-36-15,87-7-13 16,-71-11-13-16,0-2 1 15,-7-2-9-15,-2-3-12 16,-7 2-2-16,0 1-15 16,0 8 1-16,-16 3 13 15,-9 5 0-15,-4 6-7 16,2 0 2-16,-5 26 6 16,8 4 10-16,-1 7 0 15,9 2-1-15,10-3-8 0,6 0 8 16,0-3-2-16,0-7-6 15,25-2 0-15,0-7 0 16,9-9 5-16,-6-3-6 16,6-5-6-16,7 0-88 15,-4 0-174-15,-9-5-541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7.24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0 689 0,'0'0'581'16,"0"0"-362"-16,0 0-21 15,0 0-82-15,0 0-70 16,0 0-29-16,0 0-16 16,0-3-1-16,0 3-66 15,3 11-159-15,10 3-116 16,-7 5-435-16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7.41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1119 0,'0'0'521'0,"0"0"-398"16,0 0-31-16,0 0-63 15,0 0-17-15,0 0-12 16,0 0-32-16,0 0-98 16,0 0-209-16,0 0-501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18.10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255 24 413 0,'0'0'415'0,"0"0"-233"0,0 0-44 16,0 0-17-16,0 0-60 15,0 0-20-15,0 0 8 16,-84-25-2-16,55 25-24 15,5 13-9-15,-1-1 7 16,1 12-7-16,-2-5-5 16,11 1-7-16,-1 0-2 15,6 2-9-15,10-3 1 16,0-5 6-16,7 9-7 16,18-4 8-16,10 1 0 15,-2-3 1-15,15 3 0 16,-5-7 0-16,-3 10 1 15,-5-3-1-15,-10 2 1 16,-7 0 0-16,-15 4 8 16,-3-5 9-16,0 2 4 0,-3-3 6 15,-15-5-12-15,-4-8-16 16,-7-2-12-16,2-5-82 16,-14-11-40-16,9-14-137 15,5-5-347-15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24.19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5 0 209 0,'0'0'123'0,"0"0"-64"16,0 0 279-16,0 0-155 0,0 0-103 15,0 0-23-15,0 0 4 16,0 0 51-16,0 11 1 16,0 5 0-16,0 11-13 15,0 4-14-15,0 2-32 16,0 6-25-16,0-2-13 16,0-1-3-16,0-3-12 15,13-2 0-15,-4-9 6 16,4-2-7-16,5-6 0 15,1-5 0-15,0-4 1 16,0-1 0-16,0-4-1 16,-8 0-48-16,8 0-80 0,-3-13-40 15,-3-3-121-15,-7-3-274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24.78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69 137 0,'0'0'374'0,"0"0"-202"16,0 0-74-16,0 0-22 15,0 0-28-15,0 0-22 0,0 0-12 16,127-44-7-16,-92 36-7 16,-8 2-47-16,2 0 0 15,-7 4-28-15,0 2 11 16,-4 0 34-16,1 0 17 16,-10 0 12-16,4 0-6 15,3 0 7-15,-8 8 1 16,5 6 20-16,-7 5 44 15,7 4 26-15,-7 2-23 16,0 3 26-16,4 0-25 16,-7 0-8-16,0-6 4 15,0-2-8-15,-3-6-33 16,7-8-15-16,-7-6-7 0,3 0 9 16,0 0-1-16,2-12 32 15,11-16-13-15,-10-5-11 16,7-6-17-16,6 5 6 15,-11 3-6-15,5 9 0 16,3 8-1-16,-7 6-1 16,7 2-15-16,3 6 4 15,2 0 5-15,4 0-2 16,4 2 9-16,-5 18 77 16,4 8-13-16,-6 0-22 15,4 3-8-15,-15 2-1 16,2-4-18-16,-10-7-5 15,0-5 2-15,-3-9-12 16,0-8-21-16,0 0-159 0,-3 0-175 16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24.94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0 932 0,'0'0'360'16,"0"0"-251"-16,0 0-109 15,0 0-197-15,0 0-133 0,0 0-169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25.42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0 937 0,'0'0'266'0,"0"0"-163"16,0 0-50-16,0 0-5 0,0 0 7 16,0 0 9-16,0 0-4 15,2 122-27-15,4-91-17 16,4-6-8-16,-7 1 0 16,3-7-2-16,1-7-4 15,-4-7 5-15,-3-5-6 16,3 0 9-16,0 0 9 15,3-14-9-15,4-12-10 16,-2-7-11-16,5 0-15 16,6-4 4-16,-10 6 13 15,4 6 9-15,3 11-6 16,-8 3-6-16,5 11-2 16,-7 0-5-16,10 0-6 0,-3 6 20 15,-4 13 5-15,7 4 10 16,-10 2 2-16,7-3-1 15,-8 3 1-15,1-8-5 16,7 5-7-16,-10-7-13 16,16-7-125-16,0-2-155 15,-1-6-250-15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4:25.983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179 0 719 0,'0'0'317'0,"0"0"-189"15,0 0 38-15,0 0-89 16,0 0-48-16,0 0 3 16,0 0 19-16,-157 75-23 15,149-44-15-15,-5 8-3 16,13-5-9-16,0 0 11 15,0-7-6-15,13-4-6 16,-2-7 6-16,11-3-4 16,-3-11 11-16,2-2 1 15,8-2-2-15,-4-23 1 16,-6-10-13-16,2-4-43 0,-2-3-27 16,-13 3 25-1,4 8 23-15,-7 6 21 0,-3 11 1 16,0 8 0-16,0 6-9 15,0 0-26-15,3 34 16 16,3 14 19-16,4 16 18 16,-4 12 2-16,9 10-10 15,-9 8 8-15,7 4-4 16,-10-3-4-16,-3-8-8 16,0-13 8-16,-3-23-4 15,-16-21 58-15,1-24 10 16,2-6 24-16,-3-37-55 15,7-21-22-15,-1-14-14 16,8-4-6-16,5 6-1 16,0 3-1-16,0 17 0 0,18 14 0 15,7 11-1-15,0 12-5 16,9 12 0-16,-6 1-5 16,3 0 12-16,0 14-8 15,-2 11-129-15,-11 0-245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55:14.60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0 393 0,'0'0'141'16,"0"0"-93"-16,0 0-21 16,0 0-16-16,0 0 25 15,0 0 62-15,0 3-3 16,0-3-7-16,0 0-14 15,0 0-35-15,0 0-25 16,0 0-13-16,0 0-1 16,0 0 1-16,0 0 9 0,2 0 6 15,1 0 6 1,7 0 4-16,-1 3-4 0,7-3-8 16,0 0 5-16,0 2-6 15,3-2-12-15,-5 0 0 16,12 4 6-16,-4-4-5 15,-1 2-1-15,1 1 0 16,-6 0 5-16,3 2-6 16,-8 1 0-16,8 5-1 15,6 3-1-15,9 3 2 16,7 5 0-16,2 3 2 16,13 3-2-16,1 6 1 15,2 1 0-15,0 1 0 16,-2-1 5-16,-5 0-5 15,4-1-1-15,-5-4 0 16,-5-1 0-16,-3-4 2 0,-2-3 5 16,-1 0-6-16,3-5 7 15,5 0 3-15,-4 0 2 16,-4-3-3-16,3-3 3 16,-2 0-7-16,-1 3-5 15,-2-3 6-15,-4 2-7 16,-3-3 2-16,6 1-1 15,1 3 1-15,2-3-1 16,4 0 8-16,9 2-8 16,-4-1 5-16,8 7-4 15,5-4-1-15,7 1 1 16,-1 4-2-16,-3 4 1 16,10-4 0-16,0 2 0 0,-10 0 0 15,11-2 0-15,-11 2-1 16,-3 1 1-16,0-1 0 15,4 0-1-15,-14-2 0 16,5 2 0-16,2-2 0 16,-6-4 0-16,-3 1 1 15,9 0 0-15,-3-3 0 16,-7 0 2-16,8 0-2 16,-1 3 1-16,-10-3-2 15,11 3 0-15,-14-3 1 16,10 2-1-16,-9-1 0 15,-1 1 0-15,8 2 0 16,-5-2 1-16,7 3 0 0,-3 2-1 16,6-6 0-1,-3 5 0-15,-4-2 1 0,8 2-1 16,-4-2 0-16,-6 5 0 16,6-2 0-16,-4-2 0 15,5-3 0-15,-8 4 1 16,-3-5-1-16,8 1 0 15,-8 1 0-15,-2-3 0 16,2 3 0-16,0-3 0 16,2-3 0-16,-2 3 1 15,1-3-1-15,-4 0 1 16,4 3-1-16,-7-5 0 16,4 2 1-16,-1-3-1 0,-2 3 1 15,-1-1-1-15,1-3 0 16,-5 2 0-16,7 1 0 15,-2 2 0-15,2 1 0 16,1-4 0-16,-3 2 0 16,-1 0 0-16,-2 2 0 15,-11-7 0-15,1-1 2 16,7-4-2-16,-8 3 1 16,-2 0 0-16,0 1-1 15,6-4 1-15,-6 4-1 16,0-4 0-16,-3 3-1 15,-1-4 1-15,-9 0 0 16,7 2 0-16,-7-2-1 16,4 0 0-16,8 0-1 15,11 0-8-15,11 4 0 0,14-1-3 16,11 3 5-16,10 4 1 16,3 0 1-16,-16 1 5 15,-9 2-8-15,-18-6 9 16,-20-3-6-16,-15-2 6 15,-3-2 9-15,0 0 16 16,0 0 2-16,0 0-21 16,-16 0-6-16,-5 0 12 15,-1 0-12-15,-5-2 11 16,-5-6-10-16,1-8 14 16,-3 4-14-16,-1-7 12 15,11 4-4-15,2-5-2 0,0 0-5 16,6 5 6-16,0-4-7 15,8 7 1-15,-5-4 4 16,4 3-6-16,-4-2 1 16,0-1 0-16,7-1-1 15,-10 0 1-15,11-3-1 16,-11 4 0-16,7 2 1 16,-4-1 1-16,4 5-1 15,-1 1 0-15,7 1 0 16,-2 0-1-16,-6-1 1 15,9 1-1-15,2-4 0 16,-6 4 0-16,3-3 0 16,-7 3 0-16,7 2 0 15,3 3 1-15,0 0-1 16,0 3 0-16,0 0-7 0,0 0 0 16,0 0-6-16,0 0 3 15,0 0-1-15,0 0-3 16,0 0 1-16,0 0 11 15,22 8 1-15,-4 13 0 16,17 1 1-16,-5 3-1 16,8 6 1-16,2 0 0 15,4 2 0-15,-4 0 1 16,1 0-1-16,-4-2 0 16,-2-1 0-16,-13-5 0 15,-4-4 0-15,1-2-1 16,-13-3-1-16,7-2 0 15,-10-3 1-15,-3-2-5 0,0-4 5 16,3 4 1-16,-3-7 0 16,3 4 0-16,-3-2 1 15,7 0-1-15,-7-1-1 16,3 0 1-16,-3 3 0 16,3-3 0-16,-3-1 0 15,0 2 0-15,0 0 0 16,0 0 0-16,0-4-1 15,0 0 1-15,0 2-1 16,0-2 1-16,0 0-3 16,0 3-11-16,0 3 13 15,-22 2 1-15,-10 0 1 0,5 6 1 16,-11 1-1-16,-2-2 8 16,2 4-8-16,-2-3-1 15,2 0 0-15,1 0 1 16,6 0 0-16,-4 0-1 15,14-5 2-15,5-1-2 16,10-3 1-16,3-5-1 16,3 0-7-16,0 0 7 15,0 0 0-15,0 0 0 16,0 0 0-16,0 0-26 16,0 0-50-16,9 0-48 15,23-11-103-15,-5-5-269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29.484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91 986 0,'0'0'146'0,"0"0"-65"16,0 0 64-16,0 0-56 16,0 0-63-16,0 0-7 15,0 0 8-15,0-11-27 16,0 42 0-16,5 11 26 0,11 14 31 15,0 11-13-15,-1 2-4 16,3-2-16-16,1-6-10 16,-3-5-6-16,-3-14-1 15,-4-11 0-15,-9-14-6 16,3-11 1-16,4-6 18 16,-7 0 9-16,0 0 8 15,0-29 16-15,0-10-37 16,0-11-10-16,0-6-6 15,0-9 0-15,9 4 0 16,6 0-1-16,7 3-6 16,3 8-12-16,15 5-6 15,1 6 1-15,9 8-2 0,-4 9-2 16,-5 11-14 0,-1 11-66-16,-8 0-85 0,-10 25-32 15,-14 8-87-15,3 0-227 16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55:39.75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47 0 747 0,'0'0'82'15,"0"0"-82"-15,0 0 1 16,0 0 8-16,0 0 70 15,0 0 30-15,0 0-35 16,0 0-22-16,0 0-3 16,0 0-13-16,0 0-8 0,0 9-8 15,0 7-1-15,0 13 10 16,0 4 0-16,0 9 3 16,-7 8-12-16,1 6-10 15,0 2-7-15,-4 3 6 16,7-2-8-16,1 2 0 15,-4 1 6-15,-1-4-6 16,7-4-1-16,0-9 2 16,0-10-1-16,0-10 0 15,0-15-1-15,0-4-1 16,13-6-1-16,14 0 2 16,11 0 8-16,2-6-8 15,0-9-2-15,1 0-28 16,-6-3-39-16,-8-14-38 15,-1 7-88-15,-17-4-202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55:40.090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0 606 0,'0'0'103'15,"0"0"-93"-15,0 0 4 16,0 0 67-16,0 0 49 16,0 0-61-16,0 0-33 15,126 17-20-15,-93-12-7 16,-1 0-9-16,8 7-11 16,-5-7-153-16,-5 4-141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55:40.443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0 504 0,'0'0'317'0,"0"0"-230"0,0 0-58 16,0 0 1-16,0 0 37 16,0 0-10-16,0 0 0 15,0 54 27-15,3-24-35 16,6 9 3-16,-2 0-24 15,1 0-18-15,5 2-1 16,-1-9-8-16,1-1-1 16,-4-8-3-16,9-7-82 15,1-7-82-15,3-3-132 16,-3-6-188-16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55:40.743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318 0 146 0,'0'0'657'0,"0"0"-558"15,0 0-17-15,0 0-37 16,0 0-2-16,0 0 21 16,0 0-21-16,-97 143-15 15,67-92-12-15,-8 3-6 16,1-1 0-16,-1 0-9 0,14-3 5 16,2-5-6-16,3-6-10 15,13-5-81-15,-1-9-126 16,7-14-184-16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55:41.156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81 0 689 0,'0'0'198'16,"0"0"-152"-16,0 0-37 16,0 0 8-16,0 0 62 15,0 0 5-15,0 0-14 16,-15 143-5-16,3-99-13 16,-1 5-24-16,-3-2-15 15,10 1-6-15,-4-3 0 0,7 0-6 16,-3-9 6-16,4-5-7 15,2-8-45-15,0-21-107 16,0-2-155-16,5 0-210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55:41.520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62 55 18 0,'0'0'639'0,"0"0"-579"15,0 0-32-15,0 0 21 16,0 0 20-16,0 0 12 16,0 0-32-16,177-53-24 15,-158 58-4-15,-7 24 20 16,-12 6 18-16,0 8-15 16,0 4-1-16,-19 3-17 0,-14-2-6 15,-12-6-4-15,5-4-16 16,-1-17-26-16,1-17-68 15,9-4-74-15,10 0-167 16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55:42.079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0 237 434 0,'0'0'108'0,"0"0"-107"15,0 0 37-15,0 0 20 16,0 0 23-16,0 0-2 16,0 0 3-16,147 4-28 15,-122-16-18-15,-3-7-4 16,-4-1 1-16,-2-2-13 16,-7 0-7-16,4-1-3 15,-7-2-4-15,-3 5-4 16,-3-2 5-16,0 8-6 0,0 0 15 15,0 3 28 1,0 2-11-16,-19 4 7 0,-3 2-19 16,0 3-8-16,-5 0-12 15,-5 0-1-15,8 0 0 16,-1 17 0-16,-4 3 0 16,10-1 0-16,11 6 0 15,-5 3 0-15,10 0 0 16,3 6 17-16,0-3-7 15,0-4-9-15,19 1 6 16,2-3 1-16,8-2 0 16,1-7 4-16,5-1 1 15,0-10-13-15,5-5-42 16,12 0-70-16,-11-14-206 0,-4-8-484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55:42.409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49 0 1209 0,'0'0'217'15,"0"0"-157"-15,0 0-60 16,0 0-6-16,0 0 6 15,0 0 0-15,0 0-21 16,-8 31-82-16,-11-18-189 16,-3 4-407-16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55:42.596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3 0 796 0,'0'0'664'0,"0"0"-578"16,0 0-27-16,0 0-40 15,0 0-17-15,0 0 9 16,0 0-3-16,0 14-8 16,0-14-84-16,0 0-240 15,-3 0-508-15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55:43.854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0 175 0,'0'0'337'0,"0"0"-119"15,0 0-24-15,0 0-64 16,0 0-6-16,0 0-2 16,0 0-28-16,0 0-20 15,0 0-22-15,0 0-9 16,0 0 6-16,0 0 8 15,0 0-2-15,0 0-9 16,0 4-8-16,0-2-5 16,0 1-9-16,0-3-16 15,0 0-6-15,0 0-2 0,0 0 0 16,0 0-22-16,0 0-10 16,0 0-60-16,0 0-160 15,0 0-352-15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29.95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2 28 763 0,'0'0'175'0,"0"0"-18"15,0 0 8-15,0 0-49 16,0 0-58-16,0 0-23 16,0 0-29-16,0-14-5 15,0 44-1-15,0 10 30 16,0 11 24-16,8 4-3 15,3 5-12-15,8-1-8 16,3-6-6-16,6 0-19 16,-3-11-5-16,0-5 6 15,6-9 2-15,-6-9-2 16,-3-11 2-16,-4-2-3 16,7-6 11-16,4 0 1 15,-2-16 2-15,8-15-8 0,-5-11-2 16,5-9-1-16,-3-7-2 15,-8-9-5-15,-5-3-1 16,-10 4 8-16,1 7-8 16,-7 17 0-16,-3 14 0 15,0 12 1-15,0 7-2 16,-3 9-92-16,-10 0-282 16,4 5-286-16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55:45.009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130 0 159 0,'0'0'241'16,"0"0"-143"-16,0 0-12 16,0 0-47-16,0 0-26 15,0 0-12-15,0 0 0 0,-9 0 1 16,4 0 8-16,-3 0-3 15,8 0 2-15,-8 0-9 16,-5 0 0-16,1 5 0 16,-4 1-1-16,3 0 1 15,5 1-1-15,0-7 1 16,6 0 0-16,2 0-13 16,0 0-29-16,0 0 25 15,0 0 17-15,0 0 12 16,0 0 50-16,0 0 31 15,0 0-13-15,0 0-22 16,0 0-7-16,0 0 18 16,0 0 9-16,0 0-14 15,0 0-29-15,0 0-11 16,0 0 2-16,0 0-26 0,0 0 0 16,0 0-17-1,0 0-5-15,0 0-18 0,0 6-36 16,-6 9-36-16,-7-1-95 15,4 1-123-15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55:46.22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327 71 339 0,'0'0'76'15,"0"0"-51"-15,0 0-18 16,0 0 22-16,0 0 56 16,0 0 9-16,0 0-6 15,0-29-15-15,0 23-24 16,0 1-14-16,0-1 10 16,0-3 8-16,-6 4-19 15,-10 0 16-15,-3 2-37 16,-3 0-11-16,-5 3-1 15,-5 0 0-15,8 0-1 0,-8 16 0 16,7-3-1 0,4 4 1-16,5-2-6 0,4 4 5 15,2-3-8-15,10-1 3 16,0 1 4-16,0-1-14 16,0 5 4-16,0 1 6 15,3 2 6-15,13 2 0 16,-3 3 1-16,-2-1-1 15,5 4 1-15,0 0-1 16,3-3 1-16,-3 0-1 16,6 0 0-16,-4-3 0 15,4-2-1-15,0-1 1 16,-6-5 0-16,-5 0 0 0,-1-3 0 16,-4 1-6-1,-6-5 6-15,0 5 1 0,0-1 0 16,0-3 5-16,-3 4-5 15,-13 0 6-15,-3 0-6 16,-2-1 1-16,-4-2-1 16,-4-2-1-16,5-4-10 15,-1-6-58-15,-7 0-16 16,8-6-43-16,-14-29-30 16,14 4-16-16,2 5-28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55:46.75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87 24 375 0,'0'0'63'16,"0"0"-45"-16,0 0-8 15,0 0 59-15,0 0 59 16,0 0 4-16,0 0-17 16,10-24-34-16,-10 24-52 15,0 0 3-15,0 24-16 16,-13 7-3-16,-6 8 11 15,3 6-5-15,-3 5-12 16,14-2-1-16,-8-1-5 0,10-2 1 16,3 0-1-1,0-6 2-15,0-3-2 0,0-6 1 16,0-10-1-16,3-1 1 16,10-13-2-16,0 0-65 15,5-6-28-15,4 0 51 16,21-1-4-16,-5-18-98 15,0-2-145-15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55:47.613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62 172 0,'0'0'215'0,"0"0"-165"16,0 0-34-16,0 0-7 16,0 0 14-16,0 0 4 15,0 0 5-15,130-17-20 0,-101 9-11 16,-2 3 6-16,2 1-7 16,-4 2-8-16,-4-1-21 15,4 3 3-15,-6 0-2 16,0 0-8-16,-4 0 13 15,1 0 22-15,-4 0-5 16,1 9 6-16,-7-1 0 16,4-3 6-16,-4 4 17 15,-1-1-1-15,-5 3 10 16,3 4 14-16,-3 1 7 16,0 3 5-16,0 4 4 15,0-1-6-15,0 7-14 16,-3-4-1-16,-2 4-14 15,-8-7 5-15,7-7-10 16,3-2-12-16,0-12-2 0,3-1 0 16,0 0 15-16,0 0 11 15,0-19-21-15,6-7-11 16,7-5-2-16,-2-7 0 16,2 6-12-16,3-3 11 15,-1 7-6-15,11 2 0 16,-5 4 7-16,4 5-1 15,-3 4-11-15,-4 4 5 16,4 6 6-16,-3 1-5 16,3 2 4-16,9 0 1 15,-3 0-32-15,4 0-41 16,-8 2 28-16,-2 10 14 0,-6 1 2 16,-8 2-24-1,-5 1 30-15,4 4 17 0,-7 2 7 16,0 6 0-16,0 1 1 15,-7 0 1-15,1-3 4 16,-9-1 1-16,6-5 5 16,-4-1 2-16,7-4 7 15,0 0-4-15,-1-1 0 16,7-3 5-16,-3-4-13 16,3-3-8-16,0-1-1 15,0-3-26-15,0 0-132 16,0-7-114-16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55:47.80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25 0 872 0,'0'0'152'15,"0"0"-106"-15,0 0-46 16,0 0-17-16,0 0 4 16,0 0 3-16,0 0-9 15,-16 43-175-15,7-23-122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55:48.440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42 0 446 0,'0'0'229'16,"0"0"-167"-16,0 0-50 15,0 0-11-15,0 0 21 16,0 0 13-16,0 0 4 16,-19 95-9-16,10-58-7 15,2-1-3-15,4-6-4 16,0 3-4-16,3-8-11 15,0-7 1-15,0-4 5 16,0-1-6-16,0-7 0 16,0-1 1-16,0-5-2 15,0 0-13-15,0 0-57 16,6 0-3-16,10 0 66 16,3-19 6-16,2-6-15 0,1-6-37 15,0-2 31-15,-4-3 16 16,1 2 6-16,3 3 0 15,-3 6 2-15,-6 3 11 16,-5 8 1-16,5 9-2 16,-7-1-6-16,-3 6-6 15,7 0 0-15,-4 0 0 16,0 0 0-16,10 0 2 16,-3 14 8-16,-5 5 2 15,8 1 6-15,-10 5 4 16,7 0 13-16,-10 4 1 15,7 1-12-15,-7-5-11 16,-3 3-7-16,3-2 1 0,-3-4-7 16,3-3-35-1,2 1-86-15,8-5-45 0,-10-6-120 16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55:49.176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225 0 584 0,'0'0'99'0,"0"0"-13"15,0 0-9-15,0 0-51 16,0 0-6-16,0 0 22 16,0 0 21-16,-121 33-15 15,96-10-7-15,-4 2-18 16,15 6-10-16,-2 2-7 16,3 0-4-16,7 1-1 15,6-3-1-15,0-3 0 16,0-3-1-16,6-5-1 15,13-4-4-15,2-1 6 16,-2-6 10-16,3-8-10 16,-3-1-11-16,2 0 11 0,1-5-27 15,4-16-70-15,-4-4 28 16,-11-4 12-16,5 2 45 16,-13-6 12-16,7 6 1 15,-7-2-1-15,0 10 0 16,-3 8 1-16,0 6 42 15,0 5-34-15,0 0-9 16,0 5 7-16,0 23-6 16,-6 8 0-16,-4 15 12 15,7 4-12-15,-3 11 1 16,-7 4 5-16,10 5-6 16,-10 1 8-16,5-3-7 15,-8 0 6-15,-6-6-7 16,1-6 6-16,-1-12-7 15,0-13 2-15,9-16 8 0,-3-17 9 16,13-3-19 0,1-25-80-16,-1-24-12 0,3-7 41 15,0-8 5-15,0 2 46 16,0 4 12-16,21 4 33 16,4 9-22-16,4 4-14 15,-2 10-9-15,5 6 0 16,-7 8 2-16,-1 7-2 15,-2 8 1-15,7 2-1 16,-5 0-1-16,4 15-65 16,-9 7-106-16,-1 1-28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58:39.651"/>
    </inkml:context>
    <inkml:brush xml:id="br0">
      <inkml:brushProperty name="width" value="0.035" units="cm"/>
      <inkml:brushProperty name="height" value="0.035" units="cm"/>
      <inkml:brushProperty name="color" value="#774931"/>
      <inkml:brushProperty name="fitToCurve" value="1"/>
    </inkml:brush>
  </inkml:definitions>
  <inkml:trace contextRef="#ctx0" brushRef="#br0">381 0 377 0,'0'0'170'16,"0"0"-99"-16,0 0-6 15,0 0-11-15,0 0-20 0,0 0 3 16,0 0 15-16,103 152 13 16,-87-128 7-16,3 2-1 15,1 6 35-15,-1 2-31 16,0 8-15-16,4 0-20 16,-1 0-14-16,0-2 0 15,1 0 12-15,-4-8-16 16,-3-6-13-16,4-6-8 15,-11-6 6-15,1-2-6 16,-4-4 5-16,-3-6-5 16,-3 2 6-16,0-4 9 15,0 0 6-15,0 0 7 16,0 0 0-16,0 0 8 0,0 0 1 16,0 0 4-16,0 0-9 15,-3-12-21-15,-13 0 0 16,-10-2-6-16,-2 0-5 15,-11-4 7-15,-10 4-2 16,-1-3 3-16,-8 2-3 16,-3-1 1-16,-3 2 2 15,0 2 0-15,0 6 1 16,9 2-9-16,7 4 0 16,6 0 1-16,10 0-1 15,6 0 0-15,10 0-1 16,10 4-1-16,3-3-20 15,3-1-53-15,0 0-108 16,0 0-159-16,0 0-300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58:40.400"/>
    </inkml:context>
    <inkml:brush xml:id="br0">
      <inkml:brushProperty name="width" value="0.035" units="cm"/>
      <inkml:brushProperty name="height" value="0.035" units="cm"/>
      <inkml:brushProperty name="color" value="#774931"/>
      <inkml:brushProperty name="fitToCurve" value="1"/>
    </inkml:brush>
  </inkml:definitions>
  <inkml:trace contextRef="#ctx0" brushRef="#br0">1294 864 393 0,'0'0'201'16,"0"0"-90"-16,0 0 16 15,0 0-51-15,0 0-29 16,0 0-8-16,0 0 33 16,-81-25-3-16,56 14 5 15,0-4-9-15,-11 4-5 16,-3 1-11-16,-2-1 10 0,-7-4 8 15,-7 0-20-15,-6-6-15 16,-6-4-2-16,0-7-2 16,-10-6-5-16,-1-6-2 15,1 2-7-15,10-8-8 16,3 4-4-16,9-2-1 16,7 2-1-16,6-4 0 15,4 2 0-15,-1-2-19 16,8 4-16-16,-8-1-13 15,6 6-41-15,5 7-53 16,9 8-127-16,5 9-116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58:41.580"/>
    </inkml:context>
    <inkml:brush xml:id="br0">
      <inkml:brushProperty name="width" value="0.035" units="cm"/>
      <inkml:brushProperty name="height" value="0.035" units="cm"/>
      <inkml:brushProperty name="color" value="#774931"/>
      <inkml:brushProperty name="fitToCurve" value="1"/>
    </inkml:brush>
  </inkml:definitions>
  <inkml:trace contextRef="#ctx0" brushRef="#br0">0 0 573 0,'0'0'159'15,"0"0"-86"-15,0 0 49 16,0 0-46-16,0 0-35 16,0 0-11-16,0 0 8 15,-6 3 1-15,22 25 55 16,7 13-4-16,2 15-21 16,14 5-6-16,-1 2-18 15,-3 4-25-15,3-5 2 16,1-4-6-16,-3-9-9 15,-11-2-6-15,0-11 9 16,-2-10-9-16,-10-6-1 16,3-5 1-16,-16-4-1 15,3-11-39-15,-3 0-74 16,0 0-26-16,0-21-106 16,-6-5-342-16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0.393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16 467 573 0,'0'0'166'16,"0"0"49"-16,0 0 24 15,0 0-87-15,0 0-65 16,0 0-13-16,177-84 23 16,-136 47-43-16,-1-2-30 15,-8-2-8-15,-5-4-2 16,-8-1-4-16,-3 4 21 0,-13 0 4 16,-3 11-7-1,0 6 3-15,0 6 10 0,-19 10-8 16,-8 6-32-16,-11 3 12 15,-12 3-13-15,0 25 0 16,-6 11 0-16,3 6 1 16,12 8 1-16,17 6-2 15,18 2 1-15,6 2 0 16,3-4-1-16,31-1 1 16,13-7 0-16,9-6 8 15,3-11 1-15,9-10-4 16,-3-9 7-16,7-10-13 15,9-5-10-15,-18-17-114 16,-13-10-479-16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58:46.400"/>
    </inkml:context>
    <inkml:brush xml:id="br0">
      <inkml:brushProperty name="width" value="0.035" units="cm"/>
      <inkml:brushProperty name="height" value="0.035" units="cm"/>
      <inkml:brushProperty name="color" value="#774931"/>
      <inkml:brushProperty name="fitToCurve" value="1"/>
    </inkml:brush>
  </inkml:definitions>
  <inkml:trace contextRef="#ctx0" brushRef="#br0">4 329 85 0,'0'0'90'16,"0"0"-56"-16,0 0-22 16,0 0-12-16,0 0 1 15,0 0 4-15,0 0 4 16,0 0 63-16,0 0 10 15,0 0-17-15,0 0 3 16,0 0-10-16,0 0-1 16,0 0 20-16,0 0 4 15,0 0-32-15,0 0-7 16,0 0 2-16,0 0-13 16,0 0-14-16,0-4-15 15,0-6-2-15,0-2 2 0,0-2-2 16,0-6 2-16,0 0 9 15,0 2-2-15,0-6 1 16,0 3 9-16,0-2 3 16,6-3-12-16,4 3 6 15,-4 0 3-15,-3 0-2 16,11 2-10-16,-8 1-5 16,0 9-1-16,1 0 1 15,-4 7-2-15,0 2 0 16,-3 2-2-16,0 0-17 15,0 0-87-15,0 0-135 16,0 2-43-16,0 4-107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58:46.905"/>
    </inkml:context>
    <inkml:brush xml:id="br0">
      <inkml:brushProperty name="width" value="0.035" units="cm"/>
      <inkml:brushProperty name="height" value="0.035" units="cm"/>
      <inkml:brushProperty name="color" value="#774931"/>
      <inkml:brushProperty name="fitToCurve" value="1"/>
    </inkml:brush>
  </inkml:definitions>
  <inkml:trace contextRef="#ctx0" brushRef="#br0">0 269 166 0,'0'0'130'0,"0"0"-91"15,0 0-16-15,0 0 16 16,0 0 4-16,0 0-8 15,0 0 2-15,9 9 31 16,-1-9 37-16,-5 0 2 16,3-17-3-16,10-7-21 15,0-6-39-15,4-2-2 0,-8 1 0 16,4 5-7-16,-3 5-15 16,-7 1-10-16,0 10-2 15,5 0-1-15,-8-1-6 16,0 0 6-16,3 1-7 15,4-4-8-15,-7 6-89 16,3 5-118-16,-3 3-198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58:47.438"/>
    </inkml:context>
    <inkml:brush xml:id="br0">
      <inkml:brushProperty name="width" value="0.035" units="cm"/>
      <inkml:brushProperty name="height" value="0.035" units="cm"/>
      <inkml:brushProperty name="color" value="#774931"/>
      <inkml:brushProperty name="fitToCurve" value="1"/>
    </inkml:brush>
  </inkml:definitions>
  <inkml:trace contextRef="#ctx0" brushRef="#br0">0 146 398 0,'0'0'262'0,"0"0"-155"16,0 0-32-16,0 0-47 0,0 0-20 15,0 0 13 1,0 0 29-16,38 98 1 0,-5-64-14 16,-5 1-11-16,8 0-7 15,0-3-4-15,-5-2-4 16,5-3 5-16,2-2-15 15,-12-4 12-15,-1-5-6 16,-6-7-6-16,-2-8 1 16,-8-1 9-16,1 0 13 15,-4-26 55-15,7-10-28 16,-10-15-34-16,0 3-11 16,-3-2-6-16,0 10 1 15,0 3-1-15,-3 8 0 0,-10 3 3 16,-6 6 4-1,4 2 6-15,-5 4-13 0,1 3 7 16,-3 2-7-16,-5-3-30 16,12 2-57-16,-12-16-99 15,15 5-116-15,-4-4-332 16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58:48"/>
    </inkml:context>
    <inkml:brush xml:id="br0">
      <inkml:brushProperty name="width" value="0.035" units="cm"/>
      <inkml:brushProperty name="height" value="0.035" units="cm"/>
      <inkml:brushProperty name="color" value="#774931"/>
      <inkml:brushProperty name="fitToCurve" value="1"/>
    </inkml:brush>
  </inkml:definitions>
  <inkml:trace contextRef="#ctx0" brushRef="#br0">0 148 62 0,'0'0'694'0,"0"0"-542"16,0 0 11-16,0 0-41 15,0 0-64-15,0 0-18 16,0 0-40-16,31 20 7 16,2 12 24-16,2 13 15 15,0 7-8-15,0-1-22 16,1-1-3-16,-5-7-6 16,-1-6-6-16,-10-11 1 15,-9-8-1-15,0-8-1 16,-8-9 2-16,-3-1 11 0,0 0 0 15,0-11-1-15,0-21-12 16,-22-14-29-16,2-6-27 16,-5-6 2-16,-5 0 9 15,11 8-6-15,10 6 22 16,-2 5 12-16,8 6 15 16,3 3-4-16,0 4 5 15,0 6 0-15,0 4-6 16,14 2 6-16,-8 12 1 15,7 2-9-15,7 0 9 16,2 16 19-16,0 11 41 16,6 4-7-16,2 5-21 15,-4 0-6-15,-1-2-8 16,-3-2-17-16,0-6 11 16,-5-6-11-16,-4-6 0 0,-10-6-1 15,0-8-10-15,-3 0-87 16,0-6-103-16,0-14-163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58:48.294"/>
    </inkml:context>
    <inkml:brush xml:id="br0">
      <inkml:brushProperty name="width" value="0.035" units="cm"/>
      <inkml:brushProperty name="height" value="0.035" units="cm"/>
      <inkml:brushProperty name="color" value="#774931"/>
      <inkml:brushProperty name="fitToCurve" value="1"/>
    </inkml:brush>
  </inkml:definitions>
  <inkml:trace contextRef="#ctx0" brushRef="#br0">0 0 785 0,'0'0'286'0,"0"0"-175"0,0 0-83 16,0 0-21-16,0 0-7 15,0 0 29-15,0 0 23 16,141 155 4-16,-99-104-16 16,0 5 16-16,0-8-35 15,-4 2-10-15,-2-4-9 16,-11-9-1-16,1-6 8 15,-7-6-8-15,-3-9-1 16,-13-11-80-16,-3-5-75 16,0-5-97-16,0-16-73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58:48.646"/>
    </inkml:context>
    <inkml:brush xml:id="br0">
      <inkml:brushProperty name="width" value="0.035" units="cm"/>
      <inkml:brushProperty name="height" value="0.035" units="cm"/>
      <inkml:brushProperty name="color" value="#774931"/>
      <inkml:brushProperty name="fitToCurve" value="1"/>
    </inkml:brush>
  </inkml:definitions>
  <inkml:trace contextRef="#ctx0" brushRef="#br0">96 0 367 0,'0'0'512'0,"0"0"-447"15,0 0-46-15,0 0-6 16,-35 172-12-16,18-117 1 16,11-9-1-16,-10-9 6 15,10-7-5-15,-5-14 5 16,8-4-6-16,1-9-1 15,2 0 1-15,0-3-1 0,0 0 6 16,0 0-5-16,0 0-1 16,0 0 1-16,19 0 54 15,6 0 51-15,11 0-27 16,9 0-19-16,-1 0-37 16,8 0-12-16,-18 0-9 15,2 2 4-15,-10 10-5 16,-7 0 8-16,-3 2-9 15,-2 6-49-15,-11-2-161 16,0-8-156-16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58:49.051"/>
    </inkml:context>
    <inkml:brush xml:id="br0">
      <inkml:brushProperty name="width" value="0.035" units="cm"/>
      <inkml:brushProperty name="height" value="0.035" units="cm"/>
      <inkml:brushProperty name="color" value="#774931"/>
      <inkml:brushProperty name="fitToCurve" value="1"/>
    </inkml:brush>
  </inkml:definitions>
  <inkml:trace contextRef="#ctx0" brushRef="#br0">173 16 747 0,'0'0'173'16,"0"0"-115"-16,0 0 17 16,0 0-13-16,0 0-30 15,0 0-12-15,0 0 5 16,-142-20-17-16,133 46-7 15,-4 4-1-15,7-3 0 16,6 4 0-16,0 0-2 16,6-6-9-16,27-4 9 15,5-4 2-15,7-5 2 16,3 2 7-16,7-2 1 0,-11 2 0 16,-2 4-4-16,-9-4-6 15,-18 6 13-15,-5 0 52 16,-10 3 28-16,0 6-32 15,0 3-36-15,-22 0-25 16,-11-1-37-16,5-8-60 16,-24-11-126-16,20-6-138 15,0-6-354-15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58:49.291"/>
    </inkml:context>
    <inkml:brush xml:id="br0">
      <inkml:brushProperty name="width" value="0.035" units="cm"/>
      <inkml:brushProperty name="height" value="0.035" units="cm"/>
      <inkml:brushProperty name="color" value="#774931"/>
      <inkml:brushProperty name="fitToCurve" value="1"/>
    </inkml:brush>
  </inkml:definitions>
  <inkml:trace contextRef="#ctx0" brushRef="#br0">0 0 325 0,'0'0'822'15,"0"0"-703"-15,0 0-84 16,0 0 5-16,0 0 63 16,0 0-10-16,158 190-18 15,-103-124-7-15,-7 3-23 16,-4-2-23-16,-2-5-13 15,-6-2-2-15,-8-14-7 16,-6-8 0-16,-5-12-100 0,-7-12-146 16,-10-14-310-16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58:49.463"/>
    </inkml:context>
    <inkml:brush xml:id="br0">
      <inkml:brushProperty name="width" value="0.035" units="cm"/>
      <inkml:brushProperty name="height" value="0.035" units="cm"/>
      <inkml:brushProperty name="color" value="#774931"/>
      <inkml:brushProperty name="fitToCurve" value="1"/>
    </inkml:brush>
  </inkml:definitions>
  <inkml:trace contextRef="#ctx0" brushRef="#br0">0 0 1367 0,'0'0'296'16,"0"0"-213"-16,0 0-42 15,0 0-41-15,0 0-83 16,0 0-125-16,0 0 28 16,14 40-100-16,11-20-303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58:49.885"/>
    </inkml:context>
    <inkml:brush xml:id="br0">
      <inkml:brushProperty name="width" value="0.035" units="cm"/>
      <inkml:brushProperty name="height" value="0.035" units="cm"/>
      <inkml:brushProperty name="color" value="#774931"/>
      <inkml:brushProperty name="fitToCurve" value="1"/>
    </inkml:brush>
  </inkml:definitions>
  <inkml:trace contextRef="#ctx0" brushRef="#br0">90 132 745 0,'0'0'129'0,"0"0"-87"0,0 0-9 15,0 0 4-15,0 0 14 16,0 0-3-16,-16 152 31 16,35-120-31-16,7-1-16 15,-1-5 1-15,8-5-4 16,-8-5-14-16,-3-7-5 15,1-9-4-15,-7 0 21 16,0-5 51-16,-10-21 33 16,-3-15-37-16,-3-10-37 15,0-3-16-15,-3-1-9 16,-25 0-2-16,-11 7-10 16,-2 7 1-16,-1 12 30 15,0 15-31-15,10 14-6 0,6 0-70 16,7 26-135-1,10 8-128-15,2-2-264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5.039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3 65 224 0,'0'0'239'16,"0"0"-151"-16,0 0 35 15,0 0 5-15,0 0 23 16,0 0-7-16,0 0-11 0,-19-8 9 16,19 8-18-16,0 0-37 15,0 0-20-15,0 0-22 16,0 0-23-16,0 0-22 15,0 0 0-15,34-6 0 16,13 0 35-16,18-2-7 16,13 0-15-16,0-1-12 15,-6 3 5-15,-20 1-5 16,-11 2 1-16,-13 1 4 16,-16-2-6-16,-2 4 0 15,-10 0-65-15,0 0-46 16,0 0-17-16,0 0-40 15,0 0-42-15,0 0-30 16,-13 0 73-16,-24 0 76 0,3 4-85 16,-3-2-136-16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58:50.342"/>
    </inkml:context>
    <inkml:brush xml:id="br0">
      <inkml:brushProperty name="width" value="0.035" units="cm"/>
      <inkml:brushProperty name="height" value="0.035" units="cm"/>
      <inkml:brushProperty name="color" value="#774931"/>
      <inkml:brushProperty name="fitToCurve" value="1"/>
    </inkml:brush>
  </inkml:definitions>
  <inkml:trace contextRef="#ctx0" brushRef="#br0">0 253 996 0,'0'0'254'0,"0"0"-188"0,0 0-65 15,0 0-1 1,0 0 9-16,0 0 23 0,83 159 13 16,-47-110 14-16,-5-5-17 15,2-8-18-15,-11-4-16 16,0-8-2-16,-13-13 0 15,-1-8-3-15,-8-3 11 16,0-6-12-16,0-32-4 16,-8-16-10-16,-14-12-61 15,-3-10 11-15,-1 2 28 16,-3 4 9-16,14 9 25 16,1 14 6-16,11 5 1 15,3 12 9-15,0 8 6 0,0 4-6 16,0 12 5-16,20 4 1 15,2 2 16-15,6 8-16 16,5 24 1 0,6 10 9-16,-5 6 3 0,2 2-9 15,-3-4-16 1,-8-8-10-16,-3-4-10 0,-5-16-115 16,-12-2-194-16,-5-16-649 15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58:57.512"/>
    </inkml:context>
    <inkml:brush xml:id="br0">
      <inkml:brushProperty name="width" value="0.035" units="cm"/>
      <inkml:brushProperty name="height" value="0.035" units="cm"/>
      <inkml:brushProperty name="color" value="#774931"/>
      <inkml:brushProperty name="fitToCurve" value="1"/>
    </inkml:brush>
  </inkml:definitions>
  <inkml:trace contextRef="#ctx0" brushRef="#br0">0 20 234 0,'0'0'306'15,"0"0"-87"-15,0 0-72 16,0 0-64-16,0 0-40 15,0 0-2-15,0 0 5 16,0-3-6-16,0 3 2 16,0 0-1-16,0 0-12 15,0 0-9-15,0 0-5 16,6 8-2-16,10 13 1 16,4 2 11-16,2 0-5 0,-3 3-5 15,1-3-1-15,2 3-12 16,-3-6 9-16,-7 3 1 15,2-3 4-15,2-3-2 16,-10-2-2-16,7-6-5 16,-10-4-5-16,-3-5 5 15,0 0 5-15,0 0 1 16,0-3-2-16,0-14-9 16,0-6-1-16,0-6 0 15,0 4-1-15,0-5 1 16,0 2 0-16,3 2-1 15,3 2 3-15,5 2-2 0,-8 8 5 16,6-1 0-16,1 6-4 16,-4 3-1-16,7 6 0 15,-10-4-1-15,3 4 0 16,5 0 2-16,-2 0-1 16,1 0 0-16,-7 0-1 15,-3 0-13-15,3 0-47 16,0 0-47-16,0 0-80 15,0 0-140-15,-3 0-238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58:58.270"/>
    </inkml:context>
    <inkml:brush xml:id="br0">
      <inkml:brushProperty name="width" value="0.035" units="cm"/>
      <inkml:brushProperty name="height" value="0.035" units="cm"/>
      <inkml:brushProperty name="color" value="#774931"/>
      <inkml:brushProperty name="fitToCurve" value="1"/>
    </inkml:brush>
  </inkml:definitions>
  <inkml:trace contextRef="#ctx0" brushRef="#br0">13 1132 235 0,'0'0'208'0,"0"0"-46"15,0 0-30-15,0 0-19 16,0 0 17-16,0 0-6 15,0 0-40-15,-13-84-10 16,13 53 10-16,0-8 0 16,0-5-20-16,0 3-6 15,7-5-14-15,-7-5-8 16,3 3-12-16,3-4-11 16,5 0-12-16,-5 0 5 15,10 4-6-15,-7-2 1 16,4 4-1-16,7 3 1 0,-1-2-1 15,1 13 0-15,-6 0-1 16,13 2 0-16,-4 9 0 16,-4 1-1-16,3 3 2 15,-2-1 1-15,2-2 0 16,3 3 1-16,-3 0 8 16,4 3-10-16,1 2 1 15,-5 3-1-15,0 0 0 16,-2 3 1-16,-1 1 0 15,0 0 14-15,4 1-14 16,-1-2 10-16,0 0-9 0,4-2 5 16,-1 2-6-16,2-2 0 15,-5-1 0-15,-3 0 6 16,-7 3-6-16,2 1 0 16,-8 2-1-16,4 1 1 15,-7-2 0-15,-3 4-1 16,3 0 0-16,-3 0-47 15,0 0-52-15,0 0-122 16,0 0-265-16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59:02.829"/>
    </inkml:context>
    <inkml:brush xml:id="br0">
      <inkml:brushProperty name="width" value="0.035" units="cm"/>
      <inkml:brushProperty name="height" value="0.035" units="cm"/>
      <inkml:brushProperty name="color" value="#774931"/>
      <inkml:brushProperty name="fitToCurve" value="1"/>
    </inkml:brush>
  </inkml:definitions>
  <inkml:trace contextRef="#ctx0" brushRef="#br0">0 106 153 0,'0'0'108'0,"0"0"-69"16,0 0-13-16,0 0 20 15,0 0 21-15,0 0-17 16,0 4-9-16,0 0-7 16,0-4 1-16,0 1-9 15,0 4 0-15,0 0-3 16,0 0-1-16,0 1-1 15,0-2 11-15,0 2-6 16,3 0 0-16,0 0 1 0,0 2-1 16,7 3 0-16,-7 0 3 15,6 3 2-15,1 4 6 16,2 0-6-16,2 2-14 16,2 0-1-16,3 0 13 15,-7-3 7-15,2 0-6 16,2-5-12-16,-7 0-7 15,4-4 1-15,-4-2-2 16,2 2-9-16,-5-2 11 16,7 0-3-16,-10 0-1 15,0-4-6-15,3 4 6 16,1-2-6-16,-4-4-1 0,-3 2 5 16,0-2 1-16,0 0 2 15,0 0 4-15,0 0 7 16,0 0 4-16,0 0 2 15,0 0 6-15,0 0 10 16,3 0-13-16,0 0-8 16,0-2-9-16,8-13-5 15,-8-6-6-15,6-5 1 16,1-5-1-16,2-10 0 16,1-5-1-16,1 0 0 15,-5 0 0-15,4 4-1 16,-7 11 0-16,0 6 1 0,1 9 0 15,-7 6 0-15,0 4 1 16,0 2 0 0,0 2-1-16,0 2-7 0,0 0-59 15,0 0-19-15,0 2-94 16,6 13-54-16,0 0-123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59:03.496"/>
    </inkml:context>
    <inkml:brush xml:id="br0">
      <inkml:brushProperty name="width" value="0.035" units="cm"/>
      <inkml:brushProperty name="height" value="0.035" units="cm"/>
      <inkml:brushProperty name="color" value="#774931"/>
      <inkml:brushProperty name="fitToCurve" value="1"/>
    </inkml:brush>
  </inkml:definitions>
  <inkml:trace contextRef="#ctx0" brushRef="#br0">147 50 360 0,'0'0'182'0,"0"0"-83"16,0 0-2-16,0 0-18 16,0 0-31-16,0 0 11 15,0 0 6-15,-100-12-39 16,88 33-13-16,-1 2 3 15,4 3 3-15,-1 6 3 16,7 0-2-16,3-1-4 0,0 0 4 16,0-5-10-16,0 0-3 15,13-1-6-15,-1-8 5 16,1-3-6-16,4-4 7 16,-11-5 22-16,3-5-28 15,1 0 31-15,6 0-12 16,-7 0-9-16,5-15-3 15,-2-9 2-15,1-2-10 16,0-1 1-16,-10-9-1 16,-3-1 0-16,0-4 1 15,0 0 0-15,0 5 0 16,0 4 1-16,0 12-1 16,0 5 18-16,0 10 32 0,0 1 8 15,0 4-43-15,0 0-16 16,0 0-5-16,0 0-21 15,0 4-1-15,0 18 25 16,0 8-4-16,20 1 6 16,-1 6 0-16,-4 1 0 15,4 0 12-15,1-7-4 16,-1-6-6-16,0-4-2 16,1-6 0-16,-4-5-14 15,4 1-52-15,8-10-110 16,2 3-142-16,-8-4-178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59:03.894"/>
    </inkml:context>
    <inkml:brush xml:id="br0">
      <inkml:brushProperty name="width" value="0.035" units="cm"/>
      <inkml:brushProperty name="height" value="0.035" units="cm"/>
      <inkml:brushProperty name="color" value="#774931"/>
      <inkml:brushProperty name="fitToCurve" value="1"/>
    </inkml:brush>
  </inkml:definitions>
  <inkml:trace contextRef="#ctx0" brushRef="#br0">0 33 408 0,'0'0'228'16,"0"0"-81"-16,0 0-75 15,0 0-40-15,0 0 6 16,0 0 11-16,0 0 17 16,55 124-5-16,-38-84-22 15,-11-3-6-15,2-6-14 16,0-5-7-16,-5-6-4 0,-3-14-6 15,3-1 8-15,-3-5 20 16,0 0 27-16,0-16 26 16,0-15-75-16,0-11-8 15,0-8-33-15,0 0 14 16,6 4 10-16,4 12 9 16,-1 8-1-16,5 12 0 15,2 4-15-15,6 10-38 16,-2 0-70-16,2 0-73 15,6 6-2-15,-5 8-59 16,-4 2-233-16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59:04.112"/>
    </inkml:context>
    <inkml:brush xml:id="br0">
      <inkml:brushProperty name="width" value="0.035" units="cm"/>
      <inkml:brushProperty name="height" value="0.035" units="cm"/>
      <inkml:brushProperty name="color" value="#774931"/>
      <inkml:brushProperty name="fitToCurve" value="1"/>
    </inkml:brush>
  </inkml:definitions>
  <inkml:trace contextRef="#ctx0" brushRef="#br0">5 0 770 0,'0'0'251'16,"0"0"-195"-16,0 0-12 16,0 0 8-16,0 0 4 15,0 164 10-15,0-120-35 16,3-2-16-16,3-11-8 16,7-5 0-16,-10-11-7 15,14-15-98-15,-8 0-155 0,4 0-42 16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59:04.270"/>
    </inkml:context>
    <inkml:brush xml:id="br0">
      <inkml:brushProperty name="width" value="0.035" units="cm"/>
      <inkml:brushProperty name="height" value="0.035" units="cm"/>
      <inkml:brushProperty name="color" value="#774931"/>
      <inkml:brushProperty name="fitToCurve" value="1"/>
    </inkml:brush>
  </inkml:definitions>
  <inkml:trace contextRef="#ctx0" brushRef="#br0">0 0 1091 0,'0'0'229'0,"0"0"-132"16,0 0-97-16,0 0-122 15,0 0-46-15,0 0-63 16,0 0-126-16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59:04.842"/>
    </inkml:context>
    <inkml:brush xml:id="br0">
      <inkml:brushProperty name="width" value="0.035" units="cm"/>
      <inkml:brushProperty name="height" value="0.035" units="cm"/>
      <inkml:brushProperty name="color" value="#774931"/>
      <inkml:brushProperty name="fitToCurve" value="1"/>
    </inkml:brush>
  </inkml:definitions>
  <inkml:trace contextRef="#ctx0" brushRef="#br0">231 177 606 0,'0'0'157'15,"0"0"-86"-15,0 0 9 16,0 0 3-16,0 0 1 0,0 0-3 15,0 0-7-15,-135-101-26 16,118 101-31-16,5 4-16 16,-7 21-1-16,0 4 0 15,5 9-1-15,5-2 1 16,9 2 1-16,0 0 0 16,0-4 0-16,0-8 0 15,0-6-1-15,12-6 1 16,5-10 0-16,2-4 15 15,0 0 4-15,7-12-4 16,3-14-16-16,-6-8 0 16,-4-6-37-16,0-7-5 15,-16 1 5-15,0-3 7 0,-3 6 2 16,0 6 21 0,0 11 7-16,0 6 17 0,0 15 60 15,0 5-48-15,0 0-29 16,0 5-16-16,0 16 15 15,0 15-6-15,0 5 7 16,0 1 0-16,0 4 0 16,6-2 1-16,8-6 8 15,2-4-9-15,6-8 1 16,-10-4-1-16,18-4-67 16,-11-10-153-16,1-2-157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59:05.399"/>
    </inkml:context>
    <inkml:brush xml:id="br0">
      <inkml:brushProperty name="width" value="0.035" units="cm"/>
      <inkml:brushProperty name="height" value="0.035" units="cm"/>
      <inkml:brushProperty name="color" value="#774931"/>
      <inkml:brushProperty name="fitToCurve" value="1"/>
    </inkml:brush>
  </inkml:definitions>
  <inkml:trace contextRef="#ctx0" brushRef="#br0">27 0 734 0,'0'0'228'16,"0"0"-89"-16,0 0-60 15,0 0-57-15,0 0-22 16,0 0-7-16,0 0 1 16,0 26 6-16,0 6 27 15,0 8-5-15,0 11 6 16,0-2-14-16,0 0-4 16,0-3-8-16,0-5-2 0,0-10 1 15,2-5 1-15,-2-5 6 16,0-11-7-16,3 0 0 15,-3-8-1-15,0 1-5 16,3-3-14-16,0 0 10 16,0-3 9-16,5-17 1 15,-2-8-1-15,7-4-1 16,-1-3 0-16,1 0-9 16,7 3 9-16,-1 7 1 15,1 4-2-15,-1 11-5 16,-4 4 7-16,4 6 1 15,-3 0 1-15,4 0 0 0,-4 14 30 16,4 9-19 0,-14 6-6-16,-1-1 2 0,3 7 1 15,-8-4-4-15,0 1 2 16,0-2 0-16,-19-5 5 16,-4-4-3-16,-4-11 1 15,-1 0-2-15,-8-10-9 16,5 0-45-16,-10-4-73 15,2-27-74-15,6 2-74 16,14 6-102-16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5.49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62 0 192 0,'0'0'190'15,"0"0"-71"-15,0 0 18 16,0 0-17-16,0 0-38 16,0 0-23-16,0 0 54 15,-59 140-25-15,56-118-53 16,3 0-22-16,0-2-12 0,0 2 11 16,0-3-5-16,8 4 8 15,5-6-1-15,9 3-4 16,-3-7 9-16,0-3-5 15,8-3 39-15,8-2 15 16,-1-5-20-16,7 4-15 16,2-4-26-16,3 5-1 15,5 6-3-15,-8 9-3 16,-2 10-2-16,-1 11-4 16,-12 7 6-16,1 2-1 15,-11 3 1-15,-12-6 0 16,-3 1 0-16,-3-5 17 15,0-8 40-15,-19-1 10 16,-5-3 4-16,-17-7-21 16,1-5-9-16,-11-6-12 0,2-6-9 15,-10-7-7-15,-3 0-13 16,5 0-8-16,4 0-19 16,10 0-8-16,12-14-30 15,12-16-40-15,6 4-54 16,13-7-362-16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59:05.917"/>
    </inkml:context>
    <inkml:brush xml:id="br0">
      <inkml:brushProperty name="width" value="0.035" units="cm"/>
      <inkml:brushProperty name="height" value="0.035" units="cm"/>
      <inkml:brushProperty name="color" value="#774931"/>
      <inkml:brushProperty name="fitToCurve" value="1"/>
    </inkml:brush>
  </inkml:definitions>
  <inkml:trace contextRef="#ctx0" brushRef="#br0">0 270 423 0,'0'0'95'16,"0"0"25"-16,0 0 10 15,0 0-13-15,0 0 30 16,0 0-20-16,0 0-40 16,116 20-33-16,-97-20-21 15,4-9 6-15,-11-8-18 0,7-7-8 16,-6 2-5-16,-4-4 0 16,-1 0-2-16,-8-3-6 15,0 0-14-15,0 1 13 16,0-2-2-16,0 10 3 15,0 3 0-15,-14 8 0 16,5 7-12-16,-7 2-5 16,-3 0-1-16,-4 8 12 15,1 18 5-15,0 6-8 16,5 2 9-16,14 6-1 16,3-2 1-16,0 0 0 0,3-1 6 15,23 0-3 1,6-7 3-16,10 1 0 0,-8-11-4 15,5-9-2-15,3-5-44 16,10-6-27-16,-11-11-94 16,-9-12-233-16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59:06.237"/>
    </inkml:context>
    <inkml:brush xml:id="br0">
      <inkml:brushProperty name="width" value="0.035" units="cm"/>
      <inkml:brushProperty name="height" value="0.035" units="cm"/>
      <inkml:brushProperty name="color" value="#774931"/>
      <inkml:brushProperty name="fitToCurve" value="1"/>
    </inkml:brush>
  </inkml:definitions>
  <inkml:trace contextRef="#ctx0" brushRef="#br0">0 0 426 0,'0'0'500'0,"0"0"-354"16,0 0-36-16,0 0-70 16,0 0-40-16,0 0 9 15,0 0-5-15,0 0-4 16,0 26 16-16,0 6 28 15,0 10 0-15,0 10-7 16,0 2-2-16,8 3-17 16,-5-5 4-16,3-1-7 15,-3-7-7-15,4-4-2 16,-7-11 3-16,3-8-9 16,-3-5 0-16,3-10-82 15,0-6-107-15,0 0-211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39:45.418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474 0 78 0,'0'0'81'0,"0"0"-49"16,0 0 201-16,0 0-86 0,0 0-54 15,0 0-12-15,0 0 8 16,6-7 31-16,-6 7 7 16,0 0-12-16,0 0-11 15,0 0 6-15,0 0-39 16,0 0-32-16,0 0-12 16,0 0 3-16,0 0-11 15,-9 0-18-15,-7 3 6 16,-2 3-7-16,-1 2-7 15,0 0 6-15,0 3-11 16,-2 1 11-16,5 3 1 16,4 1-7-16,-1 3 7 0,-6 3-2 15,14 5 1-15,-8 0-8 16,7 3 8 0,-4 5-5-16,4 1 6 0,6 3-1 15,-6 4 0-15,3 1 1 16,-4-2 0-16,4 0 0 15,3-3 0-15,0 3-1 16,0 0 0-16,0 2 1 16,0 0 0-16,0-2 0 15,0-2 0-15,0 4 0 16,0-5 1-16,0-5-1 16,0-1 0-16,0-2 1 15,0 0 0-15,0 0 0 16,0 0 0-16,0 2-1 15,0-2 1-15,0 0 8 16,0 0-8-16,0-1 0 0,0-1 0 16,-3-2 5-16,0 0 2 15,-7-2-2-15,7-3-5 16,0 3 0-16,1-2 6 16,-9-1-6-16,9 3 0 15,-1-2 5-15,0 2-5 16,0-3-1-16,0 3 1 15,-7 0 8-15,7-2-9 16,-10 2 6-16,7-3-4 16,-10 1 5-16,10-4-6 15,-7-3 5-15,8-1-6 16,-4-4 1-16,-1 3 1 0,7-3-1 16,-10 2 0-16,7-1 2 15,0 1-2-15,-7-6 0 16,11 4 0-16,-4-1-1 15,-4-1 1-15,4-4 0 16,-4 0-1-16,4-2-1 16,3 3 1-16,-3-5 0 15,-1 3-1-15,4-4 1 16,3 2 0-16,0-2 0 16,0 0 1-16,0 0 0 15,0 0-1-15,0 0 1 16,0 0 0-16,0 0-1 15,0 0 6-15,0 0 1 16,0 0-7-16,0 0 0 16,0 0-8-16,0 0-1 0,0 0-7 15,0 0-1-15,0 0-1 16,3 0 4-16,10 7 5 16,-4 1-11-16,7 2 10 15,-3 5 10-15,-5 2 0 16,8 3-1-16,0 2 1 15,-7 1 1-15,7 2 1 16,-11 2-2-16,11 4 0 16,-3 0 2-16,-7 0-2 15,10 0 1-15,-10-1 0 16,-3 1-1-16,7-3 1 0,-7 3 1 16,0-1-1-1,-3 1 8-15,3 2-9 0,-1-2 0 16,-2 0 0-16,8 4 1 15,-5-1 10-15,-3 2-3 16,2-5 1-16,-2 2-8 16,0-4 6-16,3-2-6 15,-3 1 0-15,0 1 5 16,0-2 1-16,0 6 6 16,0-2 0-16,0 0 0 15,0 2-3-15,0-2-4 16,0-4-5-16,0 3 0 0,0-1 6 15,0 2-7 1,3 0 1-16,-3 0 1 0,0-1-1 16,7 0-1-16,-7 1 1 15,0 3 0-15,0 0 0 16,0-1 0-16,0 0 0 16,3 2 0-16,-3-5 1 15,0 1-1-15,3-1 0 16,0 0 0-16,-3-2-1 15,10 0 0-15,-7 3 0 16,3 0 7-16,-6 2 0 16,6-2-5-16,4 2 6 15,-7-2-6-15,0-3-1 16,-3 0 0-16,10-6 1 16,-7 3-1-16,2 0 0 0,-2-5 1 15,10 5-2 1,-7 0 1-16,7 5 0 0,-7-5 6 15,10 3-1-15,-8-3-5 16,8 1 6-16,0-1-7 16,3 2 1-16,0-1-1 15,-1 1 0-15,1-2 1 16,3 1-1-16,0-4 0 16,2 0 1-16,-5-5-1 15,6-3 0-15,3-2 1 16,0-7 0-16,-6 1-1 15,9-6-1-15,-3 0-7 16,-4 0-13-16,14-25-52 16,-3 0-190-16,-14-1-557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39:47.225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389 76 373 0,'0'0'306'16,"0"0"-140"-16,0 0-50 15,0 0 7-15,0 0 8 16,0 0 4-16,0 0-19 16,0 0-23-16,0 0-17 15,-3-2-16-15,-3-5-30 16,-4 3-11-16,1-2-11 15,-4-2-6-15,-6-1 6 16,1 1-1-16,-1 0 5 16,0-1-5-16,5 4 2 15,-5-1-8-15,0 3 5 0,3 3-5 16,-3 0 6-16,1 0-7 16,-1 0-1-16,0 9-1 15,-3 5-9-15,4-2 10 16,-1 9 0-16,7-2-1 15,-1 4-5-15,-3 2 7 16,8 1-8-16,-2-1 7 16,7 2-1-16,-3 4-5 15,3 0 1-15,3 2 6 16,0 1 0-16,0 2 0 16,0 5-2-16,0-4 1 15,3-2 0-15,3-1 0 16,10 2 0-16,-11-5-1 15,11 2 2-15,-10-2-1 16,10-2-1-16,-3 1 1 0,-4-2-5 16,9 0 6-16,1 3-1 15,0-3 1-15,0 0 0 16,-3-3 0-16,2-3 0 16,-6-2 0-16,7-2 0 15,0-6 0-15,-1 3 0 16,1-4-1-16,3 2 1 15,-3-8-1-15,2-4 0 16,-2 4-8-16,0-5-4 16,0 0 0-16,-4 0 3 15,-6 0 2-15,10 0-6 16,-6 0 4-16,-4-5 9 0,9-5 0 16,-5 0-6-16,-1-6 7 15,4-3 1-15,0-2-1 16,-8-4 1-16,8-1-1 15,-6 0-6-15,-1 4-3 16,-6-1 9-16,7 3-1 16,-10 3 0-16,0 1 1 15,0 2 1-15,0-3 0 16,0 3 1-16,0 3 6 16,-10-3 8-16,1 3 6 15,-7-1-3-15,-2 1 2 16,-1 3-1-16,0 0 11 15,-3 2-8-15,4 0 3 0,-7 4-12 16,-7-1-6-16,8 3-7 16,2 0 0-16,0 0-1 15,6 0-2-15,8 0-9 16,-2 0-42-16,10 0-96 16,0 0-121-16,0 0-135 15,10 0-275-15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39:47.712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0 542 0,'0'0'238'0,"0"0"-105"15,0 0-65-15,0 0-37 16,0 0 27-16,0 0 36 16,0 0-16-16,0 140 6 0,0-82-11 15,0 5-19-15,0 3-8 16,0 5-4-16,7 2-18 16,-4 3-3-16,0-4-3 15,0-4-9-15,-1-7 4 16,1-14-6-16,7-6-7 15,-7-16 2-15,0-12-2 16,-3-5 0-16,0-8 0 16,0 0-32-16,0 0-32 15,0 0-28-15,0 0 7 16,0 0-78-16,10 0-163 16,-4 0 25-16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39:48.239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46 15 510 0,'0'0'285'0,"0"0"-164"0,0 0 6 16,0 0-20-1,0 0-34-15,0 0-20 0,0 0-14 16,-6 45 5-16,-7-6 20 16,4 6 7-16,-4 3-29 15,13 4-17-15,0 2-15 16,0-7-10-16,0 1 0 15,13-7 0-15,-1-6 0 16,14-6 1-16,-5-7-1 16,1-8 0-16,3-5-1 15,-4-7-9-15,4-2-10 16,9 0 20-16,-9-16 0 16,7-8 7-16,-8-2 3 15,1-9-1-15,1 4-3 16,-7-3-5-16,-8 0 6 0,2 1 3 15,-7 0-9-15,-6-2 9 16,0 2-2-16,-3-3-1 16,-21 2 2-16,-8-2 11 15,-9 2 3-15,1 3-8 16,-1 9-6-16,1 9-9 16,5 13-32-16,11 0-61 15,2 0-106-15,3 20-157 16,14-5-235-16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39:48.608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35 0 922 0,'0'0'146'0,"0"0"-7"16,0 0-34-16,0 0-57 15,0 0-14-15,0 0 11 0,0 0 11 16,-32 139 10-16,30-64-17 15,2 2-18-15,0 5-8 16,0-3-7-16,0-7-6 16,0-7-8-16,13-10-1 15,-2-10 1-15,-1-9-2 16,-1-3-6-16,1-14-39 16,-4-2-60-16,0-8-95 15,-3-8-142-15,7-1-177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39:48.967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73 631 0,'0'0'114'0,"0"0"-40"16,0 0 33-16,0 0-28 16,0 0 8-16,0 0-32 15,175-70 1-15,-128 70-8 16,6 0-6-16,-7 25 31 16,-5 11-10-16,-12 5-25 15,-18 11-6-15,-1 1 12 0,-10 0-1 16,0 3-8-16,-18-6-20 15,-14-5-5-15,1-7 0 16,-6-12 0-16,-7-2-10 16,-3-11 0-16,3-5-17 15,1 2-65-15,3-5-43 16,8 0 4-16,13-5-76 16,10 0-147-16,9 0-173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39:49.713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215 5 477 0,'0'0'153'16,"0"0"-27"-16,0 0 17 15,0 0 16-15,0 0-22 16,0 0-7-16,0 0-9 0,-40-14-88 16,21 26-24-16,-3 10 1 15,-2 3 8-15,2 9 19 16,-7-1-9-16,10 10-2 16,5-2 0-16,1 4 1 15,0-1-11-15,13-4-6 16,0 0-9-16,0-6-1 15,16-3 0-15,5-9 0 16,8-2-7-16,-1-11 0 16,-7-5-8-16,1-4 2 15,0 0 13-15,4-19 0 16,-5-16 13-16,-2-10-3 16,-4-5-10-16,0-1-11 0,1-1-19 15,-10 7-11-15,-3 6-4 16,4 5 16-16,-7 9 16 15,0 3 5-15,0 2 8 16,0 6 0-16,0 0 1 16,0 6-1-16,0 5 6 15,0 0 27-15,0 3 25 16,0 0 11-16,0 0-26 16,0 6-43-16,0 22-9 15,0 13 9-15,0 10 22 16,0 2 1-16,6 3-14 15,7-6-7-15,-1-5-1 0,6-6 0 16,1-4-1 0,0-10-1-16,0-5-40 0,-3-3-78 15,8-4-101-15,-2-4-111 16,-6-6-177-16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39:50.028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0 834 0,'0'0'304'16,"0"0"-144"-16,0 0-99 15,0 0-53-15,0 0 13 16,0 0 24-16,0 184-4 16,0-120-16-16,3 8-8 15,10 1 22-15,-7 3-5 16,7 2-5-16,-10-6-19 16,7-7-9-16,-5-9 8 15,-2-12-9-15,0-9 0 16,-3-15-31-16,3-9-84 15,7-8-107-15,-1-3-166 16,7-9 188-16,-3-10-137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5.809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1252 0,'0'0'316'15,"0"0"-177"-15,0 0-5 16,0 0-72-16,0 0-43 15,0 0-13-15,0 0 0 16,0 6-5-16,0-3-2 16,0-3-39-16,0 0-105 15,0 0-255-15,0 0-539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0:22.829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143 274 674 0,'0'0'107'0,"0"0"-73"16,0 0 85-16,0 0-41 16,0 0 9-16,0 0-14 15,0 0-12-15,-131-5 22 16,125 3 2-16,3 2-15 15,0 0-18-15,3 0-12 16,0 0-16-16,0 0-18 16,0 0 1-16,0 0-5 15,0 0-2-15,0 0-8 16,0-3-10-16,0 3-1 16,6-4 6-16,16 2 12 15,13-2 1-15,2 3 0 16,6-4 0-16,1 5 1 15,9 0 0-15,-4 0 1 0,5 0-1 16,-8 0 6-16,5 0-6 16,-8-4 0-16,-2 2 0 15,-7 2 1-15,-6 0 5 16,-7 0-6-16,1 0 5 16,-3 0-5-16,0 0 8 15,-1 0 0-15,1 0 4 16,-3 0-3-16,3 0-4 15,-11 0-5-15,11 0 8 16,-6 0-8-16,-4 0 5 16,4 0-6-16,-7 0 1 15,0 0-1-15,4 0 1 16,-7 0-1-16,-3 0 1 0,0 0 6 16,0 0-1-1,0 0 3-15,0 0 4 0,0 0 0 16,0 0 6-16,0 0-6 15,0 0 2-15,0 0-5 16,0-7-3-16,-19-6-6 16,0-5 0-16,-3 1-1 15,-2 2 1-15,-5-4 6 16,4 6-7-16,1 1 0 16,-8-2 0-16,7 2 0 15,-9-3 0-15,6 1 2 16,-9-3-2-16,9 3 0 15,-4 0 0-15,11 0 0 0,5 5 1 16,10 7 0-16,0-1 0 16,6 3 8-16,0 0-9 15,0 0 1-15,0 0-1 16,0 0-9-16,0 0-1 16,0 0-9-16,0 0-3 15,0 0-12-15,3 0 8 16,19 3 25-16,2 11 0 15,8 0 1-15,-4 5 1 16,12-2 0-16,-5 3 0 16,-8-1-1-16,8 2 1 15,-11-1-1-15,8-2 7 0,-10 1-1 16,-3 0-6-16,-8-7 1 16,5 2-1-16,-3-1 1 15,-7-7 0-15,-3 0 1 16,-3-2 6-16,0-2-7 15,0 2 0-15,0-1 13 16,0 3-5-16,0 0 4 16,0 0 0-16,0 4-1 15,-3-1 6-15,-16 5-2 16,0-2-6-16,-2 6-4 16,-4-1-5-16,-7 0 11 15,5-3-11-15,2-3 0 16,-4 0 0-16,11 0 0 15,6-2-1-15,-1-3 0 16,4 2-17-16,-4 0-1 0,11-3-5 16,-9 1-30-16,9-3-40 15,2 0-31-15,-3 3-42 16,-3-1-206-16,-7 0-403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0:24.751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442 136 186 0,'0'0'192'0,"0"0"-114"16,0 0-9-16,0 0-14 15,0 0 14-15,0 0 32 16,0 0 12-16,0-76-5 15,0 66-21-15,0 5-19 16,0 1 12-16,0-2 7 16,-10 1 1-16,7-1 1 15,-3 2-27-15,-10-1-23 16,7 1-20-16,-6-1-6 16,-4 4 0-16,-3-4-4 15,-2 5 9-15,-5 0 5 16,4 0 6-16,-10 0 0 0,8 0-16 15,-8 11-13-15,1 3-1 16,9 6 1-16,0 1-3 16,4 2-6-16,2 4-1 15,6 2 9-15,1 6-1 16,2 2-4-16,7 5 5 16,1-3 0-16,2 3-8 15,0 0 9-15,0-3-1 16,5 0-5-16,8 5 5 15,-1-8-1-15,14 4-5 16,-4-1 6-16,5-2-1 16,5 4 1-16,-5-2-8 15,11 0 9-15,-3-5 0 0,-5-1 0 16,5-5 0-16,-1 0-1 16,-6 1 1-16,3-7 1 15,0-1-1-15,-2 2 0 16,-2-7 0-16,-5-1 0 15,0-5-6-15,-1-6-18 16,-2 2 13-16,0-6 2 16,2 0 8-16,-5 0 0 15,0 0 0-15,-4 0 0 16,4-6 1-16,0-8 2 16,-3-1 5-16,-2-6-6 15,5 1 0-15,-10 1 5 16,10-1-5-16,-11-3-1 15,6 1 1-15,-6-3 2 0,-2 0 3 16,-3-4-5-16,0 8 7 16,0-2-6-16,0 1 4 15,0 5-5-15,0 0 0 16,0 3 1-16,-6 0 5 16,1 0-6-16,-5 3 0 15,4-1 5-15,-10 1-5 16,7 3 5-16,-4 0 14 15,-6 1 7-15,-2 6-5 16,-7-4-6-16,-1 5-3 16,-1 0-13-16,-2 0 0 15,11 0 0-15,-1 10 14 16,6-1-14-16,-3-3-8 0,13 0-13 16,1 1-11-16,-5-1-13 15,10-4-59-15,0 1-113 16,0 0-273-16,0-3-151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0:25.245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0 598 0,'0'0'102'0,"0"0"-51"15,0 0 33-15,0 0-8 0,10 182 20 16,1-124 22-16,2 3-15 16,-4-5-29-16,4 2-6 15,-4-2-25-15,7-5-11 16,-3-2-13-16,-5 2-9 15,8-3-1-15,-3-4 0 16,-4-2-2-16,4-8 2 16,-4-9-8-16,-6-5 1 15,7-9-2-15,-7-6-12 16,-1-5-78-16,-2 0-8 16,0 0 1-16,3 0-60 15,13-1-47-15,3-18 67 16,-3 0-224-16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0:25.712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31 0 401 0,'0'0'548'0,"0"0"-547"16,0 0 50-16,0 0 7 16,0 0 5-16,-29 167 21 0,29-124-24 15,0 1-17-15,7-2-5 16,8 0 4-16,13 0-38 15,-3-6-3-15,0-5-2 16,9-2 1-16,-9-10 0 16,9-4 0-16,-9-8 1 15,10-7 0-15,-11 0-1 16,-2 0 7-16,0-20 1 16,-6-7 15-16,-1-7 23 15,-9-11 4-15,-6-2-11 16,0-1-13-16,0 3 2 15,-8 6-3-15,-24 3 27 16,1 2 8-16,-9 5-18 0,-5 8-23 16,12 1-9-1,-2 11-4-15,8 3-6 0,8 6-18 16,3 5-136-16,6 14-118 16,4 2-289-16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0:26.097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 0 920 0,'0'0'137'0,"0"0"-41"16,0 0-34-16,0 0 20 15,-3 148 17-15,3-81 11 16,6 3-25-16,13 4-31 15,-3-1 2-15,0-6-32 16,-5-3-11-16,8-8-7 16,-3-8-5-16,-3-12-1 0,-7-11-13 15,-3-10-61-15,0-11-85 16,-1-4 20-16,-2-8 0 16,8-19-2-16,-8-2-208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0:26.446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0 121 760 0,'0'0'225'0,"0"0"-149"0,0 0 23 16,0 0-41-16,0 0 7 15,0 0 1-15,0 0-14 16,137-119-16-16,-97 119-8 16,1 5 11-16,-1 21-4 15,1 13 1-15,-9 7 22 16,-5 2-17-16,-8-1-19 16,-6-2-9-16,-5-1 12 15,-8-1-7-15,0-2-8 16,0 1-3-16,-21-3 3 15,-17-5 9-15,-5-4-13 16,-11-11-5-16,8-5-1 0,6-8-12 16,2-5-12-1,19-1-41-15,1 0-124 0,15-7-150 16,3-12-272-16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0:27.167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166 0 690 0,'0'0'136'16,"0"0"17"-16,0 0-4 15,0 0-27-15,0 0 15 16,0 0-28-16,0 0-51 0,-121 40-13 16,110-10-36-1,-2 6-7-15,4 7-2 16,2 1 1-16,7 3 6 0,0 5-1 16,0-5-4-16,13-3-2 15,8-2 1-15,1-10 8 16,10-10-9-16,-5-7-1 15,-2-10 0-15,9-5 0 16,-9 0 1-16,4-16 1 16,-7-13 6-16,-11-7 2 15,5-8-8-15,-13-6-1 16,-3 0-13-16,0 0-2 16,0 0-14-16,0 5 10 15,0 5 12-15,0 10 6 16,0 11-1-16,-3 7 2 15,3 5 7-15,0 7-5 0,0 0-1 16,0 0 13-16,0 0 1 16,0 21-14-16,0 12 27 15,13 12 7-15,-1 5 12 16,14 7-23-16,-2-1-6 16,1 0 1-16,-1-8-11 15,8-3-7-15,-7-8 0 16,-1-12-1-16,5-6 0 15,-7-8-35-15,0-5-25 16,-4-6-28-16,1-6-76 16,-10-19-237-16,1-5-617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0:27.534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0 842 0,'0'0'168'16,"0"0"-112"-16,0 0-44 15,0 0 82-15,0 0 12 0,0 0 15 16,0 0-13-16,56 181-9 16,-37-121-28-16,-3 9-10 15,0 1-23-15,3 0-10 16,2 0-9-16,1-6-6 16,-3-3-4-16,0-11-9 15,-8-6-1-15,5-14-15 16,-10-13-25-16,7-7-47 15,-10-10-68-15,0 0-47 16,4-10-7-16,-4-12-655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0:35.669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380 27 192 0,'0'0'149'16,"0"0"-30"-16,0 0-16 16,0 0 9-16,0 0-2 15,0 0-35-15,-6-17-27 16,6 17 20-16,0 0 3 15,0-2 4-15,0 2-1 16,0 0-1-16,0 0-2 16,0 0 3-16,0 0-5 15,0-4-24-15,0 4-21 16,-10 0-9-16,4 0-8 0,-10 0-6 16,-5 0-1-1,-4 0 0-15,-10 0-1 0,8 17 0 16,-11 3-5-16,1 5 4 15,-4 0 2-15,4 3-18 16,2-3-7-16,13-8 4 16,6-3-11-16,11-8 7 15,2-4 12-15,3 1 4 16,0-3 8-16,0 0-1 16,0 0-6-16,0 0-1 15,0 3-1-15,0 0-5 16,3 3 14-16,15 2 1 15,17 3 1-15,3 3 12 16,2 2 0-16,6-7-3 0,1 7 1 16,3-10-3-1,-6 6-6-15,-10 1-1 0,-9-4 7 16,-4 2-7-16,-2-1 0 16,-13 0 0-16,4 0 5 15,-7-5-5-15,0 0 1 16,-3 0 5-16,0 0-6 15,0 8 0-15,0 0-1 16,0 6-32-16,-6 11-115 16,-10-8-174-16,-3-5-286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0:36.231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41 553 0,'0'0'186'0,"0"0"-137"0,0 0-30 15,0 0-12-15,0 0 14 16,0 0 19-16,0 0 12 16,22 0 39-16,-3 5 38 15,3 4-21-15,9 4-45 16,3-7-10-16,16 3 1 15,-1-7-10-15,21 2 2 16,-2-4 2-16,23 0 15 16,-2 0-20-16,11-6-19 15,3-4-5-15,3-5-6 16,-13 1 0-16,-5 3 0 16,-20-1-3-16,-12 4-2 15,-18 5-7-15,-14 0 0 0,-5 0 1 16,0 3 0-1,-13 0 5-15,10 0-5 0,-8 0-1 16,3 0 1-16,-6 0-1 16,5 0 0-16,-7 0 2 15,-3 0-2-15,3 0 0 16,-3 0-1-16,0 0-5 16,3 0-52-16,3 3-73 15,4 9-88-15,-10-2-186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6.40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243 100 13 0,'0'0'763'0,"0"0"-669"15,0 0 90-15,0 0 13 16,0 0-131-16,0 0-16 15,0 0-27-15,-78-14 16 16,57 26 16-16,-4 10 13 16,-7 12-11-16,8 5-28 15,-5 8-8-15,14 6-10 16,2 3 5-16,11 5-14 0,2-4-1 16,0 1 0-16,24 2 1 15,11-4-1-15,11-2 5 16,8-7 3-16,-2-8-8 15,4-8 9-15,0-12 1 16,1-10-4-16,-8-9 2 16,1 0 4-16,-9-22-3 15,-1-17 3-15,-9-9-12 16,-3-8 0-16,-19-9 1 16,-9-9-2-16,0-7 0 15,-11-3-1-15,-37 1 0 16,-4 1-1-16,-15 7 1 15,0 14-6-15,-6 17-25 16,-16 24-83-16,11 14-198 16,16 6-452-16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0:38.598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355 96 350 0,'0'0'52'16,"0"0"-29"-16,0 0-11 15,0 0 1-15,0 0 29 16,0 0 30-16,0 0-23 16,-29-57-6-16,26 52-13 15,0-1 14-15,0-1 3 0,-7 1-2 16,4 0 13-16,1 5-5 15,-5-3-14-15,4 1 2 16,-7 3-5-16,4 0 2 16,-1 0-11-16,1 0-4 15,-7 0-8-15,8 0 2 16,-8 0-8-16,-3 8-9 16,3 4 15-16,0 1-4 15,5-1-1-15,-8 7-9 16,0-4 14-16,3 4-8 15,8 2 1-15,-8-2-8 16,6 2 0-16,4-2 0 0,3 1 0 16,-3 2 1-16,-4 0-1 15,4 4-1-15,3-1 0 16,-4 6 1-16,4-1 0 16,3 4 0-16,0 2-1 15,0 0 1-15,0 6 1 16,0-3 0-16,0 3-1 15,13-2 1-15,3 0 0 16,-7-6-1-16,7-1 0 16,0 0 0-16,-5-2 0 15,5-2 0-15,0-4 0 16,3-3-1-16,-8-5 0 16,5-1 1-16,3-4 0 0,0-4 1 15,2-3-1 1,4-1-4-16,4-4 4 0,-7 0 12 15,5 0 2-15,2-14-2 16,-5-1-3-16,-5-1-9 16,3-1 9-16,-6 0-8 15,-5 1 5-15,5-4-5 16,0 3-1-16,3 0 1 16,0-3 0-16,-8 4 0 15,2-1 1-15,3-4-1 16,-4 5 0-16,-2 0 1 15,6-3-2-15,-10 4 1 16,-4 0 5-16,4 5-3 16,-6-1-2-16,7 2 8 15,-7 0 11-15,0-2 5 0,0 2-6 16,0-3-10-16,0-1-1 16,0 2 5-16,0 0 8 15,-13 2 30-15,5 4-28 16,-8 4-7-16,-3 1-9 15,-13 0-4-15,2 0-2 16,-10 0-1-16,-4 0 0 16,-4 1 0-16,18 4 1 15,1 1 0-15,18-3 0 16,-2-1-1-16,10-2-84 16,3 0-60-16,0 0-164 15,0 0-372-15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0:39.055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53 0 375 0,'0'0'115'0,"0"0"-82"15,0 0-5-15,0 0 47 16,0 0 13-16,0 0 4 15,0 0 25-15,0 64-24 16,0-31-27-16,0 9 4 16,-10 5-21-16,4 6-10 15,4 7-9-15,-9 0-1 16,6 1-11-16,2-7-7 16,-7 1-3-16,10-11-1 15,-3-7-6-15,3-6 1 16,0-8-1-16,0-7 1 15,0-2-1-15,0-5 0 0,0-4-1 16,0-2-39-16,0-1-54 16,0-2-80-16,0 0-69 15,10 0-45-15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0:39.497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96 43 679 0,'0'0'176'0,"0"0"-98"15,0 0-7-15,0 0 7 16,0 0 4-16,0 0-11 15,0 0-32-15,-86 184-11 16,76-139-9-16,10 0-12 16,0-4-6-16,0-2 5 15,15-2-5-15,17-6 0 16,-4-4 1-16,6-2 0 16,7-15 4-16,5-5 2 15,5-5 11-15,-8 0 10 16,-3-20-23-16,1-10 32 15,-6-7-15-15,-11-2 2 16,-8 0-9-16,-13-1 1 0,-3 5 14 16,0-4 21-16,-29 2-24 15,-11 1 18-15,-10-5-28 16,-6 6-18-16,0-1 0 16,7 5-19-16,-2 7-36 15,21 10-54-15,8 14-57 16,6 0-119-16,13 3-263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0:40.182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75 0 827 0,'0'0'159'0,"0"0"-89"16,0 0-63-1,0 0-6-15,0 0 44 0,0 0 11 16,-28 210 17-16,21-136-8 16,4-1-17-16,3-3-14 15,0-9-18-15,0-8-4 16,0-8-12-16,0-12 1 15,0-8 0-15,3-5 0 16,7-5 5-16,-10-6-5 16,3-3-1-16,0-6-1 15,0 0-23-15,4 0 16 16,-1-11 8-16,0-22 0 0,10-4-1 16,-1-12-28-16,7-1-2 15,-3 5 15 1,3 3 5-16,-1 5 10 0,4 7-9 15,4 5 9 1,-5 6-6-16,1 9 0 0,-1 10-6 16,5 0-9-16,-7 14 22 15,-3 20 9-15,2 8 2 16,-12 8 18-16,-2 4-11 16,-7-5-1-16,0-4 18 15,-10-1 7-15,-17-12-4 16,-5-7 1-16,-11-6-1 15,-4-7-14-15,-12-9-13 16,0-3-11-16,0 0-57 16,15 0-50-16,13-25-16 0,15 5-89 15,16-1-82-15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0:40.835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398 30 622 0,'0'0'166'0,"0"0"-86"15,0 0 1-15,0 0 13 16,0 0 0-16,0 0-31 16,0 0-13-16,-180-30-3 15,142 30-5-15,4 11-14 16,3 8 1-16,-1 4-17 15,8 5-1-15,2 3 1 16,3 5-5-16,4 5-7 16,12-1 2-16,3 1 0 15,0-6-1-15,0-6 0 16,18-7-1-16,10-8 0 0,9-12-1 16,4-2 1-16,2 0 8 15,5-21 5-15,-5-10-3 16,-2-9-10-16,-11-1-29 15,5-3-7-15,-3 3-2 16,-11 2-11-16,-2 8 16 16,-13 6 33-16,-3 8 0 15,-3 9 27-15,0 2 17 16,0 3 12-16,0 3 8 16,0 0-13-16,0 0 1 15,0 0-52-15,0 17-10 16,0 14 10-16,0 11 8 0,0 5 8 15,0 5-3-15,0-6-1 16,16-1-11-16,2-4 0 16,4-2 8-16,3-8-9 15,6-7-11-15,-3-4-44 16,22-17-76-16,-16-3-95 16,0 0-289-16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0:41.121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21 0 970 0,'0'0'156'0,"0"0"-49"0,0 0 29 15,0 0-1-15,0 0-46 16,0 0-41-16,0 0-33 15,-10 11-1-15,7 39 27 16,0 16 6-16,3 10-22 16,0 5-6-16,0-1 0 15,0-1-12-15,0-7-4 16,6-13-2-16,7-4 5 16,-10-13-6-16,2-9-10 15,-2-10-37-15,10-17-87 16,0-6-180-16,-7 0-180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0:42.495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348 27 75 0,'0'0'108'16,"0"0"-89"-16,0 0-19 16,0 0 19-16,0 0 1 0,0 0 35 15,0 0 49-15,22-12 8 16,-22 10-11-16,0 2-26 15,0-3-11-15,0 3 2 16,0 0 37-16,0 0 30 16,0 0 17-16,0 0 1 15,0 0 3-15,0 0-41 16,-6 0-44-16,-16 0-49 16,-2 0-14-16,-11 0-4 0,-5 9-2 15,-4 7 8 1,1 7-8-16,-5-4 1 15,11 3 0-15,9-5 0 16,10-3-1-16,2-3 0 16,10-5-6-16,6 0-1 15,0-6 1-15,0 2-15 0,0 1-5 16,0 3 7 0,0 2 13-16,6 6 6 0,10 0-1 15,5 3 1-15,1 3-1 16,10 2 1-16,-5-2 0 15,8 3 0-15,-1-5 0 16,7 2 0-16,2-2 8 16,1-2 0-16,-4 0-6 15,1-2-1-15,-7-4 0 16,-12-1 0-16,-6-9-1 16,-10 0-6-16,-1 0-44 15,-5 0-30-15,0-13 24 16,0-8-215-16,0-3-396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0:42.908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38 831 0,'0'0'186'0,"0"0"-95"16,0 0-37-16,0 0-35 16,0 0 28-16,0 0 27 15,0 0 23-15,59 12-12 16,-15-4 0-16,15 1-19 15,19-1-17-15,6-6-9 16,50-2-7-16,47 0 24 16,59 0 21-16,21 0-47 15,-42 0-18-15,-61 0-13 16,-71 0 1-16,-12 0 5 16,-7 0-6-16,4 0 1 15,-9 0-2-15,-23 0-32 16,-18 0-17-16,-12 4 17 15,-10-4 33-15,0 0-2 0,-7 2-74 16,-15 1-151-16,-3 0-504 16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0:44.522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444 298 176 0,'0'0'215'0,"0"0"-163"0,0 0-6 16,0 0 3-16,0 0 13 15,0 0-24-15,0 0-22 16,-10-57-8-16,10 49-7 16,0-3 0-16,0 6-1 15,0 0 2-15,-3-4-1 16,3 2 6-16,-3-6 25 15,0 1 27-15,-10-7-6 16,5-3 27-16,-11-3-1 16,-3 0-14-16,1 2-8 0,-8 1 2 15,7 9 2-15,0 1 39 16,1 6 6-16,2 4-72 16,-3 2-22-16,3 0-5 15,-5 0-6-15,2 11 5 16,-7 11 1-16,5 6-1 15,2 12 3-15,3 5 0 16,-2 9 4-16,8 3 1 16,7 7-7-16,6 8 1 15,0 0-1-15,0 1-4 16,16 3 3-16,8-4-6 16,11-8 1-16,5 0 1 15,1-14-1-15,2-9-1 0,1-6 0 16,2-8 0-1,-1-7-1-15,-5-6-5 0,-10-9 4 16,5-5 1-16,3 0-20 16,-8 0 12-16,2-11 2 15,2-11 6-15,-6-7 1 16,-6-1 0-16,-4-4-1 16,1-1-8-16,-10 4 8 15,1-2-1-15,-4 7-4 16,-3 1 6-16,4 0 0 15,-7 0 0-15,0 3 0 16,0 3 0-16,0-1 1 16,-7-2 0-16,-12 0 0 0,-6 2 9 15,1-3-3-15,-11 1-6 16,-3 5 9-16,8 4-10 16,-5 7 14-16,8 3-6 15,1 3-8-15,14 0-1 16,-4 0-5-16,14 3-81 15,2 5-110-15,0-5-160 16,18 0-30-16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0:44.985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119 0 887 0,'0'0'178'0,"0"0"-91"16,0 0-22-16,0 0-26 15,0 0 20-15,0 0 37 16,-106 177-28-16,96-117-15 16,7 8-16-16,3 1-15 15,0 1-10-15,0-3-11 16,13 2-1-16,-4-10-24 16,7-7-96-16,0-7-57 15,-10-16-125-15,7-13-79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7.22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506 70 378 0,'0'0'97'16,"0"0"-57"-16,0 0 94 0,0 0-15 15,0 0-17-15,0 0 31 16,0 0-29-16,-56-65-1 16,28 60-44-16,-7 5-8 15,-8 0 1-15,-3 0-7 16,-11 9 19-16,-2 21-7 16,3 6-31-16,10 5-1 15,8 5-15-15,16 1-10 16,6-2 0-16,16-5 0 15,0-4 2-15,16-5-1 16,22-9 7-16,5-5 0 16,14-9 0-16,5-3 3 15,3-5 5-15,7 0-7 16,-10-22 0-16,0-5-9 16,-13-4 0-16,-1-6-39 0,-15 1 17 15,-4-3 21-15,-7 0 0 16,-6 5 1-16,-13 6 6 15,-3 12 7-15,3 3 31 16,-3 7 8-16,0 6-28 16,0 0-24-16,0 0-21 15,0 21 11-15,0 12 10 16,-6 10 1-16,-7 7 16 16,10 9 3-16,3 2 5 15,0 4 3-15,0 2 9 16,0 3-5-16,16 1-12 15,-8-4 4-15,8 0-8 16,-7-8-1-16,1-6-7 0,-4-14 0 16,-3-11-7-16,4-8 1 15,-7-10 8-15,0-9-10 16,0-1-42-16,0 0-28 16,0-17-19-16,0-14-250 15,3-5-803-15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0:45.409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111 0 947 0,'0'0'133'0,"0"0"-88"15,0 0-12-15,0 0 22 16,0 0 22-16,-108 194-11 16,108-136-26-16,0-2-13 15,0-5-1-15,9-6-13 16,22-10-11-16,-6-5-2 15,10-10 0-15,5-10 0 16,-2-10 7-16,-1 0 13 16,-3-5-19-16,3-25 21 15,-5-10-4-15,-8-9 2 16,-8 2-4-16,-7-1-4 16,-9 1-4-16,0 5 4 15,0 5 1-15,-27 1-1 16,-8 5-11-16,-6 6-1 15,4 6-25-15,4 7-53 0,-2 12-46 16,13 0-126-16,4 0-321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0:45.927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7 0 196 0,'0'0'868'0,"0"0"-736"0,0 0-23 16,0 0-72-1,0 0-28-15,0 0 32 0,0 0 23 16,-6 198-1-16,6-122-6 15,0 2-16-15,6-3-24 16,3-3-9-16,4-14-7 16,0-15 0-16,-8-10-1 15,1-17-31-15,-3-13-47 16,7-3 33-16,-7-13 29 16,3-18 15-16,4-8-40 15,-1-2-18-15,4 2 25 16,-5-1 16-16,8 4 12 15,6 0 4-15,7-1 1 16,-5 6-6-16,11 9 6 16,-8 9 0-16,11 13 0 0,2 0 1 15,-5 10 25-15,-4 24 20 16,0 8 32-16,-12 6-32 16,-16 5-13-16,-3-1 20 15,0-2-10-15,-22-5-20 16,-12-8-7-16,-7-8 2 15,-2-9-4-15,-1-11-13 16,-3-9-14-16,16 0-72 16,-6-34-90-16,18-5-63 15,3-7-352-15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0:46.542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254 113 637 0,'0'0'202'0,"0"0"-112"16,0 0 14-16,0 0 3 15,0 0-6-15,0 0 7 16,0 0-2-16,-100-106 11 16,76 106-15-16,-2 0-67 15,4 3-34-15,-2 25-1 16,2 8 0-16,0 19-6 15,12 1 6-15,7-1-1 16,3-1 0-16,3-4-2 16,29-11-4-16,-5-5-2 15,11-12 0-15,-3-11 2 16,-1-8-37-16,-6-3 11 16,6-11 33-16,-9-26 5 15,-3-8-5-15,-6-5-24 0,0-5-38 16,-14-9-2-16,-2 6-7 15,0 5 23-15,0 13 25 16,0 13 23-16,0 15 0 16,0 12 0-16,0 0 6 15,0 6-6-15,3 27 8 16,13 10 23-16,6 7 24 16,5 8-7-16,8 0-22 15,3-7-12-15,-8-7-5 16,7-8-7-16,1-11 5 15,0-10-7-15,-1-13 0 0,4-2-56 16,18-25-39-16,-16-12-118 16,1 2-328-16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0:46.798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33 0 937 0,'0'0'267'0,"0"0"-135"15,0 0-74-15,0 0 3 16,0 0 31-16,-31 191-25 0,31-119-14 16,0 4-3-1,0-1-11-15,9-1-20 0,20-10-8 16,-7-4-10-16,-1-13-1 15,1-5 0-15,-3-9-39 16,-1-5-40-16,-12-17-67 16,0-7-144-16,1-4-407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0:53.289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165 59 22 0,'0'0'17'16,"0"0"42"-16,0 0 64 16,0 0 10-16,0 0-35 15,0 0 17-15,0 0-5 16,-152-28-16-16,142 26-3 15,10 2-16-15,-3 0-45 16,3 0-21-16,0 0-9 16,0 0 16-16,0 0 29 15,0 0 23-15,0 0 3 16,0 0-25-16,0 0-22 0,0 0-24 16,0 0-10-16,3 0 10 15,16 0 15-15,5 0 28 16,17 0-2-16,9 0-7 15,-1 0-15-15,11 0-11 16,-4 0 10-16,3 0-12 16,-5 0 0-16,-8 0-3 15,7 0 4-15,-6 0-6 16,-1 2 0-16,4 4 1 16,-6 0 0-16,-4 2 4 15,1 0-6-15,-7-3 1 16,-6 1-1-16,4 0 1 0,-8-4 0 15,8-2-1-15,-2 4 7 16,2 1-7-16,1-2 1 16,2 2-1-16,0 1 0 15,-8-4 0-15,2 4 0 16,-7-3 0-16,-3 0 0 16,-1 0 0-16,-3 2 1 15,14-2-1-15,-5 0 1 16,17 0 0-16,-1-3 0 15,4 2 5-15,3-2-6 16,-14 4 1-16,2-2 0 16,-13 1-1-16,-9 0 0 15,-7-1-1-15,-6-2-4 0,2 0 5 16,-2 0 6 0,0 0-4-16,0 0 0 0,0 0 5 15,0 0 0-15,0 0 1 16,0 0 3-16,0 0 3 15,0 0-14-15,-2 0-20 16,-11 0 20-16,-2 0 9 16,-14-2 4-16,2-10-13 15,-8 1-1-15,-2-5 1 16,6 2 0-16,-3-3 1 16,-1 0 4-16,10 6 7 15,4 0-1-15,-1-1 0 16,6 7-10-16,-3-1 0 15,13 4 1-15,-4-2-1 16,7 2 0-16,3 2 0 0,0 0-1 16,0-2-12-16,0-2 5 15,0 4 7-15,0 0 9 16,0 0-9-16,0 0-7 16,0 0-11-16,0 0-9 15,16 0 14-15,6 0 13 16,0 4 0-16,12 9 1 15,4 4-1-15,-8 0 0 16,8 2 0-16,-1 1 0 16,-5-1 0-16,-1 1 0 15,0-3 1-15,-6-3-1 16,-6-1 0-16,-11-4 0 0,5 1-1 16,-10-3-9-16,-3 2 9 15,0-4-14-15,0 5 1 16,0-4-8-16,0 3 22 15,-3 1 17-15,-10-6-8 16,5 6 0-16,-8-4-2 16,-6 4 0-16,-2 0-5 15,-11 1 6-15,-3 3-7 16,-2 2 0-16,-1-7 0 16,1 4 0-16,5-4 0 15,8-5-1-15,2 0-6 16,4-3-28-16,5-1-35 15,0 4-60-15,10 0-67 0,-4 1-12 16,-2 2 2 0,-1-2-3-16,-3 3-130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0:54.814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424 135 632 0,'0'0'111'0,"0"0"17"16,0 0-18-16,0 0 26 15,0 0 1-15,0 0-47 16,0 0-13-16,0-22 6 16,-3 11-10-16,-6 1-14 15,-4-3-21-15,-2-1-16 16,-7 0-9-16,0 1 0 0,-2-1-11 16,-5 5-2-16,7 1-8 15,0 5 8-15,11 0 12 16,-2 3 4-16,-3 0-15 15,7 0 1-15,-4 0-2 16,-6 0-2-16,1 11 1 16,-4 6-7-16,-3 5 0 15,4 6 2-15,-1 3 5 16,6 7 0-16,0-2-7 16,11 4 6-16,-6 5-7 15,9-1 1-15,2 7 2 16,0-2-1-16,0 5-1 15,10-1 8-15,1-3 0 16,8 2 0-16,0-6 8 16,0-3-8-16,-4-5 0 15,4 0 0-15,0-10-10 16,0 0 8-16,0-3 1 0,-1-5 1 16,-3 2 1-16,4-5 0 15,-3-3-1-15,-1-3 0 16,-9-5-7-16,10-1-1 15,-7-5 8-15,10 0 8 16,-1 0 5-16,11 0 1 16,-1-3-1-16,-4-14-4 15,5 3-8-15,-4-2 6 16,-1-1-6-16,-5 3 0 16,3-3 0-16,-6 0 5 15,0 1-6-15,-1-1 2 0,-6-4 6 16,-3 1-2-1,7 1-5-15,-10 1 1 0,7-2 5 16,-7 1-6-16,0-1 0 16,-3-1 7-16,0 2-7 15,0 3 8-15,0-3 4 16,0 6 12-16,-16-1-5 16,-6 2-6-16,-5 1-14 15,-2 3 0-15,-2 0-2 16,2 2 2-16,8 4-7 15,5-2 7-15,7 4 6 16,6 0-6-16,0 0-39 16,3 0-42-16,0-2-56 15,0-4-201-15,6 1-67 16,3-7 24-16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0:55.258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148 0 791 0,'0'0'114'16,"0"0"-38"-16,0 0 55 15,0 0-44-15,0 0-31 16,0 0-2-16,0 0-21 16,-32 6-17-16,13 32 35 15,8 8 9-15,-8 9-7 16,0 11-29-16,3 2-7 15,3-2 11-15,7 2-11 16,1-4-7-16,2-6-10 16,3-4 0-16,0-8 3 15,0-11-3-15,0-5 0 0,0-8 1 16,0-5 6-16,0-4-7 16,0-4-10-16,0-1-34 15,0-3-42-15,0 1-31 16,0-6-40-16,6 0-100 15,-1-2-82-15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0:55.692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148 0 732 0,'0'0'127'0,"0"0"-52"0,0 0-45 16,0 0-20-16,0 0 86 16,0 0-17-16,0 0 4 15,-87 93-34-15,66-47 2 16,2-1-18-16,6 0-26 15,10-4-2-15,3-4-5 16,0-7 0-16,3-8 0 16,16-5-1-16,9-5 1 15,0-10 29-15,12-2 14 16,4 0-9-16,9-11 1 0,-7-14-5 16,2-3-8-16,-15-5-5 15,-4 0 14-15,-17-3-5 16,-5 2 11-16,-7-2 2 15,0 0-13-15,-26 2-13 16,-7 4-4-16,-18 5-9 16,-5 8-48-16,7 11-79 15,-13 6-94-15,18 0-107 16,15 0-357-16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0:56.234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68 0 728 0,'0'0'184'0,"0"0"-132"15,0 0-36-15,0 0-6 16,0 0 20-16,-24 171 18 16,18-116 21-16,-1 9-5 15,4-3 10-15,0-5-38 16,-3-6-19-16,-1-8-5 0,4-5-11 16,3-13 8-1,-3-6-9-15,3-10 0 0,0-5 7 16,0-3 17-16,0 0 5 15,0 0 77-15,0-20-54 16,0-11-42-16,0-11-20 16,6-7-16-16,13 3 8 15,7 1-1-15,1 5-1 16,1 10-3-16,6 5 8 16,-2 9 14-16,-2 6-8 15,-8 7-4-15,7 3-2 16,-4 0 14-16,-7 23 0 15,-2 12 1-15,-7 2 1 16,-6 7 15-16,-3 1 24 0,0-1-14 16,-22-2 1-16,-8 0 32 15,-11-8-24-15,-9-9-28 16,9-8 8-16,-2-12-15 16,5-5-56-16,4-3-104 15,9-16-50-15,19-3-299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0:56.813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335 76 626 0,'0'0'125'0,"0"0"-8"16,0 0 31-16,0 0-51 16,0 0-13-16,0 0 27 15,0 0-44-15,-154-21-43 16,124 32 36-16,-2 4-15 15,-2 10-19-15,9 5 8 16,0 3-14-16,4 4-20 0,8 4-12 16,13 4 2-1,0-3 10-15,0-3-1 0,19-5 1 16,12-12 0-16,10-8 1 16,2-14 1-16,3 0 11 15,8-22-13-15,-8-17-6 16,5-6-71-16,-8-8-28 15,-8 0 5-15,-11 0 28 16,-5 1 40-16,-10 12 32 16,1 5 21-16,-10 10 11 15,3 10 27-15,-3 7 63 16,0 5-46-16,0 3-40 16,0 0-24-16,0 6 1 15,0 19-13-15,0 10 11 16,0 4 13-16,0 6-5 0,0 2 1 15,0-2-8-15,0-3 1 16,6-5-12-16,9-10-1 16,4-4-50-16,19-21-120 15,-11-2-69-15,8 0-161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37:25.90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29 33 175 0,'0'0'114'16,"0"0"-48"-16,0 0 0 15,0 0-11-15,0 0-16 16,0 0-11-16,0 0-17 15,-26-17-2-15,26 11 4 0,0 4 1 16,-3-4 15-16,3 4 50 16,0 2 18-16,0 0-23 15,0 0-16-15,0 0 1 16,0 0-22-16,0 0-16 16,0 0-11-16,0 0-9 15,0 0 1-15,0 0-1 16,0 0 1-16,0 0-2 15,0 0-8-15,0 0 0 16,13 0-4-16,5 2 12 16,4 12 15-16,6 5 5 15,6 4 4-15,4 2 5 16,-1 3-8-16,4 0-8 16,2 3 1-16,-2-1-1 15,2-1 0-15,0-4 3 0,8-3-6 16,-11 2-3-16,1-4 1 15,-1-5 5-15,-2 0 10 16,-11 0-1-16,5-3-9 16,-7 1-5-16,-4-3-6 15,-2 2 8-15,0-4-4 16,0-3-5-16,0 1 11 16,-11 0 4-16,5-3 1 15,-7-3-2-15,-3 3 1 16,-3-3 0-16,0 0 4 15,0 0 3-15,0 0 2 16,-6 0-25-16,-16-9-144 16,-12-9-491-16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7.946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77 641 0,'0'0'170'16,"0"0"-124"-16,0 0-1 15,0 0-2-15,0 0-25 0,0 0 22 16,0 0 43 0,134-71 18-16,-96 71 2 0,-8 0-50 15,5 0-32-15,-8 18-20 16,2 14-1-16,-10 14 1 16,-11 10 11-16,-5 6 2 15,-3 5 4-15,-3 4 3 16,-21-1-2-16,-8-3-10 15,-6-7 3-15,5-4 6 16,-4-10 3-16,-1-7-4 16,16-10-5-16,1-10-1 15,2-5-11-15,9-6 2 16,4-2-2-16,3-6 12 16,3 0-1-16,0 0 2 15,0 0-1-15,0 0 1 0,0 0 7 16,0 0-8-16,3-6-11 15,13-7-1-15,6-5-1 16,-1 2 0-16,4 2-1 16,-4 3 1-16,6 2-8 15,-6 7 7-15,-2 2 0 16,3 0 1-16,-1 0-5 16,4 5 6-16,10 17 0 15,-5 9 15-15,7 8 4 16,4 3 0-16,2 1-6 15,-5 0-6-15,-1-8 5 16,-2-8-5-16,-7-7-5 16,0-7 12-16,-3-13 8 15,13 0 1-15,21-45-23 16,-13-4-156-16,-3 1-696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0:57.085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66 0 1030 0,'0'0'186'0,"0"0"-93"16,0 0-41-16,0 0-52 16,0 0 1-16,0 0 36 15,0 0 61-15,-2 187-11 16,-11-105-30-16,4 5 7 15,-4-1-6-15,4-2-12 16,-1-3-23-16,10-7-16 16,-3-9-6-16,3-10 1 15,0-10-2-15,0-5-2 16,0-7-87-16,6-11-127 16,10-9-390-16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0:59.192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0 20 0,'0'0'351'0,"0"0"-213"15,0 0-42-15,0 0-47 16,0 0 37-16,0 0 4 15,0 0-19-15,0 0-2 16,0 0-8-16,0 0-1 16,0 0-12-16,0 0-4 15,0 0-13-15,0 3-12 16,0-3-6-16,3 3-13 16,-3 3-11-16,16 5 11 15,3 3 0-15,6 9 29 0,9 6-12 16,7 2 3-16,5-2-5 15,7 6-5-15,-6-4-1 16,6-5-9-16,-10 3 9 16,-2 0-9-16,-4-4 1 15,-9 0 1-15,4 0-1 16,-8-5 0-16,-5-1 0 16,-3-8 0-16,-10-2 0 15,-1-7 1-15,-5 1 0 16,0-3 8-16,0 0 0 15,0 0 3-15,0 0 15 16,0 3 4-16,0-3 16 16,0 0 8-16,0 0-5 15,0 3-6-15,-5-1-14 0,-17 7 16 16,-18 0-41-16,-4 4 23 16,-12 7-29-16,-3 3 5 15,-1 2-5-15,1 2-1 16,3-1-11-16,15-1-6 15,14-8-6-15,11-7-3 16,7-4-15-16,9-6-58 16,0 0-19-16,0 0-26 15,9 0-70-15,23-12 19 16,-5-9-99-16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0:59.739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1563 252 129 0,'0'0'379'16,"0"0"-248"-16,0 0 32 15,0 0-34-15,0 0-42 16,0 0-25-16,0 0 19 15,-81 0 27-15,44 0 10 16,-14 0-27-16,-1-3-30 16,-20-2-14-16,-9-1-27 15,-3-5-1-15,-13-1 23 16,-5 2-18-16,-8-2 6 16,4-1-5-16,1-2-6 15,2-1-4-15,9-1-2 0,10 0-3 16,6-7 0-16,16 4-8 15,6-1 8-15,13 5-3 16,11 2-1-16,10 3 2 16,13 4-7-16,-1 5 8 15,7 2-9-15,3 0 1 16,0 0-1-16,0 0 0 16,0 0-1-16,0 0-13 15,0 0-80-15,0 0-214 16,13 0-376-16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00.677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331 56 428 0,'0'0'70'16,"0"0"7"-16,0 0 110 15,0 0 4-15,0 0-49 16,0 0-37-16,0 0-21 16,-46-44-17-16,36 44-3 15,7 0-5-15,-13 13-12 16,-6 23 17-16,-5 14-38 16,-11 16-8-16,4 14-11 0,3 1 3 15,0 3 0-15,9-5-9 16,0-9 0-16,3-11 0 15,17-13 0-15,-4-5-1 16,6-13-38-16,0-8-103 16,6-20-166-16,15 0-104 15,-2 0-102-15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01.053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119 0 948 0,'0'0'143'0,"0"0"-111"16,0 0-3-16,0 0-10 15,-100 179 14-15,91-125 3 16,-1-3-7-16,10-4-14 15,0-12-14-15,3-3 6 16,26-10-7-16,9-5 56 16,8-9-21-16,7-8-2 15,9 0 9-15,-2 0 6 16,-1-22-7-16,-13-6 0 0,-14-3-8 16,-10 1 10-16,-19-4 2 15,-3-1 4-15,-11 4 5 16,-19 1-14-16,-13 5-27 15,-11 2-13-15,-2 1-11 16,7 2-27-16,1 3-12 16,24-2-126-16,8 5-125 15,16-1-323-15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01.332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43 0 25 0,'0'0'753'0,"0"0"-638"16,0 0 117-16,0 0-25 16,0 0-53-16,0 0-77 15,0 0-77-15,0 16 7 16,0 32 16-16,-3 17 34 15,-10 10-26-15,4 5-11 16,3-5-19-16,-4-5 6 16,10-14-6-16,0-11 6 15,0-9-7-15,0-13-74 16,10-21-165-16,12-2-287 0,3 0-75 16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01.690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396 0 818 0,'0'0'130'0,"0"0"-119"15,0 0 5-15,0 0-16 16,-194 129 6-16,138-93-6 15,12-1 0-15,1-9 0 16,8-6 0-16,17-6 17 0,12-9-17 16,6-5-1-16,0 0-19 15,0 0 20-15,0 0 26 16,16 5 51-16,8-4 43 16,14 9-42-16,2-1 0 15,4 10-25-15,-4 1-13 16,3-3-27-16,5 7-1 15,-15-1-11-15,5 2 0 16,-3 0 5-16,-11 3 0 16,8 0-6-16,-10 0-65 15,2-3-74-15,-2-8-213 16,-3-9-315-16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02.208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301 101 571 0,'0'0'136'0,"0"0"-45"16,0 0 97-16,0 0-49 15,0 0 4-15,0 0-23 0,0 0-43 16,-119-102-13 0,85 113-49-16,3 24-8 15,-6 10 12-15,2-2-2 0,13 6-5 16,6-5-12-16,16-1-2 16,0-4-8-16,0 0 10 15,29-9 0-15,-1-1 0 16,9-10 1-16,1-10 0 15,-1-9 5-15,7 0-6 16,-4-18 0-16,1-17-9 16,-7-10-34-16,-6-5-47 15,-6-1-28-15,-9 3 44 16,-11 8 44-16,-2 10 20 16,0 9 10-16,0 11 57 15,0 6 75-15,0 4-92 0,0 0-40 16,0 8-11-16,0 19 11 15,0 8 10-15,0 9 7 16,9 3-2-16,10 4-2 16,10-1-7-16,-2-5 1 15,-2-6-7-15,10-14-28 16,8-25-134-16,-6 0-180 16,1-8-165-16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02.466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116 0 12 0,'0'0'1169'0,"0"0"-1027"16,0 0 75-16,0 0-94 15,0 0-92-15,0 0-30 16,0 0 11-16,-37 93 45 15,18-18 13-15,4 11-26 16,-3 10-13-16,5-2-21 16,0-8-2-16,13-7-1 15,0-9-7-15,0-15-1 16,0-7-48-16,18-9-71 16,11-11-179-16,-7-17-325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03.688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355 0 538 0,'0'0'116'0,"0"0"-44"15,0 0-52-15,0 0 22 16,0 0 46-16,0 0 38 15,0 0 10-15,-10 0 7 16,7 0-2-16,0 0-80 16,-13 0-42-16,-5 13 10 15,-7 7-29-15,-12 5-3 16,-8 4-9-16,5-4 6 0,2 0-2 16,7-9-11-1,6-2 0-15,6-5 18 0,9-3 1 16,8-2 1-16,5-4-1 15,0 0-1-15,0 1-19 16,0 2-12-16,0 3-6 16,18 9 14-16,7 3 24 15,18 9 17-15,11-1 25 16,2 5-19-16,3-1-3 16,1 0-10-16,-8-5-1 15,-2 0 4-15,-3-5-3 16,-4-1-1-16,-8 1-6 15,-1-6-2-15,-12-3 5 16,0 0-6-16,-9-8 0 16,-8 3-34-16,1-6-56 0,-6 0-6 15,0 0 25-15,0 0-185 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08.22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0 320 0,'0'0'609'0,"0"0"-379"16,0 0-133-16,0 0-36 16,0 0-21-16,0 0-8 15,0 0 26-15,57 18 24 16,-46 3 25-16,5 10-32 15,-3 9-7-15,-1 8-15 16,-2 3-30-16,-4 1-7 16,7 1-10-16,-11-2 0 15,4-7-5-15,4-9-1 0,-7-6 0 16,3-14-34-16,-6-10-73 16,0-5-123-16,0 0-170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04.103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21 548 0,'0'0'133'0,"0"0"-79"16,0 0 21-16,0 0 24 16,0 0 21-16,0 0-21 15,0 0-39-15,3 0-31 16,22 0 58-16,18 0 35 16,16 0-20-16,16 0-21 15,22 0-21-15,3-1-27 16,8-4-9-16,5-3-13 15,-5 6-3-15,-1-1-7 16,-23 3 11-16,-22 0-11 16,-16 0 0-16,-14 0 0 15,-13 0 0-15,-16 0-1 0,-3 0-39 16,0 0-14 0,0 0-28-16,0 5-110 0,-3 4-311 15,-16 1-42-15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04.510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109 0 1126 0,'0'0'181'16,"0"0"-105"-16,0 0-19 15,0 0-55-15,0 0 6 16,0 0 38-16,0 0 25 16,-47 199-5-16,31-121-21 15,1 4-13-15,9 4-16 0,-4 2-15 16,7-6 0 0,3-2 0-16,0-13 8 0,0-8-9 15,3-17-27-15,13-11-51 16,21-31-147-16,-9 0-337 15,6-9 186-15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04.860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143 0 887 0,'0'0'126'0,"0"0"-102"16,0 0 28-16,0 0-8 16,0 0-11-16,0 0-7 15,-100 200 15-15,100-138-9 16,0-6-6-16,3-3 16 16,21-9-10-16,11-7-9 15,3-9 3-15,-8-14-6 16,5-8 21-16,2-6 21 15,-2 0-3-15,-8-23 3 16,5-10-12-16,-17-12-18 16,-5-3-13-16,-10 1 1 15,-3-1-5-15,-38 7-6 16,-15 2-9-16,-6 9-22 0,0 10-36 16,5 8 1-1,7 8-112-15,22 4-150 0,23 0-452 16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05.170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0 1069 0,'0'0'155'16,"0"0"35"-16,0 0-75 0,0 0-79 16,0 0-8-16,0 0 12 15,0 0-38-15,0 49 5 16,0 5 37-16,0 16-2 16,7 11-11-16,-4 5-14 15,0 0-8-15,10-8-7 16,-7-8-1-16,7-14 5 15,-7-14-6-15,-1-14-48 16,8-14-101-16,9-14-163 16,-3-3-86-16,0-22 44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05.550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432 0 829 0,'0'0'142'15,"0"0"-110"-15,0 0-15 16,0 0-9-16,-183 120-7 16,121-73-1-16,5-7 0 15,11-5 7-15,6-10-5 16,11-11 5-16,20-2 12 15,3-12-6-15,6 0-3 16,0 0 22-16,0 0 43 0,0 0-47 16,12 0-18-16,17 0 20 15,-2 0 24-15,11 0 8 16,2 0 8-16,4 0-27 16,-1 14-3-16,5 5-7 15,-8 3-23-15,-10 6 28 16,5 0-18-16,-10 5-13 15,-1-2-7-15,2 0-9 16,-4-6-16-16,0-5-69 16,15-15-111-16,-12-5-289 15,-1 0-134-15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06.131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259 57 814 0,'0'0'154'16,"0"0"-66"-16,0 0 12 15,0 0-30-15,0 0 7 16,0 0-10-16,0 0-9 15,-41-54 22-15,25 52-34 16,5 2 2-16,-5 0-10 16,-6 0-28-16,-10 12-10 15,5 17-1-15,-5 6-1 0,5 9 0 16,5 1-7-16,9 0 8 16,13-1-1-16,0 1 1 15,10-3-6-15,17 0 7 16,11-3-1-16,0-5 0 15,2-6 1-15,-2-6 0 16,-5-14 0-16,4-8-5 16,1 0 5-16,-3-33 10 15,-8-15-10-15,5-5 0 16,-13-6-39-16,-13 4-5 16,-6 1 25-16,0 7 18 15,0 9 1-15,0 12 6 0,-6 6 27 16,-4 10 60-16,10 9-36 15,-3 1-44-15,3 0-12 16,0 0-1-16,0 16-9 16,0 11 6-16,0 12 3 15,0 7 1-15,13 7 8 16,6 1-3-16,5 2-5 16,-2-6 0-16,2-5-1 15,5-9-19-15,-4-11-64 16,15-25-158-16,-2 0-144 15,-8-8 44-15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06.393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13 700 0,'0'0'133'16,"0"0"-55"-16,0 0 75 15,0 0 34-15,0 0 29 16,0 0-70-16,0 0-91 16,16-36-42-16,-16 86 15 15,-3 20 17-15,0 17-14 16,3 8-5-16,0 5-7 16,0 0-7-16,0-5-5 15,3-14-6-15,9-11 4 16,1-11-5-16,3-18-35 0,-10-7-112 15,-1-10-205-15,-5-18-400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07.676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364 0 150 0,'0'0'140'0,"0"0"-19"16,0 0-18-16,0 0 54 0,0 0-5 15,0 0 27 1,0 0-3-16,0 0-24 0,0 0-34 16,0 0-44-16,0 3-23 15,-3 16-2-15,-19 10-18 16,-7 4-17-16,-8 3-5 15,-4 1 3-15,-2-7-6 16,0-6 4-16,2-4-3 16,4-9 11-16,12-10-7 15,3 5-3-15,6-6-7 16,14 0 0-16,-1 0-1 16,3 0 0-16,0 0-6 15,0 0 0-15,0 0-6 16,0 0 1-16,0 7-3 15,0-1 5-15,11 4 9 16,18 5 13-16,-1 5 2 0,12-1 11 16,14 3 3-16,-5 1-17 15,10-1 0-15,3-3-3 16,5-2 1-16,-13 0-3 16,0-3-6-16,-11-2 1 15,-8-4 0-15,-13-6 4 16,-4 4-6-16,-15-6 0 15,0 0-11-15,-3 3 2 16,0-3-17-16,0 0-42 16,0-3-80-16,0-13-141 15,0-7-458-15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08.141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0 393 0,'0'0'410'16,"0"0"-264"-16,0 0-38 0,0 0-51 16,0 0-33-16,0 0-12 15,0 0 30-15,72 0 63 16,-32 0-7-16,14 0-11 16,8 0-19-16,3 0-5 15,16 0-12-15,13 0-8 16,8 6 7-16,4 0-15 15,15-3-10-15,8 1-6 16,-8-2-3-16,-13 2-7 16,-11 1-8-16,-16 2 1 15,-27 0-1-15,-21 0 0 16,-7-2 1-16,-20-5 0 16,-3 0 9-16,-3 4 11 15,0-4-5-15,0 0-4 0,0 0-13 16,0 0-4-16,0 0-68 15,0 0-141-15,0 0-330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09.410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363 82 365 0,'0'0'116'0,"0"0"-75"15,0 0 1-15,0 0 3 16,0 0 63-16,0 0 35 16,0 0 46-16,-6-56-34 15,-10 51-36-15,-2-1-12 0,-7 1-15 16,-4-3-51-1,2 8-8-15,5 0-1 0,-10 0-20 16,8 0-12-16,-1 8 0 16,-4 13-2-16,5 2-9 15,2 8 10-15,3-1 1 16,3 4-2-16,5 2-8 16,1 6 9-16,7 1-6 15,3 7 6-15,0 0 0 16,6 6-6-16,20 0 6 15,-2 1-25-15,11-4 3 16,-8 0-15-16,8-8-4 16,-8-3 11-16,11-9 11 15,-11-4-16-15,8-7-2 16,3 1 10-16,-1-4 11 0,4-3 7 16,-1-1 1-1,-2 0-8-15,-8-8-12 0,2-7 0 16,-10 0 16-16,-4 0 11 15,4-22 2-15,-6-6 0 16,-5-6 0-16,2 1-1 16,0 4 0-16,-7 2-6 15,0 2 5-15,4-3 1 16,-7 0-8-16,6-3-4 16,4 0-32-16,-8 1-33 0,8 4 12 15,-10 1 38 1,0 6 23-16,-3 4 5 0,0-1 10 15,0 7 33-15,0-2 17 16,-6-2-21-16,-9 2-5 16,6-3 8-16,-10 8-1 15,-3-4 1-15,-9 1 4 16,-4 3-7-16,2 5 14 16,-15 1-39-16,8 0-13 15,-1 0 1-15,11 0-2 16,1 7 1-16,17-1-1 15,-1-3-24-15,13-3-94 16,0 0-194-16,22 0 143 16,10-15-10-16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08.646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0 758 0,'0'0'228'0,"0"0"-144"15,0 0 10-15,0 0-50 16,0 0-31-16,0 0 16 15,0 0 66-15,19 7 13 16,-10 12-8-16,4 6-11 16,-4 1-18-16,4 10-5 0,2 5-8 15,-9 4-23 1,10-3-20-16,-7 3-5 0,4-6-8 16,-4-3-1-16,4-6 1 15,-8-4-1-15,5-4 4 16,-7-8-5-16,-3-7-41 15,3-7-58-15,0 0-104 16,-3 0-194-16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09.788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84 0 852 0,'0'0'162'0,"0"0"-131"16,0 0-17-16,0 0-5 0,0 0 53 16,0 0 31-16,-60 156-9 15,55-96 14-15,-3 6 4 16,5 12-40-16,3 3-28 16,0-1-18-16,0 2-7 15,0-7-2-15,0-13-7 16,3-12-8-16,7-14-23 15,-4-16-30-15,10-11-99 16,6-9-103-16,-1-14 83 16,1-11-137-16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10.184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81 0 778 0,'0'0'170'0,"0"0"-93"16,0 0-34-16,0 0-2 15,-75 150-14-15,75-96-8 16,0-4 6-16,0 3-8 15,18-2 18-15,17-1-2 0,6-4-10 16,2-7-14-16,13-8 3 16,-7-11 1-16,5-10-12 15,-1-10 8-15,-9 0-8 16,-7-19 12-16,-12-17 3 16,-3-13-1-16,-7-3 2 15,-12-8 2-15,-3 4-7 16,-13 3-1-16,-17 0-1 15,-21 8 2-15,-1 6-5 16,-7 11-7-16,-7 9-44 16,17 10-49-16,-5 9-12 15,27 0-170-15,8 0-325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10.754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0 1179 0,'0'0'166'0,"0"0"-57"0,0 0-51 15,0 0-51 1,0 0 1-16,0 0 40 0,0 164 3 16,19-95 17-16,-3 5-12 15,-5 1-29-15,2-2-18 16,6-6-7-16,-13-12-1 16,10-11-1-16,-13-18 0 15,2-13-13-15,-5-6-24 16,0-7 7-16,0 0 30 15,0-7 0-15,0-12 1 16,0-7 1-16,0-12-2 16,0-3-8-16,0-7-2 15,0-8 1-15,16-3 2 16,16-2 6-16,-2 5-5 16,5 8-4-16,3 12 4 15,-8 16-6-15,2 10 2 16,5 10-3-16,-9 5-3 0,6 29 16 15,-6 16 19-15,1 9 20 16,-10 8-17-16,-14-3-13 16,-5-3-1-16,0-5 0 15,0-4-2-15,-21-10 1 16,-11-8 0-16,-1-9-7 16,-15-11-14-16,-1-14-48 15,-10 0-60-15,-1-27 2 16,17-43 38-16,8 8-110 15,22 1-472-15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11.368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236 36 447 0,'0'0'208'0,"0"0"-92"15,0 0 18 1,0 0 28-16,0 0-41 0,0 0-2 15,0 0-22-15,-62-31-18 16,37 31-8-16,1 0-35 16,-8 3-30-16,8 25-6 15,-8 6-1-15,13 5 1 16,10 5 0-16,3-1 0 16,6-4 0-16,0-4 0 15,22 2-1-15,16-9 1 16,2 2-1-16,6-11 1 15,8 3 0-15,-8-6 0 16,-3-7-6-16,-5-9-1 16,-3 0-2-16,-14-9 8 15,-2-23 1-15,-7-18-7 16,-2-8-27-16,-4-3-21 0,-6-4 20 16,0 9 22-16,0 9 12 15,0 16 0-15,0 14 1 16,0 8 7-16,0 9 18 15,0 0-6-15,0 18-19 16,0 15 1-16,10 9 0 16,1 3 13-16,8 2 2 15,3-2-8-15,7-9-7 16,-5-3-1-16,1-14 0 16,9-7-14-16,-6-12-20 15,25 0-18-15,-12-31-67 0,-4-4-410 16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11.624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47 0 990 0,'0'0'354'0,"0"0"-219"16,0 0-91-16,0 0-24 15,0 0 9-15,0 0 9 16,-46 188 31-16,46-107-17 16,0 13-4-16,6 1-8 0,12 6-17 15,4-9-11 1,3-3-6-16,4-16-6 0,-8-12-8 16,-2-11-19-16,0-20-16 15,-10-15-18-15,4-15-83 16,-11 0-41-16,-2-19-422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18.081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1 365 0,'0'0'103'15,"0"0"-37"-15,0 0 13 0,0 0-11 16,0 0 23-16,0 0-4 15,0 0-12-15,0 0-12 16,0 0-8-16,0 0-11 16,0 0-1-16,0 0 6 15,0 0-1-15,0 0-48 16,0 0-4-16,0 0-2 16,6 0 12-16,20 0-6 15,5 0 28-15,9 0-14 16,11 0-2-16,-2 3-11 15,10 0 5-15,-3-1-4 16,4-2 8-16,-1 0-2 16,3 0 5-16,0 0-7 0,3 0 6 15,2-2-5-15,-15-1-4 16,1 0-2-16,-15 3 0 16,-14 0-1-16,-2 0 0 15,-6 0 0-15,-8 0 0 16,8 6 11-16,0 0-4 15,-7-2-6-15,7 2 5 16,-6-3-4-16,-7-3 0 16,0 3-1-16,-3-3-1 15,0 3-8-15,0 1-65 16,0 6-44-16,-3 1-223 16,-10-1-207-16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18.599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100 0 476 0,'0'0'147'0,"0"0"-82"16,0 0-9-16,0 0-4 16,0 0 2-16,0 0 21 15,0 0-46-15,-3 0-28 16,6 0 38-16,18 11 71 15,14 6-12-15,3 5-30 16,5 1-4-16,0 2-17 16,11 3-30-16,-8 0 0 15,5 3 14-15,-11-1-17 16,-10-2-5-16,5-2-7 16,-13-5 5-16,-9-7-6 15,-8-3 0-15,-2-7 5 16,-3-2 4-16,0 2 0 0,0 1-2 15,-3 10-8-15,-24 4 43 16,-21 7-24-16,-4 5-9 16,-20 3-10-16,4-4-8 15,-7 1-35-15,3-3 27 16,13-6-23-16,12-11-7 16,13-11-27-16,22 0-24 15,2-17-292-15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20.026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524 78 327 0,'0'0'87'0,"0"0"-21"0,0 0-10 16,0 0-21 0,0 0 27-16,0 0 36 0,0 0 45 15,3 0-27-15,-3 0 4 16,0 0-15-16,0 0-44 15,0-6 3-15,-6-1-13 16,-10-2-2-16,-3 0 8 16,-5-2-30-16,-1 2-25 15,-7 3-1-15,2-4 9 16,-2 7-10-16,-5-3 0 16,9 6-1-16,-4 0 0 15,2 0-1-15,1 0 2 16,8 0-1-16,-4 0-11 15,3 15 0-15,-2 8 2 16,-2 3 9-16,4 9-8 0,3 6 9 16,8 3-2-16,1 0 1 15,7 4-5-15,0 0-4 16,3-4 10-16,0 1-1 16,3-6-7-16,18 2-3 15,4-1 10-15,10 1-5 16,5-2 6-16,1-3-2 15,-1-2 2-15,-2-3-1 16,-1-6 0-16,1-6-5 16,-1-5-10-16,-4 0 6 15,2-6 9-15,6-2 0 16,-7-3-22-16,-6-3 15 16,6 0 8-16,-6 0 0 15,1-11 1-15,-5-9 1 16,-2-5 3-16,-3-3-3 0,-3-2-1 15,-8 5 0-15,5 0 0 16,-10 5 1-16,-3 0 9 16,0-1 1-16,-6 7 8 15,-15-1-1-15,-11 3 13 16,-6-1-16-16,-2 3-15 16,0 4 1-16,2 0-2 15,11 6 1-15,-5 0-1 16,10 0-7-16,3 0-60 15,11 0-58-15,-5 17-95 0,7 3-96 16,3-6-178-16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20.484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20 0 734 0,'0'0'108'16,"0"0"-13"-16,0 0 79 16,0 0-106-16,0 0-38 15,0 0 8-15,0 0-29 16,-18 8-8-16,18 23 10 15,0 8 28-15,0 3-14 16,0 6 5-16,0 2 2 16,10 0-20-16,1 3-11 0,-1 0 8 15,-1-1-8-15,-6-5-1 16,7-6-17-16,-7 0-36 16,0-5-52-16,0-2-68 15,7-9-79-15,-4-11-70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20.874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103 0 958 0,'0'0'110'0,"0"0"-91"16,0 0-9-16,-86 144 3 15,73-88-11-15,13-1 8 16,0 1 9-16,16-3-5 16,11-7 11-16,11-5 28 15,-1-10-24-15,7-11-17 16,3-9 8-16,-1-11-5 15,-2 0 32-15,-1-19 51 16,-2-16-42-16,-4-6 4 0,-15-4-18 16,-6-3-14-1,-16 1 1-15,0 4-6 0,-19 8-9 16,-24 0-14-16,-14 8-10 16,-2 4-2-16,-3 2-46 15,13 8-31-15,1 2-86 16,24 5-61-16,11 1-263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0.463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0 636 0,'0'0'513'15,"0"0"-443"-15,0 0-43 16,0 0 49-16,0 0-57 16,0 0-18-16,0 0 14 15,16 17 51-15,-3 16 80 16,-7 21-29-16,2 16-18 0,2 16-24 16,-1 9-28-16,1 10-20 15,2-5 1-15,1-10-12 16,3-9-8-16,-5-9-7 15,2-18-1-15,3-8 1 16,-13-15 1-16,3-11-1 16,1-10-1-16,-7-6 0 15,3-4-41-15,-3 0-9 16,0 0-29-16,9-49-128 16,1 3-283-16,-7-3-375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21.400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0 895 0,'0'0'123'0,"0"0"35"0,0 0-51 16,0 0-86-16,0 0-20 15,0 0 8-15,24 143 40 16,-8-71-4-16,6 6-9 16,0 1 4-16,-1-8-26 15,-2-10-12-15,-3-10 6 16,-7-15-2-16,4-14-5 15,-10-8-1-15,0-8-1 16,-1-6-28-16,6 0 5 16,-5-8 24-16,2-20 13 15,-2-17-13-15,13-8 0 0,0-8-8 16,3-5 0-16,8 2 1 16,5 4 0-16,6 13-2 15,-8 11-1-15,8 16 1 16,-14 12-5-16,5 8-8 15,-7 0 8-15,-1 20 14 16,1 13 18-16,-6 12 30 16,-7 7-17-16,1-1-9 15,-10 9 7-15,0-1-8 16,0-3-2-16,-29-6-4 16,-9-2-5-16,-5-9 6 15,-3-11-10-15,-11-9-6 0,1-13-63 16,13-6-41-1,2-8-66-15,22-43-128 0,11 1 25 16,8 3-350-16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21.948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301 57 590 0,'0'0'229'0,"0"0"-136"16,0 0 6-16,0 0-44 15,0 0 32-15,0 0 1 16,0 0 70-16,-81-56-24 15,49 56-92-15,-6 3-41 16,1 28-1-16,4 8 10 16,1 9-9-16,7 6 0 15,9-4-1-15,13-2 0 16,3-3-1-16,0-12 1 16,22-4 1-16,3-10-1 15,12-8 8-15,4-11-7 16,-1 0 12-16,1-11 0 15,-1-20-2-15,3-11-11 0,-5-3-14 16,-3-7-16-16,-11 3-33 16,-5 3 9-16,-9 2 14 15,-4 10 28-15,-3 16 12 16,-3 5 9-16,0 11 52 16,0 2-29-16,0 2-32 15,0 24 0-15,0 6 3 16,0 5 10-16,0-2-4 15,0 0 6-15,0-5-2 16,0-5-6-16,16-6-6 16,-8-4-1-16,8-8-10 15,0-3-75-15,12-4 6 0,3-5-27 16,-6-16-301-16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22.220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14 0 1003 0,'0'0'259'0,"0"0"-191"16,0 0-46-16,0 0-20 15,0 0 10-15,0 0 46 16,0 0 13-16,-13 200-10 15,13-130-12-15,0 5-5 16,0 3-9-16,0-2-22 0,0-6-3 16,0-6-8-16,0-9 3 15,13-11-5-15,-8-10-22 16,1-14-33-16,13-18-128 16,0-2-138-16,0 0-92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23.532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62 95 74 0,'0'0'115'15,"0"0"-37"-15,0 0 52 0,0 0-6 16,0 0-9-16,0 0-22 16,0 0-21-16,-62-81 7 15,62 71 8-15,0 9 27 16,0-2-14-16,0 3-29 16,0 0-36-16,0 0-35 15,0 0-13-15,22 9 13 16,15 11 24-16,6 10 1 15,14 4 10-15,-1 1-6 16,-4 0-18-16,5-5-3 16,-1 1-7-16,-3-6 9 15,-6-3-9-15,-7 0-1 0,-5 1 1 16,-11-6 1-16,-2-3 5 16,-6-3-7-16,-13-6 2 15,0 1-1-15,-3-3 5 16,0 0 26-16,0-3 45 15,0 3-6-15,-3 1 2 16,-22-2-39-16,-23 8-21 16,-4 4-12-16,-20 5 0 15,-3 2 0-15,4-1 5 16,-1 0-6-16,13-6-1 16,15-7 1-16,17-2 0 15,8 0 0-15,9-5-16 16,10 0-61-16,0 0-10 0,0 0-2 15,0 0-29-15,13 0-77 16,9 0-107-16,-3 0 26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24.029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1206 198 644 0,'0'0'144'0,"0"0"-61"15,0 0 63-15,0 0-32 16,0 0-24-16,0 0-6 16,0 0 14-16,-143-5 16 15,100 0-14-15,-14-1-13 16,-5-3-30-16,-6 1-11 15,-10-3 0-15,-13-6-16 16,7-5-8-16,-9-6-8 0,6 3 1 16,9 2-8-1,10 7 2-15,1 7 7 0,18 3-8 16,6 6-8-16,5 0 1 16,14 0-1-16,11 0 3 15,7 0-3-15,-1 0-17 16,7 0-42-16,0 0-24 15,0-2-47-15,0 2-125 16,13-4-228-16,6 2 69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26.175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526 150 320 0,'0'0'234'0,"0"0"-166"0,0 0-12 16,0 0 9-1,0 0 74-15,0 0 4 0,0 0-71 16,-16-45-11-16,11 34-3 16,-11 2-12-16,4-2-8 15,-14-3-16-15,5 3 15 16,-1 0 13-16,-6 0-29 16,-6 0-8-16,9 5 8 15,-10 0 12-15,8 4-4 16,-5 2-1-16,5 0-28 15,-5 0 0-15,5 16-10 16,-5 4 3-16,7 5 6 16,4 0-9-16,-1 3 8 15,6 6 1-15,0-1-12 16,13 1 7-16,-3 5 4 0,6 3 0 16,0 2-4-1,0 1 5-15,9 5-9 0,10-3 2 16,3 1 7-16,9-7-2 15,-6 1 2-15,10-6-5 16,2-2 6-16,-7-3 0 16,8-6 0-16,2-1-1 15,-5-12-1-15,-7-3-5 16,3-5 6-16,-3-4-9 16,1-4 10-16,1-17 6 15,-5-4-5-15,6-8 1 16,-9 6-1-16,0-2-1 0,-6 2-1 15,-8 1 1-15,8-1 0 16,-13 2 0-16,4-4 0 16,-7 4 0-16,0 1 0 15,0-1 1-15,-10 4 1 16,-11-3 6-16,-7 3-6 16,-7 5 4-16,-5 3-1 15,-3 7-5-15,-8 6-13 16,8 0 12-16,5 0-11 15,-2 13-7-15,15 4-21 16,6-3-63-16,6-3-35 16,13-10-170-16,0-1-50 15,16 0-5-15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26.509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7 0 983 0,'0'0'155'15,"0"0"-80"-15,0 0-24 16,0 0-31-16,0 0 0 0,0 0 15 15,0 0 7 1,0 101 2-16,0-51 14 0,0 8-29 16,0-2-9-1,0-5-8-15,6-2-12 0,10-4 0 16,3-3-2-16,-6-9-43 16,-2-2-52-16,8-6-12 15,-3-8-23-15,3-8-47 16,8-9 17-16,2 0-17 15,-4-17-173-15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26.850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122 0 7 0,'0'0'782'0,"0"0"-690"15,0 0-44-15,0 0 42 16,0 0-9-16,0 0-29 16,-118 177-31-16,118-129 7 15,0-1 7-15,15-2-25 16,13-3 9-16,7-11-11 16,-5-3 2-16,5-14-9 15,-1-5 0-15,-3-9 1 16,3 0 41-16,-9-15 49 15,7-13 8-15,-11-2-49 0,-5-1-25 16,-10-3-7-16,-6 3-2 16,0 1 7-16,-6-1 0 15,-28 1-9-15,-7-1-14 16,-12 2-1-16,6 9-60 16,-6 15-80-16,20 1-75 15,4 4-300-15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27.376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5 0 939 0,'0'0'250'0,"0"0"-195"0,0 0-36 16,0 0-18-16,0 0 11 16,-9 142 12-16,9-86 2 15,3 3 6-15,3-4 16 16,7-5-16-16,-7-5-9 16,4-9-14-16,-4-2 0 15,-6-10-8-15,3-7 5 16,-3-5-6-16,3-7-25 15,-3-5-34-15,7 0 57 16,-7 0 2-16,6-25 15 0,-3-11-14 16,12-15-1-16,1-2 2 15,6 1-2-15,0 11-1 16,2 11-1-16,-5 10-6 16,3 11 0-16,2 8-5 15,5 1 2-15,-4 0 5 16,6 10-4-16,-3 19 2 15,-6 7 8-15,-4 3 21 16,-12 9-2-16,-6 0 42 16,0 2-6-16,-6 0-5 15,-12-6-23-15,-7-7-19 16,-10-6 2-16,8-9-10 16,-8-11-16-16,-2-11-47 0,6 0-50 15,0-12 48-15,25-43-116 16,-1 7-173-16,7 4-149 15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27.962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243 79 514 0,'0'0'160'0,"0"0"-105"16,0 0 44-16,0 0 46 15,0 0-25-15,0 0-26 16,0 0 49-16,-94-44-21 15,69 44-83-15,-7 14-23 16,8 11-8-16,-4 6 12 16,9 0-4-16,4 8-7 15,9-6-8-15,6 3-1 16,0-2-6-16,0-1 6 16,14-4 2-16,15-4-2 15,2-6 1-15,3-8 0 16,7-6 5-16,-4-5 5 0,1 0-9 15,-8-21 9-15,5-18 1 16,-11-9-12-16,2-5-29 16,-11-3-29-16,-2 5 21 15,-13 4 28-15,0 11 9 16,0 10 1-16,0 8 12 16,0 13 61-16,0 5-13 15,0 0-61-15,0 0-5 16,0 16 5-16,0 17 0 15,0 4 7-15,0 9-7 16,3 5 0-16,16-7 1 16,-1-1 4-16,7-8-5 15,4-9-11-15,-5-7-35 0,1-13-32 16,18-6-86-16,-5-14-82 16,-4-14-141-16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0.66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0 104 848 0,'0'0'237'16,"0"0"-187"-16,0 0-49 16,0 0 57-16,0 0 45 15,0 0-35-15,0 0-33 16,178 0-19-16,-141 0-3 15,-6-11-13-15,-2-3-3 16,8-11-171-16,-15-2-183 0,0 0-246 16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28.227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12 0 586 0,'0'0'223'16,"0"0"-49"-16,0 0-35 15,0 0-43-15,0 0-21 0,0 0 15 16,0 0 9-16,0 137-11 15,0-76-34-15,0 8-9 16,0 1-18-16,0-8-1 16,0 2-16-16,9-11-9 15,10-6 8-15,-3-2-9 16,-8-9 0-16,8-5-37 16,9 0-62-16,-3-9-100 15,-4-13-325-15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29.494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420 26 370 0,'0'0'82'0,"0"0"-4"16,0 0 56-16,0 0 21 16,0 0 14-16,0 0-33 15,0 0 4-15,0-26 21 16,0 26-32-16,0 0-24 16,-3 0-25-16,-16 0-34 15,-12 22-45-15,-13 9-1 16,-2 4-15-16,-10 6 14 15,9-2-1-15,-3-3 2 0,6-5-2 16,17-6 1 0,-2-8-7-16,18-3-24 0,0-9-29 15,9-2-3-15,2 0 19 16,0-3 16-16,0 0 8 16,0 3 1-16,0 5-5 15,15 0 16-15,10 7 9 16,13 1 13-16,8 7 5 15,10-1 12-15,6 3 4 16,0-2-8-16,1-1-10 16,-10-3-9-16,-10 0 0 15,-8-8 1-15,-16-2-7 16,-10-4-1-16,1-5 1 0,-10 1 1 16,0-1-2-1,0 0-31-15,0 0-90 0,0 0-118 16,0 0-151-16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29.899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67 849 0,'0'0'211'0,"0"0"-126"0,0 0-54 15,0 0-24-15,0 0 13 16,0 0 18-16,0 0-3 16,59-3 49-16,-10-5 0 15,21 0-9-15,8-4-9 16,14 3-22-16,21 5-1 15,8 0-14-15,7 2-15 16,0 2-6-16,-17 0-6 16,-11 0 4-16,-22 0-5 15,-22 0 6-15,-21 0-6 16,-13 0 1-16,-19 0 12 16,-3 0 16-16,0 0 8 15,0 0-15-15,0 0-10 16,0 0-6-16,0 0-7 0,0 0-48 15,0 0-116-15,-3-6-110 16,-3-5-285-16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31.056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146 103 519 0,'0'0'60'0,"0"0"-60"15,0 0 1-15,0 0-1 16,0 0 0-16,0 0 2 15,0 0 19-15,0-97 50 16,0 93 18-16,0 2-18 16,0 2 4-16,0 0 8 15,0 0-2-15,0 0-45 16,-6 22 7-16,-12 17-14 0,-4 11 3 16,0 12 1-16,-7-3-4 15,11-2-17-15,6-10-5 16,-1-12-7-16,7-5 1 15,6-10-1-15,0-9-23 16,0-8 13-16,0-3 9 16,3 0 1-16,19 0 0 15,13 0 13-15,8-14 19 16,13-5 8-16,4-2-6 0,2-4-14 16,-3 1 5-1,-3 2-7-15,-12 3-7 16,-7 3-10-16,-12 1 0 15,-6 6 6-15,-11 3-6 16,5 2 5-16,-10 0-5 0,-3 4-1 16,0 0-81-16,0-2-242 15,0-1-401-15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31.490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0 733 694 0,'0'0'101'16,"0"0"-15"-16,0 0-45 15,0 0 22-15,0 0 73 16,0 0-7-16,0 0-65 16,118-121-3-16,-55 61 32 15,15-4-25-15,11-6-20 16,18-7-6-16,1 5-16 0,5 2-11 15,-13 10-8 1,-19 9-1-16,-19 13 3 0,-25 16-9 16,-15 11 1-16,-16 8-1 15,-6 3 1-15,0 0-1 16,0 0-17-16,0 0-4 16,0 6-15-16,-9 8-37 15,-4 8-85-15,7-3-133 16,-4-2-112-16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31.881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40 0 821 0,'0'0'137'15,"0"0"18"-15,0 0 12 16,0 0-80-16,0 0-18 15,0 0 11-15,0 0-64 0,-29 17-1 16,29 27 2-16,-3 16 11 16,0 6 2-16,3 10-8 15,0-1-9-15,0-2-7 16,3-8-5-16,13-11-1 16,-7-12-5-16,4-9-33 15,2-8-40-15,4-10-65 16,-7-9-70-16,7-6-197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32.228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152 0 983 0,'0'0'129'0,"0"0"-100"16,0 0-9-16,-93 156-6 16,77-102-4-16,16-7 21 15,0-3-25-15,0-9-5 16,19-9 11-16,8-9-5 16,5-9 12-16,9-8 39 15,2 0-2-15,3-14-11 16,5-17-16-16,-14 0-10 15,4-4 3-15,-19 0-3 16,-7 0 13-16,-15 5 3 16,0-2-2-16,-31 3-10 0,-16 3-23 15,-15 9-29-15,-13 6 22 16,3 8-51-16,10 3-47 16,21 0-66-16,17 0-173 15,21 0-317-15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32.530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0 218 0,'0'0'883'0,"0"0"-754"15,0 0-5-15,0 0-89 16,0 0-23-16,0 0-11 16,0 0-1-16,0 62 68 15,0-14 3-15,0 10-10 16,6 6-24-16,4 4-15 16,-7 2-8-16,6-5-12 15,4-6 6-15,-7-9 0 16,4-8-8-16,-4-11-38 15,-1-8-57-15,11-21-117 16,0-2-150-16,-7 0-282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32.886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334 0 823 0,'0'0'89'16,"0"0"-48"-16,0 0-17 15,-194 117-12-15,148-86-5 16,9-6-1-16,12-8 10 16,6-6 39-16,9-6 11 15,7 0-8-15,3-5-12 16,0 0-46-16,0 0 0 0,0 1-2 15,0 5-11-15,10 7 13 16,12 2 16-16,3 7 23 16,12-2-4-16,4 3 10 15,15-2 29-15,-7-2-36 16,7-3-9-16,1 0-10 16,-14-1-10-16,-5 2-8 15,-8-1 8-15,-8-1-9 16,-3-1-73-16,7 0-108 15,-12-6-80-15,2-5-87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33.421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299 70 575 0,'0'0'125'0,"0"0"50"15,0 0 16-15,0 0-23 16,0 0-22-16,0 0-20 16,0 0-60-16,-137-81-52 15,100 98-13-15,-4 10 8 0,11 4-2 16,5 0 2-1,9 2-9-15,3-7 0 0,13-1-17 16,0 0 17-16,3 4 2 16,23-4 5-16,-1-3-7 15,12 1 6-15,4-3-5 16,-1-9 0-16,1-5 14 16,-4-6-14-16,-9 0 14 15,4-10-4-15,-11-15 2 16,-2-7-13-16,-7-6 0 15,1 1-23-15,-5 1 5 16,0 2 11-16,-8 4 7 16,0 5 0-16,0 8 1 15,0 9 24-15,0 2 14 16,0 6-20-16,0 0-19 0,0 0-23 16,0 12 7-1,0 15 9-15,2 4 7 0,14 10 0 16,-4-4 1-16,10 1 1 15,-1-6 6-15,8-5-8 16,-7-9-16-16,21-18-116 16,-5 0-107-16,-1 0-302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0.92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0 808 0,'0'0'263'15,"0"0"-122"-15,0 0 58 16,0 0-32-16,0 0-98 16,0 0-61-16,0 0 1 15,-3 56 51-15,9-6 0 16,7 9 7-16,-7 10-16 16,7 1-14-16,-4 0-20 15,7-1-8-15,2-2-3 16,-2-8-5-16,3-9 0 0,-7-10 1 15,1-7-1 1,-5-11-1-16,2-7-43 0,-4-6-46 16,13-9-122-16,-3-4-156 15,3-17-216-15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33.700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22 0 964 0,'0'0'127'15,"0"0"34"-15,0 0-57 16,0 0-50-16,0 0 14 16,0 0-39-16,0 0-3 15,-15 61 50-15,8-2-31 16,7 8-19-16,0 6-13 15,0 5-12-15,0 0 0 16,10-2 6-16,2-2-7 16,1-4-8-16,2-1-58 15,-9-1-30-15,-3 21-107 16,4-13-188-16,-7-14-247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34.601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 0 986 0,'0'0'200'0,"0"0"-41"16,0 0-14-16,0 0-97 15,0 0-48-15,0 0 1 16,0 0 24-16,0 71 25 0,0-15-27 16,0 8 19-1,0 9-14-15,0 5-15 0,6 1-3 16,0-4-3-16,4-8-5 15,-4-9 5-15,-3-14 2 16,7-12-8-16,-10-8-1 16,3-7-34-16,2-9-44 15,6-3-26-15,-9-1-13 16,14-4-8-16,-7 0-11 16,29-12-85-16,-4-15-100 15,-3-7-290-15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34.922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205 0 616 0,'0'0'264'0,"0"0"-51"0,0 0-79 16,0 0-76-16,0 0-8 15,0 0 25-15,-183 163 14 16,167-105-36-16,13 3-32 15,3-5 1-15,10-2-9 16,18-13-12-16,9-6-1 16,4-9 7-16,2-17-1 15,0-5 4-15,-2-4 3 16,-6 0 16-16,-1-25 21 16,-12-5-22-16,0-5-11 15,-20-5-4-15,-2-1 0 0,0-1-2 16,-24-3-10-16,-17 0-1 15,1 6-5-15,2 8-33 16,4 9-51-16,15 11-94 16,10 5-162-16,9 4-201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35.197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24 0 309 0,'0'0'645'0,"0"0"-482"15,0 0 38-15,0 0-11 16,0 0-79-16,0 0-56 16,0 0-26-16,-8 15-7 15,5 39 0-15,-5 12-7 16,6 15 1-16,2 3-6 15,0 1-3-15,0-15-6 16,13-11-1-16,2-18 0 16,-6-12-39-16,7-18-41 15,9-11-111-15,-1-21-9 16,5-12-192-16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35.546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349 0 519 0,'0'0'220'15,"0"0"-72"-15,0 0 3 16,0 0-41-16,0 0 13 16,-172 150-47-16,126-114 9 15,3-8-34-15,5-6 3 16,9-5-15-16,18-9-5 15,1-5-11-15,10 0-17 16,0-3-6-16,0 0-28 16,0 0 16-16,0 0 12 15,0 2 1-15,16 7 0 0,8 5 7 16,11 3 24 0,5 3-3-16,7 2-7 0,0 3-6 15,-6 0-7-15,-1 2-7 16,-2-2 0-16,-11-4 4 15,-2 4-6-15,4-1-69 16,-8-6-98-16,17-5-68 16,-14-12-130-16,1-1-231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36.073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240 36 522 0,'0'0'144'16,"0"0"-33"-16,0 0 48 15,0 0-50-15,0 0 8 16,0 0 9-16,0 0-31 15,-107-53-63-15,76 81-3 16,-9 5 12-16,15 2-13 16,-1 0-5-16,15 2-23 15,11-4 1-15,0 4 15 16,0-6-4-16,0 0-5 0,19-6-6 16,2-4 0-16,1-7-1 15,0-9 6-15,5-5 4 16,5 0 0-16,-5-15 2 15,5-14-12-15,-7-10-1 16,-1-2-37-16,-5-1-16 16,-9 3 23-16,-10 2 31 15,0 6 0-15,0 6 1 16,0 11 15-16,0 3 32 16,0 8 16-16,0 3-52 15,0 0-12-15,-7 26 0 16,4 16-1-16,3 13-7 15,0 9 8-15,0 4 0 0,3-2 1 16,23-15 3 0,-4-5-4-16,2-17-51 0,11-15-62 15,8-14-93-15,1-33-151 16,-7-4-458-16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36.309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25 0 986 0,'0'0'220'0,"0"0"-109"16,0 0-64-16,0 0 34 16,0 0 9-16,-15 186-9 15,9-104 8-15,6 1-32 16,-3 3-25-16,3-1-11 15,0-9-15-15,0-8-6 16,0-12-3-16,0-11-45 16,0-6-59-16,0-12-162 15,0-13-330-15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37.318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257 0 616 0,'0'0'233'0,"0"0"-103"16,0 0 4-16,0 0-47 15,0 0-3-15,0 0 13 16,0 0-17-16,-56 31-64 16,25-4-7-16,-3 4 5 15,-1 3 14-15,10-6-14 16,4-3-3-16,2 0-11 15,6 1-25-15,7-1-20 16,0-3 9-16,-1 0 23 16,4-5-3-16,3-3 3 0,0-4-6 15,0-6 0-15,16 2 12 16,12 4 7-16,9-4 5 16,17 7 28-16,5-1 2 15,6 3-16-15,7 1-7 16,-7 3-11-16,-6-4 10 15,-12 3-2-15,-10-6-8 16,-2-6 6-16,-14 1-5 16,-8-1 9-16,-7-6-11 15,-3 0-53-15,-3 0-116 16,0-6-378-16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37.722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92 871 0,'0'0'128'15,"0"0"-99"-15,0 0-7 16,0 0-21-16,0 0 6 0,0 0 31 16,0 0 17-16,-19 0-29 15,44 0 32-15,22 0 65 16,16-3-4-16,20-3-25 16,20 1-25-16,21-2-37 15,11 0 0-15,-8-1-4 16,-1 0-9-16,-21-1-5 15,-18 1-2-15,-18 2-11 16,-26 0 5-16,-21 4-6 16,-13 2 2-16,-2 0 9 15,-7 0 4-15,0 0-2 16,0 0-13-16,0 0-26 16,0-3-122-16,0-3-164 15,0-2-361-15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38.660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547 105 601 0,'0'0'175'16,"0"0"-49"-16,0 0 67 15,0 0-64-15,0 0-35 16,0 0-24-16,-178-93-19 15,137 86 2-15,-2 2 24 16,0 5-11-16,-5 0-34 16,10 0-22-16,5 19-9 15,-2-1 9-15,11 7-9 16,-5 4 0-16,10 0 1 16,11 15-2-16,2 1-1 0,6 8 1 15,0 3 0-15,24 2 0 16,4-4 0-16,9-4 1 15,4-6-1-15,2 0 0 16,5-7 0-16,-5-7 0 16,1-9 0-16,-4-1 1 15,-2-5-1-15,-1-9 1 16,-9-6-1-16,0 0 0 16,-3-3 2-16,-3-22 8 15,-1 0-4-15,-2-6-5 16,0 4 1-16,-13 2 5 15,4 7-6-15,-7-1 5 0,0 0-5 16,-3 5 0-16,0 3 1 16,0 0 6-16,0 2-2 15,0 1 4-15,-6-3 8 16,-20 0-5-16,-2 0-4 16,-6-6-9-16,3 3 1 15,-6 0-1-15,5 3 0 16,13 5-1-16,8 4-22 15,1 2-31-15,7 0-106 16,3 0-145-16,0 0-93 16,0 0-380-16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1.33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10 271 948 0,'0'0'151'0,"0"0"-124"16,0 0 51-16,0 0 2 16,0 0 1-16,0 0 31 15,0 0-53-15,181-19-32 16,-151-4-10-16,-8-2-4 15,-6 0 0-15,-11-5-13 16,-5-4-12-16,0-2-21 16,0 5-4-16,-11 2 8 15,-11 14 13-15,-7 11-7 16,-1 4 6-16,-5 3 14 16,-2 23 3-16,6 9 13 15,0 5 3-15,9-1 4 0,9 2-7 16,10 2 3-16,3-1 6 15,0-1-6-15,29-4-6 16,-5 0 3-16,7-7-4 16,1-5-3-16,2-6 1 15,-6-4-7-15,6-11-26 16,18-4-90-16,-4-4-127 16,-7-19-291-16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39.055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19 0 681 0,'0'0'248'0,"0"0"-164"0,0 0 43 16,0 0-10-16,0 0-59 15,0 0-19-15,0 0-1 16,-16 53 7-16,16 8 26 16,0 14-2-16,0 1-30 15,9-4-22-15,1-5-11 16,6-11-5-16,-8-12 5 15,8-7-6-15,-10-12-23 16,7-4-50-16,-4-11-56 16,12-10-63-16,-2 0-111 15,-3 0-37-15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39.412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64 0 954 0,'0'0'196'0,"0"0"-131"16,0 0-2-16,0 0-21 15,-62 179-26-15,62-123 0 16,0-3 30-16,13-5-27 15,8-3-5-15,4-10-8 16,10-4 1-16,5-8-7 0,1-8 8 16,5-10-8-1,7-5 18-15,-7 0 8 0,2-16 1 16,-15-13 10 0,-4-5 9-16,-20-8-6 0,-9-2 0 15,0-1-5-15,-22 3-11 16,-21 3-13-16,-11 5-3 15,2 11-8-15,-4 12-60 16,0 11-89-16,15 0-128 16,20 9-397-16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39.931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22 0 965 0,'0'0'243'16,"0"0"-159"-16,0 0-36 15,0 0-22-15,-22 150 12 16,22-80 7-16,0-1 1 15,0 1-11-15,0-5-20 16,16-4-8-16,-7-8-7 16,7-11 0-16,-1-11-29 0,-9-12-6 15,-3-8-13 1,3-7 3-16,1-4 13 0,-4-6 13 16,0-25 6-16,3-11-16 15,4-14 0-15,6-3 21 16,-5 1 7-16,8 5-1 15,0 8 1-15,5 14 1 16,5 12 1-16,-1 9-1 16,6 10 1-16,4 0-1 15,2 30 13-15,1 11 25 16,-1 9 0-16,-9 4-4 16,-2 1-5-16,-18-5-10 15,-4-7 0-15,-7-7 32 16,-7-5 13-16,-23-11-29 15,-21-10 7-15,-1-7-36 0,-17-3-6 16,7 0-99 0,5-17-29-16,14-5-21 0,19 3-39 15,18 2-370-15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40.546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268 121 573 0,'0'0'251'16,"0"0"-166"-16,0 0-10 16,0 0 14-16,0 0-30 15,0 0 52-15,0 0 34 16,-59-121-10-16,38 121-14 16,-1 0-80-16,-10 12-41 15,2 19-6-15,-8 8 0 16,9 8 6-16,8 1-1 0,12-1-8 15,9 1 8 1,0-3-5-16,27-4-21 0,11-1 0 16,15-5 14-16,-6-9 7 15,6-7-4-15,-10-6-4 16,1-13-4-16,-9 0 5 16,-5-13 12-16,-1-18-17 15,-8-14-35-15,-12-9-4 16,1-6 32-16,-10 5 9 15,0 1 15-15,0 13 1 16,0 7 24-16,0 14 31 16,0 12 20-16,0 2-25 15,0 6-33-15,0 0 2 16,0 0-3-16,3 14-6 16,13 15-1-16,3 4-8 0,2 6 0 15,4 0 5 1,7-2-5-16,-11-7 0 0,1-8-1 15,-10-3-18-15,4-15-39 16,-3-4-68-16,11-17-81 16,-5-19-278-16,0-6-176 15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40.818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0 430 0,'0'0'235'0,"0"0"-69"16,0 0 0-16,0 0-36 15,0 0-14-15,0 0 43 0,0 0-19 16,8 142-33-16,-3-74-34 16,11 12-30-16,6 0-11 15,5 7-15-15,5 0-6 16,-4-1-10-16,3-1 6 15,-6-5-5-15,0-10-1 16,-7-14 0-16,1-7-1 16,-6-18-13-16,-7-14-23 15,-3-17-51-15,4 0-113 16,-7-20-205-16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42.140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228 26 172 0,'0'0'192'15,"0"0"-73"-15,0 0-46 0,0 0 10 16,0 0 18-16,0 0 35 16,0 0 24-16,0-23-18 15,0 20-27-15,0 3-37 16,0 0-6-16,0 0-6 15,0 0-20-15,0 3-27 16,-22 20-6-16,-9 7-13 16,-7 10-20-16,0 2 7 15,8-3 12-15,-2-8 1 16,13-6-1-16,11-9 0 16,-2-2-24-16,10-4-43 15,0-1 24-15,0 1 26 16,0-1 0-16,13 3 5 15,8-2 7-15,11 5 5 16,-2-1 1-16,8 2 0 16,8 3 0-16,5 4 0 0,-8 2 0 15,1-3 6-15,-1 3-4 16,-6-5-1-16,-2-3 8 16,-10 2-9-16,-6-7 1 15,-6-6-1-15,-11-4 0 16,1-2-19-16,-3-14-75 15,3-13-184-15,-3-4-409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42.501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7 899 0,'0'0'282'15,"0"0"-113"-15,0 0-79 16,0 0-42-16,0 0-36 16,0 0 4-16,0 0 33 15,118-3 14-15,-46 3 7 16,9 0-25-16,6 0-19 15,7 0-11-15,6 10-7 0,-14 5 0 16,-5 2-7-16,-9 0 0 16,-15 0 0-16,-20-9 0 15,-15 3 9-15,-16-3-8 16,-3-5-1-16,-3 0 8 16,0-3-1-16,0 3-8 15,0-3-8-15,0 0-74 16,0 0-198-16,0 0-388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43.797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248 142 614 0,'0'0'127'15,"0"0"-52"-15,0 0-31 16,0 0 87-16,0 0-28 16,0 0-37-16,0 0 17 15,-16-70-24-15,8 59-18 0,-8-3-3 16,-3 3 5-16,0 0-17 15,-5 0-13-15,2 2 0 16,3 6-1-16,-2 3-11 16,2 0-1-16,0 6-7 15,3 19 6-15,5 8 0 16,-2 12 0-16,7 7-7 16,6 8 6-16,0 7 1 15,6 8-1-15,18-5 1 16,11-4 0-16,5-7 0 15,1-11 0-15,2-7-6 16,8-7 1-16,-5-4 6 16,-3-9-2-16,8-2-9 0,-8-3-2 15,-2-10-3-15,-11 2 1 16,2-8-2-16,-8 0 7 16,-2-8-3-16,-3-17 12 15,-3-11 1-15,0 2-1 16,-11-5-1-16,5 6 1 15,-10 2-5-15,0 6 6 16,0 2 0-16,0 3 0 16,-13 4 1-16,-5-1 0 15,-4 0 5-15,0 3 4 16,4 0 10-16,-7 6-4 16,-4-1-15-16,4 4 6 15,-2 0-5-15,-5 5-2 16,-2 0 0-16,6 0-1 15,-7 0 1-15,14 0 0 0,5 0-35 16,13 0-40-16,3 0-154 16,10 5-97-16,12 2-29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44.170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6 0 327 0,'0'0'491'15,"0"0"-345"-15,0 0 4 16,0 0-23-16,0 0-61 16,0 0-1-16,0 0 7 15,-2 59-18-15,2-6-16 16,0 9-19-16,5 12-13 16,17-10-5-16,0 3 6 15,7-11-6-15,-8-8 0 16,-5-12-1-16,-4-11-23 0,1-8-12 15,-13-9-25-15,3-5-47 16,-1-3-45-16,-2 0-87 16,0 0-295-16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44.525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62 0 768 0,'0'0'270'0,"0"0"-197"0,0 0-18 16,-54 149-3-16,54-82-22 15,0-3-14-15,3-2-4 16,26-6 1-16,-5-15-3 15,8-10-3-15,-4-11 0 16,6-7-7-16,-9-13 1 16,2 0 5-16,5-8 26 15,-10-17 18-15,-3-8 7 16,-1-6-24-16,-9-3-9 16,-9-3-1-16,0 4-3 15,-3-2 2-15,-21 1 1 16,-11 11-21-16,8 7-2 15,-8 9-9-15,10 15-77 16,7 0-114-16,2 0-347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1.620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0 912 0,'0'0'203'0,"0"0"-117"16,0 0 100-16,0 0-10 15,0 0-101-15,0 0-37 16,0 0-20-16,9 3-1 15,1 39 46-15,-7 17 10 16,-1 8-3-16,4 13-23 16,4 1-19-16,-7 3-10 15,6-3-17-15,-2-6 7 16,-1-8-7-16,-3-8-1 16,7-11-9-16,-7-12-35 15,3-11-39-15,15-20-49 16,1-5-153-16,0 0-311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45.045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0 485 0,'0'0'641'16,"0"0"-481"-16,0 0-52 0,0 0-68 16,0 0-25-16,0 0 1 15,19 185 11-15,-3-110 5 16,-4 1-10-16,9-5 10 15,-2-12-19-15,0-3-4 16,-3-14-8-16,0-14 0 16,-14-9 8-16,1-7-8 15,-3-12 6-15,0 0 6 16,0 0-13-16,0-20-12 16,0-8-1-16,0-8 2 15,0-6-14-15,16-3 13 16,6 3 11-16,-3 0 0 15,11 8-6-15,8 4 7 0,9 6 0 16,0 10-3-16,9 14 2 16,-4 0-8-16,-1 29 9 15,-11 21 0-15,-5 7 1 16,-27 4 15-16,-8-2 21 16,0-1 15-16,-24-10-18 15,-27-12-10-15,-1-16-3 16,-10-11-21-16,-7-9-13 15,7-4-78-15,8-26-48 16,14-10-63-16,25-21-138 16,8 11 51-16,7 5-208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45.651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272 90 660 0,'0'0'197'0,"0"0"-90"15,0 0 10-15,0 0-4 16,0 0-12-16,0 0 3 16,-175-70 2-16,151 70-20 15,5 3-57-15,-3 28-21 16,6 5-7-16,3 4 2 15,10 1-3-15,3 1 0 16,0-3 0-16,13-2-2 16,6-7 1-16,9-5-4 15,6-8 4-15,-6-11-5 0,6-6-10 16,4-3-4 0,-11-25 6-16,5-5-22 0,-7-6-16 15,-6-1 15 1,-4-2-28-16,-9 0-25 0,-3 1 38 15,-3 2 26-15,0 8 20 16,0 11 6-16,0 11 0 16,0 9 21-16,0 0-21 15,7 29 8-15,2 12 11 16,13 7 22-16,2 5-15 16,11 0-5-16,0-5-12 15,5-6-9-15,1-3 1 16,-1-6-1-16,-2-10-14 15,2-3-52-15,1-20-49 16,-4 0-112-16,-12-9-100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45.940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 0 613 0,'0'0'372'0,"0"0"-140"15,0 0-116-15,0 0 20 16,0 0-9-16,0 0-56 16,0 196-8-16,0-126-15 15,0 7-1-15,0 0-12 16,10 2-16-16,-1-3-12 0,7-3-5 15,0-9-1-15,0-8 5 16,-8-11-6-16,5-10-31 16,-10-20-27-16,-3-15-106 15,0 0-209-15,0-9-810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51.718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52 19 423 0,'0'0'77'16,"0"0"-9"-16,0 0 41 16,0 0 15-16,0 0 4 15,0 0 15-15,0 0-61 16,-52-19-5-16,52 19-6 16,0 0-25-16,0 0 1 15,0 0 0-15,0 0-19 16,0 0-6-16,0 0-22 15,0 0-17-15,0 11-3 16,18 14 18-16,10 9 2 16,7 5 6-16,8 6 3 15,3-1-7-15,10-2 5 16,1 2-6-16,2-7 7 0,-3-3-6 16,-4-4-2-16,5-1 6 15,-17-7-6-15,-5-4 1 16,-10-7 0-16,-12-5-1 15,-8-3 1-15,-5-1 9 16,0-2-1-16,0 4 2 16,0-4-1-16,0 0-1 15,0 0-8-15,0 0-1 16,-13 4 9-16,-14 8-9 16,-19-2 1-16,-11 8 7 15,-15 2-6-15,7-1-1 16,-3-3-1-16,9-1 0 15,8-4 1-15,14-2-1 16,15-7 0-16,13 1 0 16,-1 0-6-16,7-3-35 0,3 2-5 15,-5 1-2-15,-6 3-39 16,9 0-38-16,2-4-63 16,0 4-158-16,0-6 27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52.265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1049 125 537 0,'0'0'195'0,"0"0"-110"0,0 0 9 16,0 0-26-16,0 0 34 16,0 0 20-16,0 0-2 15,-187 0 22-15,134 0-46 16,-12 0-25-16,-7-6 1 15,-7-7-24-15,6 2-4 16,-12-4-13-16,4 3-11 16,10-1-5-16,-4-1-5 15,15 3-9-15,11 5 7 16,5-4-7-16,19 6-1 16,6-1 1-16,16 4-1 15,0-3 0-15,3 4-33 16,0 0-24-16,0 0-64 0,0 0-126 15,-3 0-291 1,1 0-52-16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53.813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481 39 803 0,'0'0'45'0,"0"0"-31"16,0 0 81-16,0 0-1 15,0 0-55-15,0 0-2 16,0 0 10-16,-65-31-28 16,49 31 7-16,-3-5 9 15,-2 4-5-15,-1 1-11 16,-2 0-4-16,-8 0-14 0,4 0 1 15,-6 12-2 1,-4 12 1-16,8 2-1 0,-5 0 0 16,8 3 1-16,-2 5 1 15,10-2-1-15,0 8-1 16,10 3 0-16,-4 4-1 16,13 6-1-16,0 0-4 15,0 3 6-15,0-1 0 16,0-4 0-16,19-1-6 15,3-5 6-15,7-1-2 16,-2-5-4-16,-2-6 6 16,4-4-1-16,-5-7 1 15,1-5-1-15,-4-7 0 16,8-6 1-16,-1-4 0 16,4 0 40-16,-2-6-5 0,8-14-19 15,-4 1 2-15,-6-1-5 16,-10 1 0-16,4-1 1 15,-9 3 17-15,-4-4-4 16,4 3-8-16,-7-1-1 16,-6-1-1-16,2-4-1 15,-2 4 2-15,0-5 1 16,0 5-3-16,0-4 10 16,-5 4-15-16,-14 2-5 15,0 3 0-15,0 3-4 0,-2 7 5 16,-1-1-7-1,3 6-16-15,-5 0-24 0,-1 0 4 16,3 0-45-16,7 0-54 16,2 3-22-16,7 5-50 15,6 0-54-15,0-8-129 16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54.176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140 0 618 0,'0'0'122'16,"0"0"24"-16,0 0-20 15,0 0-18-15,0 0-14 16,0 0 1-16,0 0-64 16,-2 29-30-16,-14 15 21 15,-6 15 26-15,0 8-1 16,-4 3-23-16,12-1-8 16,1-4-5-16,-3-4-3 15,13-11-6-15,0-9 6 16,0-10-7-16,3-5-1 15,0-9-19-15,0-7-39 0,0-4-45 16,0-3-104 0,0-3-19-16,0 0-31 0,0 0-33 15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54.571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100 0 722 0,'0'0'126'0,"0"0"-96"15,0 0-8-15,0 0 22 16,-84 179-15-16,71-129-4 15,10-1 23-15,3-4-11 16,0-3-1-16,3-6-2 16,19-8-11-16,10-3-9 15,-5-8 9-15,11-9 5 16,-1-8 10-16,4 0 12 16,-7 0 50-16,4-17-5 15,-10-10-46-15,3-7 4 16,-9 0-37-16,-13-1 8 0,-9 2-5 15,0-4 2 1,-22 4 7-16,-8-3-28 0,-15 2-8 16,1 1-40-16,7 8-44 15,-4 11-94-15,17 5-121 16,5 4-321-16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55.097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68 0 867 0,'0'0'117'0,"0"0"-109"0,0 0-7 15,0 0 7-15,-6 145 5 16,3-95 0-16,1 6 19 16,2 1 17-16,-3 0-22 15,-5-5-11-15,6-5-6 16,-1 1-4-16,0-9-4 16,-7-5 6-16,7-9-7 15,3-8 0-15,0-9 0 16,0-8-1-16,0 0-9 15,0-10 5-15,16-21-18 16,5-12 19-16,14-4-46 16,-5-6 34-16,8 2-16 0,2 7-22 15,-2 8 53-15,2 11 27 16,-8 6-15-16,-4 13 14 16,-7 6-2-16,1 0 8 15,-3 19-16-15,0 17-16 16,-9 4 15-16,-7 12 2 15,-3 1 15-15,-3 1 9 16,-29-4-1-16,-9-5 2 16,-5-6-14-16,-10-14-18 15,0-9-10-15,-4-12-7 16,11-4-66-16,1-4-63 16,21-29-104-16,11 0-20 15,13 2-139-15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55.637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240 0 307 0,'0'0'374'0,"0"0"-272"15,0 0-61-15,0 0-4 16,0 0-24-16,0 0-6 16,0 0 24-16,-137 76 24 15,106-38-12-15,0 4-8 16,9 2-2-16,6 4-17 15,13-1-10-15,3-4-5 16,0-7 1-16,0-8-2 16,25-11 0-16,9-12-2 15,7-5-3-15,-1 0 2 16,11-25-22-16,-5-9 4 16,-5-5-55-16,-14-3-39 15,-1 3 48-15,-17 0 10 0,-4 6 29 16,-5-1 28-1,0 9 51-15,0 7 14 0,0 11 63 16,0 7-21-16,0 0-84 16,-2 11-23-16,-1 19 0 15,3 9 4-15,0 6 11 16,0 3 2-16,0-3 8 16,21-3-2-16,-2-9-6 15,3-2-7-15,10-11-9 16,-5-10-1-16,14-10-78 15,-1-10-74-15,-8-15-242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1.94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39 278 834 0,'0'0'308'0,"0"0"-214"15,0 0 42-15,0 0 21 16,0 0-75-16,0 0-46 16,0 0-10-16,-16-121-23 15,16 124 4-15,0 23-7 0,6 9 56 16,4 13 32-16,-2 8-15 16,2 9-15-16,-7 6-11 15,3 0-10-15,4 0-21 16,-7-1-9-16,3-5-6 15,4-7 1-15,-7-4-1 16,3-10 5-16,-3-3-6 16,-1-15-26-16,6-2-41 15,-3-10-52-15,1-7-190 16,4-7-482-16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55.887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82 0 942 0,'0'0'155'0,"0"0"-115"16,0 0-31-16,0 0-8 16,0 0 57-16,0 0 22 15,-22 201 20-15,13-121 16 16,-4 4-13-16,5 2-44 16,-5-5-30-16,7-5-16 15,3-9-8-15,-4-14-5 16,7-11-51-16,0-12-94 0,0-17-121 15,16-7-393-15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57.603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318 0 745 0,'0'0'149'16,"0"0"-84"-16,0 0 46 16,0 0-8-16,0 0-31 15,0 0-8-15,0 0-12 16,-22 6-33-16,-12 25-16 15,-10 14-2-15,1 9 0 16,-5 5 0-16,8 2 0 16,9-2-1-16,7-5 1 15,8-10-1-15,3-7 0 0,10-18-7 16,3-5-4-16,0-11-2 16,0-3 2-16,13 0 11 15,17 0 29-15,21-9 46 16,11-10-20-16,9-4-8 15,14-2-18-15,-14 3-3 16,-2 3-14-16,-22 5-6 16,-13 5-5-16,-15 3 1 15,-13 6-2-15,-6 0-5 16,0-2-27-16,0 2-9 0,0-3-36 16,6-14-59-1,-3 3-64-15,4-3-175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57.950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0 415 479 0,'0'0'201'0,"0"0"-126"0,0 0 30 15,0 0 43-15,169-112-11 16,-107 71-37-16,16 4 3 16,3-2-15-16,-3 1-17 15,-7 4-23-15,1 7-30 16,-15 4-12-16,-14 3 1 15,-3 7-1-15,-12 1-6 16,1 4 0-16,-10-1 0 16,-14 7-11-16,1-1-50 15,-6 3-89-15,0 0-84 16,0 3-70-16,0 8 73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58.499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147 0 727 0,'0'0'198'0,"0"0"-93"0,0 0 18 15,0 0-33 1,0 0-48-16,0 0-30 15,0 0-11-15,-38 64 41 0,20-13 32 16,-4 4-11-16,3 6-24 16,0 5-14-16,11-4-15 15,-2-1-3-15,4-5-1 16,6-4-5-16,0-11-1 16,0-5-25-16,0-6-56 15,0-11-53-15,0-8-74 16,8-6-77-16,5-5-51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58.813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107 0 624 0,'0'0'135'0,"0"0"-46"15,0 0-17-15,0 0-30 16,-99 187-27-16,99-142 6 16,0-6 4-16,5-4 4 15,30-7 26-15,8-10 20 16,14-8 3-16,-1-10 31 16,-7 0-44-16,5 0-4 15,-17-16-1-15,-15-9-30 0,-13 5 11 16,-9-5-4-16,0-5-37 15,-9-1 54 1,-26 1-50-16,-5-1-4 0,-3 5-35 16,2 4-56-16,1 5-116 15,8 9-158-15,23-1-390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59.090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71 0 753 0,'0'0'286'16,"0"0"-171"-16,0 0-53 15,0 0-55-15,0 0-7 16,0 0 0-16,0 0 21 15,-6 128 10-15,0-73-4 16,-7 1 2-16,7 4-16 16,-7-5-5-16,8 1 0 15,-8-2-8-15,7-3-8 16,3-3-69-16,3-1-97 16,0-10-115-16,0-15-243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59.434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445 0 689 0,'0'0'63'16,"0"0"-58"-16,-175 53-5 15,101-27-11-15,2-1 10 16,15-3-1-16,24-5 2 16,7-6 0-16,18-6 0 15,8 4-19-15,0 1 19 16,0 2 4-16,18 3 48 0,1 1 29 16,6 3-3-16,9 0-4 15,0 1-21-15,10-1 14 16,0 3-27-16,2 1-12 15,5-1-15-15,-8 3-13 16,-3 0 0-16,-2 0-20 16,-13-2-27-16,-1-1-57 15,-8-8-121-15,0-3-279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1:59.915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347 0 940 0,'0'0'152'0,"0"0"-73"15,0 0 59-15,0 0-71 16,0 0-44-16,0 0-16 15,-188 9 16-15,142 24 6 16,6 8-18-16,8 5-3 16,7 3-8-16,17 1 0 15,0 0 0-15,8-5 0 16,0-3 0-16,26-12-1 16,2-7 1-16,7-12-2 0,5-11-19 15,3 0 21-15,1-20 0 16,-1-15-21-16,-3-5-96 15,-5-5 17-15,-10 4-6 16,-9 2 106-16,-3 8 6 16,-10 12 108-16,-3 12 50 15,0 3-74-15,0 4-71 16,0 0-19-16,0 24-19 16,0 8 19-16,-11 12 0 15,11 3 10-15,0 1-2 16,0-1-8-16,11-5 0 15,10-9 0-15,14-7-17 16,5-15-91-16,22-11-44 0,-2-14-166 16,-11-17-393-16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2:00.141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208 0 895 0,'0'0'230'0,"0"0"-131"16,0 0-81-16,0 0-16 15,0 0 31-15,0 0-2 16,-31 167 22-16,15-103-12 16,1 8 24-16,-4 4-5 0,3 4-34 15,1-1-14 1,-3-4-12-16,-1-3-27 0,0 12-90 15,0-20-160-15,-2-13-355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2:01.085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402 0 42 0,'0'0'808'15,"0"0"-671"-15,0 0-60 16,0 0-57-16,0 0 24 16,0 0 21-16,0 0-2 0,-30 19-16 15,-11 3 8 1,-12 7-17-16,-3 6-25 0,-1 4-12 15,8-2 0-15,6 1-1 16,5-4 0-16,19-9-19 16,4-6-23-16,15-5-20 15,0-6 24-15,0 4 35 16,15 2 3-16,7 3 36 16,16 5 21-16,5 4-2 15,13 1-1-15,1-2-8 16,5 3-1-16,-3-5-16 15,-10-2-13-15,-8-6-14 16,-10-4 8-16,-19-5-10 16,-2-6 0-16,-7 0-23 15,0 0-62-15,7 0-52 0,-1-2-23 16,7-13-31-16,-11 0-191 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2.47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95 21 901 0,'0'0'234'16,"0"0"-150"-16,0 0 45 0,0 0-44 15,0 0-47-15,0 0 4 16,-90 148 3-16,90-98-8 16,0-3-2-16,6 1-5 15,15-6-7-15,8-2-11 16,2-10-3-16,6-2 3 16,1-12 1-16,2-4-2 15,4-9 1-15,-4-3 3 16,1 0-4-16,-1-23 4 15,-8-10-8-15,-5-9 1 16,-11-11-1-16,-13-6-1 16,-3-5-5-16,-6 2 8 0,-28 6-9 15,-7 14 1-15,-5 13-1 16,-5 15-1-16,2 8-9 16,-10 6-41-16,8 6-242 15,21 13-425-15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2:01.395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0 753 0,'0'0'221'16,"0"0"-159"-16,0 0-31 15,0 0 11-15,0 0 16 16,0 0 79-16,0 0 4 0,196 0-58 16,-105 3 7-16,2 3-38 15,9-4 1-15,8 4-24 16,-7 0-6-16,-7-1-17 16,-12 1 2-16,-19 0-8 15,-17-4-2-15,-24 1-26 16,-15-3-39-16,-2 3-67 15,-7 3-55-15,0-1-44 16,-10 1-168-16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2:01.697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42 0 620 0,'0'0'342'0,"0"0"-225"16,0 0-51-16,0 0 37 16,0 0-10-16,0 0-51 15,0 0-33-15,-5 64 36 16,-8-13 11-16,7 13-12 15,-7 11-19-15,10 3-24 0,3 3 11 16,0-6-12 0,0-6-6-16,0-12-48 0,13-12-81 15,17-20-81-15,2-10-105 16,6-15-37-16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2:02.011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106 0 897 0,'0'0'221'15,"0"0"-79"-15,0 0-39 16,0 0-67-16,0 0-21 0,0 0 23 16,0 0-6-1,-97 112 0-15,94-68-16 0,3 4 2 16,10-2 10-16,18-5 6 15,9-11 14-15,6-4-6 16,1-13 5-16,-4-8-15 16,-5-5 4-16,-8 0-1 15,-8-18-10-15,-9-9-3 16,-10-8-11-16,0-5-11 16,-13-4 0-16,-24-1-25 15,-10 4-18-15,7 7-9 16,2 6-14-16,17 11-52 15,8 9-115-15,13 0-268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2:02.277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30 0 527 0,'0'0'637'0,"0"0"-468"16,0 0-16-16,0 0-75 16,0 0-62-16,0 0-3 15,0 0 67-15,0 142-10 16,0-73-17-16,0 3-14 16,0-2-17-16,0-2-14 0,0-4-7 15,0-9-1-15,0-5-3 16,0-11-41-16,0-8-78 15,3-15-188-15,7-7-231 16,6-9-168-16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2:02.605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380 0 839 0,'0'0'211'0,"0"0"-153"16,0 0-41-16,0 0-5 0,-162 76-11 16,103-52 6-1,5-3-7-15,8-11 0 0,14-1 0 16,10-3 0-16,17-4 0 16,5-2-15-16,0 3-8 15,0 0 23-15,0 3 39 16,21 2 24-16,7 6 55 15,6-1 9-15,7 4-49 16,2 1-31-16,8-5-18 16,-5 4 1-16,8 3-15 15,-8-4-15-15,-6 7-7 16,-2-2-30-16,-14-1-30 16,-2-1-65-16,7-7-14 0,-10-3-69 15,-8-4-166-15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2:03.102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242 33 712 0,'0'0'277'16,"0"0"-144"-16,0 0 21 15,0 0-30-15,0 0-38 16,0 0-5-16,0 0-25 16,-48-31-13-16,24 31-16 15,-4 0-16-15,-9 12-10 0,2 15 0 16,11 13-1-16,-1 1 0 16,9 4 0-16,16-6-7 15,0-2-1-15,0-10-9 16,22-11-12-16,5-5 23 15,8-8 6-15,2-3 6 16,-2 0 4-16,-7-5 1 16,3-20-10-16,-9-8-1 15,-3-3-17-15,-8 0-25 16,2-3-9-16,-10 5 18 16,-3 6 24-16,0 8 9 15,0 9 42-15,0 5 3 0,0 6-30 16,0 0-15-1,0 0-13-15,0 26 4 0,0 8 9 16,0 9 1-16,0 0 2 16,6 5-2-16,10-7 6 15,3-2-6-15,2-8-1 16,4-7-46-16,4-10-76 16,14-14-137-16,-5-9-100 15,-1-20-463-15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2:03.346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43 0 755 0,'0'0'339'0,"0"0"-127"0,0 0-34 16,0 0-41-16,0 0-88 15,0 0-27-15,0 0 13 16,-10 86 16-16,-1-11 9 15,0 1-19-15,6 13-14 16,2-3-14-16,0-2-7 16,3-9-5-16,0-6-1 15,0-19-10-15,0-10-42 16,0-10-55-16,0-13-196 16,0-11-316-16,0-6-216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2:04.744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332 0 82 0,'0'0'724'16,"0"0"-604"-16,0 0 77 16,0 0-45-16,0 0-42 15,0 0-40-15,0 0-30 16,-26-4-2-16,-1 24-21 15,-8 1-8-15,-8 8-3 16,-1 2-3-16,4-3-2 16,5 0 0-16,11-3 0 0,2-3-1 15,3-5 0 1,13 0-23-16,-1-6 0 0,4 4-8 16,3-5 20-16,0 1-5 15,0 1 4-15,10-1 9 16,12 3 3-16,5 0 9 15,17-3 7-15,12 3 4 16,6 0-4-16,8-1 2 16,-15-1-7-16,-2 1-1 15,-10-1-9-15,-8-4 1 16,-16 3-1-16,-3-7 1 16,-13-4-2-16,-1 4-51 0,-2-4-14 15,0 0-42-15,0 0-111 16,0-7-101-16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2:05.077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3 689 0,'0'0'218'0,"0"0"-162"0,0 0-41 16,0 0 19-16,0 0 52 16,0 0 28-16,167 0 2 15,-94 0 1-15,0 0-18 16,15 0-33-16,-4 6-30 15,3 5-10-15,-9-2-14 16,-3 0-11-16,-16-1-1 16,-12-6-6-16,-7-2-36 15,-5 0-44-15,-1 0-91 16,-12 0-93-16,-13 0-297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2:05.877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375 136 337 0,'0'0'222'0,"0"0"-137"0,0 0-7 15,0 0 32-15,0 0 44 16,0 0-42-16,0 0 8 15,-50-118 17-15,37 110-73 16,5 5-16-16,-8 0 47 16,0 3-44-16,-3 0-37 15,-5 0-12-15,-4 14-1 16,-9 9 1-16,-1 8 8 16,-2 2 3-16,8 2 6 15,10 2-4-15,3 7-14 0,11-4 0 16,8 10 12-1,0-3-4-15,0 3-8 0,0 3 1 16,0 1 8-16,5-2-9 16,14-1 0-16,3-3-1 15,7-3-7-15,-5-4 5 16,7-2-11-16,1-4 3 16,2-7-9-16,-6-6 12 15,3-8-5-15,-6-5-1 16,-3-3 12-16,-4-6 1 15,4 0-1-15,6-3 2 16,3-17-1-16,4-5 0 16,-7-3-14-16,6-4-8 15,-12 1 13-15,2-1 2 16,1-6-2-16,4-1 2 0,-7 0-9 16,-4 0-30-16,-6 6 18 15,-2 2 21-15,-10 5 7 16,0 7 10-16,0 2 12 15,-10 3 17-15,-18 3-20 16,-6-1 16-16,-7 7-19 16,-2 0-15-16,3 5-1 15,2 0-9-15,11 0 0 16,-2 0-19-16,17 0-37 16,-1 0-73-16,7 5-45 15,6 0-16-15,0-1-47 16,0-4 38-16,9 0 21 15,10 0-11-15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37:49.51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3 1489 32 0,'0'0'85'0,"0"0"-62"16,0 0-11-16,0 0-11 16,0 0 9-16,0 0 14 15,0 9 76-15,0-9-11 16,0 2-20-16,0-2-18 16,0 0 18-16,0 0 3 15,0 0 3-15,-3 0-15 16,3 3-11-16,0-3-5 0,0 0-20 15,0 0-14-15,0 0-9 16,0 0 8-16,0 0-8 16,0 0-1-16,0 0 6 15,0 0-6-15,0 0-1 16,0 0 1-16,3 0 23 16,13-5-16-16,-5-4-5 15,5 1-1-15,3-1 5 16,0-2-5-16,-1 0 1 15,4 0 4-15,3-4 1 16,6 5-1-16,-9-2-5 16,3 1 0-16,-4 3-1 15,-2 2 1-15,-3 1-1 0,3-1 1 16,-3 0 0-16,-2 1 1 16,5-5-2-16,3 6 1 15,7-4 0-15,-2-5 0 16,8 0 0-16,2 0 0 15,1-6 0-15,-5 7 6 16,-1-1-7-16,-5 6 0 16,-5 1 0-16,-3-1 1 15,-3 1-1-15,0 6 0 16,-1-5 0-16,-3 0 1 16,10-1-1-16,7 2 6 15,-8-7-5-15,14-2-1 16,-10 2 1-16,2 0 1 15,5 1 0-15,-11 0-2 16,-2 1 6-16,3 4-5 0,-3-3 8 16,-1 2-8-16,4-2 12 15,3-4 17-15,9-1-1 16,4-5-16-16,0 5-4 16,2-1-9-16,-7 0 1 15,5 3-1-15,-4-1 1 16,-9 4 1-16,0 0-1 15,3-1 0-15,-6 3 2 16,-3-2-2-16,3 3 8 16,2-7-8-16,11 2 0 0,-5-2 2 15,8-2-2 1,2 1 8-16,1-2-8 0,-7 4 1 16,4 0-1-16,-11 0-1 15,5 3 2-15,-7-1 4 16,7 0 1-16,-8 1-7 15,4-1 0-15,3-1 2 16,4-3-1-16,-5 1 5 16,11-2-3-16,-1-1 3 15,4 0-5-15,-4 0 0 16,8 0 0-16,-11 5 0 16,-3-6-1-16,-3 8 1 15,4 1 1-15,-10-6 6 16,-1 5-8-16,11 0 10 15,-5-4 0-15,8 3-8 0,2-7 5 16,8 2-5-16,-2 0 5 16,-5 3-6-16,-1 0 5 15,-2 3-4-15,-1-4-2 16,-9 4 1-16,6-1-1 16,-6-2 1-16,6 0 1 15,4 2 4-15,5-4-5 16,1 1 6-16,-1-2-5 15,8 0-1-15,-8 1 9 16,-3 1-9-16,-2 1 0 16,-3 3 0-16,-11 2 0 15,-2 0-1-15,-3 1 1 16,2-1 0-16,1 1 0 0,0-4-1 16,10 4 1-1,-5-6 0-15,8 2 0 0,5-2 1 16,-2 0-2-16,2-2 1 15,1 3 0-15,-1 1-1 16,1 2 2-16,-4-2-2 16,-4-1 1-16,5-1 0 15,0 3 0-15,-1-4 1 16,4 3-1-16,-1-2 0 16,-2 1 0-16,2 1-1 15,0-2 2-15,1 3-1 16,-1-3-1-16,1 4 1 0,-1-3 0 15,-2 1-1 1,-1 3 1-16,1-7-1 0,-8 2 1 16,2 0 0-16,-1 1 0 15,-3-3-1-15,-3 3 0 16,0 1 1-16,-7 3 0 16,-2 0 0-16,-3 1 1 15,-10 5 5-15,-3 0-6 16,0 0-1-16,-29 11-72 15,-17 20-303-15,-10 2-286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3.474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0 168 816 0,'0'0'172'0,"0"0"-64"16,0 0 95-16,0 0-89 16,0 0-57-16,0 0-8 0,0 0-15 15,0-4-34-15,0 30 0 16,16 13 47-16,0 12-3 15,3 7-4-15,2 9-5 16,-2 2-21-16,3-2-4 16,-1-9-3-16,1-4-5 15,-3-9 0-15,-3-9-1 16,0-8 0-16,-11-11 1 16,1-7-1-16,1-6 0 15,-4-4 6-15,-3 0 6 16,6-6 3-16,0-19-11 15,4-12-5-15,6-13-26 16,-10-9-19-16,2-11 11 16,5-7-15-16,0 1 12 15,-10-1 14-15,6 10 13 0,1 11 9 16,-10 14 1-16,6 14 0 16,-3 11 1-16,0 11-1 15,-3 6 0-15,7 0-27 16,-4 23-22-16,3 16 48 15,4 14 0-15,-2 12 1 16,8 3 0-16,6 2 0 16,0 0 9-16,2-7-9 15,5 0 0-15,-2-10 0 16,-2-6 1-16,-3-11-1 16,-4-10 0-16,-4-9 0 15,-1-12 1-15,-11-5 12 16,7 0 18-16,1-25 17 15,-1-19-13-15,4-13-18 16,6-10-5-16,-14-9-11 0,8-9-1 16,-10-1 1-16,3-1 0 15,-6 6-1-15,3 14 0 16,-3 14-1-16,0 17-12 16,0 13-75-16,7 13-176 15,-4 9-430-15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2:06.219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120 0 910 0,'0'0'220'0,"0"0"-138"0,0 0 63 16,0 0 41-16,0 0-96 16,0 0-40-16,0 0-5 15,-34-3-26-15,15 45 0 16,0 17 9-16,0 12-11 15,11 6-3-15,-8 2-4 16,16-6 0-16,0-6-3 16,0-11-7-16,0-14-22 15,0-11-46-15,0-14-47 16,6-12-35-16,15-5-26 16,-2 0-64-16,0-16-322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2:06.757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153 0 852 0,'0'0'206'0,"0"0"-75"16,0 0-83-16,0 0-7 15,0 0-15-15,0 0 48 16,-128 149-13-16,116-90-18 16,-1 2-2-16,13 0-5 15,0-2-4-15,13-5-10 16,12-8 1-16,12-11-10 15,1-11-13-15,0-12 8 16,-5-12 3-16,4 0 7 0,-2-21 4 16,-13-19-2-16,-4-7-4 15,-15-5-1-15,-3 0-8 16,0-2 2-16,-8 4-9 16,-24 5-14-16,7 11-21 15,-9 15-36-15,9 11-57 16,3 8-87-16,7 0-292 15,1 6-71-15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2:07.229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0 871 0,'0'0'282'16,"0"0"-187"-16,0 0-35 16,0 0-40-16,0 0-3 15,0 0 40-15,0 0 55 16,22 180-13-16,-19-102-28 16,2 3-36-16,3 1-18 15,-5-5-11-15,5-13-5 16,2-13-1-16,-7-10-2 15,3-16-20-15,4-11-27 16,-7-14-31-16,0 0 35 16,3-14 32-16,4-26-24 0,9-12-21 15,-8-13 36-15,15-3 22 16,-1 4 6-16,5 11-5 16,2 11 11-16,5 14 5 15,4 11 9-15,-4 9-4 16,1 8-13-16,-8 0 0 15,-5 28 2-15,-6 8 30 16,-12 11 16-16,-7 7-8 16,-10 0-20-16,-21-2-7 15,-19-8-7-15,1-7-15 16,-8-12 0-16,4-9-35 16,7-12-34-16,5-4-76 15,17-1-187-15,8-18-237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2:07.814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258 51 426 0,'0'0'280'16,"0"0"-153"-16,0 0-53 16,0 0-19-16,0 0 37 15,0 0 59-15,0 0 31 16,10-45-71-16,-26 43-42 15,-3 2 22-15,-6 0-56 16,-9 0-22-16,-1 25-6 16,-5 8 3-16,9 9-1 15,-1 7-8-15,11-3 2 16,15 0 3-16,6-6-6 16,0-7 0-16,0-8-1 15,22-8-9-15,-1-6 10 16,14-11 2-16,-7 0 8 0,9-11-3 15,-2-23-7-15,-5-6 0 16,5-11-25-16,-11 0-14 16,1-3-3-16,-6 7 20 15,-3 9 20-15,-3 13 2 16,-11 14 14-16,-2 11 26 16,0 0-21-16,3 6-19 15,3 24 19-15,7 15 8 16,6 5-8-16,0 6-10 15,5-1-7-15,1-7-2 16,4-9-25-16,-5-14-32 16,-5-11-49-16,3-14-22 15,12-6-4-15,-9-25-192 0,-6-8-360 16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2:08.050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6 0 751 0,'0'0'285'0,"0"0"-67"15,0 0-103-15,0 0-61 16,0 0 43-16,0 0 2 16,0 0-32-16,-3 101 16 15,0-33-13-15,3 10-35 0,0 3-17 16,0 3-9-16,0-7-8 15,0-7-1-15,0-19-28 16,0-6-51-16,0-14-99 16,0-10-358-16,0-13-258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2:09.330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0 735 0,'0'0'259'15,"0"0"-113"-15,0 0-68 16,0 0-46-16,0 0-18 15,0 0 2-15,0 0 41 16,60 36 28-16,-20-16 2 16,9 3-21-16,8 2-21 15,5 0-16-15,-3 5-10 16,0 1-7-16,-2 0-2 16,-11 1-9-16,-3-6 5 15,-5-1-5-15,-4-6-1 16,-9-7 1-16,-6-3 1 15,-3-4-1-15,-11 0-1 16,-5-4 10-16,0-1 6 0,0 0 2 16,0 0 9-16,0 0-5 15,-18 0-13-15,-13 0-8 16,-16 0-1-16,-13 4-12 16,-5 5 5-16,-3 2-2 15,-4 3-4-15,10 2 5 16,3 0-15-16,13-1-3 15,5-5-2-15,12 0 6 16,18-5-3-16,1-5-27 16,10 0-80-16,0 0 14 15,0 0-15-15,18 0-38 16,7-5-15-16,4-6-51 16,-8 2-105-16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2:09.848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1177 104 218 0,'0'0'487'15,"0"0"-386"-15,0 0 2 16,0 0-19-16,0 0-24 15,0 0 26-15,0 0-4 16,-83 0 14-16,48 0 8 16,-6 0 5-16,-8-6-23 15,-17-5-26-15,-2-6-17 16,-13-3-16-16,-10 1-14 16,1 2-3-16,-6 6-3 15,12 8-5-15,0 3 12 0,12 0-3 16,10 0-3-1,5 9 0-15,17-4-8 0,15-2 1 16,6-1 0 0,3-2-1-16,11 0-19 0,2 0 3 15,-4 0-3-15,4 0-6 16,3 0-22-16,0 0-55 16,0 0-114-16,0 0-161 15,0 6-213-15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2:24.835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432 139 165 0,'0'0'115'0,"0"0"143"15,0 0-69-15,0 0-80 16,0 0-44-16,0 0-8 16,0-39 21-16,0 34 12 15,0-1 17-15,0 5 3 0,0 1-15 16,0-4-14-1,0-1-20-15,-7 0-20 0,1 0-25 16,-10-5-10-16,5 0-5 16,-8-1-1-16,0-2 1 15,-10 6-1-15,8 2 19 16,-1-3-5-16,-3 8-1 16,1 0-7-16,-2 0 4 15,4 0-9-15,0 0 1 16,1 8-1-16,2 3-1 15,0 4 0-15,8 3-1 16,-5-1 0-16,0 4 1 0,0 3-1 16,7 0 0-1,-4 7-1-15,7 0-5 0,1 3 6 16,-5 2 1-16,10 3-1 16,0 3 1-16,0 1-2 15,0 1 2-15,0 5-1 16,0-4 1-16,15 0 0 15,-6-8 0-15,7 1-1 16,-3-7 0-16,-4-6 1 16,7-3-1-16,0-2 0 15,-1-3-1-15,0-1 1 16,11 1 0-16,-2-3 1 16,1 0-1-16,0-3 1 15,6 0 0-15,-6-2 0 16,-1-4 6-16,2-1-6 0,-11-4 1 15,4 0-1-15,-3 0 8 16,2 0-8-16,-2 0 7 16,0 0-5-16,-4-9 7 15,7-2-9-15,-4 0 7 16,4-3-7-16,-3-1 0 16,-4-1 0-16,6 2-8 15,-2-3-3-15,0 0 4 16,-10 1-5-16,7 1-8 15,-7 5 11-15,-3-3 9 16,-3 6 0-16,0-2 1 16,3-1 1-16,-3 4 8 15,0-6 6-15,0-1 6 16,0 7 0-16,0-7 2 16,-9 1 4-16,-7-1-1 0,0 1-11 15,7-7 0-15,-4 5-3 16,5 8-1-16,-2-4-2 15,7 4-3-15,0 6 8 16,0 0-1-16,0 0 0 16,-4-3-3-16,4 3-2 15,-6 0-7-15,-4-3-1 16,-5 3 0-16,2-3 1 16,4 2 0-16,-1 1-1 15,4 0 0-15,-1 0 0 0,2-4 0 16,-5 4-1-16,4 0 1 15,-4 0-1-15,-6 0 0 16,10-1 1-16,-1 1-1 16,2 0-1-16,0-4 1 15,8 4-7-15,0 0-31 16,0-15-89-16,0 4-351 16,13-2-129-16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2:25.383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 21 451 0,'0'0'167'0,"0"0"-30"0,0 0 37 16,0 0 0-16,0 0-32 16,0 0-11-16,0 0-17 15,-3-21-58-15,3 21-56 16,0 10 0-16,0 18 5 16,0 5 30-16,0 14 3 15,10 7-4-15,-1 5-17 16,10 2-5-16,3 0-3 15,-7-5-8-15,4-4 7 16,-3-8-6-16,-4-6-1 16,1-11 0-16,-8-1 1 15,6-9-1-15,-11-4 10 16,2-1-3-16,-2-7-7 16,0-5-1-16,0 0-6 15,0 0-32-15,0 0-49 0,0 0-82 16,6-5-3-16,-6-12-315 15,3-3-219-15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2:25.782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43 0 738 0,'0'0'250'16,"0"0"-164"-16,0 0-40 15,0 0 9-15,0 0 16 16,-40 153-6-16,40-106-7 16,0 3-22-16,0-2-8 15,10-3-15-15,12-6-7 16,2-3 2-16,1-6-7 15,7-4 5-15,-5-9-5 16,8-9 0-16,-8-8 23 16,5 0 7-16,-7-8 1 15,-4-23 20-15,-2-3-7 16,-6-5-8-16,-7-3-17 0,-6-3-2 16,0 1-2-16,-19-3 4 15,-8 3-4 1,-8 12-4-16,0 3-12 0,8 14 0 15,2 14-11-15,-1 1-110 16,15 0-153-16,0 13-329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3.849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162 0 834 0,'0'0'202'0,"0"0"-152"16,0 0 35-16,0 0 8 15,0 0-53-15,-143 182 17 16,127-125-14-16,13 1 8 16,3-2-28-16,0-2 11 15,16-9-11-15,11-6-7 0,5-12-3 16,3-7 2-16,-2-11 18 15,2-9 27-15,-1 0 11 16,-3-26-27-16,-3-18-22 16,-3-10-10-16,-12-10-12 15,-10-6-16-15,-3 0-56 16,-3 4-39-16,-26 15-25 16,-14 10 6-16,5 16-119 15,8 15-377-15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2:26.336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0 894 0,'0'0'202'0,"0"0"-86"15,0 0-73-15,0 0-24 16,0 0 20-16,0 0 8 15,-3 163 9-15,6-109 23 16,13 8-33-16,-1-1 1 16,-6-3-21-16,7-11-14 15,-3-5-5-15,-7-11-6 16,-3-9 5-16,0-11-4 16,-3-5 5-16,0-6 2 15,0 0 17-15,0-8 6 0,0-20-17 16,0-9-14-16,0-4 0 15,0-7-1-15,0 3-9 16,0 3-4-16,13 4 4 16,5 12-1-16,1 2 1 15,6 8 0-15,-1 10-4 16,11 6-4-16,-11 0 6 16,11 22 1-16,-10 22 10 15,-4 7 18-15,-2 12 0 16,-16-2-1-16,-3 1 5 15,0-9 1-15,0-5-5 16,-19-9-8-16,-5-12 2 16,-11-6 2-16,2-13-14 15,-5-8-7-15,1 0-63 16,5-3-147-16,20-31-31 0,2 3-102 16,10 4-144-16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2:26.997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195 145 114 0,'0'0'692'0,"0"0"-539"16,0 0 2-16,0 0-20 15,0 0-25-15,0 0 19 16,0 0-20-16,-84-86-11 0,65 80-20 15,3 6-7 1,7 0-39-16,-9 10-25 0,2 21-7 16,-3 9 0-1,13 6-2-15,3 4-5 0,3-5 0 16,0-6-1-16,9-5 2 16,20-3-4-16,-5-6 4 15,1-9 5-15,7-2-12 16,-5-8-8-16,-5-6-8 15,2 0 16-15,5-8 12 16,-7-20 1-16,3-12-15 16,-7-7-15-16,-2-9-64 15,-10 0 20-15,-6-4 25 16,0 9 31-16,0 10 18 16,0 10 12-16,0 14 24 15,0 9 40-15,0 8-16 16,0 0-25-16,0 0-25 0,0 23-9 15,0 12 0-15,0 13 9 16,13 12 13-16,-4 1-1 16,10 1 6-16,-1-3-15 15,4-9-3-15,-3-8-9 16,2-11 0-16,-2-9-1 16,0-8-5-16,-3-8-67 15,3-6-98-15,8-12-73 16,-5-18-143-16,7-4-259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2:27.335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0 990 0,'0'0'250'16,"0"0"-72"-16,0 0-50 15,0 0-32-15,0 0-19 16,0 0-15-16,0 0-24 16,0 35-22-16,3 13 15 15,4 17 7-15,2 10-8 0,4 10 0 16,-2 1-8-1,11-3-5-15,-3-11-8 16,7-10-8-16,-4-9 1 0,-11-17 5 16,5-8-6-1,-13-11-1-15,0-9-38 0,4-8-97 16,-7-2-113-16,3-21-3 16,0-2-410-16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2:28.393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245 100 413 0,'0'0'241'0,"0"0"-106"16,0 0 24-16,0 0-14 15,0 0-28-15,0 0 0 16,0 0 14-16,13-97 0 15,-13 94-12-15,0 3-44 16,0 0-37-16,0 0-19 16,-7 20 0-16,-21 21-13 15,-6 13-5-15,-10 6 1 16,4 1 0-16,2-5-2 16,14-8 0-16,2-9-18 0,9-11-15 15,10 3-10 1,3-9-34-16,0-2-3 0,3-4-6 15,16 1 37-15,2-5 15 16,11-2 34-16,6-1 39 16,5 2 1-16,3-8 15 15,11-1-13-15,-1 2 2 16,-13-4-24-16,-5 0-12 16,-13 0-8-16,-10 2 7 15,-6 1-7-15,1 3-10 16,-7-4-45-16,-3 1-66 15,0-3-78-15,3 0-177 16,-3 0-343-16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2:28.739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53 1053 0,'0'0'288'0,"0"0"-140"16,0 0-93-16,0 0-18 0,0 0 44 16,0 0 34-1,165-34-17-15,-78 25-32 0,10 0-16 16,2 9-26-16,4 0-10 15,-9 0-13-15,-13 0 7 16,-16 13-8-16,-15-3 0 16,-22 2 1-16,-10-3-1 15,-12-7 1-15,1-2-1 16,-7 0 0-16,0 0-38 16,0 0-57-16,0 3-79 15,12-3-171-15,4 0-160 16,0-3-311-16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2:29.887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483 94 644 0,'0'0'221'16,"0"0"-48"-16,0 0-37 15,0 0 6-15,0 0-39 16,0 0-21-16,0 0 16 0,-143-76-1 15,114 68-24-15,4 2-25 16,1 3-22-16,-1 3-13 16,-7 0-11-16,5 3-2 15,-5 17 1-15,5 2-1 16,-5 3 0-16,7 9-1 16,6 2 0-16,1 9-5 15,5 5-1-15,4 6 6 16,9 3-5-16,0 1 5 15,0-1 0-15,0-4 0 16,9-4 0-16,9-9-1 16,8 0-5-16,-1-3 6 15,-3-8 0-15,2-6-5 16,8 0 6-16,-7-5-9 16,-1-4 2-16,5-2 1 0,-4-2-6 15,2 1 11-15,2-7-7 16,-4 1-11-16,-7-7 3 15,4 0 9-15,0 0 2 16,-1 0 5-16,4-13 0 16,4-6 1-16,-8 3 1 15,4-4-2-15,-6 5-1 16,0-1-8-16,-3 1 2 16,-8-1 7-16,-5 7 1 15,4-4-1-15,-7 0 2 16,0-2 6-16,0-2 0 15,0-3 2-15,-16-2-9 16,-2 0 12-16,-4 0 2 0,-3-1 0 16,-6 12-5-1,9-3 6-15,-6 6-15 0,-3 4 5 16,9 2-6-16,-3 2 0 16,7 0-10-16,2 0-2 15,10 0-19-15,-1 0-51 16,7 0-107-16,0 0-91 15,10 2-107-15,6 4-110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2:30.241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19 42 705 0,'0'0'215'16,"0"0"-93"-16,0 0 60 16,0 0 27-16,0 0-70 15,0 0-47-15,0 0-28 16,0-42-10-16,-2 64-22 15,-9 18-20-15,9 18-5 0,-1 13 1 16,3 8 0-16,0 2-6 16,0-6 4-16,13-5-6 15,-5-11 6-15,8-4-6 16,-7-18 0-16,1-3-25 16,-1-10-47-16,-2-12-71 15,-1-8-114-15,-3-4-141 16,2 0-103-16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2:30.617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94 36 902 0,'0'0'197'16,"0"0"-119"-16,0 0 6 16,-78 151 27-16,62-95-37 15,16 0-4-15,0-3-22 16,0-5-17-16,25-5-17 16,6-11-5-16,10-8 16 15,-1-10-5-15,1-8-4 16,2-6-3-16,-5 0 8 15,-1-25 6-15,-6-10-2 16,-3-5-6-16,-16-1 3 0,-2-4-6 16,-10 0-3-16,0-5-1 15,-22-1-5-15,-15 1-5 16,-6 0-2-16,-5 9 0 16,15 9-37-16,-2 21-50 15,13 11-120-15,6 0-172 16,14 22-268-16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2:31.143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0 1101 0,'0'0'193'15,"0"0"-154"-15,0 0-38 16,0 0 35-16,19 165 36 16,-1-101 27-16,-6 2-14 15,4 2-33-15,3-1-21 16,-4-6-21-16,4-7-1 15,0-9-9-15,-7-10-11 16,1-15-17-16,-8-10-29 0,6-10-43 16,-9 0 53-16,1-17 47 15,3-16 0-15,4-16 0 16,-7-12-39-16,3-7 7 16,7 1 17-16,6 6 8 15,-1 7 7-15,4 15 0 16,13 10 23-16,-8 17 8 15,11 8-12-15,2 4-6 16,1 9 9-16,-1 23-1 16,-2 17 38-16,-11 7-6 15,-11 0-10-15,-13 6-14 16,-3-10 10-16,-6-4-4 16,-26-12-13-16,-8-7-7 15,-3-19-15-15,-1-10 0 16,-2 0-75-16,-2-26-92 15,11-37-61-15,15 7-173 16,16 3-222-16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2:31.757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308 140 622 0,'0'0'270'0,"0"0"-144"15,0 0-6-15,0 0 32 16,0 0-20-16,0 0-39 16,0 0 9-16,-159-134-13 15,130 134-34-15,2 0-28 16,5 2-17-16,-7 21-10 16,15 7-1-16,-2 7 0 15,6 2-6-15,10 3-3 16,0 0 4-16,16 3-6 15,18-6 12-15,-3-4 1 0,3-9-1 16,4-2 0-16,-3-13-2 16,-11-9-12-16,1-2 6 15,-1-2 7-15,2-33 0 16,-4-6-20-16,-3-10-36 16,-11-2-9-16,5 0 14 15,-10 8 31-15,-3 12 21 16,0 7 6-16,0 15 45 15,0 9 12-15,0 2-31 16,0 0-13-16,0 19-10 16,0 9-9-16,0 14 22 15,9-3 13-15,10 8-18 16,10-5 4-16,-5 1-15 0,11-7-5 16,-5-2 11-16,2-9-12 15,-4-10-28-15,0-14-52 16,6-2-80-16,-3-30-107 15,-9-7-508-15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4.16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6 31 742 0,'0'0'495'0,"0"0"-434"16,0 0-23-16,10 188 102 15,-4-120-66-15,0-1-40 16,1-8 14-16,-7-9-13 16,0-11-10-16,0-17-8 15,0-7 2-15,0-15 2 16,-7 0 11-16,-2-12 0 16,-4-24-32-16,7-15-6 15,6-10-39-15,0-14 4 16,3-4 4-16,22 5 20 15,4 12 17-15,-2 17-1 16,5 19-9-16,-5 11-22 0,-2 12-211 16,-4 3-255-16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0:42:32.036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50 0 863 0,'0'0'393'0,"0"0"-228"15,0 0-69-15,0 0-26 16,0 0 10-16,0 0-9 16,-47 176 4-16,44-101-2 15,3 1-13-15,0 1-7 16,0-5-24-16,16-7-14 16,2-6-4-16,1-10-10 15,0-12-1-15,-8-4 0 16,2-12-15-16,0-1-17 15,-7-5-32-15,-6-9-52 16,3-2-112-16,0-4-179 16,-3 0-386-16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28.579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59 30 110 0,'0'0'228'0,"0"0"-119"16,0 0-16-16,0 0-8 0,0 0-14 16,0 0-1-1,-6-13-15-15,6 7-3 0,-3 0 2 16,-4 3-10-16,4 1 11 15,3-2 22-15,0 4-22 16,0 0-17-16,0 0-5 16,0 0 0-16,0 0-2 15,0 0-18-15,0 0-13 16,0 0 0-16,0 0-2 16,0 0-8-16,0 0-3 15,0 6 7-15,16 13 5 16,3 2 1-16,5 9 1 15,8 1-1-15,-5 7 0 16,5-6 1-16,-7 3-1 16,-1-1 1-16,-5-4-1 15,0 1-1-15,-3 0-11 16,-7 0 2-16,6-4 10 0,-2-2 0 16,-4-8 6-16,1-3-4 15,-7-8-1-15,0-4-1 16,0 2 0-16,-3-4 10 15,0 0-2-15,0 0-1 16,0 0-1-16,0 0 2 16,0 0 10-16,0 2 18 15,0-2 0-15,0 0 9 16,0 0-13-16,0 0-1 16,-19 3-5-16,-8 5-20 15,-14 6-6-15,-9 3 0 0,0 5 1 16,0 1-1-1,7-2 0-15,8-5 0 0,13-3 2 16,11-4-2-16,1-6 0 16,10-3-8-16,0 0-49 15,0 0-71-15,0 0-87 16,18 0-66-16,1 0-224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29.054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1264 106 603 0,'0'0'111'0,"0"0"-9"0,0 0 53 16,0 0 11-16,0 0-27 15,-162 3-24-15,106-3-11 16,-3-5-37-16,-9-12-6 16,-10 3-20-16,-13 0 0 15,4-1-6-15,-13 5-13 16,4 1-11-16,-4 3-5 15,10 1-5-15,-4 0-1 16,16 1-23-16,19 2-28 16,29 2-45-16,14 0-96 15,16-3-441-15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30.986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474 90 428 0,'0'0'125'16,"0"0"31"-16,0 0-16 16,0 0-32-16,0 0 11 15,0 0-37-15,0 0-11 16,-2-22-11-16,-7 16-20 15,-4 0-8-15,-3 0-10 16,-6-2 11-16,4 3-5 0,-1-3 2 16,-3-1-18-1,-2 4 13-15,2-1-14 0,0 3-2 16,0 0-8-16,-4 3-1 16,5 0 0-16,-1 0-1 15,0 0 1-15,4 6-1 16,-1 5-5-16,0 3-1 15,8 2 6-15,-5 4 0 16,0 5 0-16,-3 6 0 16,10 2 0-16,-4 2-1 15,-3 0 1-15,14 2 0 16,-4-2-6-16,3 0 5 16,3 5 1-16,0-1-7 15,0 6 7-15,0 3 0 16,0-3-1-16,6-4-4 0,7-1 5 15,-2-4-5 1,5-4-2-16,0-5-4 0,3 3 12 16,-8 0 0-16,8-4 0 15,0 4-1-15,3-2 1 16,4-6 0-16,-12-3-5 16,5-5-11-16,0-2-10 15,-1-7 7-15,1-5 18 16,3 0 0-16,-3 0 1 15,5 0 0-15,5 0-3 16,-1 0-6-16,-7-11-5 16,11-5-4-16,-7-1 0 0,-1-3 0 15,5-1 5-15,-4-4 12 16,-1 0-6-16,-5-1 7 16,3 6 1-16,-12 0-1 15,-4 4 1-15,-4 3 7 16,-2 2 6-16,0 1 27 15,-5-5 15-15,-17-1 5 16,-10-2-14-16,5 1-14 16,-5 3-4-16,7 3-11 15,4 6 6-15,-4 5-24 16,3 0-8-16,-4 0-88 16,5 0-42-16,-4 13-62 15,6 4-30-15,11-6-60 0,-2-2-197 16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31.377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15 14 694 0,'0'0'95'0,"0"0"5"0,0 0 17 16,0 0-12-16,0 0 2 15,0 0-21-15,0 0-30 16,0-19-56-16,0 19-10 15,0 19-23-15,0 12 33 16,-3 14 27-16,0 10-5 16,3 7 3-16,-2-4-9 15,2 1-3-15,0-9-5 16,0-8-7-16,0-5 0 16,0-6 0-16,0-8-1 15,0-5-22-15,0-5-16 16,8-12-56-16,5-1-142 0,-7 0-103 15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31.784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57 49 660 0,'0'0'169'15,"0"0"-128"-15,0 0 22 0,0 0 18 16,0 0-4-16,-54 160 4 16,51-121-23-16,3-3-29 15,0-2-10-15,0-8-12 16,6-1-7-16,13-6 1 15,0-3 15-15,2-2 0 16,1-8 1-16,7-6 8 16,-4 0-9-16,-4 0 10 15,4-14 4-15,-6-12 4 16,-1-9 2-16,-12-5 22 16,-6 1-4-16,0 0 7 15,0-3-32-15,-24 3-14 16,-1 0-7-16,-10 6-8 15,11 4-13-15,-8 6-41 16,20 11-77-16,-1 3-106 0,13 4-174 16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32.323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38 0 831 0,'0'0'117'0,"0"0"-106"0,0 0 4 16,0 0 21-16,-6 143-9 15,6-82 25-15,0 4 27 16,0-7-23-16,0-5-36 16,0-8-12-16,0-9-6 15,0-2 5-15,3-9-6 16,0-5 0-16,3-9-1 16,1-3-16-16,-1-8-42 15,-3 0 55-15,10-3 3 16,-8-23 17-16,14-10-5 15,0-11-12-15,3 3 1 0,-1-4-1 16,-2 6 0-16,3 9 0 16,-3 8-1-16,2 13-1 15,-2 9-12-15,0 3-2 16,2 0 4-16,1 29 1 16,-3 7-4-16,0 6-3 15,-9 2 18-15,-7 1 27 16,-3-3 37-16,0-5-24 15,-19-7-9-15,-16-6 1 16,-5-8-5-16,-4-7-8 16,-12-9-19-16,10 0-9 15,-5 0-52-15,11-18-67 16,15-2-55-16,9 4-108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32.863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240 17 720 0,'0'0'104'16,"0"0"-35"-16,0 0 87 0,0 0-47 15,0 0-21-15,0 0-34 16,0 0-11-16,-181 41-8 16,152 2-3-16,10 4-12 15,14 3-6-15,2 0-14 16,3-5-1-16,0-4-25 15,21-10 26-15,4-8-9 16,10-10 9-16,-8-10 0 16,11-3-6-16,-1-10-9 15,-2-22-73-15,-5-12 21 16,5-6-75-16,-13-1 82 16,-9-4 59-16,-8 5 1 15,-5 5 26-15,0 11 23 0,0 12 49 16,0 8 18-16,0 9-4 15,0 5-37-15,0 0-60 16,0 0 4-16,-3 8-8 16,3 15-2-16,0 7-3 15,0 9-6-15,0 1-1 16,0 0 0-16,6-5 0 16,10 0 0-16,3-4-89 15,11-12-61-15,5-8-146 16,-3-8-242-16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33.143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49 0 978 0,'0'0'155'0,"0"0"-136"16,0 0 37-16,0 0 17 16,0 0 0-16,-16 198 25 15,10-112-18-15,-4 3-8 16,5-2-29-16,5-6-23 16,0-8-11-16,0-9-1 15,0-8-8-15,0-11-21 16,0-10-88-16,18-7-60 0,-5-12-109 15,-4-10-400-15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35.304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94 55 431 0,'0'0'154'16,"0"0"-100"-16,0 0 106 15,0 0-44-15,0 0 25 16,0 0 10-16,0 0-18 15,6-53-36-15,-6 53-36 16,0 0-33-16,0 0-28 16,0 0-34-16,0 5-27 0,0 21 61 15,-6 9 17-15,-10 5-7 16,3 11-9-16,2 3 5 16,-5-4-5-16,6 0-1 15,1-2 1-15,6-9-1 16,-7-6-8-16,7-7-9 15,0-12 0-15,3-6-2 16,0-8-13-16,0 0 32 16,13 0 16-16,12 0 7 15,12-17-13-15,7-5-1 16,2-1 1-16,7 2-4 16,-12 1 0-16,-4 3 4 0,-9 3-9 15,-4 3 0 1,5-1 1-16,-7 1-1 0,-3 0-1 15,8-2-23-15,5-4-57 16,-5 3-69-16,8-9-77 16,-13 7-99-16,-6 1-341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4.495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0 681 0,'0'0'273'0,"0"0"-177"15,0 0 33-15,0 0 3 16,0 0 4-16,3 164-19 16,0-83-1-16,7 8-31 15,6 4-43-15,-7-2-24 16,4-7-8-16,-5-9-3 16,-5-10-2-16,4-13-5 15,-7-9-25-15,0-7-70 16,0-11-106-16,0-11-205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35.761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0 356 398 0,'0'0'68'15,"0"0"-51"-15,0 0 12 16,0 0 60-16,0 0 79 16,0 0 1-16,0 0-23 15,-13 2-25-15,32-16-72 16,2-5-18-16,14-4-5 16,8-4 3-16,3-2-4 15,17-4 9-15,9-2-5 16,6-2-13-16,3 4-7 0,0 2-7 15,-3 5 5 1,-7 5-7-16,-12 7 1 0,-9 5-1 16,-12 7 1-16,-16-2-1 15,-1 4-1-15,-2 0-1 16,-10 0-5-16,4 0 6 16,-7 0-5-16,7 0 5 15,-5 0-6-15,8 0-31 16,9 0-82-16,4 0-194 15,-8 0-238-15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36.487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83 246 553 0,'0'0'77'0,"0"0"-41"15,0 0 27 1,0 0-12-16,0 0 47 0,0 0 25 16,0 0 24-16,-3-84-25 15,3 84-32-15,-2 0-31 16,2 0-24-16,0 0-35 15,-3 0-1-15,0 0-57 16,3 14 58-16,-3 13 1 16,-4 7 16-16,4 6-16 15,-3 1 7-15,-4 3 2 16,1-4-10-16,-4 0 2 16,5-5 6-16,-3-2-6 15,9-8-2-15,2-5-12 16,0-9-19-16,0-5-18 15,0-6 1-15,0 2 41 16,10-2 5-16,11 0 2 0,1 0 23 16,16 3-2-16,-1-3-10 15,-6 0-4-15,3 0-6 16,-9 0 5-16,-4 0-6 16,-2 0-1-16,16 0-127 15,-11 0-121-15,1 0-242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36.866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151 0 914 0,'0'0'157'0,"0"0"-22"15,0 0-15-15,0 0-81 16,0 0-23-16,0 0-4 16,0 0-11-16,-81 19 11 15,57 3-11-15,5 5 6 16,3-2-7-16,10 3-1 16,6 3-10-16,0-4-2 15,0-1 13-15,19-7 3 16,6-4 11-16,6-7 5 0,-3-8 3 15,7 0-2 1,5 0-1-16,0-20-4 0,-9-5-7 16,-2 0 2-16,-11-3 12 15,-15 3 42-15,-3 0-16 16,0 0-48-16,-21 6 0 16,-11 5-8-16,-6 3-17 15,-2 10-129-15,10 1-113 16,11 0-270-16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37.145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79 0 728 0,'0'0'275'16,"0"0"-165"-16,0 0 23 16,0 0-100-16,0 0-33 15,0 0 0-15,0 0 11 16,-47 122 5-16,34-79 3 16,5 0-2-16,5-1-11 15,-4-5-5-15,7-6 0 16,0-1-1-16,0-7-49 15,0-4-80-15,0-5-53 0,10-11-108 16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37.503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297 0 780 0,'0'0'60'16,"0"0"-51"-16,0 0 0 15,0 0-2-15,-184 55 0 16,150-49 15-16,9 4 4 0,6-4-15 16,6-1-9-1,4-1-1-15,7 0-1 0,-6-2 0 16,5 2 1-16,3-4-1 15,0 3 0-15,0 0-4 16,0 2 4-16,13 7 39 16,6 2 22-16,12 5-32 15,3 4 14-15,4-1-10 16,-1 3-18-16,4-2-7 16,-11-4-7-16,2-5 8 15,-5-2-2-15,5-7-7 16,9-5-24-16,-4 0-160 15,-6 0-345-15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38.059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302 58 707 0,'0'0'129'0,"0"0"-76"16,0 0 47-16,0 0-40 0,0 0 29 15,0 0-34-15,0 0-2 16,-88-57-27-16,57 57-11 15,-3 0-1-15,6 13-1 16,-7 6-4-16,11 2-7 16,5 2 0-16,-3 2 5 15,7 0-5-15,12-3-2 16,0-2-6-16,3-6-11 16,0 0 17-16,0-6 10 15,11-2 10-15,18-6-2 16,2 0-4-16,16 0-14 15,-3-19-6-15,2-7-76 16,-6 1 2-16,-5-3 27 0,-16 3 53 16,-11 5 5-1,3 4 39-15,-11 1 25 0,0 10 17 16,0 0-27-16,0 5-8 16,0 0-35-16,-13 5-16 15,7 17-1-15,-4 8-8 16,7 8-1-16,3 1-7 15,0-3 2-15,13-2 14 16,8-9-20-16,10-9-8 16,14-10-21-16,17-6-58 15,-10-16-156-15,-2-13-281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38.299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153 0 899 0,'0'0'128'0,"0"0"-9"15,0 0-6-15,0 0-44 16,0 0-25-16,0 0-28 16,0 0-2-16,-72 66 18 15,50-15 3-15,0 3-7 16,6 0-14-16,8-1-5 15,-2-5-8-15,7-7-1 16,3-2-6-16,0 0-80 16,0-10-105-16,0-7-204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39.336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315 0 980 0,'0'0'97'0,"0"0"-90"16,0 0 0-16,0 0-1 0,0 0-4 15,0 0 6-15,0 0-7 16,-140 128 9-16,108-106-9 15,4 1-1-15,4-1 0 16,2-3-1-16,-4 1 0 16,7-3-1-16,8-3 2 15,1-3-1-15,7-5 0 16,3-4-16-16,0-2 17 16,0 0 29-16,18 3 13 15,17 0 20-15,3 2-1 16,2 7-26-16,4-1-16 0,-4 0 1 15,-2 0-1 1,-8 0-7-16,-1-2-4 0,-8 0-2 16,-5-5 1-16,-4 0 1 15,1-4-8-15,6 0-41 16,5 0-83-16,1-4-147 16,-3-6-130-16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39.683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2 907 0,'0'0'156'0,"0"0"-66"15,0 0 8-15,0 0-47 16,0 0 21-16,0 0 4 16,0 0-40-16,32 0-3 15,9 0 43-15,18 0-10 16,12 0-31-16,20 0-19 16,-5 0-5-16,11 0-5 15,-13 5-5-15,-3 4-1 16,-16-1 1-16,-9-3-1 15,-15 1 1-15,-9 0 0 16,-11-6-1-16,-2 3-43 0,-3-3-27 16,-4 0-44-1,1 0-144-15,-5 0-247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40.171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41 14 905 0,'0'0'154'0,"0"0"-91"0,0 0 149 16,0 0-95 0,0 0-44-16,0 0 7 0,0 0-25 15,-16-14-55-15,13 23-26 16,-7 16 26-16,4 11 21 16,3 9-5-16,0 4-6 15,3 1-3-15,0-5-7 16,0-3-7-16,0-5-45 15,3-7-18-15,16-8-55 16,5-10-84-16,1-7-126 16,1-5-262-16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5.06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364 536 1160 0,'0'0'183'16,"0"0"-105"-16,0 0 124 16,0 0-108-16,0 0-92 15,0 0 22-15,0 0-13 16,-161 69 1-16,104-10 1 16,11 7 14-16,6-6-16 0,5 0-5 15,16-9-5-15,13-7 6 16,6-8-6-16,0-5-1 15,9-8 1-15,23-4 6 16,4-8 5-16,6-8-11 16,4-3 8-16,0-3-3 15,2-27-6-15,-8-15-31 16,-9-20-20-16,-2-15-50 16,-8-16-40-16,-2-14 19 15,-13-8 13-15,-3 3 41 16,-3 10 68-16,0 10 26 15,0 17 86-15,0 22 11 16,0 17-9-16,0 14-22 16,0 17-28-16,0 8-31 15,0 0-33-15,-3 11-28 0,-3 31 28 16,-4 16 6-16,1 12 10 16,2 15 13-16,4 5 12 15,3 0-5-15,0 0-16 16,0-4 1-16,10-3-11 15,12-3-4-15,0-10-5 16,-4-5 6-16,1-10-7 16,0-12-10-16,-10-10-56 15,4-16-52-15,-2-9-162 16,-1-8-351-16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40.509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91 54 1001 0,'0'0'96'0,"0"0"-66"15,0 0 9-15,0 0-13 16,0 0 2-16,0 0-1 16,0 0-22-16,-94 126-3 15,97-100 42-15,23 2-17 16,-2-4 4-16,4 2-8 15,3-9-7-15,0-6-6 16,-2-9 9-16,-2-2 39 16,5 0 16-16,-8-16-29 15,-2-7-23-15,-6-4-6 0,-13-4 0 16,-3-2 9-16,-3-4-9 16,-22-2-16-16,-9 0-7 15,-4 8-57-15,4 12-55 16,0 6-29-16,5 7-146 15,14 6-359-15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40.801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52 0 1141 0,'0'0'170'16,"0"0"-106"-16,0 0 96 15,0 0-143-15,0 0 24 16,0 0-18-16,0 0 1 16,-38 71 5-16,32-30-10 15,4 4-11-15,-1 3-7 16,3 0 13-16,0-4-14 15,0 1-2-15,0-3-39 16,3 0-31-16,5-6-51 16,11 1-17-16,0-12-121 15,0-11-142-15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41.171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283 0 439 0,'0'0'244'0,"0"0"-178"16,0 0 25-16,0 0-52 15,0 0-17-15,0 0-9 0,0 0-1 16,-165 69-11-16,128-53 6 15,-1-1-6-15,14-5 0 16,11-4-1-16,7-3 0 16,6 0 0-16,0-3 35 15,0 0 37-15,0 3-33 16,9-2 32-16,6 9 10 16,10-2-30-16,7 6-3 15,5 0-6-15,4 0-16 16,-1 0-17-16,-2-3-2 15,2 0-7-15,-6-2-22 16,10 0-79-16,0-5-72 16,-4 2-162-16,-15 0-204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41.716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275 45 735 0,'0'0'101'0,"0"0"-62"16,0 0-6-16,0 0-7 15,0 0 58-15,0 0-42 0,0 0-6 16,-162-48-5-16,128 54 6 16,6 13-6-16,-1 4-14 15,18-1-7-15,1 3-10 16,10 0-17-16,0 0 17 16,2 4 17-16,24-4-15 15,-4-1 18-15,3-3-19 16,-1-8 1-16,5-7-1 15,-4-6-1-15,9 0 0 16,-9-3-56-16,5-19-76 16,-1-9-27-16,-10-2 48 15,3-4 55-15,-17 4 56 16,-2 8 33-16,-3 5 75 16,0 9 3-16,0 8 34 15,0 3-87-15,0 0 16 0,-3 3-45 16,1 13-15-16,2 9-7 15,0 0-1-15,0 1 7 16,13-1 3-16,1-2-6 16,15-7-2-16,-2-5-8 15,8-3-6-15,6-8-63 16,21 0-128-16,-9-10-95 16,-10-13-510-16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41.941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40 0 1107 0,'0'0'178'0,"0"0"-79"16,0 0-35-16,0 0-58 16,0 0 46-16,0 0-23 15,0 0 20-15,-30 98-11 16,20-41-6-16,10 9-24 15,0 3 13-15,0-5-9 16,0-2-12-16,0-10-16 16,0-7-51-16,0-3-43 15,0-12-62-15,0-11-395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43.623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280 0 178 0,'0'0'248'0,"0"0"-166"15,0 0 36-15,0 0-28 16,0 0 17-16,0 0 1 16,0 0 3-16,0 0-31 15,0 0-8-15,0 0-4 0,0 0-26 16,0 0-17 0,0 0-11-16,0 0 4 0,0 0-1 15,0 0 14-15,0 0-14 16,-7 4-10-16,-1 4-6 15,-11 0-1-15,-3 7-1 16,0 1 1-16,-12 3 0 16,6 4-8-16,-6 2-8 15,2-3 1-15,7 1-2 16,4-6-1-16,5-3-12 16,10-6 14-16,0-2-9 15,6-4-49-15,0 1-20 16,0 0 87-16,0 0 7 0,12 5 20 15,17 4 12 1,1 1 29-16,10-1-12 0,14 2-17 16,-8 1-7-16,8-8-8 15,-14 2-1-15,1-4-7 16,-20-1-8-16,-2-4 7 16,-10 0-7-16,1 0-1 15,-7 0-27-15,10-7-92 16,-8-4-209-16,-2-3-269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44.031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0 884 0,'0'0'104'15,"0"0"-59"-15,0 0 60 16,0 0-56-16,0 0 43 15,0 0-53-15,0 0 17 0,78 6 44 16,-9-6-5-16,15 0-41 16,13 0-24-16,3 0-17 15,2 0-5-15,1 11-7 16,-6 1 1-16,-8-1 5 16,-13-6-7-16,-20-2 1 15,-16 0 7-15,-12-3-7 16,-12 0-1-16,-3 0-35 15,-10 0-47-15,-3 0-57 16,0 0-169-16,0 3-271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44.389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48 0 26 0,'0'0'935'0,"0"0"-776"0,0 0-72 16,0 0-26-16,0 0-16 16,0 0 19-16,0 0 24 15,-40 175-31-15,37-113-19 16,3-3-12-16,0-6-13 16,0-4-13-16,0-12 6 15,0-4-15-15,3-12-36 16,10-5-90-16,14-16-71 15,2 0-125-15,-4 0-266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44.733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83 64 967 0,'0'0'188'0,"0"0"-161"16,0 0-14-16,0 0 10 15,0 0-14-15,0 0 7 16,0 0 0-16,-80 138-16 16,80-124 46-16,15-3-7 15,7-3-20-15,0-6-9 16,5-2 3-16,2 0 0 15,-4 0 19-15,-7-19 35 16,4-6 3-16,-6-3-31 0,-7-3-14 16,-6 0-10-16,-3 0 9 15,0 6-6-15,-19 6-18 16,-9 2-30-16,-3 6-67 16,-10 11-12-16,11 0-144 15,11 0-161-15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45.004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25 0 1252 0,'0'0'190'15,"0"0"-144"-15,0 0-18 16,0 0-18-16,0 0 3 16,0 0 18-16,0 0 5 15,-25 150-8-15,25-105-5 16,0-3-13-16,0-3-10 16,0-2-1-16,0-7-26 15,0-2-26-15,0-7-64 16,0-11-55-16,0-8-176 15,0-2-229-15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5.46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0 849 0,'0'0'195'0,"0"0"-94"15,0 0 15-15,0 0-80 16,0 0-35-16,0 0 37 15,0 0 37-15,3 75-21 16,-3-44-5-16,0-1-18 16,0 4-18-16,0-6-6 15,0-3 1-15,2-3-8 16,1-7-61-16,10-4-96 16,-7-7-224-16,0-4-453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45.329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265 0 1036 0,'0'0'226'15,"0"0"-207"-15,0 0-12 16,0 0-7-16,0 0-61 16,-162 73 41-16,127-62 19 15,8-3 0-15,5 1 0 16,9-6-9-16,7-3-30 16,6 3-54-16,0-3 92 15,0 2 2-15,0 4 81 0,19 2 49 16,8 6-15-1,8 5-22-15,9 4-38 0,-4 2-35 16,0-3-8-16,-2 1-9 16,-6 0 2-16,-8-4-5 15,-2-2-26-15,3-4-76 16,-7-7-104-16,1-6-197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45.900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284 8 810 0,'0'0'104'0,"0"0"-51"16,0 0-14-16,0 0-13 15,0 0 20-15,0 0-24 16,0 0-13-16,-128-6 2 16,97 6-3-16,3 9-8 15,7 2 3-15,-1 3 11 16,3 0 8-16,0 0 1 0,9 0-13 15,7 3-10 1,3 2 0-16,0 3-6 0,0 4 6 16,10 2 14-16,2-3 14 15,4-4-15-15,0-11-3 16,-8-6 3-16,8-4 3 16,3-4 13-16,6-24-10 15,6-8-11-15,-6-4-7 16,0 1 1-16,-10 6 5 15,1 10 6-15,-16 7 23 16,3 10 31-16,-3 6-6 16,0 0-33-16,0 0-17 15,0 0 27-15,0 8-19 0,0 12-17 16,0 2-2-16,3 6 0 16,13 3 5-16,3 0-3 15,0-6-2-15,2-4-6 16,1-11-30-16,5-6-33 15,21-4-38-15,-7-27-148 16,-1-4-252-16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46.131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14 0 857 0,'0'0'227'0,"0"0"-117"15,0 0 23-15,0 0-54 16,0 0-7-16,0 0-21 0,0 0-50 16,0 10 34-16,0 20-8 15,0 10-12-15,0 5-15 16,0 5 12-16,0 0-12 16,0-5-9-16,0-3-33 15,0-6-53-15,6-5-73 16,9-11-110-16,-6-9-347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47.183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211 0 772 0,'0'0'138'0,"0"0"-41"16,0 0 72-16,0 0-56 15,0 0 3-15,0 0-16 16,0 0-41-16,0-7-27 15,0 7-32-15,-3 3-4 16,-19 19 4-16,-5 11 0 16,-14 7-31-16,-9 15-100 15,9-14-124-15,14-7-157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52.987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11 165 137 0,'0'0'117'16,"0"0"-82"-16,0 0-9 15,0 0 1-15,0 0 9 16,0 0 28-16,0 0 8 16,-2-34-26-16,2 26-30 15,0 0-8-15,0 2-2 16,0-2-5-16,-8 2 0 16,8-3 19-16,0 4 5 15,0-4 2-15,0 7 8 16,0-4 30-16,0 6 4 15,0-3-20-15,0 3-26 16,0 0-8-16,0 0-1 0,0 0-14 16,0 0-10-16,0 9 9 15,0 7 0-15,0 13 1 16,0 1 6-16,0 4 5 16,0 2-1-16,0-2-4 15,0-1 1-15,0-8 6 16,0-2-3-16,0-7-8 15,0-7-1-15,0-5-1 16,0-4 6-16,0 0 4 16,0 0 9-16,0 0 11 15,0-10-11-15,0-5-17 16,0-5 0-16,10-5 3 16,-4-4-5-16,10-2-7 0,3-2 5 15,5-4-12 1,1 1 6-16,4-1-15 0,-7 7-4 15,-1 5 18-15,-5 5 9 16,-10 11 10-16,0 7 3 16,-6 2-10-16,0 0-3 15,0 8-19-15,0 17 19 16,0 9 1-16,0 5 0 16,0 3 0-16,7-6 0 15,-4 1 0-15,-3-4 0 16,3-5 0-16,0-5 6 15,-3-8-6-15,0-5 0 0,3-6 0 16,-3-4 7-16,7 0 3 16,-4 0 6-16,2-7-5 15,8-15-12-15,-4-3 0 16,7-4-20-16,3 1-3 16,0 1 6-16,-1 2 8 15,1 5 8-15,-7 3-6 16,1 9 7-16,-5 2 0 15,0 3 0-15,-5 3-8 16,-1 0-11-16,1 9 13 16,7 19 6-16,-7 5 2 15,-3 6 9-15,0 1 2 16,0-1-4-16,0-4-8 16,0-4 6-16,3-6-7 15,13-11-9-15,-10-8-146 0,10-6-190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53.392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0 210 420 0,'0'0'1'15,"0"0"-1"-15,0 0 107 16,0 0 36-16,0 0 5 16,0 0-68-16,170-73-50 0,-141 51 2 15,-20 3-3-15,4-2-2 16,-10 5-5-16,-3-1-22 16,0 3 0-16,0 0-19 15,-3 5 19-15,-13 5 0 16,0 4 8-16,-6 0 4 15,-2 0-11-15,-5 4 1 16,1 14-1-16,4-1 0 16,5-1-1-16,3 1 0 15,10 4-7-15,3-3 6 16,3 7-6-16,0 4 6 16,0 0 0-16,6 2 1 0,19-5 0 15,-1-1 0 1,8-6-20-16,6-9-116 0,21-10 78 15,-10 0-65-15,2-16-173 16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53.858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49 0 590 0,'0'0'96'0,"0"0"-77"16,0 0-17-16,0 0 18 16,0 0 25-16,0 0 2 15,0 0-9-15,-49 136-21 16,49-103 8-16,0-2-4 15,0-6-8-15,0 0-11 16,0-9 8-16,0-6-10 16,0-4 1-16,0-6 11 15,0 0 5-15,0 0-1 16,0-11 26-16,9-15 6 16,7-9-42-16,6 0 5 15,5-6-5-15,2 8-6 16,-2 4 0-16,-2 7 0 0,4 11 1 15,-10 8 5-15,-1 3-6 16,-6 0 8-16,1 22-7 16,3 12-1-16,-7 5 11 15,4 5 7-15,-11-4-4 16,4-4-12-16,4-7 9 16,-7-8-11-16,16-8-4 15,0-10-183-15,0-3-210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54.273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65 0 565 0,'0'0'117'0,"0"0"-9"16,0 0-24-16,0 0-45 15,0 0-28-15,0 0-4 16,0 0 6-16,-40 30 5 16,37-5-2-16,-10 3 7 15,7 6-16-15,6-5 2 16,-3 3-8-16,3-4-1 15,0-5 0-15,0-9-59 16,0-6-210-16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54.427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0 1293 0,'0'0'0'16,"0"0"0"-16,0 0-1 16,0 0-168-16,0 0 8 15,0 0-143-15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55.121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23 234 345 0,'0'0'231'16,"0"0"-171"-16,0 0-47 15,0 0-12-15,0 0 23 16,0 0 105-16,0 0-27 0,28 0 1 15,-7 0-2 1,8 0-43-16,-4-12-25 0,2-7-12 16,-1-2-11-16,-4-4-6 15,-13-1-4-15,1 0-46 16,-10-3 17-16,0 1-20 16,-8 6 27-16,-6 6 10 15,-18 7-24-15,8 9 22 16,-14 0 13-16,6 0 0 15,5 16 0-15,5 9 1 16,9 3-12-16,7 3 12 0,6-1-7 16,0 5 7-1,6-1 7-15,26-6 1 16,-5 1 22-16,8-10-3 16,3-5 7-16,2-8-20 0,3-6-14 15,20-4-118-15,-10-21-154 16,-12-4-427-16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8:15.69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48 0 801 0,'0'0'175'0,"0"0"-94"16,0 0 3-16,0 0-58 15,0 0 24-15,0 0 30 16,0 0-3-16,0 95-38 16,0-61-26-16,-10 1-3 15,1-1-10-15,-4 13-119 0,3-12-185 16,4-4-383-16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55.396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10 0 624 0,'0'0'169'0,"0"0"-120"0,0 0-42 16,0 0-6 0,0 0 9-16,0 0 18 0,0 0 11 15,-10 111 8-15,10-63-9 16,0 5-1-16,0 3-8 16,0-3-13-16,3-1-6 15,7-6-4-15,-1-4-5 16,1-4-1-16,-5-10-26 15,8-11-82-15,-4-7-112 16,1-10-122-16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55.586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32 839 0,'0'0'127'0,"0"0"-82"16,0 0 39-16,0 0-16 16,0 0-10-16,167-29-22 15,-119 27-22-15,-4 2-14 16,-7 0-97-16,-18 2-228 16,-10 11-524-16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56.673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274 28 512 0,'0'0'114'0,"0"0"-48"0,0 0 47 16,0 0-53-16,0 0 3 16,0 0-7-16,0 0-27 15,-112-27-9-15,96 27-11 16,4 0-9-16,-7 0 0 15,-2 5-2-15,-1 15 2 16,-4 4-1-16,12 5 0 16,-2-2-6-16,3 2 7 15,10-1-1-15,3-6 0 0,0-2-8 16,13-4 9-16,9-1-1 16,-1-5-12-16,-2-4 13 15,3-3 12-15,-4-3 6 16,4 0 4-16,-3 0-7 15,0-19-15-15,2-4-19 16,-5-2-2-16,-7 0 2 16,4 3 18-16,-10 1 0 15,-3 5 1-15,0 8 6 16,0 2 33-16,0 6 36 16,0 0-69-16,0 0-6 15,0 8-20-15,0 14 19 0,0 3-1 16,0 6 2-1,0-2 0-15,0-7 0 0,8-3 0 16,8-7-34-16,16-12-68 16,-7 0-108-16,2 0-103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57.081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38 0 649 0,'0'0'102'0,"0"0"-80"0,0 0-19 15,0 0-2 1,0 0 7-16,0 0 2 0,0 0 4 16,-28 163 8-16,21-143-9 15,7-7-5-15,0-5-6 16,-3 0 5-16,3-7-7 15,0-1 0-15,0 0-2 16,0 0-18-16,0-9 7 16,13-12-27-16,6-8 11 15,3-7-12-15,5 0-18 16,2 5 52-16,-7 6 7 16,-14 11 26-16,3 6 64 15,-9 8-8-15,-2 0-23 16,0 2-57-16,0 21-1 15,0 7 8-15,0 4 0 0,0 2-2 16,0-2-6-16,0-9 0 16,0-1 6-16,0-14-6 15,0-5-1-15,25-5-88 16,0 0-62-16,3-14-169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57.468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29 0 696 0,'0'0'85'0,"0"0"-68"0,0 0-10 16,0 0-6-16,0 0 8 15,0 0-3-15,0 0-5 16,-29 154 6-16,29-138-1 15,0-4-6-15,0-6-1 16,0-4-88-16,0-2-54 16,7 0 43-16,12-2 77 15,0-18 14-15,5-5-37 16,1-4-11-16,-1 2 23 16,-2 5 34-16,-3 5 41 15,-9 5 48-15,-7 10 37 16,-3 2 50-16,0 0-117 15,0 0-47-15,0 19 37 0,0 3-12 16,0 7-12-16,0-4-6 16,0 3-8-16,0-6-9 15,0-2-1-15,0-10-1 16,0-1 0-16,0-9-136 16,13 0-67-16,-2 0-96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57.896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0 140 512 0,'0'0'75'0,"0"0"-74"15,0 0-1-15,0 0 1 16,0 0 12-16,0 0 63 15,0 0 5-15,159 4-46 16,-132-29-22-16,-2 6-6 16,-7-1-7-16,-7 4-25 15,-6 1-9-15,-5 2 11 16,0 1-11-16,0 4-13 16,-5 0 47-16,-14 5 11 15,0 0 12-15,0 3-5 16,0 0-7-16,-2 0 7 15,2 6 16-15,3 5-11 16,7 0-10-16,-4 0 3 0,8 3-7 16,5 3 4-1,0 3 6-15,0 2-3 0,0 2-6 16,5-6 4-16,14 5 15 16,6-7-19-16,4-2-10 15,-2-9 27-15,5 0-12 16,-2-5-15-16,21-15-26 15,-8-16-130-15,-5 2-139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58.094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141 0 677 0,'0'0'184'0,"0"0"-160"15,0 0 2-15,0 0-10 16,0 0 4-16,-88 157 19 16,66-107-11-16,11-2-15 15,-2 0-6-15,7-4 0 16,6-2-7-16,0 2-44 16,0-14-131-16,0-9-129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58.277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0 725 0,'0'0'160'0,"0"0"-160"15,0 0-62-15,0 0 27 16,0 0 25-16,0 0 10 15,173 0-1-15,-116 0-82 16,-4 5-207-16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58.724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181 61 474 0,'0'0'105'0,"0"0"-53"16,0 0 3-16,0 0-35 15,0 0 23-15,0 0 11 16,0 0-38-16,-22-55-15 0,3 52-1 16,-2 0 0-16,-8 3-15 15,1 0-48-15,4 8 32 16,5 9 23-16,6 0 7 16,10 0-8-16,3 0-5 15,0-1 14-15,25 1 17 16,9 3 54-16,4 2-9 15,-1 8 3-15,-9-4-10 16,-7-1-12-16,-5 4-17 16,-13-8-10-16,-3 4 13 15,0-6 29-15,-8-5-21 16,-21-8-10-16,4-6-27 16,-10-9-111-16,8-26-171 15,11-1-315-15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58.874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0 0 789 0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10:03.79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682 2843 127 0,'0'0'299'0,"0"0"-32"16,0 0-153-16,0 0-2 16,0 0-16-16,0 0-44 15,0 0-20-15,0 0 27 16,0 0 15-16,0 0-5 16,0 0 4-16,0 0 8 15,0-6-10-15,0 3-18 16,0-5-2-16,0-4-37 15,0-7-2-15,0-3-11 16,0-7 9-16,0 2-10 16,0-4 0-16,-3 0 1 15,-4 0 5-15,1 0-5 16,0 1-1-16,-4-4 0 16,4-1 0-16,0-4 1 15,-7-2 0-15,5-4 0 16,-5-3 1-16,7 1-1 0,-7-4-1 15,4 4 2-15,-4 5-1 16,0-3 0-16,5 6-1 16,-11-3 2-16,6 3-1 15,1-5 0-15,-4 7-1 16,3-7 1-16,5 2 0 16,-5 0 5-16,7 3-6 15,0 0 1-15,-7 0 0 16,10 0 6-16,-10-1-6 15,7 5 0-15,-7-8 7 16,8 3-7-16,2-5-1 0,-7 9 3 16,4-4-2-1,0 1 1-15,-4 3-1 0,4 0 0 16,0-1 1-16,-4-2 4 16,4 0-6-16,-7 0 7 15,11-3-7-15,-4-4 0 16,-4 5 0-16,4 0-1 15,3 2 0-15,0 8 1 16,-4-4 0-16,4 4 1 16,0 2-1-16,3-1 1 15,-3 2 1-15,-7-3-1 16,4 1 0-16,3-1 0 16,1 0 0-16,-9 3 0 15,6-2-1-15,2 1 1 0,0 2 1 16,-7-2-2-16,7 0 1 15,0 3 0-15,3-4 1 16,-3 4-1-16,-7-3 0 16,7 3 0-16,0 1 5 15,0 0-4-15,0 5 4 16,-4-2-4-16,4 5-1 16,0 0 8-16,3-2-9 15,-2 2 1-15,-1 1 0 16,-5-5-1-16,6 7 1 15,2 4 0-15,0 1-1 16,0 6 1-16,0 3 7 16,0 0-6-16,0 0 18 0,-3 0-14 15,3 0-4 1,0 0-2-16,-3 0 0 0,3 0-9 16,-3 14-1-16,-7 8 10 15,4 9 0-15,0 3-1 16,-10 5 1-16,11 0 0 15,-8 2 0-15,10-4-1 16,-7 7 0-16,1-9-6 16,6 5 0-16,-7-6-2 15,4-2 7-15,0 0-4 16,-4-1 4-16,7-6 1 16,-3-3 0-16,-4-2-6 15,5-3 1-15,5-3-1 16,0-6-1-16,-3-2 0 15,3-3 6-15,0-1 1 0,0-2 0 16,0 0 0-16,0 0 1 16,0 0-1-16,0 0 0 15,0 0-9-15,0 0-3 16,0 0-3-16,0-5 7 16,0-12 8-16,0-2 0 15,0-6-5-15,0-1 5 16,0-2-1-16,0-3-5 15,3 1 7-15,2-1-1 16,8-7 1-16,-4 2 0 0,4 1-1 16,3-1-5-1,-10-3-6-15,10 12 6 0,-13 2 6 16,2 8 0 0,5 3-1-16,-7 6 1 0,-3-1-3 15,6 4 2-15,-3-1 0 16,4 3-7-16,-7 3 7 15,0-3-6-15,0 3 6 16,0 0-7-16,3 0 0 16,0 0-3-16,0 0-6 15,13 0 10-15,5 6 7 16,1 8 1-16,3 3 1 16,6-1 5-16,7 4-6 15,-8-3 6-15,8 0 5 16,0-1 1-16,-1 4 9 0,-2-1-8 15,-8 1 1-15,-2 0 7 16,4-1-11-16,-8 2-3 16,-2-6 0-16,3 4-7 15,-3-8 5-15,-1 3-5 16,1-7-1-16,-7 2 0 16,7 0 1-16,-4-3 0 15,1-1 0-15,-7 1 0 16,1-3-1-16,-4-1 1 15,-3-2-1-15,7 0 1 16,-7 0-1-16,-3 0-13 16,3-5-40-16,-3-17-91 15,0-1-397-15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59.008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0 153 789 0,'186'-153'227'0,"-186"153"-157"0,0 0-26 0,0 0-44 16,0 0 0-16,0 0 9 15,3 100 46-15,-3-44-19 0,0 1-8 16,0 3-11-16,0-10-4 16,0-4-11-16,0-8-2 15,0-7-9-15,0-6-83 16,0-9-117-16,10-10-121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59.378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0 108 0,'0'0'143'0,"0"0"-35"15,0 0-15-15,0 0-2 16,0 0 20-16,0 0-19 15,0 0-27-15,0 0 7 16,0 0 6-16,0 0-59 0,0 0 29 16,6 9 10-16,10 5-2 15,5 2-1 1,-2 4-26-16,3 6-28 0,-1-2 20 16,1 1-1-16,0 0-20 15,-1-10-42-15,14-4-97 16,-7-6-73-16,1-5-64 15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0:59.991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151 0 48 0,'0'0'200'0,"0"0"-66"16,0 0 15-16,0 0-51 16,0 0-36-16,0 0-21 15,0 0 19-15,-78 20 1 16,56 5-18-16,1 6-15 16,5 5-5-16,10 0-7 15,3 4-5-15,3-5-1 16,0-9 5-16,19-1-4 15,5-10-11-15,4-6 55 16,4-8-20-16,-5-1 33 0,5 0-15 16,-5-19-24-16,-5-7-10 15,-9 0-7-15,-7-9 1 16,-6 1 8-16,0 3-21 16,-25 0-13-16,-2 7-3 15,-27 19-60-15,14 5-143 16,5 0-132-16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00.528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18 155 801 0,'0'0'123'0,"0"0"-94"15,0 0-21-15,0 0-6 16,0 0 32-16,0 0 39 16,-18 160 2-16,18-104-7 15,0 0-26-15,0-3-12 16,0-5-9-16,0-9-14 15,0-12-6-15,0-7 0 16,0-11 0-16,0-7 9 16,0-2-8-16,0 0-2 15,0 0 1-15,0 0 16 0,0-19 24 16,3-15-38-16,-3-16-3 16,0-12-31-16,0-10-34 15,0-5-28-15,0 5 40 16,8 11 41-16,5 7 11 15,6 11-1-15,3 16-4 16,2 4 6-16,5 7 25 16,-7 4 24-16,2 9 31 15,-2 3-45-15,0 0-35 16,-3 29 0-16,-1 15 42 16,-2 7-17-16,-13 4-15 15,-3 0-1-15,0-4 0 0,-32-12 4 16,-1-8-13-16,-7-7-21 15,-17-24-105-15,17 0-168 16,8-24-319-16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01.313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256 1 333 0,'0'0'169'16,"0"0"-20"-16,0 0-29 16,0 0-22-16,0 0 3 15,0 0-4-15,0 0-26 16,-8-3-47-16,-11 3-14 0,-3 17-2 15,-10 2-8-15,5 6 1 16,-5-2 9-16,5-1-9 16,5 3-1-16,-10 0-75 15,10-10-162-15,9-4-358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03.701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318 0 810 0,'0'0'62'0,"0"0"-61"0,0 0 5 16,0 0-5-16,0 0 5 16,0 0 23-16,0 0-2 15,-59 64-5-15,40-53-11 16,3 3-10-16,-9 9 6 16,4 0-5-16,-14 4-2 15,5 3 1-15,-5-4-1 16,3 3 0-16,11-9-1 15,9-6 1-15,-1-8-1 16,13-1 0-16,0-5-18 16,0 0-7-16,0 0 25 0,0 0-1 15,3 1 2 1,13 9 19-16,8 0 24 0,8 8 10 16,-4 4-2-16,3 4 0 15,-6 2 5-15,2-3-21 16,-1-3-5-16,-11-8-14 15,-2-3-16-15,0-5 6 16,-7-6 3-16,-3 2-9 16,2-2-3-16,8 0-51 15,-7 0-56-15,13 0-52 16,-3 0-72-16,3 0-281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04.140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0 643 0,'0'0'156'15,"0"0"-122"-15,0 0-34 16,0 0 8-16,0 0 56 15,0 0 57-15,0 0-12 16,156 15-25-16,-107-9-28 16,5 2-27-16,-8-2-10 15,-6 4-7-15,-5-4-4 16,-8-2 0-16,-1-4-1 16,-4 0 7-16,0 0 7 15,-1 0-5-15,7 0-6 16,7-8-10-16,2 1-77 0,-12-3-214 15,-4 9-300-15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05.066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279 35 309 0,'0'0'128'0,"0"0"-74"16,0 0 45-16,0 0-44 15,0 0-15-15,0 0 18 16,0 0-6-16,-16-22-13 16,11 19 16-16,2 1 22 15,-7 2-24-15,4-4 6 16,-7 4-33-16,4-2-18 0,-10 2 0 16,1 0-8-16,2 0 1 15,-3 0 0-15,0 0 5 16,0 11-4-16,8 3 6 15,-8 6-7-15,0 2 1 16,0 3-1-16,1 3 9 16,12 7 0-16,-4-3-4 15,7 6 1-15,3 3 1 16,0 4-6-16,0 6-2 16,19-1 6-16,2 0-5 15,4 1 1-15,1-6-2 16,-2-6 2-16,-5-9-2 15,0-10-15-15,-7-9 15 16,3-11-10-16,7 0 10 16,7-5 7-16,-4-17 3 0,9-7-10 15,-6 2-1-15,-4-2 0 16,-5 4-9-16,0 3 3 16,-6-1 1-16,-7 4-2 15,-4-1 7-15,-2 1 1 16,0-1 0-16,0 3 1 15,-5-2 0-15,-14 5-1 16,3 2-11-16,-3 7-43 16,8 1-24-16,-8 4-17 15,0 0-54-15,3 0-72 16,0 9-165-16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05.413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78 0 763 0,'0'0'115'16,"0"0"-77"-16,0 0 27 15,0 0-27-15,0 0 1 16,0 0 45-16,-56 161-14 16,50-103-39-16,-4-2-5 15,7-6-12-15,0-5-8 16,3-6-6-16,0-9-1 15,0-1-35-15,0-4-56 16,3-11-70-16,13-6-121 16,-7-8-377-16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05.751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13 34 492 0,'0'0'88'0,"0"0"-59"16,0 0 26-16,0 0-12 16,0 0 5-16,-9 151-12 15,15-132-13-15,13-2-22 16,2-3 27-16,1-5-15 15,-3-4 19-15,3-5 14 16,-6 0 1-16,2-5 54 16,-2-18-10-16,3-4-26 0,-13-4-27 15,-6 2-8-15,0 4 11 16,0 0-5-16,-6 0-24 16,-13 5-12-16,0 4 0 15,-2 3-84-15,2 6-130 16,3 4-168-16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5.939"/>
    </inkml:context>
    <inkml:brush xml:id="br0">
      <inkml:brushProperty name="width" value="0.05" units="cm"/>
      <inkml:brushProperty name="height" value="0.05" units="cm"/>
      <inkml:brushProperty name="color" value="#B0CAC4"/>
      <inkml:brushProperty name="fitToCurve" value="1"/>
    </inkml:brush>
  </inkml:definitions>
  <inkml:trace contextRef="#ctx0" brushRef="#br0">811 215 365 0,'0'0'178'0,"0"0"-126"16,0 0 17-16,0 0 22 15,0 0-25-15,0 0-15 16,-22-51 21-16,15 43 3 16,4 2-4-16,-6 1-22 15,-4-1-17-15,4 0-10 16,-6 4 8-16,-7-7 12 15,-3 3-6-15,-4-2-10 16,-11-3 16-16,2 3-13 0,-2-6 3 16,-1 2 5-16,1-1-2 15,-1-1-15-15,1-1 2 16,13 7 2-16,-8 0-3 16,7 5-21-16,-3 3-10 15,3 0-8-15,-1 0 18 16,2 15 0-16,-8 9 0 15,11 1-13-15,-8 6 13 16,10 3 0-16,0 5-9 16,7 8 1-16,9 12-1 15,3 6 8-15,3 10 1 16,0 6 0-16,0 7 0 16,19-2 0-16,8-2 0 0,11 1-1 15,5-5 1-15,11-5 0 16,-1-8 0-16,-1-6 0 15,1-10-1-15,-6-12-12 16,0-8-22-16,-6-9-3 16,-8-11-8-16,5-11 2 15,-1 0 21-15,1-6 17 16,2-25-21-16,1-4 5 16,-4-8-5-16,1-7 6 15,-11 0 13-15,-5-7 8 16,-6-3 0-16,-10-1 1 15,1-9-1-15,-7 1 0 16,0-7 2-16,0 3-1 0,0-1 0 16,0 8 0-16,0 6 0 15,0 9 5-15,0 2 5 16,0 7 4-16,0 8 2 16,-7 9 6-16,7 6 0 15,0 7 2-15,-3 4 13 16,3 2-3-16,0 3-5 15,0 3-8-15,0 0-9 16,0 0-13-16,0 0-11 16,0 3-26-16,0 25 18 15,0 11 17-15,0 9 1 16,16 10 1-16,5 8 1 0,4 1 1 16,10 9 5-1,-1 2-6-15,7 3 5 16,-1 3 1-16,1-3-6 0,-1-8 0 15,1-6 5-15,-11-13-4 16,7-13 6-16,-15-9-6 16,-3-10 8-16,3-16-10 15,-4-6-136-15,1 0-532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06.244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25 0 713 0,'0'0'182'16,"0"0"-130"-16,0 0-8 16,0 0-14-16,0 0 42 15,-19 150-5-15,16-104-18 16,0 3-14-16,3-9-9 16,0-5-17-16,0-9-2 15,0-7-6-15,0-7-1 16,0-7-10-16,0-5-32 15,0 0-10-15,0 0 20 16,3-2 32-16,3-21 10 16,7-10-9-16,6-4 5 15,-3-2-5-15,5 6-1 16,1 4 0-16,-3 7 30 0,-3 8 8 16,-8 9 1-16,8 0-22 15,-7 5-10-15,10 0-1 16,2 24 27-16,8 8 5 15,-4 14 1-15,-6-1-21 16,-14 3 17-16,-5-9-2 16,0-6-14-16,0-7-7 15,-18-9-2-15,-10-15-2 16,-6-2-8-16,-4-6-88 16,5-24-69-16,-2-9 40 15,16 2-29-15,19-2-100 16,0 8-21-16,6 12 55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06.818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209 74 403 0,'0'0'183'0,"0"0"-132"0,0 0 14 16,0 0 4-16,0 0 31 15,0 0 33-15,0 0-15 16,-26-70-8-16,15 70-45 15,-8 0 12-15,-3 0-62 16,-6 11-14-16,0 12 0 16,6 2-1-16,1 2-6 15,5 4 6-15,3-2 0 16,10-4-1-16,3-3 0 16,0-5-19-16,10-3 7 15,5-6 12-15,11-5-15 16,-5-3 16-16,1 0 9 15,0-6-4-15,-1-19-5 16,4-3-20-16,-4-5-21 0,-5-1 5 16,-3 9 14-16,-10 2 16 15,-3 13 6-15,0 4 49 16,0 6 12-16,0 0 1 16,0 0-36-16,0 11-25 15,0 9 1-15,0 5 6 16,0 3-2-16,6-1 9 15,7-1-15-15,6-4 10 16,0-8-10-16,-1-6-23 16,7-5 7-16,-3-3-19 15,21 0-42-15,-8-17-158 16,2-8-398-16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07.049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113 0 1130 0,'0'0'231'0,"0"0"-82"15,0 0-47-15,0 0-67 16,0 0-26-16,0 0 10 16,0 0-5-16,-65 152 11 15,46-86-9-15,1 4-1 16,15 0-15-16,3-11 2 15,0-6-2-15,0-8-21 0,0-10-22 16,0-14-73-16,11-10-60 16,5-8-137-16,0-3-95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09.736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0 497 0,'0'0'92'16,"0"0"-41"-16,0 0 8 16,0 0 48-16,0 0 5 15,0 0-3-15,0 0-37 16,0-7-21-16,0 7-19 16,0 0-11-16,0 0-9 0,0 0-12 15,0 0 0-15,0 0-19 16,0 0-8-16,0 3 21 15,22 14 6-15,3 2 1 16,-1 6 14-16,14-5-7 16,-6 1-2-16,-5 2-4 15,5-1-1-15,-5 0 2 16,-5 0 3-16,0-2-5 16,7 5-1-16,-15-5 0 15,5-3 1-15,-3-3 0 16,-11-6 0-16,6-5 0 15,-11-1 1-15,2-2 10 0,-2 0-3 16,0 0-8-16,0 0 8 16,0 4 0-16,0-4 12 15,0 2 8-15,0 1-1 16,0-3 21-16,0 3 11 16,0-3-30-16,0 3 2 15,-15 2 0-15,-4 4-17 16,-6 2-7-16,-2 3 1 15,-8 0 3-15,0-3-4 16,8 3-6-16,-5-3 4 16,8 0-6-16,2-2 0 15,3 2 1-15,3-6-2 16,8 1 1-16,5-6-1 0,-5 0-43 16,8 0-79-1,0 0-43-15,11-6-103 0,0-4-51 16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10.216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932 180 656 0,'0'0'121'15,"0"0"-82"-15,0 0 65 16,0 0-10-16,0 0-3 16,0 0-9-16,-159-6 10 15,105-2-8-15,-2-3-3 16,-6 3-1-16,-3-6-34 16,-11 1-11-16,9 1-22 0,-6-3-2 15,11-1-3-15,0-4 7 16,6 2-8-16,15 4-5 15,14 2 12-15,1 8-4 16,14-1-8-16,-1 1-2 16,10 4 0-16,-10 0-16 15,10 0-29-15,1 0-12 16,2 0-56-16,0 0-62 16,0 0-125-16,0 0-70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11.884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432 99 492 0,'0'0'94'0,"0"0"-16"15,0 0 4-15,0 0-8 0,0 0 1 16,0 0 16-16,0 0 16 16,-40-31-26-16,31 26-17 15,-7-4-14-15,-3 1-11 16,1 0-15-16,-4-3-11 16,-3 2-2-16,1 0 4 15,-5 4 2-15,7 2 2 16,3 3-9-16,1 0-9 15,-1 0 0-15,7 0 40 16,-9 0-28-16,2 0-12 16,3 0 1-16,0 6-1 15,0 0-1-15,10 4-12 0,-2 2 6 16,-2 7-4-16,1 6 4 16,-1 6 5-16,7 3-1 15,0 0 2-15,0-4-1 16,3 1-1-16,0-3-4 15,0 1-4-15,0-3 4 16,9 5-7-16,7 0 5 16,2 2 6-16,4-7-10 15,0 4 12-15,-1-6 0 16,-2-4 0-16,3-3 0 16,0-6 0-16,-4-3 2 15,1-5 4-15,0-3-5 16,3 0-1-16,-6 0 2 15,2 0 5-15,-2 0-6 16,-4-8 0-16,4 3 0 0,-3-1 0 16,-5-3 0-16,2 3 1 15,-1-2 5-15,-3-3 0 16,7 0 0-16,-10-7-1 16,7 2-4-16,-4 0 5 15,-3-3-7-15,-3 9 6 16,0 1-5-16,0 8 8 15,0-5-2-15,0 0 0 16,0 2-1-16,0-5-5 16,0 4 8-16,0-1-3 15,-9 5-5-15,-4-6 0 16,0 7-1-16,4 0-10 16,-4 0-19-16,10 0 4 0,0 0 6 15,3 0-49-15,0 0-110 16,0 0-131-16,0 0 46 15,3 0-140-15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12.477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59 0 373 0,'0'0'168'0,"0"0"-77"15,0 0-31-15,0 0 2 16,0 0 13-16,0 0 11 16,0 0-11-16,-32 148 7 15,29-115-24-15,3 0-23 16,-3-2-11-16,3-2-3 16,-3-2-14-16,0 2-6 15,-7-4 9-15,7-2-8 16,3-6 4-16,-2-3-6 15,2-7 1-15,0-3-1 16,0-1-13-16,0-3-37 16,0 3-9-16,0-3 59 0,5 0 6 15,11 0-5-15,0 0 5 16,0 0 1-16,-2 0-7 16,12 0-59-16,-11-10-200 15,1 0-155-15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12.928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50 0 647 0,'0'0'100'0,"0"0"-38"15,0 0-10-15,0 0 19 16,0 0 24-16,0 0 1 16,-50 160-40-16,50-125-38 15,3 0-3-15,23-1-14 16,-2-3-1-16,1-7 13 15,-4-7-1-15,1-6-10 16,-3-8 4-16,0-3 6 0,-1 0 49 16,4-16 11-16,-3-13-20 15,0-7-28-15,-1 0 0 16,-4-2-6-16,-9 3-8 16,-5 5-1-16,0-1 5 15,0 6 1-15,-16 0-4 16,-5 9-5-16,-1 2-6 15,0 8-9-15,1 6-41 16,-1 0-36-16,0 0-15 16,-7 17-40-16,18 2-145 15,-5-4-226-15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13.528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0 408 0,'0'0'231'16,"0"0"-74"-16,0 0-73 15,0 0-64-15,0 0 109 0,0 0-50 16,0 0-38 0,16 129-8-16,-16-86 2 0,10-8-16 15,-7 0-11-15,0-5-2 16,0-4-4-16,-3-5 5 15,0-3-7-15,0-4 9 16,3-6-8-16,-3-4-1 16,3-4-54-16,4 0 54 15,-4-9 13-15,0-16-5 16,3-6-7-16,9-5 0 16,-1-3-1-16,-3 3 0 15,5 10 0-15,3 3 0 0,-3 5 2 16,0 7 10-1,-5 5-5-15,8 6-6 0,10 0 7 16,-5 6 8-16,1 17-7 16,7 2 3-16,-18 5-4 15,2-5 5-15,-6 0 0 16,-10-9 40-16,0-1 22 16,0-2-43-16,-16-6-12 15,-16 6-20-15,2-5-18 16,-10 0-58-16,5-6-18 15,8 2 11-15,11-4-38 16,6 0-118-16,10 0-97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14.116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221 19 355 0,'0'0'82'0,"0"0"24"16,0 0 5-16,0 0 14 16,0 0-11-16,0 0-40 15,0 0-49-15,-159 44-11 16,140-23 50-16,0 5 2 16,10-1-25-16,-1-1-24 15,5 1 8-15,5-6-25 16,0-8-6-16,0-4 6 15,5 0 7-15,11-4 8 16,3-3-8-16,0 0 0 16,2 0 3-16,4-17 3 15,7-8 0-15,-11-6-13 16,4-3-1-16,-3-1-25 0,-6 2-25 16,-3 8 9-1,-8 7 13-15,-5 5 29 0,0 7 19 16,0 6 39-1,0 0-51-15,0 6 11 0,0 22 6 16,0 8-1-16,6 10 14 16,10-1-33-16,6 0 2 15,7-5 10-15,-2-7-16 16,-2-11-1-16,4-7-5 16,-8-15-8-16,4 0-22 15,15-43-32-15,-8-9-214 16,-4 1-472-16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6.425"/>
    </inkml:context>
    <inkml:brush xml:id="br0">
      <inkml:brushProperty name="width" value="0.05" units="cm"/>
      <inkml:brushProperty name="height" value="0.05" units="cm"/>
      <inkml:brushProperty name="color" value="#B0CAC4"/>
      <inkml:brushProperty name="fitToCurve" value="1"/>
    </inkml:brush>
  </inkml:definitions>
  <inkml:trace contextRef="#ctx0" brushRef="#br0">0 0 856 0,'0'0'199'0,"0"0"-139"16,0 0-17-16,0 0-42 16,0 0 25-16,0 0 50 15,9 200 37-15,7-102-3 16,-3 15-1-16,-5 7-40 16,2 6-18-16,-4 0-5 15,-3-6-19-15,3-6-5 16,4-14-5-16,-7-10-1 15,0-18-10-15,-3-16 1 16,0-14 1-16,0-14-8 16,0-25-68-16,0-3-190 0,10-6-229 15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14.348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46 0 510 0,'0'0'269'0,"0"0"-162"16,0 0 66-16,0 0-8 15,-38 179-40-15,35-115-28 16,3 11-39-16,0 3-14 16,0 2-17-16,0-10-24 15,0-8-3-15,0-9-1 16,10-17-23-16,2-8-80 16,10-28-57-16,-4 0-142 0,-2-3-216 15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15.526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371 0 555 0,'0'0'202'0,"0"0"-124"16,0 0 101-16,0 0-33 15,0 0-25-15,0 0 3 16,0 0-18-16,-8-1-39 15,-11 1-17-15,-3 7-27 16,-10 12-6-16,-1 6-16 0,-15 5 6 16,2 0 0-16,3 1 2 15,2-3-9-15,4-5-8 16,15-9 8-16,6-6-1 16,13-3 1-16,3-1-29 15,0-2-7-15,0-2 1 16,0 11 10-16,3 3 18 15,16 6 0-15,3 5 7 16,15 3 8-16,4 6 1 16,-1-3 14-16,1 4-11 15,-1 0-3-15,-5-5 0 16,-8 0-2-16,5 1-7 16,-7-5 2-16,-4-1-1 15,-5-7-1-15,-7-9 6 16,4-4-6-16,-7-5-9 0,7 0-48 15,2-28-23-15,-3-3-130 16,4-4-375-16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15.916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0 681 0,'0'0'102'0,"0"0"-50"15,0 0 36-15,0 0-24 16,0 0 28-16,0 0-8 15,0 0 5-15,27 23 35 16,21-15 1-16,11 0-25 16,15 1-27-16,20-6-25 15,6-3-21-15,15 0 6 16,-4 0-11-16,2 0-9 16,-16 0-5-16,-19 0-7 15,-26 0 1-15,-14 0 0 16,-17 0 0-16,-11 0-2 15,-7 0-6-15,-3 0-16 16,0 0-37-16,0 0-44 0,0 0-156 16,0 0-421-16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21.135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404 40 222 0,'0'0'383'16,"0"0"-277"-16,0 0-23 15,0 0-5-15,0 0 16 16,0 0 31-16,0 0-2 16,-53-31-28-16,44 28 6 15,-4 0-11-15,8 3-16 16,-6 0-24-16,3 0-21 16,-2 0-15-16,1 0-8 0,-10 0-5 15,0 0 4 1,-2 0-5-16,-1 6 0 0,3 5-1 15,0 3 1-15,1 2-1 16,-1 4 1-16,3 0-1 16,4 4-1-16,-3 1 1 15,-7 1 0-15,6 4 0 16,7-4 1-16,-7 3 0 16,6 2 0-16,5-2 0 15,2 6-2-15,3 2 2 16,0-4 0-16,0-2 0 15,0 6 0-15,0-6 0 16,5-4-1-16,14 4 1 16,0 0 0-16,6-3 0 15,6 0 0-15,-3 1 0 0,4-3 1 16,-2-6-1-16,2-1 0 16,-8-1 0-16,5-5 0 15,-7-3 0-15,-3-1 0 16,2-3 0-16,-2-6 0 15,0 0 1-15,-5 0-1 16,12 0 0-16,-4-4 0 16,3-17 2-16,-1 1-2 15,5-4 1-15,-7 3 0 16,-3-3 0-16,-8 4-1 16,5 4 1-16,3-3-1 15,-3-2 1-15,-5-1-1 16,2 3 0-16,3-4 0 15,-7 1 0-15,1 3 1 16,-4-1-1-16,-1-3 1 0,6 4-1 16,-9 2 1-16,-2 1 0 15,3 4-1-15,-3 4 9 16,0 2-8-16,0-3 7 16,0 5-6-16,-3-5 0 15,-15 1 10-15,-4 2 4 16,0-2-8-16,1-1-8 15,-8 9 1-15,4 0-1 16,-2 0 0-16,-8 0-8 16,0 14 8-16,8-3 0 15,2 0 0-15,-1-5 1 16,18 0-1-16,-5-6 0 0,10 0-13 16,3 0-27-16,0 0-43 15,0 0-44-15,0 0-14 16,0 0-35-16,0 0-137 15,16 0-192-15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21.515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48 0 639 0,'0'0'286'0,"0"0"-185"15,0 0 45-15,0 0-50 16,0 0-32-16,0 0 13 15,0 0-12-15,-19 20-19 16,13 7 7-16,0 17-7 16,-4 2-8-16,4 11-16 15,6 5-7-15,0-1-2 16,0 1-7-16,0-6-5 0,0-11 0 16,6-15-1-1,7-4-9-15,-7-18-50 0,7-8-104 16,9-8-81-16,-1-19 91 15,-2-8-433-15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21.892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44 24 704 0,'0'0'131'15,"0"0"-95"1,0 0-26-16,0 0 0 0,-40 154 11 16,40-109 21-16,0-1 7 15,0 1-10-15,13-8-10 16,8-7-3-16,-2-6-5 15,6-12-3-15,-1-12 32 16,5 0-15-16,-4-5 48 16,-4-26-24-16,1-3-30 15,-6-7-7-15,0-1-12 16,-16-3 16-16,0 0 5 16,0 3-1-16,-16 6-5 15,-9 2-25-15,-6 9-3 16,6 5-35-16,3 10-17 0,-10 5-90 15,14 5-202-15,9 0-374 16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22.426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5 0 905 0,'0'0'278'0,"0"0"-168"16,0 0-45-16,0 0-40 15,0 0-8-15,0 0 17 16,0 172-1-16,0-107 15 15,0-1-10-15,0-3-21 16,9-11-4-16,1-7-5 16,-4-16-8-16,4-10 1 15,-10-9-1-15,3-8-6 16,-3 0-27-16,3-13 18 16,-3-15 1-16,6-9-5 0,-4 1 3 15,9 0-3 1,4 2-4-16,-9 3 13 0,13 11 4 15,-10 4-1-15,4 3-1 16,5 7 8-16,7 0 5 16,7 6 5-16,-5 0 15 15,8 0 7-15,-5 22-3 16,2 15-14-16,-4 5-2 16,-7-1-5-16,-5 7 1 15,-13-9 1-15,-3-2 2 16,0-13-6-16,-6-4 8 15,-15-11-5-15,-17-7-9 16,0-2-42-16,-5 0-73 16,-13-33-14-16,12-1-165 0,10 6-116 15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23.051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261 2 36 0,'0'0'820'16,"0"0"-658"-16,0 0-52 15,0 0-42-15,0 0-19 16,0 0 41-16,0 0 26 16,-56 0-23-16,34 0-21 15,4 0-32-15,-14 22-13 16,4 9-15-16,-6 8 0 15,6 6-11-15,7 0 8 16,2-3-7-16,16-5 4 16,3-10-6-16,0-5 0 15,0-3-1-15,11-9 1 16,8-2-1-16,3-5 1 0,7-3-10 16,-5 0 3-16,1 0-2 15,7-20 2-15,-8-10-11 16,4-5-17-16,4-4-13 15,-14 0-6-15,1 0 11 16,-3 6 11-16,-7-1 14 16,-4 18 10-16,6 2 8 15,-11 11 8-15,0 3 83 16,2 0-22-16,1 5-37 16,10 23-5-16,-4 9 6 15,7 5-12-15,3 3-7 16,0-1-7-16,-1-7-6 0,1-10 0 15,0-10-1-15,0-8-57 16,2-9-100-16,17-17-9 16,-8-19-129-16,2-4-340 15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23.303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24 0 954 0,'0'0'319'0,"0"0"-155"16,0 0-72-1,0 0-40-15,0 0-11 0,0 0 20 16,0 0 3-16,-21 134-13 16,18-70-4-16,3 6-13 15,0 8-14-15,0 3-14 16,0 0 3-16,0-8-8 15,0-9 5-15,6-16-6 16,-4-13-17-16,4-10-45 16,4-25-87-16,6 0-172 15,-10-13-61-15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31.005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140 5 62 0,'0'0'130'0,"0"0"-85"15,0 0 4-15,0 0 16 0,0 0 20 16,0 0 4-16,0 0-5 16,-14-5-15-16,6 5-2 15,6 0-11-15,2 0-20 16,-3 0-13-16,0 0-8 16,0 0 2-16,3 0-7 15,0 0-10-15,0 0 0 16,0 0-13-16,0 8 13 15,0 8 7-15,3 3-5 16,5 2-1-16,8 1 11 16,3 3-1-16,3 2 7 15,10-2 5-15,-2 0 10 16,8-3-6-16,-4 1 4 0,-6-3-25 16,3-3 14-1,-6-1 23-15,-3-2-27 0,-6 3-9 16,-1-3-6-16,-6-1 7 15,1-1-8-15,-4-4 1 16,-3-2 2-16,-3-1-2 16,0-1 0-16,0-2 5 15,0-2-6-15,0 6-7 16,0-1 7-16,0 4 58 16,-3 2-39-16,-13 6 6 15,-3 2 1-15,-2 1-26 16,-7 2 16-16,-4 1-32 15,-5-1 20-15,-1 0-4 16,5 0 0-16,-5-3-13 0,-2 2-1 16,0-1 6-16,-1 0-12 15,6-5 20-15,8-2-18 16,11-6 18-16,6-2 0 16,10-5-27-16,0 0-1 15,0 0-105-15,13 0 36 16,14-5 67-16,8-9-127 15,-13 3-230-15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37:52.006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1578 107 0,'0'0'89'0,"0"0"-8"0,0 0-13 15,0 0 13-15,0 0 1 16,0 0-11-16,0 0-18 15,-6 7-21-15,6-7-18 16,0 0-5-16,0 0-3 16,0 0-5-16,0 0 6 15,0 0-6-15,0 0 5 16,0 0 18-16,0 0 11 16,0 0-8-16,0 0-9 15,0 0 13-15,19 0 4 16,0-4-8-16,3-4-6 0,5-5-1 15,8 3 4-15,0-6-6 16,-5 3 5-16,5 1-6 16,-11 2-5-16,-2 6 5 15,-1-7 2-15,-2 6-10 16,0 0 1-16,0-5-9 16,5 4 7-16,8-8-7 15,-4-5 0-15,9 3 5 16,-2-1-5-16,5 3-1 15,-12 0 1-15,4 0 2 16,-8 3 3-16,1 0-6 16,4 2 2-16,-8-2-1 15,7 0 0-15,4-3 6 16,-5 0-6-16,8 0 1 0,2 3-1 16,-6 0 0-16,6-1 0 15,-2 1 0-15,2 0 0 16,1 0 1-16,-8 0-2 15,8-1 1-15,-3 2-1 16,-5 1 1-16,2 1-1 16,2 2 1-16,-9-2-1 15,2 2 1-15,5-3-1 16,-7 1 1-16,9 0 0 16,-6 0 0-16,7-1 0 15,-8 3-1-15,5-4 1 16,5 6 0-16,-9 2 1 0,7-7 0 15,-1-1-1 1,-3 4 0-16,3-3 0 0,4-1 0 16,-11 0 0-16,8 1 1 15,-8 2-2-15,5-6 9 16,-1 7-8-16,3-4 5 16,4 1-5-16,-1-3 0 15,4 4 2-15,-4-3-2 16,1 0 0-16,-8 2 0 15,5-3 0-15,-10 3 5 16,-1 0-5-16,8 0 8 16,3 1-1-16,-5 0 0 15,10-3-7-15,1-1 0 16,2 4-1-16,5-3 3 0,-8 3-2 16,1-1 0-16,-1-2 0 15,1 2-1-15,-4 1 1 16,1-3 0-16,-8 3-1 15,8-4 1-15,-1 1 0 16,1 3 0-16,-1-4 0 16,-3 1-1-16,6 1 1 15,-2 1-1-15,-1-2 1 16,1 0-1-16,-1 3 0 16,4-4 0-16,-4-2 2 15,1 3-2-15,-5-3 1 16,5-1 0-16,-1 2 0 15,4-4-1-15,-6 3 1 0,2 3-1 16,-9 0 1 0,6-2-1-16,-9 6 1 0,2-6-1 15,2 7 1-15,1-7-1 16,2 1 0-16,3 3 1 16,-8-2-1-16,8-4 1 15,-5 5 0-15,2-6 0 16,-4 7-1-16,3-7 1 15,-6 1 1-15,10-1-1 16,-8-1-1-16,8 1 1 16,-11-1 0-16,8 3-1 15,-10 3 1-15,2-1-1 16,-5 2 0-16,3 1 0 16,-3 1 1-16,-1 0-1 15,1-4 1-15,0 1-1 0,3 3 0 16,-1-4 0-16,4 1 0 15,-3 3-1-15,-4 0 1 16,1 2 0-16,-3 0 0 16,0 1 0-16,-7 1 0 15,4 0 0-15,3-2 0 16,-5 0 1-16,5 0-1 16,3-2 0-16,2 3 0 15,1-4 0-15,0 4 0 16,-1-4 0-16,1 3-1 0,-3 1 1 15,0 0 0 1,-6 1 1-16,6-1-1 16,-14 2 0-16,8 0 0 0,-1 1 1 15,-2-4-1 1,-4 3 1-16,4 0-1 0,-7 3 0 16,-3-2 1-16,0 2 0 15,0 0 0-15,0 0 7 16,0 0-8-16,-10 0-126 15,-9 0-251-15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7.340"/>
    </inkml:context>
    <inkml:brush xml:id="br0">
      <inkml:brushProperty name="width" value="0.05" units="cm"/>
      <inkml:brushProperty name="height" value="0.05" units="cm"/>
      <inkml:brushProperty name="color" value="#B0CAC4"/>
      <inkml:brushProperty name="fitToCurve" value="1"/>
    </inkml:brush>
  </inkml:definitions>
  <inkml:trace contextRef="#ctx0" brushRef="#br0">0 411 798 0,'0'0'182'0,"0"0"-165"16,0 0-9-16,0 0 87 16,0 0 83-16,259-31-7 15,-116 6-69-15,56-6-26 16,63-8-24-16,21-2-15 16,13 4-13-16,3-2-9 15,-34 8-8-15,4 1 1 16,-29 8 2-16,-54 9 0 15,-59 0-7-15,-33 7-2 16,-32 0 5-16,10-3-5 16,-9 3 0-16,-1 0 5 15,-19 2-5-15,-11-2 1 0,-10 2 4 16,-7-1-5-16,-6 1 0 16,7 2 0-16,-10 2-1 15,4 0 0-15,-1 0 0 16,-7 0-1-16,9 0 0 15,-6 0 0-15,1 0 0 16,4 0 1-16,-7 0-1 16,-3 0-1-16,0 0 1 15,0 0 1-15,0 0-3 16,0 0-3-16,0 0-3 16,0 0-7-16,0 15-11 15,0 17 25-15,0 23 2 16,0 41 0-16,0 57 1 0,0 48 14 15,0 27 1 1,0-4-7-16,0-13-2 0,22-30-6 16,2-10 0-16,5-30 5 15,-10-34-4-15,-7-29 4 16,1-14-6-16,-8 6 0 16,8 2 6-16,-7 4 12 15,-6-12-8-15,3-8-3 16,4-15-1-16,-4-10-5 15,-3-12 0-15,0-7 0 16,3-7 0-16,-3-5 12 16,0 0 5-16,0 0 17 0,0 0 24 15,-3-9-16-15,-32-10-29 16,-11-3-14-16,-32-1-1 16,-43 1-10-16,-57 9-3 15,-65 7 5-15,-34 2 0 16,-19 4 9-16,10 0-9 15,17 0 0-15,1 0 8 16,10 0-11-16,34 10 12 16,49-4 1-16,57-2-1 15,55-1 1-15,23-3-1 16,2 0-26-16,20 0-54 16,-1 0-185-16,19 0-527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31.515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1264 265 418 0,'0'0'183'0,"0"0"-92"16,0 0 52-1,0 0 20-15,0 0-22 0,0 0-65 16,0 0-21-16,-52-4-23 16,21-1-3-16,0-6-8 15,-9 0 2-15,-11-6 3 16,2 0 6-16,-17-5 1 15,1 0 6-15,-16-4-24 16,0 1-3-16,-13 0-11 16,4 0 6-16,-4 2-5 15,-2 7-1-15,9 3-1 16,3 13 0-16,12 0-1 16,26 0 0-16,11 0 0 15,19 0 0-15,13 0-29 0,3 0-57 16,0 0-19-16,0 4-165 15,0 2-250-15,0-1 237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33.498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500 230 337 0,'0'0'65'16,"0"0"33"-16,0 0-51 16,0 0 26-16,0 0-3 15,0 0 56-15,0 0-54 16,0-96 47-16,-6 86-28 15,-4 0-35-15,2 1-10 16,-5 1-1-16,-3 0-13 16,-3-3-14-16,4-1 0 15,-11 4-2-15,5-3 2 16,-4-1 1-16,1 4-8 0,-8-3-1 16,10 3 2-1,3 5-2-15,-2 3-10 0,2 0-3 16,-3 0 2-16,1 0-4 15,-1 14 5-15,3 2-1 16,0 5 0-16,1 4-6 16,-1 3 1-16,0 5 6 15,10 5-2-15,-4 3 0 16,5 7 2-16,-2 0-1 16,10 2-1-16,0 4 1 15,0-1 1-15,0-3 0 16,0-3 0-16,0-5-1 15,10-8-1-15,1-2 1 16,5-11 1-16,0-4-9 0,0-4 8 16,-5 0-8-16,8-6 7 15,0-1 2-15,3 2-1 16,-6 2-7-16,2-3 7 16,-2-2-9-16,-4 4 0 15,4-4-21-15,-11 0 5 16,8 0 7-16,-7-5 13 15,10 0 6-15,-3 0-2 16,-4 0 1-16,10 0 1 16,-1 0 0-16,-2-11 0 15,3-3 1-15,-10-1 1 16,10 1 5-16,-6 1-7 0,-5 0 0 16,8 0 1-16,-10 1 0 15,4 2-1-15,-4-2 1 16,-6 4 18-16,3-7 1 15,4 2 3-15,-7-4-1 16,0-3-4-16,3-2-16 16,-3-1 4-16,0 4-4 15,3 3-2-15,-3 4 0 16,3 4 1-16,-3 2 5 16,0 1 15-16,0-1-2 15,0 0 2-15,0 1 14 16,0-1 4-16,0 0-18 0,-3 1-10 15,-10 0-5 1,1 1-6-16,-7 4 0 0,-2 0-13 16,-8 0 12-16,4 0 0 15,-2 0 1-15,-2 0-10 16,7 0 4-16,6 0 4 16,8-2-6-16,-3-1-7 15,11 3-37-15,0-6-90 16,0 4-174-16,16-4-72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33.914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196 0 477 0,'0'0'150'0,"0"0"-91"0,0 0 32 15,0 0 3 1,0 0-3-16,0 0-4 0,0 0-44 16,-59 61-24-16,37-16 12 15,-2 10-11-15,-2 3 4 16,4 3-9-16,11 1 12 16,-2-9-19-16,0-5-7 15,10-8 6-15,3-9-1 16,-3-5-5-16,3-6 0 15,0-6-1-15,0-4-20 16,0-4-107-16,0-6-113 16,0 0-125-16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34.328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150 0 618 0,'0'0'73'16,"0"0"-63"-16,0 0 9 15,0 0 3-15,0 0 5 16,-131 171 2-16,122-140-6 15,-1-6-11-15,10-1-11 0,0-8 0 16,13-1 17 0,11 4 68-16,8-8-47 0,-1-3-16 15,9-5-6-15,-2-3 32 16,-1 0 21-16,-2-3-18 16,-8-16-9-16,-8-1-5 15,-3-4-3-15,-13 5 4 16,-3-2 0-16,0 0 15 15,0-2 18-15,-25 1-40 16,-9-3-20-16,-4 0-12 16,1 0-3-16,3 5-28 15,3 9-40-15,9 11-68 16,3 0-156-16,13 0-395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34.883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39 0 692 0,'0'0'101'0,"0"0"3"16,0 0-30-16,0 0-44 16,0 0-24-16,0 0-3 15,0 0 37-15,-16 115 5 16,10-62-17-16,1 1-14 0,2-4 18 16,-5 0-15-16,8-8-4 15,0-7-12-15,0-7 1 16,0-12 3-16,0-7-4 15,0-6 5-15,0-3-4 16,0 0 11-16,0 0 9 16,0-21-9-16,16-5-5 15,0-5-6-15,3-7-2 16,3 2-1-16,2 2-8 16,11 3 3-16,-8 9 5 0,5 8 0 15,-4 11-14-15,-4 3-3 16,8 0 9-16,-10 3 9 15,-1 17 19-15,-5-1-12 16,-10 3-6-16,-6 3 6 16,0 5 3-16,0-1 8 15,-22 6-1-15,-18-4 3 16,-3-5-8-16,-1-2-5 16,1-7-7-16,-2-9-3 15,20-5-62-15,4-3-39 16,18 0-110-16,3-11-33 15,0-10-339-15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35.446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303 29 548 0,'0'0'187'16,"0"0"-105"-16,0 0 58 15,0 0-50-15,0 0-2 16,0 0-36-16,0 0-19 0,-87-22 8 15,55 22-15-15,5 0-13 16,-5 8-12-16,5 11-1 16,-5 12 13-16,7 3-7 15,6 1 1-15,8-1-6 16,1-8-1-16,10-5-1 16,0-7-6-16,0-9 1 15,19-5 6-15,2 0 1 16,17 0 14-16,-1-16-8 15,7-9 2-15,-4-8-9 16,1 3-2-16,-7 4-11 16,-9-4 2-16,-12 5 5 15,-4 8 6-15,-9 3 0 16,0 5 12-16,0 4 50 0,0 5 5 16,0 0-67-1,0 0-7-15,0 22-15 0,-3 9 16 16,0 6 5-16,3-1 0 15,0 2 0-15,0-7 0 16,19-5 0-16,2-5-7 16,4-10-8-16,7-11-54 15,17-7 18-15,-9-19-120 16,-2-8-548-16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35.676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82 0 980 0,'0'0'133'0,"0"0"-94"15,0 0 0-15,0 0-4 16,0 0 14-16,0 0 9 16,-53 204 22-16,47-134-3 15,0 5-15-15,-4-5-25 16,7-3-21-16,3-4-15 15,0-6-1-15,0-2 0 16,0-5-91-16,6 4-108 16,10-15-209-16,-6-12-385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38.678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331 1 568 0,'0'0'166'0,"0"0"-63"15,0 0 79-15,0 0-65 16,0 0-12-16,0 0-16 16,0 0-24-16,0-10-8 15,0 10-5-15,0 0-10 16,0 0-8-16,0 0-34 15,-3 0-13-15,-16 7 7 16,-10 12 6-16,-4 11 9 16,-7 1-9-16,-8 3 0 0,5-4 0 15,5-5-10-15,11 0-8 16,5-8-4-16,6-3-12 16,13-5-14-16,0-4 10 15,-4-5 15-15,7 3 10 16,0-3 1-16,0 6-4 15,0 0 7-15,7 2 8 16,15 6 1-16,8-1 18 16,11 7 4-16,9-1 21 15,9 2-7-15,-2-2 12 16,-5-3-24-16,-4 1-13 16,-18-5-9-16,-1-2-1 0,-21-4 1 15,-2-3 0 1,1 0 0-16,-7-3-1 0,0 0 5 15,0 0-6-15,0 0-32 16,0 0-48-16,0 0-25 16,0 0-90-16,0 0-139 15,0 0-80-15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39.049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33 750 0,'0'0'81'0,"0"0"-57"16,0 0 43-16,0 0 54 15,0 0 14-15,0 0-47 16,0 0-49-16,9 0-21 16,23 0 8-16,11 0 42 15,22 0-17-15,16 0-5 16,13 0 18-16,3 0-13 16,2 0-23-16,-18 0-17 0,-21 0-5 15,-23 0-5 1,-18 0-1-16,-16 0 0 0,-3 0 0 15,0 0-71 1,0 0-22-16,0 8-81 0,0 6 0 16,-13-3-159-16,7-3-252 15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39.403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11 39 836 0,'0'0'195'0,"0"0"-136"0,0 0-2 16,0 0 17-16,0 0 21 15,0 0 26-15,0 0-27 16,13-39-33-16,-13 39-24 15,0 0-37-15,0 9-5 16,0 24 0-16,0 8 5 16,0 13 8-16,0 7 2 15,0-2-10-15,0 2 1 16,0-7 0-16,0-9-1 16,0-5-15-16,0-14-20 15,3-7-9-15,10-8-18 16,-10-6-20-16,2-5 1 15,8 0 51-15,9 0 12 0,-3 0-60 16,3 0-471-16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8.234"/>
    </inkml:context>
    <inkml:brush xml:id="br0">
      <inkml:brushProperty name="width" value="0.05" units="cm"/>
      <inkml:brushProperty name="height" value="0.05" units="cm"/>
      <inkml:brushProperty name="color" value="#EBB391"/>
      <inkml:brushProperty name="fitToCurve" value="1"/>
    </inkml:brush>
  </inkml:definitions>
  <inkml:trace contextRef="#ctx0" brushRef="#br0">0 0 1086 0,'0'0'206'16,"0"0"-190"-16,0 0-16 15,0 0 0-15,65 152 21 16,-12-43 46-16,12 44 58 0,2-2-33 15,-12-11-37 1,-5-12-16-16,-15-22-12 0,-5 14 0 16,5 13 0-16,-14-16-11 15,-2-16-8-15,-10-17 0 16,7-21-8-16,-13-18 5 16,10-24-5-16,-10-21-111 15,-1-6-177-15,-2-25-89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39.874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204 0 742 0,'0'0'164'0,"0"0"-164"16,0 0 23-16,0 0 38 15,0 0-25-15,0 0 36 16,0 0 3-16,-121 62-24 16,92-37-9-16,7 3-16 15,11 3-17-15,-2-3-9 16,10-3 1-16,3 1-1 16,0-3 0-16,0-1 7 15,19 1 30-15,5-1-27 16,11-3-1-16,2-2-7 15,-3-11 15-15,3-6-5 0,-2 0 18 16,2-6 19 0,-15-16-14-16,-3-3 22 0,-7-3 3 15,-12-3 29-15,0-4-28 16,-3 3-33-16,-22-3-28 16,-2 4 0-16,-8 9-22 15,-3 11-56-15,1 11-72 16,12 0-130-16,9 6-384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40.165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5 2 909 0,'0'0'130'0,"0"0"-38"16,0 0 76-16,0 0-69 16,0 0-13-16,0 0-8 15,0 0-40-15,-2-9-38 16,2 26-22-16,0 16 22 16,0 12 10-16,0 9-3 15,0 1 0-15,0 4-1 16,2-4-6-16,9-5-20 0,-9-11-83 15,11-8-37-15,12-21-171 16,-3-4-46-16,2-6-32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40.507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375 0 988 0,'0'0'125'0,"0"0"-102"16,0 0-12-16,0 0-10 16,0 0 0-16,0 0 10 15,-172 61-5-15,125-40 6 16,4-2-5-16,3-5-6 16,5-3 7-16,13-6-7 15,16 1 16-15,-4-6 18 16,10 3-8-16,0-3 2 0,0 0 10 15,0 6-14-15,0-1-25 16,3 6 2-16,23 8 35 16,2 2 25-16,15 3-2 15,8 6-31-15,-5-4-13 16,0 4-9-16,2-5-4 16,-18-4-2-16,2 0-1 15,-10-4-20-15,2-3-84 16,11-8-87-16,-5-4-114 15,-1-2-261-15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41.006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302 112 195 0,'0'0'238'15,"0"0"-169"-15,0 0 65 16,0 0 34-16,0 0 14 16,0 0 29-16,0 0-12 15,31-107-70-15,-53 105-96 16,-5 2-17-16,-14 0-6 16,1 0-4-16,-11 14 4 0,5 11-8 15,8 8-1-15,11-2-1 16,1 3 0-16,17 1 0 15,6-5 0-15,3-4 0 16,0-7 0-16,9-4 0 16,20-5 7-16,-5-8 4 15,14-2 1-15,2 0 4 16,7-7-9-16,6-17-6 16,-12-2-1-16,-11-3-1 15,-1 8-9-15,-21 1 10 16,3 5 1-16,-11 11 11 15,0-1 37-15,0 5-6 16,0 0-43-16,0 0-13 16,0 11-19-16,0 18 18 0,0 6 8 15,8 6 6-15,14 4 1 16,10-3 1-16,5-5-2 16,7-13-9-16,12-13-10 15,3-11 0-15,3 0-45 16,16-53-141-16,-13 1-200 15,-18-2-489-15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41.226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97 0 880 0,'0'0'178'16,"0"0"-30"-16,0 0 55 0,0 0-93 15,0 0-46-15,0 0-45 16,0 0-9-16,-52 53-8 15,36 1 35-15,3 10 13 16,4 8-15-16,9 1-16 16,-3 0-6-16,3-9-4 15,0-4-8-15,0-15-1 16,0-9 0-16,0-13-102 16,3-20-135-16,19-3-144 15,0 0-211-15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42.345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383 14 504 0,'0'0'157'15,"0"0"-73"-15,0 0 106 16,0 0-34-16,0 0-21 16,0 0-3-16,0 0-12 15,0-19-67-15,0 19-53 16,-3 0-6-16,-19 14 0 16,-12 11 6-16,-10 8 2 0,4 4-2 15,-11-1 1-15,8-2 0 16,2-1 0-16,14 1 0 15,-8-6-1-15,14-3-1 16,5-3-42-16,10-3-28 16,6-8 24-16,0-1 11 15,0-5-5-15,0 0 17 16,9 0 13-16,22-5 11 16,7 0 7-16,18 0 0 15,-1 0 12-15,12-10 1 16,-5-1-8-16,-3 2-11 15,-13 3 9-15,-8-2-4 0,-14 6-5 16,-8 2-1-16,-10 0 1 16,-6 0-1-16,0 0 0 15,0 0-20-15,0 0-109 16,0 0 57-16,0 10-8 16,0 1-140-16,7-1-58 15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42.833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0 114 413 0,'0'0'154'15,"0"0"-111"-15,0 0 45 16,0 0 47-16,0 0 48 16,0 0-67-16,0 0 1 15,-16 0 9-15,32-8-31 16,9-4-30-16,10-5-32 15,15 4-14-15,2-4 26 16,17 0-21-16,5 3-7 16,14 5-4-16,2 9 2 15,7 0-5-15,0 0-9 0,-4 20 0 16,-19 8 6-16,-4 3-6 16,-11 3-1-16,-16 2 0 15,-5 3 0-15,-1-3 0 16,-9 5 0-16,3-6 1 15,-6 3 0-15,0-5 1 16,-4 0-2-16,1 2-8 16,-3-8-14-16,-6 1-46 15,-5-3-43-15,0-2-17 16,-8 2-20-16,0-3-131 16,0-11-103-16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43.599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231 101 147 0,'0'0'168'0,"0"0"-122"16,0 0 6-16,0 0-6 15,0 0-1-15,0 0 20 16,0 0 43-16,-29-80 19 16,26 73 45-16,3-1-6 15,0 3 6-15,-3 4-11 16,3 1-34-16,0 0-44 16,-2 0-31-16,2 0-14 15,0 0-29-15,-3 0-9 16,-7 17-32-16,1 14 32 15,-10 14 0-15,0 7 3 16,-2 8-2-16,-1-5 0 16,-7 1 5-16,7-11-5 15,4-7 0-15,9-12-1 16,-1-7-1-16,7-13-18 0,3 0-33 16,0-6-50-16,0 0 46 15,0 0 29-15,0 4 27 16,13 0 11-16,3 1-10 15,-2 1 15-15,12-6 4 16,-1 4 9-16,2 0 6 16,5-4 9-16,-10 0-12 15,-3 0-13-15,-1 0-7 16,-15 0-12-16,3 0-28 16,10 0-131-16,0 0-186 15,-8 0-295-15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44.006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212 35 685 0,'0'0'113'15,"0"0"8"-15,0 0 21 16,0 0-45-16,0 0 22 0,0 0-24 16,0 0-61-1,-65-40-24-15,31 44-10 0,-1 14 13 16,7 10-12 0,0 2-1-16,16 5-1 0,2-1-9 15,10-3 8-15,0-6 2 16,0-5 0-16,16-6 0 15,3-3 9-15,-1-8 9 16,4-3 0-16,3 0 4 16,4 0 8-16,-5-14-7 15,1-3-2-15,-4-5-1 16,-5-1 11-16,-3-2-14 16,-10-2-5-16,-3 1-5 15,0 2-7-15,-3 9-49 16,-26 9-66-16,8 6-89 0,2 0-438 15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44.297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89 0 899 0,'0'0'160'0,"0"0"-114"16,0 0 4-16,0 0-16 15,0 0 14-15,0 0-13 16,0 0-35-16,-3 36 11 16,-5 0 27-16,-11 11 19 0,3-3-12 15,3 3-22-15,4-4-16 16,3-2 3-16,-4-4-2 15,7-6-8-15,1-6-34 16,2-3-43-16,0-2-54 16,0-9-145-16,0-6-108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8.540"/>
    </inkml:context>
    <inkml:brush xml:id="br0">
      <inkml:brushProperty name="width" value="0.05" units="cm"/>
      <inkml:brushProperty name="height" value="0.05" units="cm"/>
      <inkml:brushProperty name="color" value="#EBB391"/>
      <inkml:brushProperty name="fitToCurve" value="1"/>
    </inkml:brush>
  </inkml:definitions>
  <inkml:trace contextRef="#ctx0" brushRef="#br0">0 109 461 0,'0'0'854'0,"0"0"-765"0,0 0-78 15,0 0 20-15,234-105 15 16,-126 105-14-16,11 0 19 16,5 39 0-16,-5 27-6 15,-20 20-5-15,-18 18-7 16,-40 13 5-16,-38 5 35 16,-6 4-13-16,-68-1-16 15,-23-13-19-15,-19-14-13 16,5-17-3-16,5-23-9 15,12-32-6-15,13-22-23 16,16-8-27-16,13-80-77 16,14 6-257-16,16-6-424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44.693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397 0 876 0,'0'0'40'15,"0"0"-15"-15,0 0-8 16,0 0-11-16,0 0-5 16,0 0 10-16,-180 61-10 15,132-37 0-15,7-7 6 16,11-2-6-16,-5-1-1 15,14-3 0-15,5-1-1 16,7-4 1-16,2-3 0 16,4-3 17-16,3 1 62 15,0-1-28-15,0 4-25 16,0-2-17-16,13 7 1 0,6 1 10 16,5 3 18-16,4 3 14 15,6 1 1-15,1 0-22 16,-7-3-14-16,3 3-5 15,-9 0-11-15,0-4 6 16,-3 4 0-16,2-3-7 16,4 0-37-16,25-5-79 15,-9-6-159-15,-1-3-275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45.205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238 126 484 0,'0'0'121'0,"0"0"-86"15,0 0-18-15,0 0 41 16,0 0 108-16,0 0-7 16,0 0-49-16,22-94-16 15,-22 84 20-15,0 0 11 16,-3 5-48-16,-13 4-59 15,-6-4-18-15,-9 5-8 16,0 0 8-16,-3 5 0 16,-1 14-7-16,7 3 1 15,7 4-1-15,-1 2-2 16,12-3 1-16,4 3 7 16,6-6-5-16,0-2-4 15,0-4 9-15,3 1-9 0,13-5 10 16,6-4 0-1,2-6 9-15,8-2 4 0,-2 0-4 16,8 0-8-16,-3-19-1 16,-1-3-17-16,-12-1-8 15,0 4 6-15,-17 2 18 16,5 6 1-16,-7 5 0 16,-3 6 48-16,0 0-1 15,0 0-14-15,0 0-33 16,0 8-24-16,0 15 24 15,0 5-1-15,0 3-8 16,0 0 7-16,0-4 0 16,22-4 2-16,16-9 0 0,2-12-1 15,12-2-8-15,39-10-98 16,-13-16-170-16,-10-4-382 16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45.431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172 0 198 0,'0'0'916'0,"0"0"-810"15,0 0-64-15,0 0-16 16,0 0-10-16,0 0 21 16,0 0 33-16,-88 101-18 15,66-56 17-15,11 7-16 16,-5 0-13-16,10-1-16 0,-4-1-15 15,7-2-7 1,0-6-2-16,3-6 0 0,-3 9-107 16,-4-9-99-16,4-6-315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47.358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153 11 358 0,'0'0'715'0,"0"0"-648"16,0 0-27-16,0 0 2 15,0 0 9-15,0 0 7 0,0 0-38 16,-13 26-11-16,-1 18 1 16,-5 5 4-16,-10 13-3 15,7 0 3-15,4 0-3 16,6-7-10-16,-4-7-1 15,13-11 0-15,-4-14-6 16,7-11-10-16,0-4 2 16,0-8 5-16,0 0 9 15,0-4 7-15,7-19 6 16,5-9-3-16,7-17-8 16,2-7-2-16,-2-9 7 15,0 1-7-15,-3 9 0 0,0 7-2 16,-11 11 2-16,1 12 0 15,1 9-2-15,-7 3 2 16,3 6 0-16,-3 4 2 16,0 1-2-16,0 2 0 15,3 0 1-15,-3 0 11 16,0 0-12-16,3 0-7 16,7 2 7-16,-1 17 2 15,7 10 28-15,5 4-1 16,1 6 2-16,10 4-11 15,-8 1-8-15,4-2-11 16,4 2 6-16,-2-1-1 16,-1-7 0-16,-2-1 4 0,-5-14-9 15,-3-4 1-15,-6-8 11 16,-13-5-13-16,3-4-28 16,-3 0-26-16,3-15-62 15,0-11-219-15,-3-2-529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47.757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18 0 428 0,'0'0'72'0,"0"0"-48"16,0 0 40-16,0 0 47 16,0 0 61-16,0 0 1 15,0 0-37-15,-16-6-53 16,16 9-54-16,0 28 0 15,0 11 39-15,0 14-3 16,0 8-5-16,0 3-12 16,3 4-16-16,13-5-13 15,2 0 2-15,1-10 0 0,-7-3-10 16,4-11-5-16,-1-9-4 16,-9-10-1-16,4-12-1 15,-7-6-45-15,-3-5-92 16,19-2 24-16,0-18-100 15,0-5-414-15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59.017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505 5 136 0,'0'0'616'16,"0"0"-498"-16,0 0-25 15,0 0 27-15,0 0-3 16,0 0-13-16,0 0-5 15,-3-5-12-15,3 5 2 16,0 0-12-16,0 0-28 16,-3 0-24-16,-7 0-25 0,1 0-9 15,-9 3 9-15,-7 14 0 16,-13 2-7-16,-2 6-24 16,-11 6-20-16,5-1-8 15,6 5 2-15,-4-2-8 16,4 0-5-16,2-2 11 15,14 0-36-15,-2-9-2 16,7-3 50-16,10-7 45 16,3-3 2-16,-1-5 0 15,1 2 1-15,4-6-1 16,2 4 1-16,0-2-1 0,0-2 0 16,0 0 0-16,0 0 21 15,0 0-6-15,0 7-15 16,0-1 6-16,2 0 47 15,17 3 11-15,9 7-6 16,3-6-3-16,4 6-17 16,-4-2-5-16,0 1-14 15,-9 1-13-15,0 2-5 16,-4-1 6-16,-2 5-5 16,-7-5 5-16,-3 2-5 15,4-8 5-15,-10 1-7 16,0-6-30-16,3-6-42 15,-3 0-25-15,3 0-48 16,-3 0-189-16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1:59.527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0 495 0,'0'0'243'0,"0"0"-148"16,0 0 19-16,0 0-2 15,0 0 9-15,0 0-24 16,0 0-29-16,0 0-26 16,0 3-27-16,0 1-15 15,3 3 0-15,22 2 71 16,15 2 29-16,13 0 1 0,15 2-27 15,7-1-24 1,6 1-24-16,-3-3-11 0,-10 5-14 16,-11-4 5-16,-17 0-5 15,-8-2-1-15,-13-1 2 16,-11-6-2-16,3-2 1 16,-11 4 0-16,2-4 5 15,-2 0 0-15,0 0-4 16,0 0 5-16,0 2-7 15,0-2-22-15,3 3-120 16,0 0-230-16,10-3-145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2:00.254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94 0 861 0,'0'0'244'16,"0"0"-159"-16,0 0 69 16,0 0-21-16,0 0-38 15,0 0-25-15,0 0-37 0,0 0-33 16,0 12-26-16,-5 13 26 15,-8 15 23-15,0 4-4 16,1 12-6-16,-4 0-7 16,3 1-4-16,4-5 5 15,7-4-7-15,-6-9 0 16,5-11 0-16,3-8-3 16,0-12-6-16,0-2-4 15,0-6 7-15,0 4-7 16,0-3-4-16,0 2 5 15,0 0 6-15,0 0-4 16,13-1-2-16,6-2 12 16,19 0 15-16,5 0 16 0,3 0-7 15,8 0-5-15,-14 0-11 16,-5 0-7-16,-10 0 6 16,-17 0-6-16,-1 0 1 15,-4 0-2-15,0 0-37 16,13 0-181-16,-7 0-57 15,7 0-343-15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2:00.700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144 0 690 0,'0'0'315'16,"0"0"-219"-16,0 0-4 15,0 0-1-15,0 0-14 16,0 0 18-16,0 0-10 16,-19 0-47-16,3 0-4 15,-5 8-33-15,-7 18-1 16,6 5-6-16,4 4 4 15,2 4-15-15,13-5 15 16,3 1-5-16,0-8 7 16,16-2 0-16,5-7-6 15,4-11 6-15,7-2 6 0,-5-5 37 16,1 0 27-16,4-19-32 16,-5-2-12-16,-1-3-2 15,-12-3-10-15,-1-3 0 16,0 1-3-16,-10-5 4 15,-3 3-9-15,0 6-5 16,0 5 1-16,0 7-2 16,-13 7-22-16,-5 6-72 15,-4 0-31-15,-16 0-89 16,11 11-114-16,-5 6-202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2:01.060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33 0 700 0,'0'0'181'16,"0"0"-18"-16,0 0 56 16,0 0-34-16,0 0-83 15,0 0-25-15,0 0-43 16,0-10-24-16,0 40 0 16,-3 14 13-16,-3 6 5 0,-4 3-10 15,4 0-5-15,1 0-7 16,5-6 1-16,-3-4-6 15,3-3 0-15,0-10 6 16,0-8-7-16,0-4-16 16,0-12-48-16,0-6-93 15,6 0-122-15,9-11-210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9.059"/>
    </inkml:context>
    <inkml:brush xml:id="br0">
      <inkml:brushProperty name="width" value="0.05" units="cm"/>
      <inkml:brushProperty name="height" value="0.05" units="cm"/>
      <inkml:brushProperty name="color" value="#EBB391"/>
      <inkml:brushProperty name="fitToCurve" value="1"/>
    </inkml:brush>
  </inkml:definitions>
  <inkml:trace contextRef="#ctx0" brushRef="#br0">0 0 1182 0,'0'0'262'0,"0"0"-240"16,0 0 6-16,0 0-28 0,31 201 81 15,0-37 37-15,9 45-10 16,11 17-23-16,-5-16-13 16,-14-40-27-16,-21-56-13 15,5-24-14-15,-13-12-3 16,7 6 7-16,-7 4-15 15,0-4 2-15,0-23-3 16,-3-19-6-16,0-17-22 16,0-25-99-16,3-36-59 15,0-30-154-15,4-15-1070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2:01.434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323 0 491 0,'0'0'176'0,"0"0"-108"15,0 0-41-15,0 0-10 16,0 0 74-16,0 0 2 16,0 0-63-16,-102 67-17 15,67-50-11-15,0-1 0 16,8-1 0-16,2-5-2 15,-4 5 1-15,8-5-1 16,-1 2 0-16,13-4 0 16,-6-2 13-16,12-1 39 15,3-1 22-15,0-2-17 16,0-2-14-16,0 3-10 0,18 2 21 16,13 4 46-16,9-1-10 15,11 6-32-15,-8 3-33 16,3 4-13-16,-5 0-11 15,-4 3 6-15,-5-3-5 16,-7 3 4-16,-4-8-6 16,-5-6-24-16,12-10-159 15,-7 0-304-15,5-1-250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2:01.994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215 24 714 0,'0'0'113'16,"0"0"-28"-16,0 0 42 15,0 0 6-15,0 0 9 16,0 0-31-16,0 0-72 16,-59-31-32-16,27 37 2 15,7 16 7-15,-6 4 3 16,6 1 1-16,3 7-19 16,9-4 6-16,8-1-5 15,5-4 5-15,0-1-1 0,0-9-5 16,3 1 8-16,10-7-9 15,8 2 1-15,-2-5 5 16,0-2 0-16,2-4 3 16,4 0 1-16,7-10 3 15,-2-20-4-15,5-7-9 16,2-5-5-16,-9 1-21 16,-4 2 19-16,-8 8 6 15,-3 11 1-15,-10 11 0 16,-3 7 17-16,0 2-1 15,0 0-8-15,0 5 2 16,0 15 3-16,-3 5 2 0,3 6-7 16,0 2 5-1,0 1-5-15,0 5-7 0,19-5 0 16,3 1 8-16,-3-9-9 16,5-7-31-16,17-14-51 15,-7-5-83-15,-3 0-174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2:02.256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65 0 1092 0,'0'0'187'0,"0"0"-116"0,0 0 28 15,0 0-5-15,0 0-50 16,0 0-28-16,0 0 54 16,-6 114 0-16,-10-48-18 15,3 10-12-15,5 5-17 16,-5-3-5-16,10 0-11 16,0-13-6-16,3-9 6 15,0-7-7-15,0-17-50 16,3-11-59-16,13-13-143 15,3-8-388-15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2:07.398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449 0 720 0,'0'0'150'16,"0"0"-112"-16,0 0-1 16,0 0 43-16,0 0 12 15,0 0 17-15,0 0-5 16,0 0 1-16,0 0-21 16,0 3-13-16,0 2-49 15,-12 4 12-15,-9 4-34 16,-14 5-20-16,-3 1-44 0,-2 1 45 15,-1-1-15-15,1-2 11 16,0 3 0-16,8-4-11 16,4 3-2-16,4 1-2 15,-5 4-1-15,7 1-7 16,0 1-15-16,14-6 35 16,-5 1 20-16,10-7 5 15,3-3-16-15,0-1 4 16,6 0 13-16,23-1 19 15,-2 5 13-15,11-3 7 16,2 5 6-16,1 4 1 16,2-1-11-16,-6 4-9 15,4-4-9-15,-14 1-1 0,2-3-4 16,-10-3-11-16,-10-6 8 16,4-2-3-16,-10-6 0 15,2 0 2-15,5 0 5 16,-4 0 3-16,10 0-16 15,3-14-88-15,-7-3-247 16,1-3-442-16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2:07.945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 19 466 0,'0'0'0'15,"0"0"-6"-15,0 0-4 16,0 0-16-16,0 0 6 15,0 0-8-15,0 0 22 16,-13 18 6-16,13-18 88 16,0 0 96-16,0 0 16 0,0 0-23 15,0 0-66 1,0 0-55-16,0 0-27 0,0 0-28 16,16 0 0-16,9 8 22 15,15-3 43-15,17 2 13 16,5-2-19-16,13-1-9 15,-7-4-8-15,7 4-11 16,-13-4-3-16,-3 0-11 16,-2 0-12-16,-14 0 0 15,-16 0-4-15,2 0 4 16,-17 0-5-16,1 0 9 16,-10 0-1-16,3 0 1 15,7 0-2-15,5-4-1 16,1-6-6-16,6-5 0 15,-1 0 0-15,5 1-1 16,-7 8-6-16,-6 1-19 0,-11 4-45 16,-2 1-62-16,-3 0-21 15,0 0-190-15,-3 0-421 16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2:15.191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660 218 329 0,'0'0'304'16,"0"0"-206"-16,0 0-3 15,0 0 5-15,0 0 0 16,0 0-6-16,0 0-13 16,-32-40-9-16,26 36-12 15,1-2-27-15,-11-5-8 0,0-3-11 16,0-1-1-16,2-1 0 15,-12 2 2-15,7-1 4 16,4 5 23-16,-1-3 7 16,-2 6-20-16,-1-2-13 15,-3 0-7-15,0 2-7 16,-6-2-1-16,3-1 8 16,0 5-9-16,7 4 0 15,-4-2 13-15,3 3-13 16,6 0 0-16,5 0 1 15,-8 0 16-15,0 0-4 16,-3 0-7-16,7 4-6 16,-6 11-15-16,-1 0 8 15,0 1 7-15,3 7 1 16,0-1 0-16,8 3-1 0,-8 3 0 16,7 0 0-16,-4-3 0 15,4 3 0-15,-4-3 1 16,10 4 0-16,-7-2-1 15,7-2-7-15,1 3 7 16,2 0-7-16,0 3 7 16,0 0 0-16,2-1 1 15,14 1-1-15,-3 2 0 16,-4-2 0-16,7-4 0 16,-7 1 5-16,6 0-4 15,1-3 1-15,0-3-2 16,-4-2-2-16,1-1 2 15,6-1-1-15,-11-1-1 0,5-4-4 16,6-1 5-16,-13-2 0 16,10-4-7-16,-8 3 6 15,3-7-5-15,-3 4-3 16,5-3 1-16,0 0 6 16,-7-3 3-16,10 0-1 15,-5 0 0-15,5 0-5 16,0 0 5-16,6 0 2 15,-6 0-2-15,-5-6 1 16,5-5 0-16,0-1 1 16,6 2-1-16,-3-7 1 15,-1 3-1-15,-2-3 1 16,-4 1-1-16,4 1-20 16,0 4 9-16,-8-3 11 0,5 3 0 15,-10-3 0-15,3 3 1 16,1-3 8-16,-4 3-9 15,0-3 1-15,3-1-1 16,4 2 0-16,-7-3 0 16,3 4 0-16,4-2 0 15,-7 5 0-15,-1-1 1 16,-2 5 1-16,3-1 4 16,-3 2 4-16,0 1 0 15,0-4 6-15,0 1-4 16,0 0-5-16,0-3-6 15,0-1 5-15,0 4-5 16,0-3 6-16,-5 4-1 0,2-5 0 16,-13 5 3-1,3 1-9-15,-6 3 1 0,-3-3 0 16,-2 4 9-16,-1 0-10 16,-7 0-2-16,8 0 1 15,2 0 0-15,3 0 1 16,1 0 0-16,12 0 1 15,-4 0 0-15,7 0-1 16,0 0-7-16,3 0-31 16,-3 0-71-16,3 0-74 15,0 0-123-15,0 4 32 16,0 5-126-16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2:15.770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47 28 499 0,'0'0'186'16,"0"0"-88"-16,0 0 55 16,0 0 16-16,0 0-27 15,0 0-19-15,0 0-2 16,0-28-21-16,0 28-18 0,0 0-33 16,0 0-19-1,0 0-13-15,0 0-17 0,0 0-11 16,-3 9-21-16,0 18 22 15,-7 10 10-15,1 10 11 16,3 8-9-16,-7 1-1 16,10 0-1-16,3-2 7 15,0-5-6-15,0-4 0 16,0-9 0-16,0-10 0 16,0-9-1-16,0-6-17 15,0-9-14-15,0-2 1 16,16 0-17-16,12-17-49 15,9-10-200-15,-12-1-386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2:16.174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94 74 747 0,'0'0'278'16,"0"0"-181"-16,0 0-27 15,0 0-36-15,0 0 0 16,0 0-11-16,0 0-13 16,-84 121-1-16,74-86-3 15,10 0-5-15,0-4 6 0,0-6-6 16,10-6 0-1,11-2 0-15,1-3 9 0,10-6 16 16,-8-4 22-16,7-4 13 16,3 0 19-16,1-9-22 15,6-13-9-15,-4-6-15 16,-9-3-6-16,-7-3-9 16,-5 4 1-16,-3 0 14 15,-13 1-1-15,0-6-17 16,-7 3-10-16,-15-3 4 15,-2 4-9-15,-1 12-1 16,-9 5-30-16,6 14-75 0,-7 0-121 16,4 16-181-1,12 4-192-15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2:16.769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6 0 967 0,'0'0'189'16,"0"0"-121"-16,0 0-19 0,0 0-47 15,0 0 6-15,0 0 27 16,0 0 1-16,-3 131-2 16,0-83 2-16,3 8 0 15,0-1-15-15,0 2-8 16,0-3-2-16,0-9-3 16,0-6-7-16,0-8 0 15,0-14 6-15,0-6-7 16,6-8-1-16,4-3-12 15,-4 0 13-15,12-22 20 16,1-13-20-16,3-4-50 16,0-5 8-16,-1-3 22 15,-2 3 12-15,0 9 7 0,0 4 2 16,2 6 0-16,1 4 15 16,2 7 5-16,8 6 0 15,3 5-8-15,-5 3-7 16,5 0-6-16,0 22 2 15,-11 12 10-15,-2 6 11 16,-6 5 4-16,-10 0 10 16,-6 0 4-16,0 0-1 15,-3-6-13-15,-16-4-5 16,-13-6-6-16,5-7-6 16,-11-8-3-16,1-14-7 15,-4 0-21-15,1-25-24 0,2-15-34 16,11-7-76-16,11-11-102 15,13 10-230-15,3 9-5 16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2:17.385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205 82 755 0,'0'0'203'0,"0"0"-145"16,0 0 22-16,0 0-1 15,0 0 2-15,0 0 22 16,0 0 29-16,-13-57-14 16,4 52-30-16,-9 5-42 15,-1 0-41-15,-6 0-4 16,-7 6 7-16,5 19-2 16,5 5-6-16,1 4-1 15,5-1-5-15,13 4 5 16,3-1 1-16,0-2 1 15,3-7 0-15,16-4-1 0,2-9 1 16,4-8 1 0,7-6 11-16,-2 0-4 0,5-14 1 15,2-17-10-15,1-6-7 16,-11-5-53-16,-5 1 16 16,-3-2 22-16,-6 7 21 15,-8 1 0-15,-2 10 1 16,-3 11 15-16,0 7 49 15,0 7-16-15,0 0-38 16,0 0-10-16,0 11-11 16,0 14 11-16,0 3 6 15,0 6 2-15,0-1 1 0,3-2-8 16,13-3 1-16,0-2 5 16,3-7-6-16,0-5-1 15,5-8 0-15,8-6-46 16,11-4-74-16,1-18-161 15,-4-8-406-15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19.939"/>
    </inkml:context>
    <inkml:brush xml:id="br0">
      <inkml:brushProperty name="width" value="0.05" units="cm"/>
      <inkml:brushProperty name="height" value="0.05" units="cm"/>
      <inkml:brushProperty name="color" value="#EBB391"/>
      <inkml:brushProperty name="fitToCurve" value="1"/>
    </inkml:brush>
  </inkml:definitions>
  <inkml:trace contextRef="#ctx0" brushRef="#br0">0 99 1422 0,'0'0'100'16,"0"0"-100"-16,0 0-41 15,178-17 24-15,-14 9 17 16,70-1 0-16,31 1 43 16,15 2 20-16,3 6-3 15,8 0-23-15,11 0-15 0,0 0-10 16,-6 6-6 0,-31-3-5-16,-28-3 20 0,-57 0 2 15,-43 0-8-15,-47 0-5 16,-21-3 0-16,-4-5-1 15,-8-1-3-15,-11 1 17 16,-21 2 25-16,-10 1 2 16,-2 2-4-16,-7 0-20 15,4 0-16-15,2-2-9 16,7 2-1-16,-1 0-1 16,1 3 0-16,-3 0 0 15,-7 0-1-15,1 0-5 16,-7 0-2-16,-3 0 2 15,0 0-3-15,0 0-4 16,0 3 1-16,0 14 13 0,0 5 1 16,0 14-1-16,-6 12 8 15,-7 18-7-15,-6 16 7 16,0 37 3-16,11 35-3 16,8 33 1-16,0 11-1 15,11-31-7-15,24-41 6 16,-13-39-6-16,-1-3 1 15,11 15-1-15,-4 10 5 16,9 9-5-16,-12-10 1 16,-4-12-1-16,-5-14 0 15,-3-18 6-15,-10-14-5 0,-3-16-1 16,0-9 0 0,0-11 1-16,0-5-1 0,-3-7 1 15,-26 1 7-15,-11-3 1 16,-22 0-4-16,-19 0-5 15,-25 0-1-15,-44 0-1 16,-49 0-17-16,-66-9 9 16,-31-1-8-16,-9 1 4 15,16 1 3-15,36 2 10 16,13 0 0-16,22-4 0 16,19 1 6-16,40 1-6 15,38 0 1-15,37 2-1 16,9 6 0-16,-6 0 0 15,0 0 0-15,-3 0-9 0,12 0-6 16,23 8-8-16,14-2-8 16,19-4-50-16,16-2-87 15,10 0-218-15,18-10-797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2:17.651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51 0 1033 0,'0'0'239'0,"0"0"-159"0,0 0 23 15,0 0-51 1,0 0 6-16,0 0 31 0,0 0-31 16,-31 179 5-16,25-114-15 15,3 5-4-15,0 4-9 16,0-2-17-16,3-4-17 16,0-4 8-16,0-5-8 15,0-9 8-15,0-8-9 16,0-12-27-16,0-9-70 15,6-17-129-15,3-4-112 16,6 0-450-16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2:19.772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0 396 0,'0'0'260'16,"0"0"-121"-16,0 0-43 16,0 0-45-16,0 0-2 15,0 0 6-15,0 0-3 0,0 0 18 16,0 0 25-16,0 0 8 15,0 0-23-15,0 0-34 16,0 0-25-16,0 0-15 16,0 0-6-16,0 0 0 15,0 0-7-15,0 0-5 16,0 5 12-16,10 6-1 16,12 3 1-16,2-2 0 15,11 1 1-15,-7 2 1 16,9 1-2-16,-2 1 2 15,-5 0 0-15,5 3-1 16,-13 0 0-16,2-4 0 16,-5-2-1-16,0-3 0 15,-3-5 0-15,2-1 1 16,1-5 5-16,-3 3-5 0,3-3-1 16,-8 0 2-16,5 0-2 15,3 3 0-15,-10-1 1 16,4-2-1-16,0 0 1 15,-7 4 0-15,-4-4-1 16,-2 0 1-16,0 0 6 16,0 0 0-16,0 0-5 15,0 2 12-15,0 4-6 16,-8 2-8-16,-18 3 1 16,-2 3-1-16,1 6 0 15,-8 2 0-15,-2 0 1 16,-1 4 0-16,8-1-1 15,-5 0 0-15,3-6 0 0,11-3 1 16,9-6 9 0,-1-5-9-16,0 1-1 0,7-2 1 15,0-1 0-15,-4-2 0 16,7 4-1-16,1-4 0 16,-1-1 1-16,0 5-1 15,3-5 0-15,0 0-2 16,0 0-23-16,0 0-66 15,0 0-131-15,3 0-343 16,5 0 215-16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2:20.288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1135 134 529 0,'0'0'144'0,"0"0"-40"15,0 0 89-15,0 0-42 16,0 0-37-16,0 0-24 16,0 0-20-16,-159-11 5 15,116 2-8-15,-11 1-13 16,-5 3-11-16,-3-1 4 15,0 0-8-15,-13-2-15 16,4 0-5-16,-7-1-5 16,-3 1-12-16,0 0-1 15,0-4 6-15,12 4-5 16,7-1 5-16,21 1-6 16,7 3 13-16,22 2-5 15,-1 0-7-15,13 3-2 0,0 0 0 16,0 0-9-16,0 0-52 15,0 0-141-15,3 0-33 16,19 0-77-16,-1 0-88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2:22.593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492 229 385 0,'0'0'212'0,"0"0"-59"16,0 0-59-16,0 0-15 16,0 0-8-16,0 0 1 15,0 0-2-15,0-39-30 16,0 31-8-16,-3 2 3 15,3-2 0-15,-8-3-8 16,-5-1-2-16,7 2-6 16,-10-5-9-16,-3 1 6 15,0 0 8-15,-2 1 0 16,-1-1 3-16,-3-1-4 16,-3 5 4-16,6-2-7 15,0 3-14-15,3 1-6 16,-2 2 11-16,5 4-10 15,7 2 7-15,-7 0-8 16,-3 0-6-16,4 0-1 0,0 2 1 16,-1 10 5-16,0-1 0 15,0 1 0-15,8 1-1 16,-5 4 2-16,4 0-2 16,-4 0-5-16,4 5 7 15,-1 0-1-15,5 0 0 16,-6 4-1-16,9-1-5 15,2 3 7-15,-3 2 0 16,3-4-1-16,0 4 1 16,0 3-1-16,0-2 1 15,0-1 0-15,0-2 0 0,0 0 0 16,0-5 0-16,0-1-1 16,0 0 0-16,0 0-6 15,5 1 6-15,11 2-6 16,-3 3 7-16,-4-3 0 15,10 4 0-15,-6-2 0 16,-5-2 1-16,8 3-1 16,-3-4 0-16,-4-3-17 15,7-2-5-15,0 2-6 16,-8-5 12-16,11 3 9 16,-6-6 7-16,-4 0-1 15,7 2 0-15,-3-7-5 16,-5-6-1-16,-2 2-8 15,10-4 2-15,-3 0 6 0,-1 0 7 16,4 0 0-16,5-10 10 16,1 4-9-16,4-7 0 15,-4 0 1-15,-1 0 5 16,1 1-7-16,0-2 1 16,-4-4-1-16,4 5 7 15,-6-5-6-15,3-2 0 16,-11 4 1-16,8 1-1 15,-10-7 0-15,4 5 0 16,-1 1-1-16,-9-1 9 16,10 0-9-16,-4 1 2 15,-3-1-1-15,-3 0 0 16,10 3 0-16,-7 0 0 0,3 0-1 16,-4 3 0-1,1-1 0-15,7 7-2 0,-7-3 2 16,-3 5 0-16,3-3-1 15,-3 3 2-15,0 1-1 16,0-2 0-16,0 2 7 16,0-4-1-16,0 4-4 15,0-7 5-15,-16 4-7 16,8-1 0-16,-11 3-7 16,-3 1-7-16,-2 2 14 15,-8 0 5-15,4 0-3 16,-3 0-1-16,3 0 0 15,-4 0 5-15,11 0-5 16,-1 0 0-16,3 0 2 0,0 0-2 16,1 0-1-16,12 0-8 15,-7 0-44-15,10 0-44 16,0 0-37-16,3 0-55 16,0 0-18-16,0 0-138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2:23.011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13 0 468 0,'0'0'180'0,"0"0"-53"15,0 0-48-15,0 0 12 16,0 0-20-16,0 0 25 15,-13 154-27-15,13-101-24 16,0 4-13-16,0 0-15 0,0 7-4 16,3 0-11-16,10-6 6 15,-4-5 0-15,4-8-7 16,-10-11 0-16,7-12 0 16,-4-8-1-16,-3-8 0 15,-3-6-22-15,10 0-80 16,1-12-81-16,2-10 40 15,-4-5-202-15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2:23.414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29 22 358 0,'0'0'182'0,"0"0"-68"15,0 0-13-15,0 0-24 16,0 0-11-16,0 0-14 16,-25 149-11-16,25-112-14 15,0-4-7-15,0 2-1 16,10-5-6-16,12-2-11 15,0-3 6-15,2-5-6 16,-2-6 5-16,2-6 3 16,8-5-3-16,-10-3 2 0,0 0 71 15,-1-11-31-15,1-11-22 16,-3-4-5-16,-3-2 3 16,-13-5-8-16,-3-6 6 15,0-6-7-15,-19-5-4 16,-12-2-6-16,-3 8-2 15,-1 11-4-15,10 14-13 16,-2 19-38-16,8 0-118 16,6 24-339-16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2:23.996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0 418 0,'0'0'107'0,"0"0"-15"15,0 0-10-15,0 0-18 16,38 185-5-16,-23-129 16 16,4-2-10-16,3 0-36 0,0-4-10 15,-1-5-12 1,1 0 2-16,-3-10 2 0,0-4-9 16,-11-11-1-16,5-5 1 15,-7-11-2-15,1-4 0 16,-1 0 24-16,-3-30 7 15,0-6-8-15,0-12-12 16,-3-3 7-16,0-4-1 16,7 7 6-16,-4 9 16 15,3 8-11-15,-4 9 4 16,11 4-2-16,-7 11-15 16,13 1-15-16,0 6-1 15,2 0-10-15,8 0 11 16,-1 22 25-16,4 7 5 0,-5 4-4 15,-5 0-13-15,-6 2 3 16,-11-2-1-16,-2 0-5 16,-3-4 5-16,0 1-2 15,-11-2 1-15,-21 3-8 16,-8-1-6-16,-1 4-60 16,-2 1-57-16,5-9-37 15,3-5-18-15,11-21-52 16,2 0-7-16,6-2-266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2:24.640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267 65 393 0,'0'0'149'16,"0"0"9"-16,0 0-2 0,0 0-16 16,0 0-46-16,0 0-39 15,0 0 12-15,-156-53-8 16,137 53-17-16,-2 0-27 16,2 5-15-16,0 24-1 15,3 6-1-15,7 13-6 16,2 3 7-16,7 2-6 15,0-3 7-15,19-2-6 16,10-7 6-16,-2-11-2 16,-2-9 1-16,4-7-14 15,-5-14 15-15,-2 0 1 16,0-5 10-16,9-25 1 0,-3-12-12 16,4-12 0-16,-5-2-22 15,-8-3-44-15,-3 6 11 16,-10 8 24-16,-3 14 31 15,-3 11 28-15,0 12 82 16,0 8-37-16,0 0-18 16,-3 3-37-16,-3 20-18 15,-4 7 0-15,7 9 0 16,3 6 1-16,0 6 0 16,0 1 0-16,19-4-1 15,-1-1 0-15,4-12 0 16,-3-6-6-16,0-17-66 15,15-12-127-15,-6-6-181 0,-7-19-282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2:24.893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48 0 811 0,'0'0'178'16,"0"0"-55"-16,0 0 5 16,0 0-39-16,0 0-11 15,0 0-7-15,-46 195-24 16,46-120-14-16,0 5-14 16,0 1-7-16,0-5-11 15,0-6 5-15,0-8-6 0,16-8-3 16,3-4-138-16,-1-18-156 15,-6-12-433-15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2:26.295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348 91 133 0,'0'0'497'15,"0"0"-342"-15,0 0-64 16,0 0-51-16,0 0-17 16,0 0 0-16,0 0 15 15,-2-51 11-15,-1 45-1 16,0-7-21-16,-4 12 15 16,7-5 28-16,-3 2 6 15,0 3-15-15,0-4 5 0,0 2-1 16,-7 3-4-16,1 0-26 15,-7 0-35-15,-5 0 0 16,-11 3-1-16,4 14-1 16,-9 2 2-16,9 6-1 15,-6 0 0-15,12 0-8 16,-3 1-7-16,-1-1-14 16,15-1-21-16,-5-7-1 15,13-9 31-15,3 3 7 16,0-3 2-16,0 4 2 15,0-1 9-15,3 9 0 16,13-1 0-16,3 6 1 16,2 1 19-16,1-1 23 0,6-2-3 15,0-4-14 1,-6-3-5-16,0-2-2 0,-3-2-5 16,-11-5-4-16,8-1-2 15,0 0-6-15,-7 0 0 16,4 1 1-16,-5 0-1 15,5-2 8-15,-7-1-9 16,4 1-28-16,6-5-137 16,-7 0-184-16,7-5-247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0.909"/>
    </inkml:context>
    <inkml:brush xml:id="br0">
      <inkml:brushProperty name="width" value="0.05" units="cm"/>
      <inkml:brushProperty name="height" value="0.05" units="cm"/>
      <inkml:brushProperty name="color" value="#558BB8"/>
      <inkml:brushProperty name="fitToCurve" value="1"/>
    </inkml:brush>
  </inkml:definitions>
  <inkml:trace contextRef="#ctx0" brushRef="#br0">1024 181 525 0,'0'0'669'0,"0"0"-589"15,0 0 8-15,0 0 66 16,-71-142-59-16,36 122-49 16,-5 7-2-16,-17 7-19 15,-5 6-11-15,-13 0-2 16,-12 19-9-16,-7 22 3 15,-2 10 10-15,6 19 3 16,-4 11 0-16,13 16-2 16,16 12-15-16,25 34 7 15,15-12-2-15,25 10-1 16,3-3-5-16,43-29-1 16,19 1 8-16,21-24-7 15,6-21 9-15,11-26 0 16,6-25 0-16,7-14 2 0,-5 0 4 15,2-34-16-15,14-30-39 16,-17 9-176-16,-29 4-570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2:26.741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0 309 0,'0'0'193'0,"0"0"-12"16,0 0-15-16,0 0 19 16,0 0 16-16,0 0-42 15,0 0-44-15,0 0-66 0,6 0-31 16,16 0 15-16,12 5 17 16,20 1 24-16,8 0-18 15,6-1-36-15,13 0 2 16,0 1 1-16,-1 3-5 15,-2-1-5-15,-5 0-3 16,-11-2-4-16,-16-4-4 16,-11 2-1-16,-11-4 8 15,-8 2-8-15,-13-2-1 16,0 3 0-16,-3-3-31 16,0 3-19-16,0 2-53 15,0 13-130-15,0-5-23 16,7-1-335-16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2:28.388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331 149 355 0,'0'0'153'16,"0"0"-74"-16,0 0-12 15,0 0 34-15,0 0 7 16,0 0 2-16,0 0-34 16,-59-82-26-16,43 71-24 0,-3-4-6 15,3 1 6-15,8 6-1 16,-8 0-4-16,3 3-5 15,7 1-9-15,-7 4-6 16,4 0 0-16,-4 0-1 16,5 0-1-16,-11 0-6 15,0 0 7-15,0 9 0 16,3 11 0-16,-2 3 0 16,6 3-1-16,-4 4 1 15,10 2-1-15,-4 1-8 16,10 4 9-16,0 4-2 15,0-2 1-15,0 3 1 16,0 3 1-16,13-1-1 16,-4 1 1-16,7 2-1 15,3-3 1-15,-1-3 0 0,4 0-1 16,3-8 2-16,-7-2 0 16,4-6-2-16,-6-9 1 15,0-7 0-15,-7-3 5 16,4-1 3-16,-5-5-3 15,5 3-5-15,-7-3 2 16,7 0-2-16,-7 0 1 16,10 0 5-16,5 0-7 15,1 0-9-15,3-9 8 16,6-7-2-16,-9-2-4 16,3-3-2-16,-7 6-1 15,1-5 3-15,-3 4 7 16,-10-3 0-16,4 6 0 0,-7 0 2 15,0-5 6-15,3 7 10 16,4-3-8-16,-7 0 4 16,2-3-6-16,8-3-7 15,-10 1 9-15,3-3-9 16,4 2 6-16,-7 1 1 16,0 2 6-16,7 3-1 15,-7 2 0-15,-3 4 2 16,0 5 25-16,0 1 30 15,0-2 11-15,0 4-24 16,0 0-39-16,-16-2 0 16,-9 2-17-16,-12-6 5 15,-4 6-5-15,-2 0-1 16,-5 0-1-16,8 0-9 0,12 0 9 16,7 0-20-16,5 0 2 15,13 0-11-15,3 0-70 16,0 0-72-16,6 0-137 15,15 0-202-15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2:28.729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75 0 977 0,'0'0'231'16,"0"0"-47"-16,0 0-33 16,0 0-31-16,0 0-40 15,0 0-28-15,0 0-17 16,0-13-29-16,-3 21-6 15,-13 22-1-15,3 18 1 16,2 4-1-16,-5 10 0 16,10 11 1-16,-1-8 1 0,7 1-1 15,0-6 0-15,0-12-9 16,7-10-30-16,2-11-40 16,22-22-77-16,-6-5-104 15,0 0-252-15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2:29.081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105 0 780 0,'0'0'247'16,"0"0"-152"-16,0 0-53 15,0 0-26-15,0 0 0 0,0 0 9 16,-65 150-2-16,65-102-6 16,0-3-4-16,6-5-4 15,16-8-3-15,2-7-6 16,-2-6 6-16,7-12 16 16,-7-3 63-16,2-4 58 15,-2 0-41-15,-1-22-44 16,-2-7-25-16,-6-6-8 15,-13-4-6-15,0-5 5 16,-19-4-2-16,-18 9 13 16,-6 3-35-16,-1 7-2 15,-4 13-24-15,15 10-36 0,4 6-140 16,18 3-170-16,11 14-284 16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2:29.613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72 0 816 0,'0'0'260'0,"0"0"-95"15,0 0-46-15,0 0-15 0,0 0-51 16,0 0-45-16,0 0-8 16,-60 70 0-16,55-25 5 15,2 7 5-15,3 1-4 16,0-5-5-16,0 3 8 16,0-10-8-16,5-10 0 15,8-8 0-15,-10-8 8 16,0-14-9-16,3-1-37 15,4 0-52-15,-1 0 8 16,4-12 64-16,8-17-14 16,1-11 1-16,3 1 21 15,1 3 9-15,-5-1 0 16,-9 18 1-16,1 5 31 16,3 8 20-16,-13 3 5 0,13 3-12 15,-5 0-39 1,11 9 5-16,10 22 20 0,-11 10-8 15,4 10 5-15,-6 7-4 16,-6 0-6-16,-13-8-2 16,0-12-6-16,0-9 3 15,-10-14 3-15,-18-7 6 16,-7-8 3-16,-8-17-18 16,0-20-7-16,2-12-135 15,1-12-89-15,21 15-83 16,3 8-61-16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2:30.388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289 343 731 0,'0'0'171'0,"0"0"-86"16,0 0-33-16,0 0-7 0,0 0-11 16,0 0 4-16,0 0-6 15,-174-25-15-15,148 25 6 16,5 8 15-16,-4 9-2 15,6 9-18-15,3 4-17 16,8 1 1-16,8-1-2 16,0 1 0-16,0-2 0 15,19-7-1-15,-1-4 1 16,4-11 0-16,0-7 9 16,2 0 26-16,11-6 4 15,0-19-20-15,-5-11-19 16,5-4-2-16,-8-4-7 15,2 2-8-15,-17 9 11 16,1 4 5-16,-10 16 1 16,-1 7 18-16,-2 6-11 15,0 0-7-15,0 6 0 0,0 21-1 16,0 10-1-16,0-1-7 16,0 12 9-16,11-9 6 15,0-1-5-15,8-11 7 16,0-11-8-16,-1-8 0 15,4-8 5-15,0 0 25 16,10-20-8-16,5-24-22 16,-7-3-65-16,5-18-76 15,0-8-137-15,-8-2-61 0,5 2 52 16,-7 12 132 0,-7 13 155-16,-9 15 116 0,-2 14 51 15,-4 8 24-15,-3 6 1 16,0 4 11-1,0 1 39-15,0 0-15 0,0 0-73 16,-3 0-78-16,-13 21-63 16,-2 19-13-16,2 16 7 15,7 13 11-15,-1 13-5 16,10 5 3-16,0-1-4 16,0-7-6-16,3-13-5 15,13-8 8-15,0-16-9 16,11-23-50-16,2-4-198 15,-4-15-367-15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2:31.415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220 9 859 0,'0'0'208'15,"0"0"-86"-15,0 0-34 16,0 0 1-16,0 0 3 15,0 0-33-15,0 0-25 16,-41-12-25-16,22 12-9 16,-5 12 0-16,-8 7-1 15,7 1 1-15,7-1-1 16,-4 2-1-16,3-5 2 0,13 3-2 16,-4-9-5-16,7 0 0 15,3 0-6-15,0-1 0 16,0 3 1-16,0 1 11 15,3 6 0-15,13-2-8 16,6 2 1-16,-1-2-5 16,11-3 13-16,-7 3 0 15,-1-3 36-15,1-3-6 16,1 3 4-16,-14-2-2 16,3-4-10-16,1-3-12 15,-13 1-3-15,3-6 2 16,1 0-9-16,-1 0 0 15,-3 0 0-15,13 0-31 0,-8 0-72 16,24-8-93 0,-13-9-190-16,3 3-305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2:31.775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0 0 593 0,'0'0'373'0,"0"0"-101"16,0 0-122-16,0 0-83 15,0 0-3-15,0 0-4 16,0 0-14-16,41 0-8 15,6 9 10-15,16 3 6 16,17 6-7-16,10 8-22 16,7-2-8-16,-3-1-8 15,-10-4-7-15,-9-5-1 16,-16 3 8-16,-16-9-8 16,-5-2 0-16,-14-6-1 15,-2 6-7-15,-3-6-22 16,-3 0-26-16,0 0-58 15,-8 0-60-15,27-6-47 0,-13-2-178 16,2-4-277-16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2:32.974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249 65 489 0,'0'0'258'0,"0"0"-142"15,0 0-51-15,0 0-15 16,0 0 18-16,0 0 13 16,0 0 0-16,-65-61-33 15,49 61-12-15,0 0-5 16,-5 0-13-16,-4 17-10 16,3 2-8-16,1 10 0 15,2 2 0-15,0 4 0 16,3 9-1-16,10 7-4 15,4-2 5-15,2 7 1 16,0 0-1-16,2 0 1 16,23 1-1-16,0-9 1 0,3-5 0 15,0-4-1 1,1-8 2-16,-8-1-2 0,-2-11 0 16,-7-4 0-16,4-9 0 15,0 1 0-15,5-7 2 16,-2 3-1-16,3-3 1 15,-1 0-1-15,1 0 0 16,3 0-1-16,6 0 0 16,-12 0-6-16,6 0-16 15,-4-6 22-15,1-4 0 16,-3-2 1-16,0-2 0 16,0 3 0-16,-4 3 0 15,1-3 1-15,-7-2-1 0,-3 2 8 16,4 0-9-16,-4 1 2 15,4-9 14-15,-7 9 3 16,-3-5 2-16,3-1 5 16,-3-4 2-16,0 1-5 15,0 2 18-15,0 0 1 16,0 0-7-16,-3 6-7 16,-7 0-18-16,4 2-10 15,-7 6 0-15,1 1 18 16,-9-1-18-16,-11 3 0 15,-6 0-13-15,1 0-3 16,3 0-19-16,-3 0 10 0,15 0-3 16,3 0-4-16,6 0-17 15,8 0-22-15,5 0-13 16,0 0-31-16,0 0-38 16,0 0-101-16,8 0 29 15,11 0 11-15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2:33.759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53 0 704 0,'0'0'303'0,"0"0"-138"15,0 0-33-15,0 0-5 16,0 0-45-16,0 0-52 16,0 0-29-16,-30 14 0 15,27 17 9-15,-10 5 9 16,10 8 3-16,0 1 0 15,3 3-12-15,0 2-1 16,0 1-8-16,0 5 8 16,0-1-6-16,0 4 4 0,0-4-5 15,3-10 6 1,-3-8-2-16,0-12-5 0,0-6-1 16,0-14-13-16,3-5-35 15,0 0-59-15,7-11-3 16,4-39-42-16,5 11-106 15,0-5-292-15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1.343"/>
    </inkml:context>
    <inkml:brush xml:id="br0">
      <inkml:brushProperty name="width" value="0.05" units="cm"/>
      <inkml:brushProperty name="height" value="0.05" units="cm"/>
      <inkml:brushProperty name="color" value="#558BB8"/>
      <inkml:brushProperty name="fitToCurve" value="1"/>
    </inkml:brush>
  </inkml:definitions>
  <inkml:trace contextRef="#ctx0" brushRef="#br0">0 0 67 0,'0'0'1340'0,"0"0"-1177"15,0 0-80-15,0 0-35 16,0 0-48-16,0 0 0 16,7 156 45-16,-7-58 24 15,0 43 25-15,3 33-28 0,0 31-18 16,13 2-6-1,-8-40-18-15,2-46-7 0,-10-46-8 16,0-15 0-16,0 1-2 16,0 2-5-16,0-2-1 15,0-19 1-15,-7-11-2 16,1-17-21-16,6-14-92 16,0-14-39-16,0-22-153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2:34.152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165 103 502 0,'0'0'498'16,"0"0"-401"-16,0 0-21 16,0 0-26-16,0 0-13 15,0 0-6-15,0 0 1 16,-94 41-15-16,85-10-16 16,-1 8 1-16,10 3-1 15,0 1-1-15,0-2 0 16,16-8-1-16,8-2 0 15,5-11 1-15,-1-9 1 16,4-3 12-16,-5-8 76 16,5 0-19-16,-11-8-27 15,4-17-18-15,-6 0-9 16,-3-6-1-16,-16-5 3 0,0-8-7 16,0-4-4-16,-19 0-6 15,-19 0 10-15,1 4-10 16,-7 7 0-16,4 10-1 15,0 5-20-15,-4 22-59 16,7 0-150-16,15 0-490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2:34.799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66 44 763 0,'0'0'280'16,"0"0"-113"-16,0 0-31 15,0 0 9-15,0 0-40 16,0 0-21-16,0 0-14 16,-46-44-9-16,46 44-36 15,-3 6-25-15,-7 23-1 0,4 10 0 16,6 17 0 0,0 6 1-16,0 2 0 0,0 0 1 15,0-5 0-15,9-9 1 16,1-6-1-16,2-12 1 15,-2-9-1-15,-7-8-1 16,-1-9-8-16,1-6-30 16,7 0-8-16,-7 0-27 15,13-21 64-15,-4-14-14 16,14-14-2-16,-4-5 12 16,-1-4 12-16,4 5 1 15,-4 11 0-15,-5 14 2 16,0 11 21-16,-13 9 0 15,0 4 4-15,3 4-27 16,4 0-21-16,-4 6 21 0,12 19 0 16,1 12 28-16,3 8 5 15,-3 11-12-15,-3-1-7 16,-11 1-5-16,-5 2 0 16,0-14-3-16,0-8 4 15,-5-11 0-15,-24-13 2 16,-2-12 3-16,-3-6 1 15,-10-27-16-15,4-14-27 16,-1-9-48-16,7-2-46 16,15 2-134-16,10 20-129 15,9 5-257-15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42:35.675"/>
    </inkml:context>
    <inkml:brush xml:id="br0">
      <inkml:brushProperty name="width" value="0.035" units="cm"/>
      <inkml:brushProperty name="height" value="0.035" units="cm"/>
      <inkml:brushProperty name="color" value="#FFA6CC"/>
      <inkml:brushProperty name="fitToCurve" value="1"/>
    </inkml:brush>
  </inkml:definitions>
  <inkml:trace contextRef="#ctx0" brushRef="#br0">316 581 418 0,'0'0'504'0,"0"0"-345"0,0 0-82 16,0 0-42 0,0 0-2-16,0 0 48 0,0 0 15 15,-43-95-15-15,24 76 9 16,0 2 21-16,-3 5-53 16,-2 10-34-16,-1 2-23 15,-12 0-1-15,-1 8-1 16,3 17-1-16,8 12-4 15,8 5 5-15,13 8-7 16,6 0 7-16,0 0-1 16,6-5 1-16,19-4 1 0,-4-13 0 15,8-6 1-15,-10-14-1 16,3-2-8 0,-3-6-25-16,2 0 21 15,7-14 6-15,3-14-30 0,-3-6-12 16,-4-9-18-16,2 7 30 15,-14-3 26-15,1 8 9 16,-7 15 1-16,-3 2 19 16,-3 14 48-16,0 0-15 15,0 0-36-15,0 10-16 16,0 10-1-16,0 11 0 16,10 3 1-16,1 1 15 15,8-5 1-15,0-5 0 16,10-10-5-16,-7-2 4 15,15-13 20-15,4 0 6 16,2-13-18-16,6-21-11 0,2-8-5 16,-5-16-6-1,-3-8-1-15,-5-7-7 0,-6-11-7 16,-5-9 6-16,-8 9 7 16,-6 5 1-16,-13 16 1 15,0 14-1-15,-13 15 0 16,-12 12-6-1,-12 13 5-15,2 9-11 0,-3 0 2 16,5 15 8-16,-4 18-8 16,-1 14 4-16,13 4 6 15,7 18 1-15,8 7 5 16,10-2 1-16,0 8 9 16,13-1 0-16,11-5-1 15,11-10-4-15,2-2 0 16,-6-17-10-16,1-13 8 0,-2-15-8 15,5-14-1-15,-1-5-46 16,4-8-25-16,24-39-54 16,-13 8-157-16,-1-5-577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20T11:08:27.823"/>
    </inkml:context>
    <inkml:brush xml:id="br0">
      <inkml:brushProperty name="width" value="0.035" units="cm"/>
      <inkml:brushProperty name="height" value="0.035" units="cm"/>
      <inkml:brushProperty name="fitToCurve" value="1"/>
    </inkml:brush>
  </inkml:definitions>
  <inkml:trace contextRef="#ctx0" brushRef="#br0">0 0 484 0,'0'0'118'16,"0"0"-89"-16,0 0-22 15,0 0-5-15,0 0-1 16,0 0 0-16,0 0 8 16,56 34-9-16,-45-27-23 0,18-7-94 15,-5 0 13 1,1 0-148-16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2.859"/>
    </inkml:context>
    <inkml:brush xml:id="br0">
      <inkml:brushProperty name="width" value="0.05" units="cm"/>
      <inkml:brushProperty name="height" value="0.05" units="cm"/>
      <inkml:brushProperty name="color" value="#558BB8"/>
      <inkml:brushProperty name="fitToCurve" value="1"/>
    </inkml:brush>
  </inkml:definitions>
  <inkml:trace contextRef="#ctx0" brushRef="#br0">0 191 1475 0,'0'0'199'0,"0"0"-148"15,0 0-45-15,0 0-6 16,0 0 0-16,269 0 0 16,-80 0 7-16,64 0 15 15,27 0 19-15,3 0-4 0,-2 0-15 16,-7 0-8-1,9 0-3-15,4 0-1 0,-13 0 0 16,-28 0-1-16,-31 0-8 16,-21 0 0-16,-51-2 0 15,-25-10 0-15,-34 2 1 16,-9 4 4-16,9-5-5 16,13-3 6-16,3-1-1 15,-1 5-6-15,-12-3 8 16,4 1-1-16,-7 7-7 15,-6 0 6-15,-7 1-5 16,-2-1 0-16,-7-1 5 16,-3 1-5-16,-2 0 5 15,-14-5-4-15,0 6-1 0,-5-2 0 16,-13 0 0-16,-4 3 0 16,-5 2 0-16,0-4 0 15,-4 4 0-15,1-3 0 16,2 3 0-16,-3-3 0 15,4 0 0-15,-3 2 0 16,-4 2-1-16,1 0 0 16,-10 0-1-16,0 0 0 15,0 0-8-15,0 0-2 16,0 0-8-16,0 0-2 16,0 22 21-16,0 9 0 15,0 12 1-15,0 16 0 16,0 11-1-16,0 14 1 15,0 13 1-15,-8 12-1 16,-3 8 8-16,-2 3-1 0,-3 3-7 16,4 0 6-16,-1 0-6 15,8-3 0-15,-8 2 0 16,10-13 7-16,3-6-7 16,0-13 1-16,0-7 14 15,0-17-9-15,0-7 3 16,0-8-9-16,0-10 1 15,0-4 4-15,0-9-5 16,0-11 1-16,0-2 7 16,0-11-7-16,0-4 4 15,0 3 4-15,0-3 5 16,0 0 4-16,0 0-1 16,0 0-5-16,0 0-7 0,0 0-6 15,-3 0 1-15,3 0-1 16,0 0 0-16,0 0 0 15,0 0 1-15,0 0-1 16,0 0 2-16,0 0 4 16,0 0-6-16,0 0-1 15,-3 0 1-15,-10 0 0 16,-9 0 1-16,-12 0-1 16,-10 0 0-16,-12 0-9 15,-9 0 3-15,-3 0-15 0,-10 0 8 16,-10 0-3-1,4 0 1-15,0 0 9 0,0 0 5 16,3 0-5-16,-10 0 5 16,5 0-10-16,-11 0 2 15,0 0-7-15,-5 0 4 16,-4 0-10-16,-4 0 1 16,5 3 7-16,2-1 8 15,3 2 5-15,1-2-1 16,-1 1 2-16,6 1-1 15,5-4 1-15,-8 0 0 16,3 2 0-16,-3-2 1 16,7 0-1-16,-9 0-1 15,2 0 1-15,0 0-9 16,0 0 8-16,8 0-1 0,-8 0 1 16,10 0 0-16,-10 0 0 15,6 0 0-15,5 4-1 16,2 0 1-16,0 4-1 15,-1 0 1-15,4 4-9 16,0-3 9-16,0 1-1 16,10-1-14-16,-4 1 7 15,0-4 2-15,10-2 4 16,3 1 2-16,5-1-5 16,4-2 5-16,4-2 1 15,-8 4-1-15,1-3-1 16,4 4 1-16,-7-4-9 15,2 3 9-15,1 0-1 16,10 1 1-16,8-5 0 16,4 0 1-16,15 5 0 0,13-5 0 15,-4 0-1-15,10 0-33 16,0 0-48-16,0 0-18 16,0 0-14-16,0 0-10 15,0 0-39-15,0 0-228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4.518"/>
    </inkml:context>
    <inkml:brush xml:id="br0">
      <inkml:brushProperty name="width" value="0.05" units="cm"/>
      <inkml:brushProperty name="height" value="0.05" units="cm"/>
      <inkml:brushProperty name="color" value="#FFAFCA"/>
      <inkml:brushProperty name="fitToCurve" value="1"/>
    </inkml:brush>
  </inkml:definitions>
  <inkml:trace contextRef="#ctx0" brushRef="#br0">906 931 582 0,'0'0'164'0,"0"0"-41"16,0 0 59-16,0 0-16 16,0 0-9-16,0 0-25 0,0 0-10 15,13-109-23 1,-31 85-24-16,-14-1-36 0,-12 0-7 16,-12 3-20-16,-9 4-10 15,-16 2-1-15,-3 16-1 16,-7 0 0-16,2 11 0 15,-2 33 0-15,7 16 1 16,16 25 1-16,9 15-2 16,18 12 0-16,25 9 1 15,16 1 0-15,3-3 0 16,38-13 0-16,15-7 0 16,9-15 0-16,10-18 0 15,3-10 7-15,3-13-7 0,-3-21 6 16,-10-18-7-1,4-4-7-15,-10-31-54 0,-2-25-97 16,-4-23-97-16,-13-16-30 16,-5-9-13-16,-13-16-22 15,-10-13 187-15,-6 1 111 16,4 1 44-16,-10 8-15 16,0 8 48-16,-3 4 0 15,0 3-12-15,0-1 23 16,0 4-11-16,-6 3 38 15,-10 8 45-15,0 16 17 16,8 22 3-16,-5 20-31 16,7 16 7-16,3 12-37 15,3 8-58-15,0 0-38 0,0 0-1 16,0 25-6-16,0 20 6 16,0 19 70-16,9 19-6 15,9 13 8-15,7 12-14 16,4 3-8-16,-7 9-6 15,-1 1-7-15,4 12 2 16,-3-2-7-16,-1 1-15 16,5-4-1-16,-11-8-6 15,3-9 0-15,-2-13-4 16,0-20-5-16,-7-16-1 16,4-8 2-16,-7-22-1 15,4-7 0-15,-7-12-1 16,-3-7-31-16,0-6-52 15,5-19-23-15,6-17-173 16,-6-9-979-16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5.156"/>
    </inkml:context>
    <inkml:brush xml:id="br0">
      <inkml:brushProperty name="width" value="0.05" units="cm"/>
      <inkml:brushProperty name="height" value="0.05" units="cm"/>
      <inkml:brushProperty name="color" value="#FFAFCA"/>
      <inkml:brushProperty name="fitToCurve" value="1"/>
    </inkml:brush>
  </inkml:definitions>
  <inkml:trace contextRef="#ctx0" brushRef="#br0">0 0 639 0,'0'0'166'16,"0"0"-49"-16,0 0 58 15,0 0-66-15,0 0-70 16,0 0-23-16,0 0 82 15,59 132 59-15,-40-43-20 16,6 40-19-16,1 46-29 16,-15 35-29-16,2 4 14 15,-10-33-25-15,-3-49-11 16,0-51-5-16,0-14-13 16,3 2-6-16,-3 5-13 0,3-4 7 15,4-22-7-15,-7-17 5 16,3-17-6-16,-3-14-8 15,3 0-35-15,13-56-67 16,-8-4-136-16,8-10-578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6:39:10.767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0 247 133 0,'0'0'169'0,"0"0"-48"16,0 0-26-16,0 0-8 15,0 0-15-15,63 152 0 0,-50-130 9 16,-8-6-15 0,1 2-17-16,4-8-27 0,-7 6-12 15,3-7-8-15,4 1 6 16,-4 0 5-16,0 0 8 16,4 1-3-16,-7-6-5 15,-1 0-4-15,1 0-6 16,0 0 3-16,4-5-6 15,-4 6 2-15,-3 1-1 16,6-5 0-16,-3 3 2 16,4 0-2-16,-7-4 0 15,0-1 5-15,0 4-4 16,0-4 15-16,0 0 39 16,0 0 24-16,0 0-9 15,0 0-19-15,0 0-17 0,0 0-5 16,0 0 8-16,0 0-6 15,0 0-20-15,-13-4-11 16,0-7-1-16,2-4 1 16,-5-5-1-16,-3-4 0 15,3-2-1-15,10 0-9 16,-7 0 8-16,8 0-4 16,2 1 5-16,3 0-10 15,0 0-2-15,0-6-2 16,0 3-10-16,0-3 2 15,0 1 13-15,0 8-16 16,0 5 14-16,0 3-9 16,0 8 6-16,3 0 14 15,2 1 0-15,5-1-14 16,-4 0-2-16,10 1-5 0,-7 2 6 16,4 3-6-16,6 0 5 15,-4 0 10-15,4 6 5 16,-4 11-5-16,11-1 7 15,-5 4 0-15,-2-1 0 16,0 4 1-16,-8-1-1 16,5 3 0-16,0 4 0 15,-10-2 1-15,0 2 19 16,1-4-1-16,-4 0-2 16,-3-5 0-16,3-7-11 15,0-1-5-15,0-3 1 16,-3-4-2-16,0-5-8 15,7 2 0-15,-7-2 8 0,0 0 1 16,0 0 9-16,0 0 3 16,0 0-12-16,0-16-1 15,0-4-14-15,0-5-40 16,-7-6 21-16,1 0-6 16,3-5 10-16,3-1-17 15,0 4-25-15,0-1 3 16,0 4 36-16,0 4 6 15,0 4 20-15,0 2-15 16,0 4-13-16,3-1-3 16,10 1 18-16,-7 4 3 15,-1-1 0-15,8 3 8 0,-7 1 7 16,4 8 1 0,-7-4 0-16,0 5 0 0,0 0 0 15,7 0 13-15,-4 0-3 16,0 0 5-16,7 0-1 15,3 6 5-15,-5 12 11 16,5 2 6-16,0 2 5 16,3 3-25-16,-8 3-6 15,5 2-3-15,0 5 16 16,-7-4-4-16,7-1 13 16,0-5-18-16,-11-2-5 15,8-7-3-15,-10-5 1 16,3-5-2-16,-6-3-5 15,7-3-54-15,-7 0-54 16,0-6-148-16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5:26.545"/>
    </inkml:context>
    <inkml:brush xml:id="br0">
      <inkml:brushProperty name="width" value="0.05" units="cm"/>
      <inkml:brushProperty name="height" value="0.05" units="cm"/>
      <inkml:brushProperty name="color" value="#FFAFCA"/>
      <inkml:brushProperty name="fitToCurve" value="1"/>
    </inkml:brush>
  </inkml:definitions>
  <inkml:trace contextRef="#ctx0" brushRef="#br0">0 0 679 0,'0'0'209'16,"0"0"-148"-16,0 0-45 16,0 0-16-16,0 0-6 15,0 0 6-15,0 0 31 0,21 20 73 16,20-14 56-1,8-1-7-15,23-2-53 0,15 2-29 16,23-5-10-16,33 0-8 16,40 4-7-16,60-2-8 15,31 4 5-15,4-1-5 16,-14 1-16-16,-27-3-5 16,-13 0-8-16,-8-1 0 15,-14-2-8-15,-40 4 5 16,-38-4-5-16,-27 0 0 15,-16 0 1-15,13 0-1 16,11 0 0-16,11 0 0 0,2 0 0 16,-9-4 0-16,3 2 0 15,7 2 6-15,-11 0 1 16,5 0-7-16,-11 0 1 16,-5 0-2-16,-7 0 1 15,-9 2 0-15,-12 6 0 16,-10-4 1-16,-18 1-1 15,-14-5 0-15,-11 3 0 16,-10-3 0-16,-3 0 12 16,-3 0 11-16,0 0 4 15,0 0 3-15,0 0-3 16,0 0-4-16,0 0-12 16,0 0-11-16,0 0 0 0,0 0 0 15,0 0 0-15,0 5-1 16,0-2-14-16,0 6 3 15,0 10-7-15,0 15 17 16,0 10 1-16,0 21 1 16,0 10 0-16,0 19 8 15,0 10 3-15,0 10-3 16,0 7-3-16,0 3-5 16,0-7 11-16,7-8-11 15,2-8 5-15,4-9-4 16,-7-10-1-16,7-8 5 15,-13-8-5-15,5-10 5 16,-2-8-6-16,0-12 0 16,-3-11 1-16,7-5 0 15,-7-11 1-15,0-4-1 0,0-2 8 16,0-3 6 0,0 0-5-16,0 0-4 0,0 0-5 15,0 0 5-15,0 0-5 16,0 0 0-16,0 0-1 15,0 0-11-15,-13 8 7 16,-11 3 4-16,-11 1 1 16,-8 4 8-16,-11-1-7 15,-5-2-1-15,-12-1 1 16,-7-4-2-16,-22-2-2 16,-2-4-4-16,-17-2 6 15,-9 0-1-15,-2 0 1 0,-10 0 0 16,-29-6 1-1,-24-13-1-15,-38-3 1 0,-9 2-1 16,13-2 1-16,12 0-1 16,37 5-8-16,32 3 8 15,31 2 0-15,28 7-1 16,9 2 1-16,-16 0 0 16,-11 3-1-16,-14 0 1 15,4 0-1-15,6 0 1 16,-1 0-7-16,11 0-1 15,9 0 2-15,9 0-1 16,0 0 0-16,3 0 5 16,-3-6-5-16,0 4 6 0,0-1 0 15,1 0-1 1,-1-2 1-16,6 2-8 0,12-3-3 16,7 1 11-16,16-1 0 15,18 0 1-15,3 6-1 16,13 0 1-16,6 0-31 15,0 0-3-15,0 0-11 16,0-5-19-16,3 5-59 16,16-3-192-16,3-2-359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24.454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47 95 160 0,'0'0'57'0,"0"0"-26"15,0 0 4-15,0 0 108 16,0 0-35-16,0 0-32 0,0 0 64 15,-47 0 19-15,47 0-13 16,-3 0-29-16,3 0-18 16,0 0-15-16,0 0-7 15,0 0-7-15,0 0-15 16,0 0-54-16,0 0-1 16,19 0 2-16,18 0-2 15,17 0 43-15,14 0 14 16,23 0-19-16,-2-3-10 15,11-14-14-15,-6-1-3 16,-10 2-10-16,-19 0 9 16,-12 3-8-16,-18 6 3 15,-21 2-5-15,-4 5-68 16,-10 0-55-16,0 0-113 16,-21 0-253-16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25.00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12 0,'0'0'915'0,"0"0"-776"0,0 0-139 16,0 0 26-16,0 0-22 16,0 0 38-16,0 0 36 15,-3 160 24-15,12-121-31 16,1 0-13-16,-1-3-3 16,4-5-24-16,-4-6-11 15,1-7-11-15,-5-6-9 16,1-8 0-16,4-4 8 15,-1 0 5-15,13-4 17 16,9-16 21-16,4-5-27 16,6-6-13-16,2 6-9 15,0 0-2-15,1 9 0 16,-7 8 0-16,4 8-2 0,-4 0-9 16,4 5 3-16,-1 23 0 15,-2 13 2-15,-8 10 4 16,2 13-6-16,-13 6 8 15,-14-1-1-15,-5-2 1 16,0-5 0-16,-21-9 66 16,-17-9-2-16,-5-9-4 15,-14-14-16-15,-2-2-16 16,-3-9-28-16,-3-6-2 16,3-4-12-16,3 0-24 15,5-7-18-15,14-19-10 16,-1-40-68-16,17 2-171 15,2-4-455-15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28.622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0 142 0,'0'0'285'0,"0"0"-126"16,0 0-65-16,0 0-35 15,0 0 3-15,0 0 38 16,0 0-5-16,47 5-31 16,-13-4-9-16,10 4-19 15,6-4-19-15,12-1 2 0,6 0-2 16,10 0-1-16,3 0-6 15,-3 0 25-15,-10 0 22 16,-1 0-24-16,-18 0-19 16,-15-1-3-16,-9-4-4 15,-9 4-6-15,-13 1 6 16,0 0 0-16,-3 0-5 16,0 0-1-16,0 0-1 15,0 0-61-15,0 0-127 16,0 0-179-16,0 0-238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29.020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0 162 0,'0'0'578'16,"0"0"-416"-16,0 0-63 16,0 0-44-16,0 0-35 15,0 0-18-15,0 0 60 0,9 60 48 16,10-24-6-1,-4 12-2-15,4 10-16 0,-3 12-5 16,-1 6-14-16,0 5-38 16,1 4-4-16,-10-8-1 15,4 0-23-15,-4-13 9 16,-3-8-4-16,0-11-4 16,4-12-1-16,-4-10 1 15,0-9 5-15,-3-8-6 16,3-4-1-16,-3-2-57 15,0 0-74-15,0 0-98 16,3-14-317-16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29.484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0 91 986 0,'0'0'146'0,"0"0"-65"16,0 0 64-16,0 0-56 16,0 0-63-16,0 0-7 15,0 0 8-15,0-11-27 16,0 42 0-16,5 11 26 0,11 14 31 15,0 11-13-15,-1 2-4 16,3-2-16-16,1-6-10 16,-3-5-6-16,-3-14-1 15,-4-11 0-15,-9-14-6 16,3-11 1-16,4-6 18 16,-7 0 9-16,0 0 8 15,0-29 16-15,0-10-37 16,0-11-10-16,0-6-6 15,0-9 0-15,9 4 0 16,6 0-1-16,7 3-6 16,3 8-12-16,15 5-6 15,1 6 1-15,9 8-2 0,-4 9-2 16,-5 11-14 0,-1 11-66-16,-8 0-85 0,-10 25-32 15,-14 8-87-15,3 0-227 16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29.958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2 28 763 0,'0'0'175'0,"0"0"-18"15,0 0 8-15,0 0-49 16,0 0-58-16,0 0-23 16,0 0-29-16,0-14-5 15,0 44-1-15,0 10 30 16,0 11 24-16,8 4-3 15,3 5-12-15,8-1-8 16,3-6-6-16,6 0-19 16,-3-11-5-16,0-5 6 15,6-9 2-15,-6-9-2 16,-3-11 2-16,-4-2-3 16,7-6 11-16,4 0 1 15,-2-16 2-15,8-15-8 0,-5-11-2 16,5-9-1-16,-3-7-2 15,-8-9-5-15,-5-3-1 16,-10 4 8-16,1 7-8 16,-7 17 0-16,-3 14 0 15,0 12 1-15,0 7-2 16,-3 9-92-16,-10 0-282 16,4 5-286-16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0.393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16 467 573 0,'0'0'166'16,"0"0"49"-16,0 0 24 15,0 0-87-15,0 0-65 16,0 0-13-16,177-84 23 16,-136 47-43-16,-1-2-30 15,-8-2-8-15,-5-4-2 16,-8-1-4-16,-3 4 21 0,-13 0 4 16,-3 11-7-1,0 6 3-15,0 6 10 0,-19 10-8 16,-8 6-32-16,-11 3 12 15,-12 3-13-15,0 25 0 16,-6 11 0-16,3 6 1 16,12 8 1-16,17 6-2 15,18 2 1-15,6 2 0 16,3-4-1-16,31-1 1 16,13-7 0-16,9-6 8 15,3-11 1-15,9-10-4 16,-3-9 7-16,7-10-13 15,9-5-10-15,-18-17-114 16,-13-10-479-16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5.039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3 65 224 0,'0'0'239'16,"0"0"-151"-16,0 0 35 15,0 0 5-15,0 0 23 16,0 0-7-16,0 0-11 0,-19-8 9 16,19 8-18-16,0 0-37 15,0 0-20-15,0 0-22 16,0 0-23-16,0 0-22 15,0 0 0-15,34-6 0 16,13 0 35-16,18-2-7 16,13 0-15-16,0-1-12 15,-6 3 5-15,-20 1-5 16,-11 2 1-16,-13 1 4 16,-16-2-6-16,-2 4 0 15,-10 0-65-15,0 0-46 16,0 0-17-16,0 0-40 15,0 0-42-15,0 0-30 16,-13 0 73-16,-24 0 76 0,3 4-85 16,-3-2-136-16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19-11-19T10:07:35.491"/>
    </inkml:context>
    <inkml:brush xml:id="br0">
      <inkml:brushProperty name="width" value="0.035" units="cm"/>
      <inkml:brushProperty name="height" value="0.035" units="cm"/>
      <inkml:brushProperty name="color" value="#808080"/>
      <inkml:brushProperty name="fitToCurve" value="1"/>
    </inkml:brush>
  </inkml:definitions>
  <inkml:trace contextRef="#ctx0" brushRef="#br0">62 0 192 0,'0'0'190'15,"0"0"-71"-15,0 0 18 16,0 0-17-16,0 0-38 16,0 0-23-16,0 0 54 15,-59 140-25-15,56-118-53 16,3 0-22-16,0-2-12 0,0 2 11 16,0-3-5-16,8 4 8 15,5-6-1-15,9 3-4 16,-3-7 9-16,0-3-5 15,8-3 39-15,8-2 15 16,-1-5-20-16,7 4-15 16,2-4-26-16,3 5-1 15,5 6-3-15,-8 9-3 16,-2 10-2-16,-1 11-4 16,-12 7 6-16,1 2-1 15,-11 3 1-15,-12-6 0 16,-3 1 0-16,-3-5 17 15,0-8 40-15,-19-1 10 16,-5-3 4-16,-17-7-21 16,1-5-9-16,-11-6-12 0,2-6-9 15,-10-7-7-15,-3 0-13 16,5 0-8-16,4 0-19 16,10 0-8-16,12-14-30 15,12-16-40-15,6 4-54 16,13-7-362-16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1B5C6-863E-4100-B40A-8ADE734BFBC6}" type="datetimeFigureOut">
              <a:rPr lang="en-US" smtClean="0"/>
              <a:t>11/21/2019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5B5E6-9E00-4F32-96FF-298B8A177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37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2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54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53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62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05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65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31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31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71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53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291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9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66.xml"/><Relationship Id="rId21" Type="http://schemas.openxmlformats.org/officeDocument/2006/relationships/image" Target="../media/image1210.emf"/><Relationship Id="rId42" Type="http://schemas.openxmlformats.org/officeDocument/2006/relationships/customXml" Target="../ink/ink274.xml"/><Relationship Id="rId47" Type="http://schemas.openxmlformats.org/officeDocument/2006/relationships/image" Target="../media/image25.emf"/><Relationship Id="rId63" Type="http://schemas.openxmlformats.org/officeDocument/2006/relationships/image" Target="../media/image33.emf"/><Relationship Id="rId68" Type="http://schemas.openxmlformats.org/officeDocument/2006/relationships/customXml" Target="../ink/ink287.xml"/><Relationship Id="rId84" Type="http://schemas.openxmlformats.org/officeDocument/2006/relationships/customXml" Target="../ink/ink295.xml"/><Relationship Id="rId89" Type="http://schemas.openxmlformats.org/officeDocument/2006/relationships/image" Target="../media/image93.emf"/><Relationship Id="rId112" Type="http://schemas.openxmlformats.org/officeDocument/2006/relationships/customXml" Target="../ink/ink309.xml"/><Relationship Id="rId16" Type="http://schemas.openxmlformats.org/officeDocument/2006/relationships/customXml" Target="../ink/ink261.xml"/><Relationship Id="rId107" Type="http://schemas.openxmlformats.org/officeDocument/2006/relationships/image" Target="../media/image102.emf"/><Relationship Id="rId11" Type="http://schemas.openxmlformats.org/officeDocument/2006/relationships/image" Target="../media/image710.emf"/><Relationship Id="rId24" Type="http://schemas.openxmlformats.org/officeDocument/2006/relationships/customXml" Target="../ink/ink265.xml"/><Relationship Id="rId32" Type="http://schemas.openxmlformats.org/officeDocument/2006/relationships/customXml" Target="../ink/ink269.xml"/><Relationship Id="rId37" Type="http://schemas.openxmlformats.org/officeDocument/2006/relationships/image" Target="../media/image200.emf"/><Relationship Id="rId40" Type="http://schemas.openxmlformats.org/officeDocument/2006/relationships/customXml" Target="../ink/ink273.xml"/><Relationship Id="rId45" Type="http://schemas.openxmlformats.org/officeDocument/2006/relationships/image" Target="../media/image24.emf"/><Relationship Id="rId53" Type="http://schemas.openxmlformats.org/officeDocument/2006/relationships/image" Target="../media/image28.emf"/><Relationship Id="rId58" Type="http://schemas.openxmlformats.org/officeDocument/2006/relationships/customXml" Target="../ink/ink282.xml"/><Relationship Id="rId66" Type="http://schemas.openxmlformats.org/officeDocument/2006/relationships/customXml" Target="../ink/ink286.xml"/><Relationship Id="rId74" Type="http://schemas.openxmlformats.org/officeDocument/2006/relationships/customXml" Target="../ink/ink290.xml"/><Relationship Id="rId79" Type="http://schemas.openxmlformats.org/officeDocument/2006/relationships/image" Target="../media/image41.emf"/><Relationship Id="rId87" Type="http://schemas.openxmlformats.org/officeDocument/2006/relationships/image" Target="../media/image45.emf"/><Relationship Id="rId102" Type="http://schemas.openxmlformats.org/officeDocument/2006/relationships/customXml" Target="../ink/ink304.xml"/><Relationship Id="rId110" Type="http://schemas.openxmlformats.org/officeDocument/2006/relationships/customXml" Target="../ink/ink308.xml"/><Relationship Id="rId115" Type="http://schemas.openxmlformats.org/officeDocument/2006/relationships/image" Target="../media/image106.emf"/><Relationship Id="rId5" Type="http://schemas.openxmlformats.org/officeDocument/2006/relationships/image" Target="../media/image410.emf"/><Relationship Id="rId61" Type="http://schemas.openxmlformats.org/officeDocument/2006/relationships/image" Target="../media/image32.emf"/><Relationship Id="rId82" Type="http://schemas.openxmlformats.org/officeDocument/2006/relationships/customXml" Target="../ink/ink294.xml"/><Relationship Id="rId90" Type="http://schemas.openxmlformats.org/officeDocument/2006/relationships/customXml" Target="../ink/ink298.xml"/><Relationship Id="rId95" Type="http://schemas.openxmlformats.org/officeDocument/2006/relationships/image" Target="../media/image96.emf"/><Relationship Id="rId19" Type="http://schemas.openxmlformats.org/officeDocument/2006/relationships/image" Target="../media/image1110.emf"/><Relationship Id="rId14" Type="http://schemas.openxmlformats.org/officeDocument/2006/relationships/customXml" Target="../ink/ink260.xml"/><Relationship Id="rId22" Type="http://schemas.openxmlformats.org/officeDocument/2006/relationships/customXml" Target="../ink/ink264.xml"/><Relationship Id="rId27" Type="http://schemas.openxmlformats.org/officeDocument/2006/relationships/image" Target="../media/image150.emf"/><Relationship Id="rId30" Type="http://schemas.openxmlformats.org/officeDocument/2006/relationships/customXml" Target="../ink/ink268.xml"/><Relationship Id="rId35" Type="http://schemas.openxmlformats.org/officeDocument/2006/relationships/image" Target="../media/image190.emf"/><Relationship Id="rId43" Type="http://schemas.openxmlformats.org/officeDocument/2006/relationships/image" Target="../media/image230.emf"/><Relationship Id="rId48" Type="http://schemas.openxmlformats.org/officeDocument/2006/relationships/customXml" Target="../ink/ink277.xml"/><Relationship Id="rId56" Type="http://schemas.openxmlformats.org/officeDocument/2006/relationships/customXml" Target="../ink/ink281.xml"/><Relationship Id="rId64" Type="http://schemas.openxmlformats.org/officeDocument/2006/relationships/customXml" Target="../ink/ink285.xml"/><Relationship Id="rId69" Type="http://schemas.openxmlformats.org/officeDocument/2006/relationships/image" Target="../media/image36.emf"/><Relationship Id="rId77" Type="http://schemas.openxmlformats.org/officeDocument/2006/relationships/image" Target="../media/image40.emf"/><Relationship Id="rId100" Type="http://schemas.openxmlformats.org/officeDocument/2006/relationships/customXml" Target="../ink/ink303.xml"/><Relationship Id="rId105" Type="http://schemas.openxmlformats.org/officeDocument/2006/relationships/image" Target="../media/image101.emf"/><Relationship Id="rId113" Type="http://schemas.openxmlformats.org/officeDocument/2006/relationships/image" Target="../media/image105.emf"/><Relationship Id="rId8" Type="http://schemas.openxmlformats.org/officeDocument/2006/relationships/customXml" Target="../ink/ink257.xml"/><Relationship Id="rId51" Type="http://schemas.openxmlformats.org/officeDocument/2006/relationships/image" Target="../media/image27.emf"/><Relationship Id="rId72" Type="http://schemas.openxmlformats.org/officeDocument/2006/relationships/customXml" Target="../ink/ink289.xml"/><Relationship Id="rId80" Type="http://schemas.openxmlformats.org/officeDocument/2006/relationships/customXml" Target="../ink/ink293.xml"/><Relationship Id="rId85" Type="http://schemas.openxmlformats.org/officeDocument/2006/relationships/image" Target="../media/image44.emf"/><Relationship Id="rId93" Type="http://schemas.openxmlformats.org/officeDocument/2006/relationships/image" Target="../media/image95.emf"/><Relationship Id="rId98" Type="http://schemas.openxmlformats.org/officeDocument/2006/relationships/customXml" Target="../ink/ink302.xml"/><Relationship Id="rId3" Type="http://schemas.openxmlformats.org/officeDocument/2006/relationships/image" Target="../media/image310.emf"/><Relationship Id="rId12" Type="http://schemas.openxmlformats.org/officeDocument/2006/relationships/customXml" Target="../ink/ink259.xml"/><Relationship Id="rId17" Type="http://schemas.openxmlformats.org/officeDocument/2006/relationships/image" Target="../media/image1010.emf"/><Relationship Id="rId25" Type="http://schemas.openxmlformats.org/officeDocument/2006/relationships/image" Target="../media/image141.emf"/><Relationship Id="rId33" Type="http://schemas.openxmlformats.org/officeDocument/2006/relationships/image" Target="../media/image180.emf"/><Relationship Id="rId38" Type="http://schemas.openxmlformats.org/officeDocument/2006/relationships/customXml" Target="../ink/ink272.xml"/><Relationship Id="rId46" Type="http://schemas.openxmlformats.org/officeDocument/2006/relationships/customXml" Target="../ink/ink276.xml"/><Relationship Id="rId59" Type="http://schemas.openxmlformats.org/officeDocument/2006/relationships/image" Target="../media/image31.emf"/><Relationship Id="rId67" Type="http://schemas.openxmlformats.org/officeDocument/2006/relationships/image" Target="../media/image35.emf"/><Relationship Id="rId103" Type="http://schemas.openxmlformats.org/officeDocument/2006/relationships/image" Target="../media/image100.emf"/><Relationship Id="rId108" Type="http://schemas.openxmlformats.org/officeDocument/2006/relationships/customXml" Target="../ink/ink307.xml"/><Relationship Id="rId20" Type="http://schemas.openxmlformats.org/officeDocument/2006/relationships/customXml" Target="../ink/ink263.xml"/><Relationship Id="rId41" Type="http://schemas.openxmlformats.org/officeDocument/2006/relationships/image" Target="../media/image220.emf"/><Relationship Id="rId54" Type="http://schemas.openxmlformats.org/officeDocument/2006/relationships/customXml" Target="../ink/ink280.xml"/><Relationship Id="rId62" Type="http://schemas.openxmlformats.org/officeDocument/2006/relationships/customXml" Target="../ink/ink284.xml"/><Relationship Id="rId70" Type="http://schemas.openxmlformats.org/officeDocument/2006/relationships/customXml" Target="../ink/ink288.xml"/><Relationship Id="rId75" Type="http://schemas.openxmlformats.org/officeDocument/2006/relationships/image" Target="../media/image39.emf"/><Relationship Id="rId83" Type="http://schemas.openxmlformats.org/officeDocument/2006/relationships/image" Target="../media/image43.emf"/><Relationship Id="rId88" Type="http://schemas.openxmlformats.org/officeDocument/2006/relationships/customXml" Target="../ink/ink297.xml"/><Relationship Id="rId91" Type="http://schemas.openxmlformats.org/officeDocument/2006/relationships/image" Target="../media/image94.emf"/><Relationship Id="rId96" Type="http://schemas.openxmlformats.org/officeDocument/2006/relationships/customXml" Target="../ink/ink301.xml"/><Relationship Id="rId111" Type="http://schemas.openxmlformats.org/officeDocument/2006/relationships/image" Target="../media/image104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6.xml"/><Relationship Id="rId15" Type="http://schemas.openxmlformats.org/officeDocument/2006/relationships/image" Target="../media/image910.emf"/><Relationship Id="rId23" Type="http://schemas.openxmlformats.org/officeDocument/2006/relationships/image" Target="../media/image1310.emf"/><Relationship Id="rId28" Type="http://schemas.openxmlformats.org/officeDocument/2006/relationships/customXml" Target="../ink/ink267.xml"/><Relationship Id="rId36" Type="http://schemas.openxmlformats.org/officeDocument/2006/relationships/customXml" Target="../ink/ink271.xml"/><Relationship Id="rId49" Type="http://schemas.openxmlformats.org/officeDocument/2006/relationships/image" Target="../media/image26.emf"/><Relationship Id="rId57" Type="http://schemas.openxmlformats.org/officeDocument/2006/relationships/image" Target="../media/image30.emf"/><Relationship Id="rId106" Type="http://schemas.openxmlformats.org/officeDocument/2006/relationships/customXml" Target="../ink/ink306.xml"/><Relationship Id="rId114" Type="http://schemas.openxmlformats.org/officeDocument/2006/relationships/customXml" Target="../ink/ink310.xml"/><Relationship Id="rId10" Type="http://schemas.openxmlformats.org/officeDocument/2006/relationships/customXml" Target="../ink/ink258.xml"/><Relationship Id="rId31" Type="http://schemas.openxmlformats.org/officeDocument/2006/relationships/image" Target="../media/image170.emf"/><Relationship Id="rId44" Type="http://schemas.openxmlformats.org/officeDocument/2006/relationships/customXml" Target="../ink/ink275.xml"/><Relationship Id="rId52" Type="http://schemas.openxmlformats.org/officeDocument/2006/relationships/customXml" Target="../ink/ink279.xml"/><Relationship Id="rId60" Type="http://schemas.openxmlformats.org/officeDocument/2006/relationships/customXml" Target="../ink/ink283.xml"/><Relationship Id="rId65" Type="http://schemas.openxmlformats.org/officeDocument/2006/relationships/image" Target="../media/image34.emf"/><Relationship Id="rId73" Type="http://schemas.openxmlformats.org/officeDocument/2006/relationships/image" Target="../media/image38.emf"/><Relationship Id="rId78" Type="http://schemas.openxmlformats.org/officeDocument/2006/relationships/customXml" Target="../ink/ink292.xml"/><Relationship Id="rId81" Type="http://schemas.openxmlformats.org/officeDocument/2006/relationships/image" Target="../media/image42.emf"/><Relationship Id="rId86" Type="http://schemas.openxmlformats.org/officeDocument/2006/relationships/customXml" Target="../ink/ink296.xml"/><Relationship Id="rId94" Type="http://schemas.openxmlformats.org/officeDocument/2006/relationships/customXml" Target="../ink/ink300.xml"/><Relationship Id="rId99" Type="http://schemas.openxmlformats.org/officeDocument/2006/relationships/image" Target="../media/image98.emf"/><Relationship Id="rId101" Type="http://schemas.openxmlformats.org/officeDocument/2006/relationships/image" Target="../media/image99.emf"/><Relationship Id="rId4" Type="http://schemas.openxmlformats.org/officeDocument/2006/relationships/customXml" Target="../ink/ink255.xml"/><Relationship Id="rId9" Type="http://schemas.openxmlformats.org/officeDocument/2006/relationships/image" Target="../media/image610.emf"/><Relationship Id="rId13" Type="http://schemas.openxmlformats.org/officeDocument/2006/relationships/image" Target="../media/image810.emf"/><Relationship Id="rId18" Type="http://schemas.openxmlformats.org/officeDocument/2006/relationships/customXml" Target="../ink/ink262.xml"/><Relationship Id="rId39" Type="http://schemas.openxmlformats.org/officeDocument/2006/relationships/image" Target="../media/image210.emf"/><Relationship Id="rId109" Type="http://schemas.openxmlformats.org/officeDocument/2006/relationships/image" Target="../media/image103.emf"/><Relationship Id="rId34" Type="http://schemas.openxmlformats.org/officeDocument/2006/relationships/customXml" Target="../ink/ink270.xml"/><Relationship Id="rId50" Type="http://schemas.openxmlformats.org/officeDocument/2006/relationships/customXml" Target="../ink/ink278.xml"/><Relationship Id="rId55" Type="http://schemas.openxmlformats.org/officeDocument/2006/relationships/image" Target="../media/image29.emf"/><Relationship Id="rId76" Type="http://schemas.openxmlformats.org/officeDocument/2006/relationships/customXml" Target="../ink/ink291.xml"/><Relationship Id="rId97" Type="http://schemas.openxmlformats.org/officeDocument/2006/relationships/image" Target="../media/image97.emf"/><Relationship Id="rId104" Type="http://schemas.openxmlformats.org/officeDocument/2006/relationships/customXml" Target="../ink/ink305.xml"/><Relationship Id="rId7" Type="http://schemas.openxmlformats.org/officeDocument/2006/relationships/image" Target="../media/image510.emf"/><Relationship Id="rId71" Type="http://schemas.openxmlformats.org/officeDocument/2006/relationships/image" Target="../media/image37.emf"/><Relationship Id="rId92" Type="http://schemas.openxmlformats.org/officeDocument/2006/relationships/customXml" Target="../ink/ink299.xml"/><Relationship Id="rId2" Type="http://schemas.openxmlformats.org/officeDocument/2006/relationships/customXml" Target="../ink/ink254.xml"/><Relationship Id="rId29" Type="http://schemas.openxmlformats.org/officeDocument/2006/relationships/image" Target="../media/image160.emf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emf"/><Relationship Id="rId21" Type="http://schemas.openxmlformats.org/officeDocument/2006/relationships/image" Target="../media/image1210.emf"/><Relationship Id="rId42" Type="http://schemas.openxmlformats.org/officeDocument/2006/relationships/customXml" Target="../ink/ink331.xml"/><Relationship Id="rId63" Type="http://schemas.openxmlformats.org/officeDocument/2006/relationships/image" Target="../media/image33.emf"/><Relationship Id="rId84" Type="http://schemas.openxmlformats.org/officeDocument/2006/relationships/customXml" Target="../ink/ink352.xml"/><Relationship Id="rId138" Type="http://schemas.openxmlformats.org/officeDocument/2006/relationships/customXml" Target="../ink/ink379.xml"/><Relationship Id="rId159" Type="http://schemas.openxmlformats.org/officeDocument/2006/relationships/image" Target="../media/image81.emf"/><Relationship Id="rId170" Type="http://schemas.openxmlformats.org/officeDocument/2006/relationships/customXml" Target="../ink/ink395.xml"/><Relationship Id="rId191" Type="http://schemas.openxmlformats.org/officeDocument/2006/relationships/image" Target="../media/image97.emf"/><Relationship Id="rId205" Type="http://schemas.openxmlformats.org/officeDocument/2006/relationships/image" Target="../media/image104.emf"/><Relationship Id="rId16" Type="http://schemas.openxmlformats.org/officeDocument/2006/relationships/customXml" Target="../ink/ink318.xml"/><Relationship Id="rId107" Type="http://schemas.openxmlformats.org/officeDocument/2006/relationships/image" Target="../media/image55.emf"/><Relationship Id="rId11" Type="http://schemas.openxmlformats.org/officeDocument/2006/relationships/image" Target="../media/image710.emf"/><Relationship Id="rId32" Type="http://schemas.openxmlformats.org/officeDocument/2006/relationships/customXml" Target="../ink/ink326.xml"/><Relationship Id="rId37" Type="http://schemas.openxmlformats.org/officeDocument/2006/relationships/image" Target="../media/image200.emf"/><Relationship Id="rId53" Type="http://schemas.openxmlformats.org/officeDocument/2006/relationships/image" Target="../media/image28.emf"/><Relationship Id="rId58" Type="http://schemas.openxmlformats.org/officeDocument/2006/relationships/customXml" Target="../ink/ink339.xml"/><Relationship Id="rId74" Type="http://schemas.openxmlformats.org/officeDocument/2006/relationships/customXml" Target="../ink/ink347.xml"/><Relationship Id="rId79" Type="http://schemas.openxmlformats.org/officeDocument/2006/relationships/image" Target="../media/image41.emf"/><Relationship Id="rId102" Type="http://schemas.openxmlformats.org/officeDocument/2006/relationships/customXml" Target="../ink/ink361.xml"/><Relationship Id="rId123" Type="http://schemas.openxmlformats.org/officeDocument/2006/relationships/image" Target="../media/image63.emf"/><Relationship Id="rId128" Type="http://schemas.openxmlformats.org/officeDocument/2006/relationships/customXml" Target="../ink/ink374.xml"/><Relationship Id="rId144" Type="http://schemas.openxmlformats.org/officeDocument/2006/relationships/customXml" Target="../ink/ink382.xml"/><Relationship Id="rId149" Type="http://schemas.openxmlformats.org/officeDocument/2006/relationships/image" Target="../media/image76.emf"/><Relationship Id="rId5" Type="http://schemas.openxmlformats.org/officeDocument/2006/relationships/image" Target="../media/image410.emf"/><Relationship Id="rId90" Type="http://schemas.openxmlformats.org/officeDocument/2006/relationships/customXml" Target="../ink/ink355.xml"/><Relationship Id="rId95" Type="http://schemas.openxmlformats.org/officeDocument/2006/relationships/image" Target="../media/image49.emf"/><Relationship Id="rId160" Type="http://schemas.openxmlformats.org/officeDocument/2006/relationships/customXml" Target="../ink/ink390.xml"/><Relationship Id="rId165" Type="http://schemas.openxmlformats.org/officeDocument/2006/relationships/image" Target="../media/image84.emf"/><Relationship Id="rId181" Type="http://schemas.openxmlformats.org/officeDocument/2006/relationships/image" Target="../media/image92.emf"/><Relationship Id="rId186" Type="http://schemas.openxmlformats.org/officeDocument/2006/relationships/customXml" Target="../ink/ink403.xml"/><Relationship Id="rId22" Type="http://schemas.openxmlformats.org/officeDocument/2006/relationships/customXml" Target="../ink/ink321.xml"/><Relationship Id="rId27" Type="http://schemas.openxmlformats.org/officeDocument/2006/relationships/image" Target="../media/image150.emf"/><Relationship Id="rId43" Type="http://schemas.openxmlformats.org/officeDocument/2006/relationships/image" Target="../media/image230.emf"/><Relationship Id="rId48" Type="http://schemas.openxmlformats.org/officeDocument/2006/relationships/customXml" Target="../ink/ink334.xml"/><Relationship Id="rId64" Type="http://schemas.openxmlformats.org/officeDocument/2006/relationships/customXml" Target="../ink/ink342.xml"/><Relationship Id="rId69" Type="http://schemas.openxmlformats.org/officeDocument/2006/relationships/image" Target="../media/image36.emf"/><Relationship Id="rId113" Type="http://schemas.openxmlformats.org/officeDocument/2006/relationships/image" Target="../media/image58.emf"/><Relationship Id="rId118" Type="http://schemas.openxmlformats.org/officeDocument/2006/relationships/customXml" Target="../ink/ink369.xml"/><Relationship Id="rId134" Type="http://schemas.openxmlformats.org/officeDocument/2006/relationships/customXml" Target="../ink/ink377.xml"/><Relationship Id="rId139" Type="http://schemas.openxmlformats.org/officeDocument/2006/relationships/image" Target="../media/image71.emf"/><Relationship Id="rId80" Type="http://schemas.openxmlformats.org/officeDocument/2006/relationships/customXml" Target="../ink/ink350.xml"/><Relationship Id="rId85" Type="http://schemas.openxmlformats.org/officeDocument/2006/relationships/image" Target="../media/image44.emf"/><Relationship Id="rId150" Type="http://schemas.openxmlformats.org/officeDocument/2006/relationships/customXml" Target="../ink/ink385.xml"/><Relationship Id="rId155" Type="http://schemas.openxmlformats.org/officeDocument/2006/relationships/image" Target="../media/image79.emf"/><Relationship Id="rId171" Type="http://schemas.openxmlformats.org/officeDocument/2006/relationships/image" Target="../media/image87.emf"/><Relationship Id="rId176" Type="http://schemas.openxmlformats.org/officeDocument/2006/relationships/customXml" Target="../ink/ink398.xml"/><Relationship Id="rId192" Type="http://schemas.openxmlformats.org/officeDocument/2006/relationships/customXml" Target="../ink/ink406.xml"/><Relationship Id="rId197" Type="http://schemas.openxmlformats.org/officeDocument/2006/relationships/image" Target="../media/image100.emf"/><Relationship Id="rId206" Type="http://schemas.openxmlformats.org/officeDocument/2006/relationships/customXml" Target="../ink/ink413.xml"/><Relationship Id="rId201" Type="http://schemas.openxmlformats.org/officeDocument/2006/relationships/image" Target="../media/image102.emf"/><Relationship Id="rId12" Type="http://schemas.openxmlformats.org/officeDocument/2006/relationships/customXml" Target="../ink/ink316.xml"/><Relationship Id="rId17" Type="http://schemas.openxmlformats.org/officeDocument/2006/relationships/image" Target="../media/image1010.emf"/><Relationship Id="rId33" Type="http://schemas.openxmlformats.org/officeDocument/2006/relationships/image" Target="../media/image180.emf"/><Relationship Id="rId38" Type="http://schemas.openxmlformats.org/officeDocument/2006/relationships/customXml" Target="../ink/ink329.xml"/><Relationship Id="rId59" Type="http://schemas.openxmlformats.org/officeDocument/2006/relationships/image" Target="../media/image31.emf"/><Relationship Id="rId103" Type="http://schemas.openxmlformats.org/officeDocument/2006/relationships/image" Target="../media/image53.emf"/><Relationship Id="rId108" Type="http://schemas.openxmlformats.org/officeDocument/2006/relationships/customXml" Target="../ink/ink364.xml"/><Relationship Id="rId124" Type="http://schemas.openxmlformats.org/officeDocument/2006/relationships/customXml" Target="../ink/ink372.xml"/><Relationship Id="rId129" Type="http://schemas.openxmlformats.org/officeDocument/2006/relationships/image" Target="../media/image66.emf"/><Relationship Id="rId54" Type="http://schemas.openxmlformats.org/officeDocument/2006/relationships/customXml" Target="../ink/ink337.xml"/><Relationship Id="rId70" Type="http://schemas.openxmlformats.org/officeDocument/2006/relationships/customXml" Target="../ink/ink345.xml"/><Relationship Id="rId75" Type="http://schemas.openxmlformats.org/officeDocument/2006/relationships/image" Target="../media/image39.emf"/><Relationship Id="rId91" Type="http://schemas.openxmlformats.org/officeDocument/2006/relationships/image" Target="../media/image47.emf"/><Relationship Id="rId96" Type="http://schemas.openxmlformats.org/officeDocument/2006/relationships/customXml" Target="../ink/ink358.xml"/><Relationship Id="rId140" Type="http://schemas.openxmlformats.org/officeDocument/2006/relationships/customXml" Target="../ink/ink380.xml"/><Relationship Id="rId145" Type="http://schemas.openxmlformats.org/officeDocument/2006/relationships/image" Target="../media/image74.emf"/><Relationship Id="rId161" Type="http://schemas.openxmlformats.org/officeDocument/2006/relationships/image" Target="../media/image82.emf"/><Relationship Id="rId166" Type="http://schemas.openxmlformats.org/officeDocument/2006/relationships/customXml" Target="../ink/ink393.xml"/><Relationship Id="rId182" Type="http://schemas.openxmlformats.org/officeDocument/2006/relationships/customXml" Target="../ink/ink401.xml"/><Relationship Id="rId187" Type="http://schemas.openxmlformats.org/officeDocument/2006/relationships/image" Target="../media/image95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13.xml"/><Relationship Id="rId23" Type="http://schemas.openxmlformats.org/officeDocument/2006/relationships/image" Target="../media/image1310.emf"/><Relationship Id="rId28" Type="http://schemas.openxmlformats.org/officeDocument/2006/relationships/customXml" Target="../ink/ink324.xml"/><Relationship Id="rId49" Type="http://schemas.openxmlformats.org/officeDocument/2006/relationships/image" Target="../media/image26.emf"/><Relationship Id="rId114" Type="http://schemas.openxmlformats.org/officeDocument/2006/relationships/customXml" Target="../ink/ink367.xml"/><Relationship Id="rId119" Type="http://schemas.openxmlformats.org/officeDocument/2006/relationships/image" Target="../media/image61.emf"/><Relationship Id="rId44" Type="http://schemas.openxmlformats.org/officeDocument/2006/relationships/customXml" Target="../ink/ink332.xml"/><Relationship Id="rId60" Type="http://schemas.openxmlformats.org/officeDocument/2006/relationships/customXml" Target="../ink/ink340.xml"/><Relationship Id="rId65" Type="http://schemas.openxmlformats.org/officeDocument/2006/relationships/image" Target="../media/image34.emf"/><Relationship Id="rId81" Type="http://schemas.openxmlformats.org/officeDocument/2006/relationships/image" Target="../media/image42.emf"/><Relationship Id="rId86" Type="http://schemas.openxmlformats.org/officeDocument/2006/relationships/customXml" Target="../ink/ink353.xml"/><Relationship Id="rId130" Type="http://schemas.openxmlformats.org/officeDocument/2006/relationships/customXml" Target="../ink/ink375.xml"/><Relationship Id="rId135" Type="http://schemas.openxmlformats.org/officeDocument/2006/relationships/image" Target="../media/image69.emf"/><Relationship Id="rId151" Type="http://schemas.openxmlformats.org/officeDocument/2006/relationships/image" Target="../media/image77.emf"/><Relationship Id="rId156" Type="http://schemas.openxmlformats.org/officeDocument/2006/relationships/customXml" Target="../ink/ink388.xml"/><Relationship Id="rId177" Type="http://schemas.openxmlformats.org/officeDocument/2006/relationships/image" Target="../media/image90.emf"/><Relationship Id="rId198" Type="http://schemas.openxmlformats.org/officeDocument/2006/relationships/customXml" Target="../ink/ink409.xml"/><Relationship Id="rId172" Type="http://schemas.openxmlformats.org/officeDocument/2006/relationships/customXml" Target="../ink/ink396.xml"/><Relationship Id="rId193" Type="http://schemas.openxmlformats.org/officeDocument/2006/relationships/image" Target="../media/image98.emf"/><Relationship Id="rId202" Type="http://schemas.openxmlformats.org/officeDocument/2006/relationships/customXml" Target="../ink/ink411.xml"/><Relationship Id="rId207" Type="http://schemas.openxmlformats.org/officeDocument/2006/relationships/image" Target="../media/image105.emf"/><Relationship Id="rId13" Type="http://schemas.openxmlformats.org/officeDocument/2006/relationships/image" Target="../media/image810.emf"/><Relationship Id="rId18" Type="http://schemas.openxmlformats.org/officeDocument/2006/relationships/customXml" Target="../ink/ink319.xml"/><Relationship Id="rId39" Type="http://schemas.openxmlformats.org/officeDocument/2006/relationships/image" Target="../media/image210.emf"/><Relationship Id="rId109" Type="http://schemas.openxmlformats.org/officeDocument/2006/relationships/image" Target="../media/image56.emf"/><Relationship Id="rId34" Type="http://schemas.openxmlformats.org/officeDocument/2006/relationships/customXml" Target="../ink/ink327.xml"/><Relationship Id="rId50" Type="http://schemas.openxmlformats.org/officeDocument/2006/relationships/customXml" Target="../ink/ink335.xml"/><Relationship Id="rId55" Type="http://schemas.openxmlformats.org/officeDocument/2006/relationships/image" Target="../media/image29.emf"/><Relationship Id="rId76" Type="http://schemas.openxmlformats.org/officeDocument/2006/relationships/customXml" Target="../ink/ink348.xml"/><Relationship Id="rId97" Type="http://schemas.openxmlformats.org/officeDocument/2006/relationships/image" Target="../media/image50.emf"/><Relationship Id="rId104" Type="http://schemas.openxmlformats.org/officeDocument/2006/relationships/customXml" Target="../ink/ink362.xml"/><Relationship Id="rId120" Type="http://schemas.openxmlformats.org/officeDocument/2006/relationships/customXml" Target="../ink/ink370.xml"/><Relationship Id="rId125" Type="http://schemas.openxmlformats.org/officeDocument/2006/relationships/image" Target="../media/image64.emf"/><Relationship Id="rId141" Type="http://schemas.openxmlformats.org/officeDocument/2006/relationships/image" Target="../media/image72.emf"/><Relationship Id="rId146" Type="http://schemas.openxmlformats.org/officeDocument/2006/relationships/customXml" Target="../ink/ink383.xml"/><Relationship Id="rId167" Type="http://schemas.openxmlformats.org/officeDocument/2006/relationships/image" Target="../media/image85.emf"/><Relationship Id="rId188" Type="http://schemas.openxmlformats.org/officeDocument/2006/relationships/customXml" Target="../ink/ink404.xml"/><Relationship Id="rId7" Type="http://schemas.openxmlformats.org/officeDocument/2006/relationships/image" Target="../media/image510.emf"/><Relationship Id="rId71" Type="http://schemas.openxmlformats.org/officeDocument/2006/relationships/image" Target="../media/image37.emf"/><Relationship Id="rId92" Type="http://schemas.openxmlformats.org/officeDocument/2006/relationships/customXml" Target="../ink/ink356.xml"/><Relationship Id="rId162" Type="http://schemas.openxmlformats.org/officeDocument/2006/relationships/customXml" Target="../ink/ink391.xml"/><Relationship Id="rId183" Type="http://schemas.openxmlformats.org/officeDocument/2006/relationships/image" Target="../media/image93.emf"/><Relationship Id="rId2" Type="http://schemas.openxmlformats.org/officeDocument/2006/relationships/customXml" Target="../ink/ink311.xml"/><Relationship Id="rId29" Type="http://schemas.openxmlformats.org/officeDocument/2006/relationships/image" Target="../media/image160.emf"/><Relationship Id="rId24" Type="http://schemas.openxmlformats.org/officeDocument/2006/relationships/customXml" Target="../ink/ink322.xml"/><Relationship Id="rId40" Type="http://schemas.openxmlformats.org/officeDocument/2006/relationships/customXml" Target="../ink/ink330.xml"/><Relationship Id="rId45" Type="http://schemas.openxmlformats.org/officeDocument/2006/relationships/image" Target="../media/image24.emf"/><Relationship Id="rId66" Type="http://schemas.openxmlformats.org/officeDocument/2006/relationships/customXml" Target="../ink/ink343.xml"/><Relationship Id="rId87" Type="http://schemas.openxmlformats.org/officeDocument/2006/relationships/image" Target="../media/image45.emf"/><Relationship Id="rId110" Type="http://schemas.openxmlformats.org/officeDocument/2006/relationships/customXml" Target="../ink/ink365.xml"/><Relationship Id="rId115" Type="http://schemas.openxmlformats.org/officeDocument/2006/relationships/image" Target="../media/image59.emf"/><Relationship Id="rId131" Type="http://schemas.openxmlformats.org/officeDocument/2006/relationships/image" Target="../media/image67.emf"/><Relationship Id="rId136" Type="http://schemas.openxmlformats.org/officeDocument/2006/relationships/customXml" Target="../ink/ink378.xml"/><Relationship Id="rId157" Type="http://schemas.openxmlformats.org/officeDocument/2006/relationships/image" Target="../media/image80.emf"/><Relationship Id="rId178" Type="http://schemas.openxmlformats.org/officeDocument/2006/relationships/customXml" Target="../ink/ink399.xml"/><Relationship Id="rId61" Type="http://schemas.openxmlformats.org/officeDocument/2006/relationships/image" Target="../media/image32.emf"/><Relationship Id="rId82" Type="http://schemas.openxmlformats.org/officeDocument/2006/relationships/customXml" Target="../ink/ink351.xml"/><Relationship Id="rId152" Type="http://schemas.openxmlformats.org/officeDocument/2006/relationships/customXml" Target="../ink/ink386.xml"/><Relationship Id="rId173" Type="http://schemas.openxmlformats.org/officeDocument/2006/relationships/image" Target="../media/image88.emf"/><Relationship Id="rId194" Type="http://schemas.openxmlformats.org/officeDocument/2006/relationships/customXml" Target="../ink/ink407.xml"/><Relationship Id="rId199" Type="http://schemas.openxmlformats.org/officeDocument/2006/relationships/image" Target="../media/image101.emf"/><Relationship Id="rId203" Type="http://schemas.openxmlformats.org/officeDocument/2006/relationships/image" Target="../media/image103.emf"/><Relationship Id="rId208" Type="http://schemas.openxmlformats.org/officeDocument/2006/relationships/customXml" Target="../ink/ink414.xml"/><Relationship Id="rId19" Type="http://schemas.openxmlformats.org/officeDocument/2006/relationships/image" Target="../media/image1110.emf"/><Relationship Id="rId14" Type="http://schemas.openxmlformats.org/officeDocument/2006/relationships/customXml" Target="../ink/ink317.xml"/><Relationship Id="rId30" Type="http://schemas.openxmlformats.org/officeDocument/2006/relationships/customXml" Target="../ink/ink325.xml"/><Relationship Id="rId35" Type="http://schemas.openxmlformats.org/officeDocument/2006/relationships/image" Target="../media/image190.emf"/><Relationship Id="rId56" Type="http://schemas.openxmlformats.org/officeDocument/2006/relationships/customXml" Target="../ink/ink338.xml"/><Relationship Id="rId77" Type="http://schemas.openxmlformats.org/officeDocument/2006/relationships/image" Target="../media/image40.emf"/><Relationship Id="rId100" Type="http://schemas.openxmlformats.org/officeDocument/2006/relationships/customXml" Target="../ink/ink360.xml"/><Relationship Id="rId105" Type="http://schemas.openxmlformats.org/officeDocument/2006/relationships/image" Target="../media/image54.emf"/><Relationship Id="rId126" Type="http://schemas.openxmlformats.org/officeDocument/2006/relationships/customXml" Target="../ink/ink373.xml"/><Relationship Id="rId147" Type="http://schemas.openxmlformats.org/officeDocument/2006/relationships/image" Target="../media/image75.emf"/><Relationship Id="rId168" Type="http://schemas.openxmlformats.org/officeDocument/2006/relationships/customXml" Target="../ink/ink394.xml"/><Relationship Id="rId8" Type="http://schemas.openxmlformats.org/officeDocument/2006/relationships/customXml" Target="../ink/ink314.xml"/><Relationship Id="rId51" Type="http://schemas.openxmlformats.org/officeDocument/2006/relationships/image" Target="../media/image27.emf"/><Relationship Id="rId72" Type="http://schemas.openxmlformats.org/officeDocument/2006/relationships/customXml" Target="../ink/ink346.xml"/><Relationship Id="rId93" Type="http://schemas.openxmlformats.org/officeDocument/2006/relationships/image" Target="../media/image48.emf"/><Relationship Id="rId98" Type="http://schemas.openxmlformats.org/officeDocument/2006/relationships/customXml" Target="../ink/ink359.xml"/><Relationship Id="rId121" Type="http://schemas.openxmlformats.org/officeDocument/2006/relationships/image" Target="../media/image62.emf"/><Relationship Id="rId142" Type="http://schemas.openxmlformats.org/officeDocument/2006/relationships/customXml" Target="../ink/ink381.xml"/><Relationship Id="rId163" Type="http://schemas.openxmlformats.org/officeDocument/2006/relationships/image" Target="../media/image83.emf"/><Relationship Id="rId184" Type="http://schemas.openxmlformats.org/officeDocument/2006/relationships/customXml" Target="../ink/ink402.xml"/><Relationship Id="rId189" Type="http://schemas.openxmlformats.org/officeDocument/2006/relationships/image" Target="../media/image96.emf"/><Relationship Id="rId3" Type="http://schemas.openxmlformats.org/officeDocument/2006/relationships/image" Target="../media/image310.emf"/><Relationship Id="rId25" Type="http://schemas.openxmlformats.org/officeDocument/2006/relationships/image" Target="../media/image141.emf"/><Relationship Id="rId46" Type="http://schemas.openxmlformats.org/officeDocument/2006/relationships/customXml" Target="../ink/ink333.xml"/><Relationship Id="rId67" Type="http://schemas.openxmlformats.org/officeDocument/2006/relationships/image" Target="../media/image35.emf"/><Relationship Id="rId116" Type="http://schemas.openxmlformats.org/officeDocument/2006/relationships/customXml" Target="../ink/ink368.xml"/><Relationship Id="rId137" Type="http://schemas.openxmlformats.org/officeDocument/2006/relationships/image" Target="../media/image70.emf"/><Relationship Id="rId158" Type="http://schemas.openxmlformats.org/officeDocument/2006/relationships/customXml" Target="../ink/ink389.xml"/><Relationship Id="rId20" Type="http://schemas.openxmlformats.org/officeDocument/2006/relationships/customXml" Target="../ink/ink320.xml"/><Relationship Id="rId41" Type="http://schemas.openxmlformats.org/officeDocument/2006/relationships/image" Target="../media/image220.emf"/><Relationship Id="rId62" Type="http://schemas.openxmlformats.org/officeDocument/2006/relationships/customXml" Target="../ink/ink341.xml"/><Relationship Id="rId83" Type="http://schemas.openxmlformats.org/officeDocument/2006/relationships/image" Target="../media/image43.emf"/><Relationship Id="rId88" Type="http://schemas.openxmlformats.org/officeDocument/2006/relationships/customXml" Target="../ink/ink354.xml"/><Relationship Id="rId111" Type="http://schemas.openxmlformats.org/officeDocument/2006/relationships/image" Target="../media/image57.emf"/><Relationship Id="rId132" Type="http://schemas.openxmlformats.org/officeDocument/2006/relationships/customXml" Target="../ink/ink376.xml"/><Relationship Id="rId153" Type="http://schemas.openxmlformats.org/officeDocument/2006/relationships/image" Target="../media/image78.emf"/><Relationship Id="rId174" Type="http://schemas.openxmlformats.org/officeDocument/2006/relationships/customXml" Target="../ink/ink397.xml"/><Relationship Id="rId179" Type="http://schemas.openxmlformats.org/officeDocument/2006/relationships/image" Target="../media/image91.emf"/><Relationship Id="rId195" Type="http://schemas.openxmlformats.org/officeDocument/2006/relationships/image" Target="../media/image99.emf"/><Relationship Id="rId209" Type="http://schemas.openxmlformats.org/officeDocument/2006/relationships/image" Target="../media/image106.emf"/><Relationship Id="rId190" Type="http://schemas.openxmlformats.org/officeDocument/2006/relationships/customXml" Target="../ink/ink405.xml"/><Relationship Id="rId204" Type="http://schemas.openxmlformats.org/officeDocument/2006/relationships/customXml" Target="../ink/ink412.xml"/><Relationship Id="rId15" Type="http://schemas.openxmlformats.org/officeDocument/2006/relationships/image" Target="../media/image910.emf"/><Relationship Id="rId36" Type="http://schemas.openxmlformats.org/officeDocument/2006/relationships/customXml" Target="../ink/ink328.xml"/><Relationship Id="rId57" Type="http://schemas.openxmlformats.org/officeDocument/2006/relationships/image" Target="../media/image30.emf"/><Relationship Id="rId106" Type="http://schemas.openxmlformats.org/officeDocument/2006/relationships/customXml" Target="../ink/ink363.xml"/><Relationship Id="rId127" Type="http://schemas.openxmlformats.org/officeDocument/2006/relationships/image" Target="../media/image65.emf"/><Relationship Id="rId10" Type="http://schemas.openxmlformats.org/officeDocument/2006/relationships/customXml" Target="../ink/ink315.xml"/><Relationship Id="rId31" Type="http://schemas.openxmlformats.org/officeDocument/2006/relationships/image" Target="../media/image170.emf"/><Relationship Id="rId52" Type="http://schemas.openxmlformats.org/officeDocument/2006/relationships/customXml" Target="../ink/ink336.xml"/><Relationship Id="rId73" Type="http://schemas.openxmlformats.org/officeDocument/2006/relationships/image" Target="../media/image38.emf"/><Relationship Id="rId78" Type="http://schemas.openxmlformats.org/officeDocument/2006/relationships/customXml" Target="../ink/ink349.xml"/><Relationship Id="rId94" Type="http://schemas.openxmlformats.org/officeDocument/2006/relationships/customXml" Target="../ink/ink357.xml"/><Relationship Id="rId99" Type="http://schemas.openxmlformats.org/officeDocument/2006/relationships/image" Target="../media/image51.emf"/><Relationship Id="rId101" Type="http://schemas.openxmlformats.org/officeDocument/2006/relationships/image" Target="../media/image52.emf"/><Relationship Id="rId122" Type="http://schemas.openxmlformats.org/officeDocument/2006/relationships/customXml" Target="../ink/ink371.xml"/><Relationship Id="rId143" Type="http://schemas.openxmlformats.org/officeDocument/2006/relationships/image" Target="../media/image73.emf"/><Relationship Id="rId148" Type="http://schemas.openxmlformats.org/officeDocument/2006/relationships/customXml" Target="../ink/ink384.xml"/><Relationship Id="rId164" Type="http://schemas.openxmlformats.org/officeDocument/2006/relationships/customXml" Target="../ink/ink392.xml"/><Relationship Id="rId169" Type="http://schemas.openxmlformats.org/officeDocument/2006/relationships/image" Target="../media/image86.emf"/><Relationship Id="rId185" Type="http://schemas.openxmlformats.org/officeDocument/2006/relationships/image" Target="../media/image94.emf"/><Relationship Id="rId4" Type="http://schemas.openxmlformats.org/officeDocument/2006/relationships/customXml" Target="../ink/ink312.xml"/><Relationship Id="rId9" Type="http://schemas.openxmlformats.org/officeDocument/2006/relationships/image" Target="../media/image610.emf"/><Relationship Id="rId180" Type="http://schemas.openxmlformats.org/officeDocument/2006/relationships/customXml" Target="../ink/ink400.xml"/><Relationship Id="rId26" Type="http://schemas.openxmlformats.org/officeDocument/2006/relationships/customXml" Target="../ink/ink323.xml"/><Relationship Id="rId47" Type="http://schemas.openxmlformats.org/officeDocument/2006/relationships/image" Target="../media/image25.emf"/><Relationship Id="rId68" Type="http://schemas.openxmlformats.org/officeDocument/2006/relationships/customXml" Target="../ink/ink344.xml"/><Relationship Id="rId89" Type="http://schemas.openxmlformats.org/officeDocument/2006/relationships/image" Target="../media/image46.emf"/><Relationship Id="rId112" Type="http://schemas.openxmlformats.org/officeDocument/2006/relationships/customXml" Target="../ink/ink366.xml"/><Relationship Id="rId133" Type="http://schemas.openxmlformats.org/officeDocument/2006/relationships/image" Target="../media/image68.emf"/><Relationship Id="rId154" Type="http://schemas.openxmlformats.org/officeDocument/2006/relationships/customXml" Target="../ink/ink387.xml"/><Relationship Id="rId175" Type="http://schemas.openxmlformats.org/officeDocument/2006/relationships/image" Target="../media/image89.emf"/><Relationship Id="rId196" Type="http://schemas.openxmlformats.org/officeDocument/2006/relationships/customXml" Target="../ink/ink408.xml"/><Relationship Id="rId200" Type="http://schemas.openxmlformats.org/officeDocument/2006/relationships/customXml" Target="../ink/ink4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emf"/><Relationship Id="rId13" Type="http://schemas.openxmlformats.org/officeDocument/2006/relationships/customXml" Target="../ink/ink419.xml"/><Relationship Id="rId18" Type="http://schemas.openxmlformats.org/officeDocument/2006/relationships/image" Target="../media/image113.emf"/><Relationship Id="rId26" Type="http://schemas.openxmlformats.org/officeDocument/2006/relationships/image" Target="../media/image117.emf"/><Relationship Id="rId3" Type="http://schemas.microsoft.com/office/2007/relationships/hdphoto" Target="../media/hdphoto1.wdp"/><Relationship Id="rId21" Type="http://schemas.openxmlformats.org/officeDocument/2006/relationships/customXml" Target="../ink/ink423.xml"/><Relationship Id="rId34" Type="http://schemas.openxmlformats.org/officeDocument/2006/relationships/image" Target="../media/image121.emf"/><Relationship Id="rId7" Type="http://schemas.openxmlformats.org/officeDocument/2006/relationships/customXml" Target="../ink/ink416.xml"/><Relationship Id="rId12" Type="http://schemas.openxmlformats.org/officeDocument/2006/relationships/image" Target="../media/image110.emf"/><Relationship Id="rId17" Type="http://schemas.openxmlformats.org/officeDocument/2006/relationships/customXml" Target="../ink/ink421.xml"/><Relationship Id="rId25" Type="http://schemas.openxmlformats.org/officeDocument/2006/relationships/customXml" Target="../ink/ink425.xml"/><Relationship Id="rId33" Type="http://schemas.openxmlformats.org/officeDocument/2006/relationships/customXml" Target="../ink/ink429.xml"/><Relationship Id="rId2" Type="http://schemas.openxmlformats.org/officeDocument/2006/relationships/image" Target="../media/image3.png"/><Relationship Id="rId16" Type="http://schemas.openxmlformats.org/officeDocument/2006/relationships/image" Target="../media/image112.emf"/><Relationship Id="rId20" Type="http://schemas.openxmlformats.org/officeDocument/2006/relationships/image" Target="../media/image114.emf"/><Relationship Id="rId29" Type="http://schemas.openxmlformats.org/officeDocument/2006/relationships/customXml" Target="../ink/ink4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emf"/><Relationship Id="rId11" Type="http://schemas.openxmlformats.org/officeDocument/2006/relationships/customXml" Target="../ink/ink418.xml"/><Relationship Id="rId24" Type="http://schemas.openxmlformats.org/officeDocument/2006/relationships/image" Target="../media/image116.emf"/><Relationship Id="rId32" Type="http://schemas.openxmlformats.org/officeDocument/2006/relationships/image" Target="../media/image120.emf"/><Relationship Id="rId5" Type="http://schemas.openxmlformats.org/officeDocument/2006/relationships/customXml" Target="../ink/ink415.xml"/><Relationship Id="rId15" Type="http://schemas.openxmlformats.org/officeDocument/2006/relationships/customXml" Target="../ink/ink420.xml"/><Relationship Id="rId23" Type="http://schemas.openxmlformats.org/officeDocument/2006/relationships/customXml" Target="../ink/ink424.xml"/><Relationship Id="rId28" Type="http://schemas.openxmlformats.org/officeDocument/2006/relationships/image" Target="../media/image118.emf"/><Relationship Id="rId36" Type="http://schemas.openxmlformats.org/officeDocument/2006/relationships/image" Target="../media/image122.emf"/><Relationship Id="rId10" Type="http://schemas.openxmlformats.org/officeDocument/2006/relationships/image" Target="../media/image109.emf"/><Relationship Id="rId19" Type="http://schemas.openxmlformats.org/officeDocument/2006/relationships/customXml" Target="../ink/ink422.xml"/><Relationship Id="rId31" Type="http://schemas.openxmlformats.org/officeDocument/2006/relationships/customXml" Target="../ink/ink428.xml"/><Relationship Id="rId4" Type="http://schemas.openxmlformats.org/officeDocument/2006/relationships/hyperlink" Target="http://www.publicdomainpictures.net/view-image.php?image=50567&amp;picture=carro-clipe-vintage&amp;large=1" TargetMode="External"/><Relationship Id="rId9" Type="http://schemas.openxmlformats.org/officeDocument/2006/relationships/customXml" Target="../ink/ink417.xml"/><Relationship Id="rId14" Type="http://schemas.openxmlformats.org/officeDocument/2006/relationships/image" Target="../media/image111.emf"/><Relationship Id="rId22" Type="http://schemas.openxmlformats.org/officeDocument/2006/relationships/image" Target="../media/image115.emf"/><Relationship Id="rId27" Type="http://schemas.openxmlformats.org/officeDocument/2006/relationships/customXml" Target="../ink/ink426.xml"/><Relationship Id="rId30" Type="http://schemas.openxmlformats.org/officeDocument/2006/relationships/image" Target="../media/image119.emf"/><Relationship Id="rId35" Type="http://schemas.openxmlformats.org/officeDocument/2006/relationships/customXml" Target="../ink/ink430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emf"/><Relationship Id="rId21" Type="http://schemas.openxmlformats.org/officeDocument/2006/relationships/image" Target="../media/image1210.emf"/><Relationship Id="rId42" Type="http://schemas.openxmlformats.org/officeDocument/2006/relationships/customXml" Target="../ink/ink449.xml"/><Relationship Id="rId63" Type="http://schemas.openxmlformats.org/officeDocument/2006/relationships/image" Target="../media/image33.emf"/><Relationship Id="rId84" Type="http://schemas.openxmlformats.org/officeDocument/2006/relationships/customXml" Target="../ink/ink470.xml"/><Relationship Id="rId138" Type="http://schemas.openxmlformats.org/officeDocument/2006/relationships/customXml" Target="../ink/ink483.xml"/><Relationship Id="rId159" Type="http://schemas.openxmlformats.org/officeDocument/2006/relationships/image" Target="../media/image81.emf"/><Relationship Id="rId170" Type="http://schemas.openxmlformats.org/officeDocument/2006/relationships/customXml" Target="../ink/ink499.xml"/><Relationship Id="rId191" Type="http://schemas.openxmlformats.org/officeDocument/2006/relationships/image" Target="../media/image97.emf"/><Relationship Id="rId205" Type="http://schemas.openxmlformats.org/officeDocument/2006/relationships/image" Target="../media/image104.emf"/><Relationship Id="rId226" Type="http://schemas.openxmlformats.org/officeDocument/2006/relationships/customXml" Target="../ink/ink527.xml"/><Relationship Id="rId11" Type="http://schemas.openxmlformats.org/officeDocument/2006/relationships/image" Target="../media/image710.emf"/><Relationship Id="rId37" Type="http://schemas.openxmlformats.org/officeDocument/2006/relationships/image" Target="../media/image200.emf"/><Relationship Id="rId53" Type="http://schemas.openxmlformats.org/officeDocument/2006/relationships/image" Target="../media/image28.emf"/><Relationship Id="rId58" Type="http://schemas.openxmlformats.org/officeDocument/2006/relationships/customXml" Target="../ink/ink457.xml"/><Relationship Id="rId74" Type="http://schemas.openxmlformats.org/officeDocument/2006/relationships/customXml" Target="../ink/ink465.xml"/><Relationship Id="rId79" Type="http://schemas.openxmlformats.org/officeDocument/2006/relationships/image" Target="../media/image41.emf"/><Relationship Id="rId123" Type="http://schemas.openxmlformats.org/officeDocument/2006/relationships/image" Target="../media/image63.emf"/><Relationship Id="rId128" Type="http://schemas.openxmlformats.org/officeDocument/2006/relationships/customXml" Target="../ink/ink478.xml"/><Relationship Id="rId144" Type="http://schemas.openxmlformats.org/officeDocument/2006/relationships/customXml" Target="../ink/ink486.xml"/><Relationship Id="rId149" Type="http://schemas.openxmlformats.org/officeDocument/2006/relationships/image" Target="../media/image76.emf"/><Relationship Id="rId5" Type="http://schemas.openxmlformats.org/officeDocument/2006/relationships/image" Target="../media/image410.emf"/><Relationship Id="rId160" Type="http://schemas.openxmlformats.org/officeDocument/2006/relationships/customXml" Target="../ink/ink494.xml"/><Relationship Id="rId165" Type="http://schemas.openxmlformats.org/officeDocument/2006/relationships/image" Target="../media/image84.emf"/><Relationship Id="rId181" Type="http://schemas.openxmlformats.org/officeDocument/2006/relationships/image" Target="../media/image92.emf"/><Relationship Id="rId186" Type="http://schemas.openxmlformats.org/officeDocument/2006/relationships/customXml" Target="../ink/ink507.xml"/><Relationship Id="rId216" Type="http://schemas.openxmlformats.org/officeDocument/2006/relationships/customXml" Target="../ink/ink522.xml"/><Relationship Id="rId237" Type="http://schemas.openxmlformats.org/officeDocument/2006/relationships/image" Target="../media/image136.emf"/><Relationship Id="rId211" Type="http://schemas.openxmlformats.org/officeDocument/2006/relationships/image" Target="../media/image123.emf"/><Relationship Id="rId232" Type="http://schemas.openxmlformats.org/officeDocument/2006/relationships/customXml" Target="../ink/ink530.xml"/><Relationship Id="rId22" Type="http://schemas.openxmlformats.org/officeDocument/2006/relationships/customXml" Target="../ink/ink441.xml"/><Relationship Id="rId27" Type="http://schemas.openxmlformats.org/officeDocument/2006/relationships/image" Target="../media/image150.emf"/><Relationship Id="rId43" Type="http://schemas.openxmlformats.org/officeDocument/2006/relationships/image" Target="../media/image230.emf"/><Relationship Id="rId48" Type="http://schemas.openxmlformats.org/officeDocument/2006/relationships/customXml" Target="../ink/ink452.xml"/><Relationship Id="rId64" Type="http://schemas.openxmlformats.org/officeDocument/2006/relationships/customXml" Target="../ink/ink460.xml"/><Relationship Id="rId69" Type="http://schemas.openxmlformats.org/officeDocument/2006/relationships/image" Target="../media/image36.emf"/><Relationship Id="rId118" Type="http://schemas.openxmlformats.org/officeDocument/2006/relationships/customXml" Target="../ink/ink473.xml"/><Relationship Id="rId134" Type="http://schemas.openxmlformats.org/officeDocument/2006/relationships/customXml" Target="../ink/ink481.xml"/><Relationship Id="rId139" Type="http://schemas.openxmlformats.org/officeDocument/2006/relationships/image" Target="../media/image71.emf"/><Relationship Id="rId80" Type="http://schemas.openxmlformats.org/officeDocument/2006/relationships/customXml" Target="../ink/ink468.xml"/><Relationship Id="rId85" Type="http://schemas.openxmlformats.org/officeDocument/2006/relationships/image" Target="../media/image44.emf"/><Relationship Id="rId150" Type="http://schemas.openxmlformats.org/officeDocument/2006/relationships/customXml" Target="../ink/ink489.xml"/><Relationship Id="rId155" Type="http://schemas.openxmlformats.org/officeDocument/2006/relationships/image" Target="../media/image79.emf"/><Relationship Id="rId171" Type="http://schemas.openxmlformats.org/officeDocument/2006/relationships/image" Target="../media/image87.emf"/><Relationship Id="rId176" Type="http://schemas.openxmlformats.org/officeDocument/2006/relationships/customXml" Target="../ink/ink502.xml"/><Relationship Id="rId192" Type="http://schemas.openxmlformats.org/officeDocument/2006/relationships/customXml" Target="../ink/ink510.xml"/><Relationship Id="rId197" Type="http://schemas.openxmlformats.org/officeDocument/2006/relationships/image" Target="../media/image100.emf"/><Relationship Id="rId206" Type="http://schemas.openxmlformats.org/officeDocument/2006/relationships/customXml" Target="../ink/ink517.xml"/><Relationship Id="rId227" Type="http://schemas.openxmlformats.org/officeDocument/2006/relationships/image" Target="../media/image131.emf"/><Relationship Id="rId201" Type="http://schemas.openxmlformats.org/officeDocument/2006/relationships/image" Target="../media/image102.emf"/><Relationship Id="rId222" Type="http://schemas.openxmlformats.org/officeDocument/2006/relationships/customXml" Target="../ink/ink525.xml"/><Relationship Id="rId243" Type="http://schemas.openxmlformats.org/officeDocument/2006/relationships/image" Target="../media/image139.emf"/><Relationship Id="rId12" Type="http://schemas.openxmlformats.org/officeDocument/2006/relationships/customXml" Target="../ink/ink436.xml"/><Relationship Id="rId17" Type="http://schemas.openxmlformats.org/officeDocument/2006/relationships/image" Target="../media/image1010.emf"/><Relationship Id="rId33" Type="http://schemas.openxmlformats.org/officeDocument/2006/relationships/image" Target="../media/image180.emf"/><Relationship Id="rId38" Type="http://schemas.openxmlformats.org/officeDocument/2006/relationships/customXml" Target="../ink/ink447.xml"/><Relationship Id="rId59" Type="http://schemas.openxmlformats.org/officeDocument/2006/relationships/image" Target="../media/image31.emf"/><Relationship Id="rId124" Type="http://schemas.openxmlformats.org/officeDocument/2006/relationships/customXml" Target="../ink/ink476.xml"/><Relationship Id="rId129" Type="http://schemas.openxmlformats.org/officeDocument/2006/relationships/image" Target="../media/image66.emf"/><Relationship Id="rId54" Type="http://schemas.openxmlformats.org/officeDocument/2006/relationships/customXml" Target="../ink/ink455.xml"/><Relationship Id="rId70" Type="http://schemas.openxmlformats.org/officeDocument/2006/relationships/customXml" Target="../ink/ink463.xml"/><Relationship Id="rId75" Type="http://schemas.openxmlformats.org/officeDocument/2006/relationships/image" Target="../media/image39.emf"/><Relationship Id="rId140" Type="http://schemas.openxmlformats.org/officeDocument/2006/relationships/customXml" Target="../ink/ink484.xml"/><Relationship Id="rId145" Type="http://schemas.openxmlformats.org/officeDocument/2006/relationships/image" Target="../media/image74.emf"/><Relationship Id="rId161" Type="http://schemas.openxmlformats.org/officeDocument/2006/relationships/image" Target="../media/image82.emf"/><Relationship Id="rId166" Type="http://schemas.openxmlformats.org/officeDocument/2006/relationships/customXml" Target="../ink/ink497.xml"/><Relationship Id="rId182" Type="http://schemas.openxmlformats.org/officeDocument/2006/relationships/customXml" Target="../ink/ink505.xml"/><Relationship Id="rId187" Type="http://schemas.openxmlformats.org/officeDocument/2006/relationships/image" Target="../media/image95.emf"/><Relationship Id="rId217" Type="http://schemas.openxmlformats.org/officeDocument/2006/relationships/image" Target="../media/image126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33.xml"/><Relationship Id="rId212" Type="http://schemas.openxmlformats.org/officeDocument/2006/relationships/customXml" Target="../ink/ink520.xml"/><Relationship Id="rId233" Type="http://schemas.openxmlformats.org/officeDocument/2006/relationships/image" Target="../media/image134.emf"/><Relationship Id="rId238" Type="http://schemas.openxmlformats.org/officeDocument/2006/relationships/customXml" Target="../ink/ink533.xml"/><Relationship Id="rId23" Type="http://schemas.openxmlformats.org/officeDocument/2006/relationships/image" Target="../media/image1310.emf"/><Relationship Id="rId28" Type="http://schemas.openxmlformats.org/officeDocument/2006/relationships/customXml" Target="../ink/ink444.xml"/><Relationship Id="rId49" Type="http://schemas.openxmlformats.org/officeDocument/2006/relationships/image" Target="../media/image26.emf"/><Relationship Id="rId119" Type="http://schemas.openxmlformats.org/officeDocument/2006/relationships/image" Target="../media/image61.emf"/><Relationship Id="rId44" Type="http://schemas.openxmlformats.org/officeDocument/2006/relationships/customXml" Target="../ink/ink450.xml"/><Relationship Id="rId60" Type="http://schemas.openxmlformats.org/officeDocument/2006/relationships/customXml" Target="../ink/ink458.xml"/><Relationship Id="rId65" Type="http://schemas.openxmlformats.org/officeDocument/2006/relationships/image" Target="../media/image34.emf"/><Relationship Id="rId81" Type="http://schemas.openxmlformats.org/officeDocument/2006/relationships/image" Target="../media/image42.emf"/><Relationship Id="rId86" Type="http://schemas.openxmlformats.org/officeDocument/2006/relationships/customXml" Target="../ink/ink471.xml"/><Relationship Id="rId130" Type="http://schemas.openxmlformats.org/officeDocument/2006/relationships/customXml" Target="../ink/ink479.xml"/><Relationship Id="rId135" Type="http://schemas.openxmlformats.org/officeDocument/2006/relationships/image" Target="../media/image69.emf"/><Relationship Id="rId151" Type="http://schemas.openxmlformats.org/officeDocument/2006/relationships/image" Target="../media/image77.emf"/><Relationship Id="rId156" Type="http://schemas.openxmlformats.org/officeDocument/2006/relationships/customXml" Target="../ink/ink492.xml"/><Relationship Id="rId177" Type="http://schemas.openxmlformats.org/officeDocument/2006/relationships/image" Target="../media/image90.emf"/><Relationship Id="rId198" Type="http://schemas.openxmlformats.org/officeDocument/2006/relationships/customXml" Target="../ink/ink513.xml"/><Relationship Id="rId172" Type="http://schemas.openxmlformats.org/officeDocument/2006/relationships/customXml" Target="../ink/ink500.xml"/><Relationship Id="rId193" Type="http://schemas.openxmlformats.org/officeDocument/2006/relationships/image" Target="../media/image98.emf"/><Relationship Id="rId202" Type="http://schemas.openxmlformats.org/officeDocument/2006/relationships/customXml" Target="../ink/ink515.xml"/><Relationship Id="rId207" Type="http://schemas.openxmlformats.org/officeDocument/2006/relationships/image" Target="../media/image105.emf"/><Relationship Id="rId223" Type="http://schemas.openxmlformats.org/officeDocument/2006/relationships/image" Target="../media/image129.emf"/><Relationship Id="rId228" Type="http://schemas.openxmlformats.org/officeDocument/2006/relationships/customXml" Target="../ink/ink528.xml"/><Relationship Id="rId244" Type="http://schemas.openxmlformats.org/officeDocument/2006/relationships/customXml" Target="../ink/ink536.xml"/><Relationship Id="rId13" Type="http://schemas.openxmlformats.org/officeDocument/2006/relationships/image" Target="../media/image810.emf"/><Relationship Id="rId18" Type="http://schemas.openxmlformats.org/officeDocument/2006/relationships/customXml" Target="../ink/ink439.xml"/><Relationship Id="rId39" Type="http://schemas.openxmlformats.org/officeDocument/2006/relationships/image" Target="../media/image210.emf"/><Relationship Id="rId34" Type="http://schemas.openxmlformats.org/officeDocument/2006/relationships/customXml" Target="../ink/ink445.xml"/><Relationship Id="rId50" Type="http://schemas.openxmlformats.org/officeDocument/2006/relationships/customXml" Target="../ink/ink453.xml"/><Relationship Id="rId55" Type="http://schemas.openxmlformats.org/officeDocument/2006/relationships/image" Target="../media/image29.emf"/><Relationship Id="rId76" Type="http://schemas.openxmlformats.org/officeDocument/2006/relationships/customXml" Target="../ink/ink466.xml"/><Relationship Id="rId120" Type="http://schemas.openxmlformats.org/officeDocument/2006/relationships/customXml" Target="../ink/ink474.xml"/><Relationship Id="rId125" Type="http://schemas.openxmlformats.org/officeDocument/2006/relationships/image" Target="../media/image64.emf"/><Relationship Id="rId141" Type="http://schemas.openxmlformats.org/officeDocument/2006/relationships/image" Target="../media/image72.emf"/><Relationship Id="rId146" Type="http://schemas.openxmlformats.org/officeDocument/2006/relationships/customXml" Target="../ink/ink487.xml"/><Relationship Id="rId167" Type="http://schemas.openxmlformats.org/officeDocument/2006/relationships/image" Target="../media/image85.emf"/><Relationship Id="rId188" Type="http://schemas.openxmlformats.org/officeDocument/2006/relationships/customXml" Target="../ink/ink508.xml"/><Relationship Id="rId7" Type="http://schemas.openxmlformats.org/officeDocument/2006/relationships/image" Target="../media/image510.emf"/><Relationship Id="rId71" Type="http://schemas.openxmlformats.org/officeDocument/2006/relationships/image" Target="../media/image37.emf"/><Relationship Id="rId162" Type="http://schemas.openxmlformats.org/officeDocument/2006/relationships/customXml" Target="../ink/ink495.xml"/><Relationship Id="rId183" Type="http://schemas.openxmlformats.org/officeDocument/2006/relationships/image" Target="../media/image93.emf"/><Relationship Id="rId213" Type="http://schemas.openxmlformats.org/officeDocument/2006/relationships/image" Target="../media/image124.emf"/><Relationship Id="rId218" Type="http://schemas.openxmlformats.org/officeDocument/2006/relationships/customXml" Target="../ink/ink523.xml"/><Relationship Id="rId234" Type="http://schemas.openxmlformats.org/officeDocument/2006/relationships/customXml" Target="../ink/ink531.xml"/><Relationship Id="rId239" Type="http://schemas.openxmlformats.org/officeDocument/2006/relationships/image" Target="../media/image137.emf"/><Relationship Id="rId2" Type="http://schemas.openxmlformats.org/officeDocument/2006/relationships/customXml" Target="../ink/ink431.xml"/><Relationship Id="rId24" Type="http://schemas.openxmlformats.org/officeDocument/2006/relationships/customXml" Target="../ink/ink442.xml"/><Relationship Id="rId40" Type="http://schemas.openxmlformats.org/officeDocument/2006/relationships/customXml" Target="../ink/ink448.xml"/><Relationship Id="rId45" Type="http://schemas.openxmlformats.org/officeDocument/2006/relationships/image" Target="../media/image24.emf"/><Relationship Id="rId66" Type="http://schemas.openxmlformats.org/officeDocument/2006/relationships/customXml" Target="../ink/ink461.xml"/><Relationship Id="rId87" Type="http://schemas.openxmlformats.org/officeDocument/2006/relationships/image" Target="../media/image45.emf"/><Relationship Id="rId131" Type="http://schemas.openxmlformats.org/officeDocument/2006/relationships/image" Target="../media/image67.emf"/><Relationship Id="rId136" Type="http://schemas.openxmlformats.org/officeDocument/2006/relationships/customXml" Target="../ink/ink482.xml"/><Relationship Id="rId157" Type="http://schemas.openxmlformats.org/officeDocument/2006/relationships/image" Target="../media/image80.emf"/><Relationship Id="rId178" Type="http://schemas.openxmlformats.org/officeDocument/2006/relationships/customXml" Target="../ink/ink503.xml"/><Relationship Id="rId61" Type="http://schemas.openxmlformats.org/officeDocument/2006/relationships/image" Target="../media/image32.emf"/><Relationship Id="rId82" Type="http://schemas.openxmlformats.org/officeDocument/2006/relationships/customXml" Target="../ink/ink469.xml"/><Relationship Id="rId152" Type="http://schemas.openxmlformats.org/officeDocument/2006/relationships/customXml" Target="../ink/ink490.xml"/><Relationship Id="rId173" Type="http://schemas.openxmlformats.org/officeDocument/2006/relationships/image" Target="../media/image88.emf"/><Relationship Id="rId194" Type="http://schemas.openxmlformats.org/officeDocument/2006/relationships/customXml" Target="../ink/ink511.xml"/><Relationship Id="rId199" Type="http://schemas.openxmlformats.org/officeDocument/2006/relationships/image" Target="../media/image101.emf"/><Relationship Id="rId203" Type="http://schemas.openxmlformats.org/officeDocument/2006/relationships/image" Target="../media/image103.emf"/><Relationship Id="rId208" Type="http://schemas.openxmlformats.org/officeDocument/2006/relationships/customXml" Target="../ink/ink518.xml"/><Relationship Id="rId229" Type="http://schemas.openxmlformats.org/officeDocument/2006/relationships/image" Target="../media/image132.emf"/><Relationship Id="rId19" Type="http://schemas.openxmlformats.org/officeDocument/2006/relationships/image" Target="../media/image1110.emf"/><Relationship Id="rId224" Type="http://schemas.openxmlformats.org/officeDocument/2006/relationships/customXml" Target="../ink/ink526.xml"/><Relationship Id="rId240" Type="http://schemas.openxmlformats.org/officeDocument/2006/relationships/customXml" Target="../ink/ink534.xml"/><Relationship Id="rId245" Type="http://schemas.openxmlformats.org/officeDocument/2006/relationships/image" Target="../media/image140.emf"/><Relationship Id="rId14" Type="http://schemas.openxmlformats.org/officeDocument/2006/relationships/customXml" Target="../ink/ink437.xml"/><Relationship Id="rId35" Type="http://schemas.openxmlformats.org/officeDocument/2006/relationships/image" Target="../media/image190.emf"/><Relationship Id="rId56" Type="http://schemas.openxmlformats.org/officeDocument/2006/relationships/customXml" Target="../ink/ink456.xml"/><Relationship Id="rId77" Type="http://schemas.openxmlformats.org/officeDocument/2006/relationships/image" Target="../media/image40.emf"/><Relationship Id="rId126" Type="http://schemas.openxmlformats.org/officeDocument/2006/relationships/customXml" Target="../ink/ink477.xml"/><Relationship Id="rId147" Type="http://schemas.openxmlformats.org/officeDocument/2006/relationships/image" Target="../media/image75.emf"/><Relationship Id="rId168" Type="http://schemas.openxmlformats.org/officeDocument/2006/relationships/customXml" Target="../ink/ink498.xml"/><Relationship Id="rId8" Type="http://schemas.openxmlformats.org/officeDocument/2006/relationships/customXml" Target="../ink/ink434.xml"/><Relationship Id="rId51" Type="http://schemas.openxmlformats.org/officeDocument/2006/relationships/image" Target="../media/image27.emf"/><Relationship Id="rId72" Type="http://schemas.openxmlformats.org/officeDocument/2006/relationships/customXml" Target="../ink/ink464.xml"/><Relationship Id="rId121" Type="http://schemas.openxmlformats.org/officeDocument/2006/relationships/image" Target="../media/image62.emf"/><Relationship Id="rId142" Type="http://schemas.openxmlformats.org/officeDocument/2006/relationships/customXml" Target="../ink/ink485.xml"/><Relationship Id="rId163" Type="http://schemas.openxmlformats.org/officeDocument/2006/relationships/image" Target="../media/image83.emf"/><Relationship Id="rId184" Type="http://schemas.openxmlformats.org/officeDocument/2006/relationships/customXml" Target="../ink/ink506.xml"/><Relationship Id="rId189" Type="http://schemas.openxmlformats.org/officeDocument/2006/relationships/image" Target="../media/image96.emf"/><Relationship Id="rId219" Type="http://schemas.openxmlformats.org/officeDocument/2006/relationships/image" Target="../media/image127.emf"/><Relationship Id="rId3" Type="http://schemas.openxmlformats.org/officeDocument/2006/relationships/image" Target="../media/image310.emf"/><Relationship Id="rId214" Type="http://schemas.openxmlformats.org/officeDocument/2006/relationships/customXml" Target="../ink/ink521.xml"/><Relationship Id="rId230" Type="http://schemas.openxmlformats.org/officeDocument/2006/relationships/customXml" Target="../ink/ink529.xml"/><Relationship Id="rId235" Type="http://schemas.openxmlformats.org/officeDocument/2006/relationships/image" Target="../media/image135.emf"/><Relationship Id="rId25" Type="http://schemas.openxmlformats.org/officeDocument/2006/relationships/image" Target="../media/image141.emf"/><Relationship Id="rId46" Type="http://schemas.openxmlformats.org/officeDocument/2006/relationships/customXml" Target="../ink/ink451.xml"/><Relationship Id="rId67" Type="http://schemas.openxmlformats.org/officeDocument/2006/relationships/image" Target="../media/image35.emf"/><Relationship Id="rId137" Type="http://schemas.openxmlformats.org/officeDocument/2006/relationships/image" Target="../media/image70.emf"/><Relationship Id="rId158" Type="http://schemas.openxmlformats.org/officeDocument/2006/relationships/customXml" Target="../ink/ink493.xml"/><Relationship Id="rId20" Type="http://schemas.openxmlformats.org/officeDocument/2006/relationships/customXml" Target="../ink/ink440.xml"/><Relationship Id="rId41" Type="http://schemas.openxmlformats.org/officeDocument/2006/relationships/image" Target="../media/image220.emf"/><Relationship Id="rId62" Type="http://schemas.openxmlformats.org/officeDocument/2006/relationships/customXml" Target="../ink/ink459.xml"/><Relationship Id="rId83" Type="http://schemas.openxmlformats.org/officeDocument/2006/relationships/image" Target="../media/image43.emf"/><Relationship Id="rId88" Type="http://schemas.openxmlformats.org/officeDocument/2006/relationships/customXml" Target="../ink/ink472.xml"/><Relationship Id="rId132" Type="http://schemas.openxmlformats.org/officeDocument/2006/relationships/customXml" Target="../ink/ink480.xml"/><Relationship Id="rId153" Type="http://schemas.openxmlformats.org/officeDocument/2006/relationships/image" Target="../media/image78.emf"/><Relationship Id="rId174" Type="http://schemas.openxmlformats.org/officeDocument/2006/relationships/customXml" Target="../ink/ink501.xml"/><Relationship Id="rId179" Type="http://schemas.openxmlformats.org/officeDocument/2006/relationships/image" Target="../media/image91.emf"/><Relationship Id="rId195" Type="http://schemas.openxmlformats.org/officeDocument/2006/relationships/image" Target="../media/image99.emf"/><Relationship Id="rId209" Type="http://schemas.openxmlformats.org/officeDocument/2006/relationships/image" Target="../media/image106.emf"/><Relationship Id="rId190" Type="http://schemas.openxmlformats.org/officeDocument/2006/relationships/customXml" Target="../ink/ink509.xml"/><Relationship Id="rId204" Type="http://schemas.openxmlformats.org/officeDocument/2006/relationships/customXml" Target="../ink/ink516.xml"/><Relationship Id="rId220" Type="http://schemas.openxmlformats.org/officeDocument/2006/relationships/customXml" Target="../ink/ink524.xml"/><Relationship Id="rId225" Type="http://schemas.openxmlformats.org/officeDocument/2006/relationships/image" Target="../media/image130.emf"/><Relationship Id="rId241" Type="http://schemas.openxmlformats.org/officeDocument/2006/relationships/image" Target="../media/image138.emf"/><Relationship Id="rId15" Type="http://schemas.openxmlformats.org/officeDocument/2006/relationships/image" Target="../media/image910.emf"/><Relationship Id="rId36" Type="http://schemas.openxmlformats.org/officeDocument/2006/relationships/customXml" Target="../ink/ink446.xml"/><Relationship Id="rId57" Type="http://schemas.openxmlformats.org/officeDocument/2006/relationships/image" Target="../media/image30.emf"/><Relationship Id="rId127" Type="http://schemas.openxmlformats.org/officeDocument/2006/relationships/image" Target="../media/image65.emf"/><Relationship Id="rId10" Type="http://schemas.openxmlformats.org/officeDocument/2006/relationships/customXml" Target="../ink/ink435.xml"/><Relationship Id="rId52" Type="http://schemas.openxmlformats.org/officeDocument/2006/relationships/customXml" Target="../ink/ink454.xml"/><Relationship Id="rId73" Type="http://schemas.openxmlformats.org/officeDocument/2006/relationships/image" Target="../media/image38.emf"/><Relationship Id="rId78" Type="http://schemas.openxmlformats.org/officeDocument/2006/relationships/customXml" Target="../ink/ink467.xml"/><Relationship Id="rId122" Type="http://schemas.openxmlformats.org/officeDocument/2006/relationships/customXml" Target="../ink/ink475.xml"/><Relationship Id="rId143" Type="http://schemas.openxmlformats.org/officeDocument/2006/relationships/image" Target="../media/image73.emf"/><Relationship Id="rId148" Type="http://schemas.openxmlformats.org/officeDocument/2006/relationships/customXml" Target="../ink/ink488.xml"/><Relationship Id="rId164" Type="http://schemas.openxmlformats.org/officeDocument/2006/relationships/customXml" Target="../ink/ink496.xml"/><Relationship Id="rId169" Type="http://schemas.openxmlformats.org/officeDocument/2006/relationships/image" Target="../media/image86.emf"/><Relationship Id="rId185" Type="http://schemas.openxmlformats.org/officeDocument/2006/relationships/image" Target="../media/image94.emf"/><Relationship Id="rId4" Type="http://schemas.openxmlformats.org/officeDocument/2006/relationships/customXml" Target="../ink/ink432.xml"/><Relationship Id="rId9" Type="http://schemas.openxmlformats.org/officeDocument/2006/relationships/image" Target="../media/image610.emf"/><Relationship Id="rId180" Type="http://schemas.openxmlformats.org/officeDocument/2006/relationships/customXml" Target="../ink/ink504.xml"/><Relationship Id="rId210" Type="http://schemas.openxmlformats.org/officeDocument/2006/relationships/customXml" Target="../ink/ink519.xml"/><Relationship Id="rId215" Type="http://schemas.openxmlformats.org/officeDocument/2006/relationships/image" Target="../media/image125.emf"/><Relationship Id="rId236" Type="http://schemas.openxmlformats.org/officeDocument/2006/relationships/customXml" Target="../ink/ink532.xml"/><Relationship Id="rId26" Type="http://schemas.openxmlformats.org/officeDocument/2006/relationships/customXml" Target="../ink/ink443.xml"/><Relationship Id="rId231" Type="http://schemas.openxmlformats.org/officeDocument/2006/relationships/image" Target="../media/image133.emf"/><Relationship Id="rId47" Type="http://schemas.openxmlformats.org/officeDocument/2006/relationships/image" Target="../media/image25.emf"/><Relationship Id="rId68" Type="http://schemas.openxmlformats.org/officeDocument/2006/relationships/customXml" Target="../ink/ink462.xml"/><Relationship Id="rId133" Type="http://schemas.openxmlformats.org/officeDocument/2006/relationships/image" Target="../media/image68.emf"/><Relationship Id="rId154" Type="http://schemas.openxmlformats.org/officeDocument/2006/relationships/customXml" Target="../ink/ink491.xml"/><Relationship Id="rId175" Type="http://schemas.openxmlformats.org/officeDocument/2006/relationships/image" Target="../media/image89.emf"/><Relationship Id="rId196" Type="http://schemas.openxmlformats.org/officeDocument/2006/relationships/customXml" Target="../ink/ink512.xml"/><Relationship Id="rId200" Type="http://schemas.openxmlformats.org/officeDocument/2006/relationships/customXml" Target="../ink/ink514.xml"/><Relationship Id="rId16" Type="http://schemas.openxmlformats.org/officeDocument/2006/relationships/customXml" Target="../ink/ink438.xml"/><Relationship Id="rId221" Type="http://schemas.openxmlformats.org/officeDocument/2006/relationships/image" Target="../media/image128.emf"/><Relationship Id="rId242" Type="http://schemas.openxmlformats.org/officeDocument/2006/relationships/customXml" Target="../ink/ink5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5.emf"/><Relationship Id="rId18" Type="http://schemas.openxmlformats.org/officeDocument/2006/relationships/customXml" Target="../ink/ink543.xml"/><Relationship Id="rId26" Type="http://schemas.openxmlformats.org/officeDocument/2006/relationships/customXml" Target="../ink/ink547.xml"/><Relationship Id="rId39" Type="http://schemas.openxmlformats.org/officeDocument/2006/relationships/image" Target="../media/image159.emf"/><Relationship Id="rId21" Type="http://schemas.openxmlformats.org/officeDocument/2006/relationships/image" Target="../media/image149.emf"/><Relationship Id="rId34" Type="http://schemas.openxmlformats.org/officeDocument/2006/relationships/customXml" Target="../ink/ink551.xml"/><Relationship Id="rId42" Type="http://schemas.openxmlformats.org/officeDocument/2006/relationships/customXml" Target="../ink/ink555.xml"/><Relationship Id="rId47" Type="http://schemas.openxmlformats.org/officeDocument/2006/relationships/image" Target="../media/image164.emf"/><Relationship Id="rId50" Type="http://schemas.openxmlformats.org/officeDocument/2006/relationships/customXml" Target="../ink/ink559.xml"/><Relationship Id="rId55" Type="http://schemas.openxmlformats.org/officeDocument/2006/relationships/image" Target="../media/image168.emf"/><Relationship Id="rId7" Type="http://schemas.openxmlformats.org/officeDocument/2006/relationships/image" Target="../media/image142.emf"/><Relationship Id="rId12" Type="http://schemas.openxmlformats.org/officeDocument/2006/relationships/customXml" Target="../ink/ink540.xml"/><Relationship Id="rId17" Type="http://schemas.openxmlformats.org/officeDocument/2006/relationships/image" Target="../media/image147.emf"/><Relationship Id="rId25" Type="http://schemas.openxmlformats.org/officeDocument/2006/relationships/image" Target="../media/image152.emf"/><Relationship Id="rId33" Type="http://schemas.openxmlformats.org/officeDocument/2006/relationships/image" Target="../media/image156.emf"/><Relationship Id="rId38" Type="http://schemas.openxmlformats.org/officeDocument/2006/relationships/customXml" Target="../ink/ink553.xml"/><Relationship Id="rId46" Type="http://schemas.openxmlformats.org/officeDocument/2006/relationships/customXml" Target="../ink/ink557.xml"/><Relationship Id="rId2" Type="http://schemas.openxmlformats.org/officeDocument/2006/relationships/video" Target="../media/media1.mp4"/><Relationship Id="rId16" Type="http://schemas.openxmlformats.org/officeDocument/2006/relationships/customXml" Target="../ink/ink542.xml"/><Relationship Id="rId20" Type="http://schemas.openxmlformats.org/officeDocument/2006/relationships/customXml" Target="../ink/ink544.xml"/><Relationship Id="rId29" Type="http://schemas.openxmlformats.org/officeDocument/2006/relationships/image" Target="../media/image154.emf"/><Relationship Id="rId41" Type="http://schemas.openxmlformats.org/officeDocument/2006/relationships/image" Target="../media/image161.emf"/><Relationship Id="rId54" Type="http://schemas.openxmlformats.org/officeDocument/2006/relationships/customXml" Target="../ink/ink561.xml"/><Relationship Id="rId1" Type="http://schemas.microsoft.com/office/2007/relationships/media" Target="../media/media1.mp4"/><Relationship Id="rId6" Type="http://schemas.openxmlformats.org/officeDocument/2006/relationships/customXml" Target="../ink/ink537.xml"/><Relationship Id="rId11" Type="http://schemas.openxmlformats.org/officeDocument/2006/relationships/image" Target="../media/image144.emf"/><Relationship Id="rId24" Type="http://schemas.openxmlformats.org/officeDocument/2006/relationships/customXml" Target="../ink/ink546.xml"/><Relationship Id="rId32" Type="http://schemas.openxmlformats.org/officeDocument/2006/relationships/customXml" Target="../ink/ink550.xml"/><Relationship Id="rId37" Type="http://schemas.openxmlformats.org/officeDocument/2006/relationships/image" Target="../media/image158.emf"/><Relationship Id="rId40" Type="http://schemas.openxmlformats.org/officeDocument/2006/relationships/customXml" Target="../ink/ink554.xml"/><Relationship Id="rId45" Type="http://schemas.openxmlformats.org/officeDocument/2006/relationships/image" Target="../media/image163.emf"/><Relationship Id="rId53" Type="http://schemas.openxmlformats.org/officeDocument/2006/relationships/image" Target="../media/image167.emf"/><Relationship Id="rId5" Type="http://schemas.openxmlformats.org/officeDocument/2006/relationships/image" Target="../media/image10.png"/><Relationship Id="rId15" Type="http://schemas.openxmlformats.org/officeDocument/2006/relationships/image" Target="../media/image146.emf"/><Relationship Id="rId23" Type="http://schemas.openxmlformats.org/officeDocument/2006/relationships/image" Target="../media/image151.emf"/><Relationship Id="rId28" Type="http://schemas.openxmlformats.org/officeDocument/2006/relationships/customXml" Target="../ink/ink548.xml"/><Relationship Id="rId36" Type="http://schemas.openxmlformats.org/officeDocument/2006/relationships/customXml" Target="../ink/ink552.xml"/><Relationship Id="rId49" Type="http://schemas.openxmlformats.org/officeDocument/2006/relationships/image" Target="../media/image165.emf"/><Relationship Id="rId10" Type="http://schemas.openxmlformats.org/officeDocument/2006/relationships/customXml" Target="../ink/ink539.xml"/><Relationship Id="rId19" Type="http://schemas.openxmlformats.org/officeDocument/2006/relationships/image" Target="../media/image148.emf"/><Relationship Id="rId31" Type="http://schemas.openxmlformats.org/officeDocument/2006/relationships/image" Target="../media/image155.emf"/><Relationship Id="rId44" Type="http://schemas.openxmlformats.org/officeDocument/2006/relationships/customXml" Target="../ink/ink556.xml"/><Relationship Id="rId52" Type="http://schemas.openxmlformats.org/officeDocument/2006/relationships/customXml" Target="../ink/ink560.xml"/><Relationship Id="rId4" Type="http://schemas.openxmlformats.org/officeDocument/2006/relationships/image" Target="../media/image9.png"/><Relationship Id="rId9" Type="http://schemas.openxmlformats.org/officeDocument/2006/relationships/image" Target="../media/image143.emf"/><Relationship Id="rId14" Type="http://schemas.openxmlformats.org/officeDocument/2006/relationships/customXml" Target="../ink/ink541.xml"/><Relationship Id="rId22" Type="http://schemas.openxmlformats.org/officeDocument/2006/relationships/customXml" Target="../ink/ink545.xml"/><Relationship Id="rId27" Type="http://schemas.openxmlformats.org/officeDocument/2006/relationships/image" Target="../media/image153.emf"/><Relationship Id="rId30" Type="http://schemas.openxmlformats.org/officeDocument/2006/relationships/customXml" Target="../ink/ink549.xml"/><Relationship Id="rId35" Type="http://schemas.openxmlformats.org/officeDocument/2006/relationships/image" Target="../media/image157.emf"/><Relationship Id="rId43" Type="http://schemas.openxmlformats.org/officeDocument/2006/relationships/image" Target="../media/image162.emf"/><Relationship Id="rId48" Type="http://schemas.openxmlformats.org/officeDocument/2006/relationships/customXml" Target="../ink/ink558.xml"/><Relationship Id="rId8" Type="http://schemas.openxmlformats.org/officeDocument/2006/relationships/customXml" Target="../ink/ink538.xml"/><Relationship Id="rId51" Type="http://schemas.openxmlformats.org/officeDocument/2006/relationships/image" Target="../media/image166.emf"/><Relationship Id="rId3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5.xml"/><Relationship Id="rId13" Type="http://schemas.openxmlformats.org/officeDocument/2006/relationships/image" Target="../media/image176.emf"/><Relationship Id="rId3" Type="http://schemas.openxmlformats.org/officeDocument/2006/relationships/image" Target="../media/image171.emf"/><Relationship Id="rId7" Type="http://schemas.openxmlformats.org/officeDocument/2006/relationships/image" Target="../media/image173.emf"/><Relationship Id="rId12" Type="http://schemas.openxmlformats.org/officeDocument/2006/relationships/customXml" Target="../ink/ink567.xml"/><Relationship Id="rId17" Type="http://schemas.openxmlformats.org/officeDocument/2006/relationships/image" Target="../media/image178.emf"/><Relationship Id="rId2" Type="http://schemas.openxmlformats.org/officeDocument/2006/relationships/customXml" Target="../ink/ink562.xml"/><Relationship Id="rId16" Type="http://schemas.openxmlformats.org/officeDocument/2006/relationships/customXml" Target="../ink/ink56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64.xml"/><Relationship Id="rId11" Type="http://schemas.openxmlformats.org/officeDocument/2006/relationships/image" Target="../media/image175.emf"/><Relationship Id="rId5" Type="http://schemas.openxmlformats.org/officeDocument/2006/relationships/image" Target="../media/image172.emf"/><Relationship Id="rId15" Type="http://schemas.openxmlformats.org/officeDocument/2006/relationships/image" Target="../media/image177.emf"/><Relationship Id="rId10" Type="http://schemas.openxmlformats.org/officeDocument/2006/relationships/customXml" Target="../ink/ink566.xml"/><Relationship Id="rId4" Type="http://schemas.openxmlformats.org/officeDocument/2006/relationships/customXml" Target="../ink/ink563.xml"/><Relationship Id="rId9" Type="http://schemas.openxmlformats.org/officeDocument/2006/relationships/image" Target="../media/image174.emf"/><Relationship Id="rId14" Type="http://schemas.openxmlformats.org/officeDocument/2006/relationships/customXml" Target="../ink/ink568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5.emf"/><Relationship Id="rId18" Type="http://schemas.openxmlformats.org/officeDocument/2006/relationships/customXml" Target="../ink/ink578.xml"/><Relationship Id="rId26" Type="http://schemas.openxmlformats.org/officeDocument/2006/relationships/customXml" Target="../ink/ink582.xml"/><Relationship Id="rId39" Type="http://schemas.openxmlformats.org/officeDocument/2006/relationships/image" Target="../media/image199.emf"/><Relationship Id="rId3" Type="http://schemas.openxmlformats.org/officeDocument/2006/relationships/image" Target="../media/image179.emf"/><Relationship Id="rId21" Type="http://schemas.openxmlformats.org/officeDocument/2006/relationships/image" Target="../media/image189.emf"/><Relationship Id="rId34" Type="http://schemas.openxmlformats.org/officeDocument/2006/relationships/customXml" Target="../ink/ink586.xml"/><Relationship Id="rId42" Type="http://schemas.openxmlformats.org/officeDocument/2006/relationships/customXml" Target="../ink/ink590.xml"/><Relationship Id="rId47" Type="http://schemas.openxmlformats.org/officeDocument/2006/relationships/image" Target="../media/image204.emf"/><Relationship Id="rId7" Type="http://schemas.openxmlformats.org/officeDocument/2006/relationships/image" Target="../media/image182.emf"/><Relationship Id="rId12" Type="http://schemas.openxmlformats.org/officeDocument/2006/relationships/customXml" Target="../ink/ink575.xml"/><Relationship Id="rId17" Type="http://schemas.openxmlformats.org/officeDocument/2006/relationships/image" Target="../media/image187.emf"/><Relationship Id="rId25" Type="http://schemas.openxmlformats.org/officeDocument/2006/relationships/image" Target="../media/image192.emf"/><Relationship Id="rId33" Type="http://schemas.openxmlformats.org/officeDocument/2006/relationships/image" Target="../media/image196.emf"/><Relationship Id="rId38" Type="http://schemas.openxmlformats.org/officeDocument/2006/relationships/customXml" Target="../ink/ink588.xml"/><Relationship Id="rId46" Type="http://schemas.openxmlformats.org/officeDocument/2006/relationships/customXml" Target="../ink/ink592.xml"/><Relationship Id="rId2" Type="http://schemas.openxmlformats.org/officeDocument/2006/relationships/customXml" Target="../ink/ink570.xml"/><Relationship Id="rId16" Type="http://schemas.openxmlformats.org/officeDocument/2006/relationships/customXml" Target="../ink/ink577.xml"/><Relationship Id="rId20" Type="http://schemas.openxmlformats.org/officeDocument/2006/relationships/customXml" Target="../ink/ink579.xml"/><Relationship Id="rId29" Type="http://schemas.openxmlformats.org/officeDocument/2006/relationships/image" Target="../media/image194.emf"/><Relationship Id="rId41" Type="http://schemas.openxmlformats.org/officeDocument/2006/relationships/image" Target="../media/image20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72.xml"/><Relationship Id="rId11" Type="http://schemas.openxmlformats.org/officeDocument/2006/relationships/image" Target="../media/image184.emf"/><Relationship Id="rId24" Type="http://schemas.openxmlformats.org/officeDocument/2006/relationships/customXml" Target="../ink/ink581.xml"/><Relationship Id="rId32" Type="http://schemas.openxmlformats.org/officeDocument/2006/relationships/customXml" Target="../ink/ink585.xml"/><Relationship Id="rId37" Type="http://schemas.openxmlformats.org/officeDocument/2006/relationships/image" Target="../media/image198.emf"/><Relationship Id="rId40" Type="http://schemas.openxmlformats.org/officeDocument/2006/relationships/customXml" Target="../ink/ink589.xml"/><Relationship Id="rId45" Type="http://schemas.openxmlformats.org/officeDocument/2006/relationships/image" Target="../media/image203.emf"/><Relationship Id="rId5" Type="http://schemas.openxmlformats.org/officeDocument/2006/relationships/image" Target="../media/image181.emf"/><Relationship Id="rId15" Type="http://schemas.openxmlformats.org/officeDocument/2006/relationships/image" Target="../media/image186.emf"/><Relationship Id="rId23" Type="http://schemas.openxmlformats.org/officeDocument/2006/relationships/image" Target="../media/image191.emf"/><Relationship Id="rId28" Type="http://schemas.openxmlformats.org/officeDocument/2006/relationships/customXml" Target="../ink/ink583.xml"/><Relationship Id="rId36" Type="http://schemas.openxmlformats.org/officeDocument/2006/relationships/customXml" Target="../ink/ink587.xml"/><Relationship Id="rId49" Type="http://schemas.openxmlformats.org/officeDocument/2006/relationships/image" Target="../media/image205.emf"/><Relationship Id="rId10" Type="http://schemas.openxmlformats.org/officeDocument/2006/relationships/customXml" Target="../ink/ink574.xml"/><Relationship Id="rId19" Type="http://schemas.openxmlformats.org/officeDocument/2006/relationships/image" Target="../media/image188.emf"/><Relationship Id="rId31" Type="http://schemas.openxmlformats.org/officeDocument/2006/relationships/image" Target="../media/image195.emf"/><Relationship Id="rId44" Type="http://schemas.openxmlformats.org/officeDocument/2006/relationships/customXml" Target="../ink/ink591.xml"/><Relationship Id="rId4" Type="http://schemas.openxmlformats.org/officeDocument/2006/relationships/customXml" Target="../ink/ink571.xml"/><Relationship Id="rId9" Type="http://schemas.openxmlformats.org/officeDocument/2006/relationships/image" Target="../media/image183.emf"/><Relationship Id="rId14" Type="http://schemas.openxmlformats.org/officeDocument/2006/relationships/customXml" Target="../ink/ink576.xml"/><Relationship Id="rId22" Type="http://schemas.openxmlformats.org/officeDocument/2006/relationships/customXml" Target="../ink/ink580.xml"/><Relationship Id="rId27" Type="http://schemas.openxmlformats.org/officeDocument/2006/relationships/image" Target="../media/image193.emf"/><Relationship Id="rId30" Type="http://schemas.openxmlformats.org/officeDocument/2006/relationships/customXml" Target="../ink/ink584.xml"/><Relationship Id="rId35" Type="http://schemas.openxmlformats.org/officeDocument/2006/relationships/image" Target="../media/image197.emf"/><Relationship Id="rId43" Type="http://schemas.openxmlformats.org/officeDocument/2006/relationships/image" Target="../media/image202.emf"/><Relationship Id="rId48" Type="http://schemas.openxmlformats.org/officeDocument/2006/relationships/customXml" Target="../ink/ink593.xml"/><Relationship Id="rId8" Type="http://schemas.openxmlformats.org/officeDocument/2006/relationships/customXml" Target="../ink/ink573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2.emf"/><Relationship Id="rId18" Type="http://schemas.openxmlformats.org/officeDocument/2006/relationships/customXml" Target="../ink/ink602.xml"/><Relationship Id="rId26" Type="http://schemas.openxmlformats.org/officeDocument/2006/relationships/customXml" Target="../ink/ink606.xml"/><Relationship Id="rId39" Type="http://schemas.openxmlformats.org/officeDocument/2006/relationships/image" Target="../media/image226.emf"/><Relationship Id="rId21" Type="http://schemas.openxmlformats.org/officeDocument/2006/relationships/image" Target="../media/image216.emf"/><Relationship Id="rId34" Type="http://schemas.openxmlformats.org/officeDocument/2006/relationships/customXml" Target="../ink/ink610.xml"/><Relationship Id="rId42" Type="http://schemas.openxmlformats.org/officeDocument/2006/relationships/customXml" Target="../ink/ink614.xml"/><Relationship Id="rId47" Type="http://schemas.openxmlformats.org/officeDocument/2006/relationships/image" Target="../media/image231.emf"/><Relationship Id="rId50" Type="http://schemas.openxmlformats.org/officeDocument/2006/relationships/customXml" Target="../ink/ink618.xml"/><Relationship Id="rId55" Type="http://schemas.openxmlformats.org/officeDocument/2006/relationships/image" Target="../media/image235.emf"/><Relationship Id="rId63" Type="http://schemas.openxmlformats.org/officeDocument/2006/relationships/image" Target="../media/image239.emf"/><Relationship Id="rId7" Type="http://schemas.openxmlformats.org/officeDocument/2006/relationships/image" Target="../media/image208.emf"/><Relationship Id="rId2" Type="http://schemas.openxmlformats.org/officeDocument/2006/relationships/customXml" Target="../ink/ink594.xml"/><Relationship Id="rId16" Type="http://schemas.openxmlformats.org/officeDocument/2006/relationships/customXml" Target="../ink/ink601.xml"/><Relationship Id="rId20" Type="http://schemas.openxmlformats.org/officeDocument/2006/relationships/customXml" Target="../ink/ink603.xml"/><Relationship Id="rId29" Type="http://schemas.openxmlformats.org/officeDocument/2006/relationships/image" Target="../media/image221.emf"/><Relationship Id="rId41" Type="http://schemas.openxmlformats.org/officeDocument/2006/relationships/image" Target="../media/image227.emf"/><Relationship Id="rId54" Type="http://schemas.openxmlformats.org/officeDocument/2006/relationships/customXml" Target="../ink/ink620.xml"/><Relationship Id="rId62" Type="http://schemas.openxmlformats.org/officeDocument/2006/relationships/customXml" Target="../ink/ink6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96.xml"/><Relationship Id="rId11" Type="http://schemas.openxmlformats.org/officeDocument/2006/relationships/image" Target="../media/image211.emf"/><Relationship Id="rId24" Type="http://schemas.openxmlformats.org/officeDocument/2006/relationships/customXml" Target="../ink/ink605.xml"/><Relationship Id="rId32" Type="http://schemas.openxmlformats.org/officeDocument/2006/relationships/customXml" Target="../ink/ink609.xml"/><Relationship Id="rId37" Type="http://schemas.openxmlformats.org/officeDocument/2006/relationships/image" Target="../media/image225.emf"/><Relationship Id="rId40" Type="http://schemas.openxmlformats.org/officeDocument/2006/relationships/customXml" Target="../ink/ink613.xml"/><Relationship Id="rId45" Type="http://schemas.openxmlformats.org/officeDocument/2006/relationships/image" Target="../media/image229.emf"/><Relationship Id="rId53" Type="http://schemas.openxmlformats.org/officeDocument/2006/relationships/image" Target="../media/image234.emf"/><Relationship Id="rId58" Type="http://schemas.openxmlformats.org/officeDocument/2006/relationships/customXml" Target="../ink/ink622.xml"/><Relationship Id="rId5" Type="http://schemas.openxmlformats.org/officeDocument/2006/relationships/image" Target="../media/image207.emf"/><Relationship Id="rId15" Type="http://schemas.openxmlformats.org/officeDocument/2006/relationships/image" Target="../media/image213.emf"/><Relationship Id="rId23" Type="http://schemas.openxmlformats.org/officeDocument/2006/relationships/image" Target="../media/image217.emf"/><Relationship Id="rId28" Type="http://schemas.openxmlformats.org/officeDocument/2006/relationships/customXml" Target="../ink/ink607.xml"/><Relationship Id="rId36" Type="http://schemas.openxmlformats.org/officeDocument/2006/relationships/customXml" Target="../ink/ink611.xml"/><Relationship Id="rId49" Type="http://schemas.openxmlformats.org/officeDocument/2006/relationships/image" Target="../media/image232.emf"/><Relationship Id="rId57" Type="http://schemas.openxmlformats.org/officeDocument/2006/relationships/image" Target="../media/image236.emf"/><Relationship Id="rId61" Type="http://schemas.openxmlformats.org/officeDocument/2006/relationships/image" Target="../media/image238.emf"/><Relationship Id="rId10" Type="http://schemas.openxmlformats.org/officeDocument/2006/relationships/customXml" Target="../ink/ink598.xml"/><Relationship Id="rId19" Type="http://schemas.openxmlformats.org/officeDocument/2006/relationships/image" Target="../media/image215.emf"/><Relationship Id="rId31" Type="http://schemas.openxmlformats.org/officeDocument/2006/relationships/image" Target="../media/image222.emf"/><Relationship Id="rId44" Type="http://schemas.openxmlformats.org/officeDocument/2006/relationships/customXml" Target="../ink/ink615.xml"/><Relationship Id="rId52" Type="http://schemas.openxmlformats.org/officeDocument/2006/relationships/customXml" Target="../ink/ink619.xml"/><Relationship Id="rId60" Type="http://schemas.openxmlformats.org/officeDocument/2006/relationships/customXml" Target="../ink/ink623.xml"/><Relationship Id="rId4" Type="http://schemas.openxmlformats.org/officeDocument/2006/relationships/customXml" Target="../ink/ink595.xml"/><Relationship Id="rId9" Type="http://schemas.openxmlformats.org/officeDocument/2006/relationships/image" Target="../media/image209.emf"/><Relationship Id="rId14" Type="http://schemas.openxmlformats.org/officeDocument/2006/relationships/customXml" Target="../ink/ink600.xml"/><Relationship Id="rId22" Type="http://schemas.openxmlformats.org/officeDocument/2006/relationships/customXml" Target="../ink/ink604.xml"/><Relationship Id="rId27" Type="http://schemas.openxmlformats.org/officeDocument/2006/relationships/image" Target="../media/image219.emf"/><Relationship Id="rId30" Type="http://schemas.openxmlformats.org/officeDocument/2006/relationships/customXml" Target="../ink/ink608.xml"/><Relationship Id="rId35" Type="http://schemas.openxmlformats.org/officeDocument/2006/relationships/image" Target="../media/image224.emf"/><Relationship Id="rId43" Type="http://schemas.openxmlformats.org/officeDocument/2006/relationships/image" Target="../media/image228.emf"/><Relationship Id="rId48" Type="http://schemas.openxmlformats.org/officeDocument/2006/relationships/customXml" Target="../ink/ink617.xml"/><Relationship Id="rId56" Type="http://schemas.openxmlformats.org/officeDocument/2006/relationships/customXml" Target="../ink/ink621.xml"/><Relationship Id="rId8" Type="http://schemas.openxmlformats.org/officeDocument/2006/relationships/customXml" Target="../ink/ink597.xml"/><Relationship Id="rId51" Type="http://schemas.openxmlformats.org/officeDocument/2006/relationships/image" Target="../media/image233.emf"/><Relationship Id="rId3" Type="http://schemas.openxmlformats.org/officeDocument/2006/relationships/image" Target="../media/image206.emf"/><Relationship Id="rId12" Type="http://schemas.openxmlformats.org/officeDocument/2006/relationships/customXml" Target="../ink/ink599.xml"/><Relationship Id="rId17" Type="http://schemas.openxmlformats.org/officeDocument/2006/relationships/image" Target="../media/image214.emf"/><Relationship Id="rId25" Type="http://schemas.openxmlformats.org/officeDocument/2006/relationships/image" Target="../media/image218.emf"/><Relationship Id="rId33" Type="http://schemas.openxmlformats.org/officeDocument/2006/relationships/image" Target="../media/image223.emf"/><Relationship Id="rId38" Type="http://schemas.openxmlformats.org/officeDocument/2006/relationships/customXml" Target="../ink/ink612.xml"/><Relationship Id="rId46" Type="http://schemas.openxmlformats.org/officeDocument/2006/relationships/customXml" Target="../ink/ink616.xml"/><Relationship Id="rId59" Type="http://schemas.openxmlformats.org/officeDocument/2006/relationships/image" Target="../media/image237.emf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37.xml"/><Relationship Id="rId21" Type="http://schemas.openxmlformats.org/officeDocument/2006/relationships/image" Target="../media/image249.emf"/><Relationship Id="rId34" Type="http://schemas.openxmlformats.org/officeDocument/2006/relationships/customXml" Target="../ink/ink641.xml"/><Relationship Id="rId42" Type="http://schemas.openxmlformats.org/officeDocument/2006/relationships/customXml" Target="../ink/ink645.xml"/><Relationship Id="rId47" Type="http://schemas.openxmlformats.org/officeDocument/2006/relationships/image" Target="../media/image262.emf"/><Relationship Id="rId50" Type="http://schemas.openxmlformats.org/officeDocument/2006/relationships/customXml" Target="../ink/ink649.xml"/><Relationship Id="rId55" Type="http://schemas.openxmlformats.org/officeDocument/2006/relationships/image" Target="../media/image266.emf"/><Relationship Id="rId63" Type="http://schemas.openxmlformats.org/officeDocument/2006/relationships/image" Target="../media/image270.emf"/><Relationship Id="rId68" Type="http://schemas.openxmlformats.org/officeDocument/2006/relationships/customXml" Target="../ink/ink658.xml"/><Relationship Id="rId76" Type="http://schemas.openxmlformats.org/officeDocument/2006/relationships/customXml" Target="../ink/ink662.xml"/><Relationship Id="rId84" Type="http://schemas.openxmlformats.org/officeDocument/2006/relationships/customXml" Target="../ink/ink666.xml"/><Relationship Id="rId89" Type="http://schemas.openxmlformats.org/officeDocument/2006/relationships/image" Target="../media/image283.emf"/><Relationship Id="rId97" Type="http://schemas.openxmlformats.org/officeDocument/2006/relationships/image" Target="../media/image287.emf"/><Relationship Id="rId7" Type="http://schemas.openxmlformats.org/officeDocument/2006/relationships/image" Target="../media/image242.emf"/><Relationship Id="rId71" Type="http://schemas.openxmlformats.org/officeDocument/2006/relationships/image" Target="../media/image274.emf"/><Relationship Id="rId92" Type="http://schemas.openxmlformats.org/officeDocument/2006/relationships/customXml" Target="../ink/ink670.xml"/><Relationship Id="rId2" Type="http://schemas.openxmlformats.org/officeDocument/2006/relationships/customXml" Target="../ink/ink625.xml"/><Relationship Id="rId16" Type="http://schemas.openxmlformats.org/officeDocument/2006/relationships/customXml" Target="../ink/ink632.xml"/><Relationship Id="rId29" Type="http://schemas.openxmlformats.org/officeDocument/2006/relationships/image" Target="../media/image253.emf"/><Relationship Id="rId11" Type="http://schemas.openxmlformats.org/officeDocument/2006/relationships/image" Target="../media/image244.emf"/><Relationship Id="rId24" Type="http://schemas.openxmlformats.org/officeDocument/2006/relationships/customXml" Target="../ink/ink636.xml"/><Relationship Id="rId32" Type="http://schemas.openxmlformats.org/officeDocument/2006/relationships/customXml" Target="../ink/ink640.xml"/><Relationship Id="rId37" Type="http://schemas.openxmlformats.org/officeDocument/2006/relationships/image" Target="../media/image257.emf"/><Relationship Id="rId40" Type="http://schemas.openxmlformats.org/officeDocument/2006/relationships/customXml" Target="../ink/ink644.xml"/><Relationship Id="rId45" Type="http://schemas.openxmlformats.org/officeDocument/2006/relationships/image" Target="../media/image261.emf"/><Relationship Id="rId53" Type="http://schemas.openxmlformats.org/officeDocument/2006/relationships/image" Target="../media/image265.emf"/><Relationship Id="rId58" Type="http://schemas.openxmlformats.org/officeDocument/2006/relationships/customXml" Target="../ink/ink653.xml"/><Relationship Id="rId66" Type="http://schemas.openxmlformats.org/officeDocument/2006/relationships/customXml" Target="../ink/ink657.xml"/><Relationship Id="rId74" Type="http://schemas.openxmlformats.org/officeDocument/2006/relationships/customXml" Target="../ink/ink661.xml"/><Relationship Id="rId79" Type="http://schemas.openxmlformats.org/officeDocument/2006/relationships/image" Target="../media/image278.emf"/><Relationship Id="rId87" Type="http://schemas.openxmlformats.org/officeDocument/2006/relationships/image" Target="../media/image282.emf"/><Relationship Id="rId5" Type="http://schemas.openxmlformats.org/officeDocument/2006/relationships/image" Target="../media/image241.emf"/><Relationship Id="rId61" Type="http://schemas.openxmlformats.org/officeDocument/2006/relationships/image" Target="../media/image269.emf"/><Relationship Id="rId82" Type="http://schemas.openxmlformats.org/officeDocument/2006/relationships/customXml" Target="../ink/ink665.xml"/><Relationship Id="rId90" Type="http://schemas.openxmlformats.org/officeDocument/2006/relationships/customXml" Target="../ink/ink669.xml"/><Relationship Id="rId95" Type="http://schemas.openxmlformats.org/officeDocument/2006/relationships/image" Target="../media/image286.emf"/><Relationship Id="rId19" Type="http://schemas.openxmlformats.org/officeDocument/2006/relationships/image" Target="../media/image248.emf"/><Relationship Id="rId14" Type="http://schemas.openxmlformats.org/officeDocument/2006/relationships/customXml" Target="../ink/ink631.xml"/><Relationship Id="rId22" Type="http://schemas.openxmlformats.org/officeDocument/2006/relationships/customXml" Target="../ink/ink635.xml"/><Relationship Id="rId27" Type="http://schemas.openxmlformats.org/officeDocument/2006/relationships/image" Target="../media/image252.emf"/><Relationship Id="rId30" Type="http://schemas.openxmlformats.org/officeDocument/2006/relationships/customXml" Target="../ink/ink639.xml"/><Relationship Id="rId35" Type="http://schemas.openxmlformats.org/officeDocument/2006/relationships/image" Target="../media/image256.emf"/><Relationship Id="rId43" Type="http://schemas.openxmlformats.org/officeDocument/2006/relationships/image" Target="../media/image260.emf"/><Relationship Id="rId48" Type="http://schemas.openxmlformats.org/officeDocument/2006/relationships/customXml" Target="../ink/ink648.xml"/><Relationship Id="rId56" Type="http://schemas.openxmlformats.org/officeDocument/2006/relationships/customXml" Target="../ink/ink652.xml"/><Relationship Id="rId64" Type="http://schemas.openxmlformats.org/officeDocument/2006/relationships/customXml" Target="../ink/ink656.xml"/><Relationship Id="rId69" Type="http://schemas.openxmlformats.org/officeDocument/2006/relationships/image" Target="../media/image273.emf"/><Relationship Id="rId77" Type="http://schemas.openxmlformats.org/officeDocument/2006/relationships/image" Target="../media/image277.emf"/><Relationship Id="rId8" Type="http://schemas.openxmlformats.org/officeDocument/2006/relationships/customXml" Target="../ink/ink628.xml"/><Relationship Id="rId51" Type="http://schemas.openxmlformats.org/officeDocument/2006/relationships/image" Target="../media/image264.emf"/><Relationship Id="rId72" Type="http://schemas.openxmlformats.org/officeDocument/2006/relationships/customXml" Target="../ink/ink660.xml"/><Relationship Id="rId80" Type="http://schemas.openxmlformats.org/officeDocument/2006/relationships/customXml" Target="../ink/ink664.xml"/><Relationship Id="rId85" Type="http://schemas.openxmlformats.org/officeDocument/2006/relationships/image" Target="../media/image281.emf"/><Relationship Id="rId93" Type="http://schemas.openxmlformats.org/officeDocument/2006/relationships/image" Target="../media/image285.emf"/><Relationship Id="rId3" Type="http://schemas.openxmlformats.org/officeDocument/2006/relationships/image" Target="../media/image240.emf"/><Relationship Id="rId12" Type="http://schemas.openxmlformats.org/officeDocument/2006/relationships/customXml" Target="../ink/ink630.xml"/><Relationship Id="rId17" Type="http://schemas.openxmlformats.org/officeDocument/2006/relationships/image" Target="../media/image247.emf"/><Relationship Id="rId25" Type="http://schemas.openxmlformats.org/officeDocument/2006/relationships/image" Target="../media/image251.emf"/><Relationship Id="rId33" Type="http://schemas.openxmlformats.org/officeDocument/2006/relationships/image" Target="../media/image255.emf"/><Relationship Id="rId38" Type="http://schemas.openxmlformats.org/officeDocument/2006/relationships/customXml" Target="../ink/ink643.xml"/><Relationship Id="rId46" Type="http://schemas.openxmlformats.org/officeDocument/2006/relationships/customXml" Target="../ink/ink647.xml"/><Relationship Id="rId59" Type="http://schemas.openxmlformats.org/officeDocument/2006/relationships/image" Target="../media/image268.emf"/><Relationship Id="rId67" Type="http://schemas.openxmlformats.org/officeDocument/2006/relationships/image" Target="../media/image272.emf"/><Relationship Id="rId20" Type="http://schemas.openxmlformats.org/officeDocument/2006/relationships/customXml" Target="../ink/ink634.xml"/><Relationship Id="rId41" Type="http://schemas.openxmlformats.org/officeDocument/2006/relationships/image" Target="../media/image259.emf"/><Relationship Id="rId54" Type="http://schemas.openxmlformats.org/officeDocument/2006/relationships/customXml" Target="../ink/ink651.xml"/><Relationship Id="rId62" Type="http://schemas.openxmlformats.org/officeDocument/2006/relationships/customXml" Target="../ink/ink655.xml"/><Relationship Id="rId70" Type="http://schemas.openxmlformats.org/officeDocument/2006/relationships/customXml" Target="../ink/ink659.xml"/><Relationship Id="rId75" Type="http://schemas.openxmlformats.org/officeDocument/2006/relationships/image" Target="../media/image276.emf"/><Relationship Id="rId83" Type="http://schemas.openxmlformats.org/officeDocument/2006/relationships/image" Target="../media/image280.emf"/><Relationship Id="rId88" Type="http://schemas.openxmlformats.org/officeDocument/2006/relationships/customXml" Target="../ink/ink668.xml"/><Relationship Id="rId91" Type="http://schemas.openxmlformats.org/officeDocument/2006/relationships/image" Target="../media/image284.emf"/><Relationship Id="rId96" Type="http://schemas.openxmlformats.org/officeDocument/2006/relationships/customXml" Target="../ink/ink67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27.xml"/><Relationship Id="rId15" Type="http://schemas.openxmlformats.org/officeDocument/2006/relationships/image" Target="../media/image246.emf"/><Relationship Id="rId23" Type="http://schemas.openxmlformats.org/officeDocument/2006/relationships/image" Target="../media/image250.emf"/><Relationship Id="rId28" Type="http://schemas.openxmlformats.org/officeDocument/2006/relationships/customXml" Target="../ink/ink638.xml"/><Relationship Id="rId36" Type="http://schemas.openxmlformats.org/officeDocument/2006/relationships/customXml" Target="../ink/ink642.xml"/><Relationship Id="rId49" Type="http://schemas.openxmlformats.org/officeDocument/2006/relationships/image" Target="../media/image263.emf"/><Relationship Id="rId57" Type="http://schemas.openxmlformats.org/officeDocument/2006/relationships/image" Target="../media/image267.emf"/><Relationship Id="rId10" Type="http://schemas.openxmlformats.org/officeDocument/2006/relationships/customXml" Target="../ink/ink629.xml"/><Relationship Id="rId31" Type="http://schemas.openxmlformats.org/officeDocument/2006/relationships/image" Target="../media/image254.emf"/><Relationship Id="rId44" Type="http://schemas.openxmlformats.org/officeDocument/2006/relationships/customXml" Target="../ink/ink646.xml"/><Relationship Id="rId52" Type="http://schemas.openxmlformats.org/officeDocument/2006/relationships/customXml" Target="../ink/ink650.xml"/><Relationship Id="rId60" Type="http://schemas.openxmlformats.org/officeDocument/2006/relationships/customXml" Target="../ink/ink654.xml"/><Relationship Id="rId65" Type="http://schemas.openxmlformats.org/officeDocument/2006/relationships/image" Target="../media/image271.emf"/><Relationship Id="rId73" Type="http://schemas.openxmlformats.org/officeDocument/2006/relationships/image" Target="../media/image275.emf"/><Relationship Id="rId78" Type="http://schemas.openxmlformats.org/officeDocument/2006/relationships/customXml" Target="../ink/ink663.xml"/><Relationship Id="rId81" Type="http://schemas.openxmlformats.org/officeDocument/2006/relationships/image" Target="../media/image279.emf"/><Relationship Id="rId86" Type="http://schemas.openxmlformats.org/officeDocument/2006/relationships/customXml" Target="../ink/ink667.xml"/><Relationship Id="rId94" Type="http://schemas.openxmlformats.org/officeDocument/2006/relationships/customXml" Target="../ink/ink671.xml"/><Relationship Id="rId4" Type="http://schemas.openxmlformats.org/officeDocument/2006/relationships/customXml" Target="../ink/ink626.xml"/><Relationship Id="rId9" Type="http://schemas.openxmlformats.org/officeDocument/2006/relationships/image" Target="../media/image243.emf"/><Relationship Id="rId13" Type="http://schemas.openxmlformats.org/officeDocument/2006/relationships/image" Target="../media/image245.emf"/><Relationship Id="rId18" Type="http://schemas.openxmlformats.org/officeDocument/2006/relationships/customXml" Target="../ink/ink633.xml"/><Relationship Id="rId39" Type="http://schemas.openxmlformats.org/officeDocument/2006/relationships/image" Target="../media/image25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8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21.emf"/><Relationship Id="rId3" Type="http://schemas.openxmlformats.org/officeDocument/2006/relationships/image" Target="../media/image3.emf"/><Relationship Id="rId21" Type="http://schemas.openxmlformats.org/officeDocument/2006/relationships/image" Target="../media/image12.emf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7" Type="http://schemas.openxmlformats.org/officeDocument/2006/relationships/image" Target="../media/image5.emf"/><Relationship Id="rId12" Type="http://schemas.openxmlformats.org/officeDocument/2006/relationships/customXml" Target="../ink/ink6.xml"/><Relationship Id="rId17" Type="http://schemas.openxmlformats.org/officeDocument/2006/relationships/image" Target="../media/image10.emf"/><Relationship Id="rId25" Type="http://schemas.openxmlformats.org/officeDocument/2006/relationships/image" Target="../media/image14.emf"/><Relationship Id="rId33" Type="http://schemas.openxmlformats.org/officeDocument/2006/relationships/image" Target="../media/image18.emf"/><Relationship Id="rId38" Type="http://schemas.openxmlformats.org/officeDocument/2006/relationships/customXml" Target="../ink/ink19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6.emf"/><Relationship Id="rId41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7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20.emf"/><Relationship Id="rId40" Type="http://schemas.openxmlformats.org/officeDocument/2006/relationships/customXml" Target="../ink/ink20.xml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23" Type="http://schemas.openxmlformats.org/officeDocument/2006/relationships/image" Target="../media/image13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11.emf"/><Relationship Id="rId31" Type="http://schemas.openxmlformats.org/officeDocument/2006/relationships/image" Target="../media/image17.emf"/><Relationship Id="rId4" Type="http://schemas.openxmlformats.org/officeDocument/2006/relationships/customXml" Target="../ink/ink2.xml"/><Relationship Id="rId9" Type="http://schemas.openxmlformats.org/officeDocument/2006/relationships/image" Target="../media/image6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5.emf"/><Relationship Id="rId30" Type="http://schemas.openxmlformats.org/officeDocument/2006/relationships/customXml" Target="../ink/ink15.xml"/><Relationship Id="rId35" Type="http://schemas.openxmlformats.org/officeDocument/2006/relationships/image" Target="../media/image19.emf"/><Relationship Id="rId43" Type="http://schemas.openxmlformats.org/officeDocument/2006/relationships/image" Target="../media/image23.emf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85.xml"/><Relationship Id="rId21" Type="http://schemas.openxmlformats.org/officeDocument/2006/relationships/image" Target="../media/image297.emf"/><Relationship Id="rId34" Type="http://schemas.openxmlformats.org/officeDocument/2006/relationships/customXml" Target="../ink/ink689.xml"/><Relationship Id="rId42" Type="http://schemas.openxmlformats.org/officeDocument/2006/relationships/customXml" Target="../ink/ink693.xml"/><Relationship Id="rId47" Type="http://schemas.openxmlformats.org/officeDocument/2006/relationships/image" Target="../media/image311.emf"/><Relationship Id="rId50" Type="http://schemas.openxmlformats.org/officeDocument/2006/relationships/customXml" Target="../ink/ink697.xml"/><Relationship Id="rId55" Type="http://schemas.openxmlformats.org/officeDocument/2006/relationships/image" Target="../media/image315.emf"/><Relationship Id="rId63" Type="http://schemas.openxmlformats.org/officeDocument/2006/relationships/image" Target="../media/image319.emf"/><Relationship Id="rId68" Type="http://schemas.openxmlformats.org/officeDocument/2006/relationships/customXml" Target="../ink/ink706.xml"/><Relationship Id="rId76" Type="http://schemas.openxmlformats.org/officeDocument/2006/relationships/customXml" Target="../ink/ink710.xml"/><Relationship Id="rId84" Type="http://schemas.openxmlformats.org/officeDocument/2006/relationships/customXml" Target="../ink/ink714.xml"/><Relationship Id="rId89" Type="http://schemas.openxmlformats.org/officeDocument/2006/relationships/image" Target="../media/image332.emf"/><Relationship Id="rId97" Type="http://schemas.openxmlformats.org/officeDocument/2006/relationships/image" Target="../media/image336.emf"/><Relationship Id="rId7" Type="http://schemas.openxmlformats.org/officeDocument/2006/relationships/image" Target="../media/image290.emf"/><Relationship Id="rId71" Type="http://schemas.openxmlformats.org/officeDocument/2006/relationships/image" Target="../media/image323.emf"/><Relationship Id="rId92" Type="http://schemas.openxmlformats.org/officeDocument/2006/relationships/customXml" Target="../ink/ink718.xml"/><Relationship Id="rId2" Type="http://schemas.openxmlformats.org/officeDocument/2006/relationships/customXml" Target="../ink/ink673.xml"/><Relationship Id="rId16" Type="http://schemas.openxmlformats.org/officeDocument/2006/relationships/customXml" Target="../ink/ink680.xml"/><Relationship Id="rId29" Type="http://schemas.openxmlformats.org/officeDocument/2006/relationships/image" Target="../media/image301.emf"/><Relationship Id="rId11" Type="http://schemas.openxmlformats.org/officeDocument/2006/relationships/image" Target="../media/image292.emf"/><Relationship Id="rId24" Type="http://schemas.openxmlformats.org/officeDocument/2006/relationships/customXml" Target="../ink/ink684.xml"/><Relationship Id="rId32" Type="http://schemas.openxmlformats.org/officeDocument/2006/relationships/customXml" Target="../ink/ink688.xml"/><Relationship Id="rId37" Type="http://schemas.openxmlformats.org/officeDocument/2006/relationships/image" Target="../media/image305.emf"/><Relationship Id="rId40" Type="http://schemas.openxmlformats.org/officeDocument/2006/relationships/customXml" Target="../ink/ink692.xml"/><Relationship Id="rId45" Type="http://schemas.openxmlformats.org/officeDocument/2006/relationships/image" Target="../media/image309.emf"/><Relationship Id="rId53" Type="http://schemas.openxmlformats.org/officeDocument/2006/relationships/image" Target="../media/image314.emf"/><Relationship Id="rId58" Type="http://schemas.openxmlformats.org/officeDocument/2006/relationships/customXml" Target="../ink/ink701.xml"/><Relationship Id="rId66" Type="http://schemas.openxmlformats.org/officeDocument/2006/relationships/customXml" Target="../ink/ink705.xml"/><Relationship Id="rId74" Type="http://schemas.openxmlformats.org/officeDocument/2006/relationships/customXml" Target="../ink/ink709.xml"/><Relationship Id="rId79" Type="http://schemas.openxmlformats.org/officeDocument/2006/relationships/image" Target="../media/image327.emf"/><Relationship Id="rId87" Type="http://schemas.openxmlformats.org/officeDocument/2006/relationships/image" Target="../media/image331.emf"/><Relationship Id="rId5" Type="http://schemas.openxmlformats.org/officeDocument/2006/relationships/image" Target="../media/image289.emf"/><Relationship Id="rId61" Type="http://schemas.openxmlformats.org/officeDocument/2006/relationships/image" Target="../media/image318.emf"/><Relationship Id="rId82" Type="http://schemas.openxmlformats.org/officeDocument/2006/relationships/customXml" Target="../ink/ink713.xml"/><Relationship Id="rId90" Type="http://schemas.openxmlformats.org/officeDocument/2006/relationships/customXml" Target="../ink/ink717.xml"/><Relationship Id="rId95" Type="http://schemas.openxmlformats.org/officeDocument/2006/relationships/image" Target="../media/image335.emf"/><Relationship Id="rId19" Type="http://schemas.openxmlformats.org/officeDocument/2006/relationships/image" Target="../media/image296.emf"/><Relationship Id="rId14" Type="http://schemas.openxmlformats.org/officeDocument/2006/relationships/customXml" Target="../ink/ink679.xml"/><Relationship Id="rId22" Type="http://schemas.openxmlformats.org/officeDocument/2006/relationships/customXml" Target="../ink/ink683.xml"/><Relationship Id="rId27" Type="http://schemas.openxmlformats.org/officeDocument/2006/relationships/image" Target="../media/image300.emf"/><Relationship Id="rId30" Type="http://schemas.openxmlformats.org/officeDocument/2006/relationships/customXml" Target="../ink/ink687.xml"/><Relationship Id="rId35" Type="http://schemas.openxmlformats.org/officeDocument/2006/relationships/image" Target="../media/image304.emf"/><Relationship Id="rId43" Type="http://schemas.openxmlformats.org/officeDocument/2006/relationships/image" Target="../media/image308.emf"/><Relationship Id="rId48" Type="http://schemas.openxmlformats.org/officeDocument/2006/relationships/customXml" Target="../ink/ink696.xml"/><Relationship Id="rId56" Type="http://schemas.openxmlformats.org/officeDocument/2006/relationships/customXml" Target="../ink/ink700.xml"/><Relationship Id="rId64" Type="http://schemas.openxmlformats.org/officeDocument/2006/relationships/customXml" Target="../ink/ink704.xml"/><Relationship Id="rId69" Type="http://schemas.openxmlformats.org/officeDocument/2006/relationships/image" Target="../media/image322.emf"/><Relationship Id="rId77" Type="http://schemas.openxmlformats.org/officeDocument/2006/relationships/image" Target="../media/image326.emf"/><Relationship Id="rId8" Type="http://schemas.openxmlformats.org/officeDocument/2006/relationships/customXml" Target="../ink/ink676.xml"/><Relationship Id="rId51" Type="http://schemas.openxmlformats.org/officeDocument/2006/relationships/image" Target="../media/image313.emf"/><Relationship Id="rId72" Type="http://schemas.openxmlformats.org/officeDocument/2006/relationships/customXml" Target="../ink/ink708.xml"/><Relationship Id="rId80" Type="http://schemas.openxmlformats.org/officeDocument/2006/relationships/customXml" Target="../ink/ink712.xml"/><Relationship Id="rId85" Type="http://schemas.openxmlformats.org/officeDocument/2006/relationships/image" Target="../media/image330.emf"/><Relationship Id="rId93" Type="http://schemas.openxmlformats.org/officeDocument/2006/relationships/image" Target="../media/image334.emf"/><Relationship Id="rId3" Type="http://schemas.openxmlformats.org/officeDocument/2006/relationships/image" Target="../media/image288.emf"/><Relationship Id="rId12" Type="http://schemas.openxmlformats.org/officeDocument/2006/relationships/customXml" Target="../ink/ink678.xml"/><Relationship Id="rId17" Type="http://schemas.openxmlformats.org/officeDocument/2006/relationships/image" Target="../media/image295.emf"/><Relationship Id="rId25" Type="http://schemas.openxmlformats.org/officeDocument/2006/relationships/image" Target="../media/image299.emf"/><Relationship Id="rId33" Type="http://schemas.openxmlformats.org/officeDocument/2006/relationships/image" Target="../media/image303.emf"/><Relationship Id="rId38" Type="http://schemas.openxmlformats.org/officeDocument/2006/relationships/customXml" Target="../ink/ink691.xml"/><Relationship Id="rId46" Type="http://schemas.openxmlformats.org/officeDocument/2006/relationships/customXml" Target="../ink/ink695.xml"/><Relationship Id="rId59" Type="http://schemas.openxmlformats.org/officeDocument/2006/relationships/image" Target="../media/image317.emf"/><Relationship Id="rId67" Type="http://schemas.openxmlformats.org/officeDocument/2006/relationships/image" Target="../media/image321.emf"/><Relationship Id="rId20" Type="http://schemas.openxmlformats.org/officeDocument/2006/relationships/customXml" Target="../ink/ink682.xml"/><Relationship Id="rId41" Type="http://schemas.openxmlformats.org/officeDocument/2006/relationships/image" Target="../media/image307.emf"/><Relationship Id="rId54" Type="http://schemas.openxmlformats.org/officeDocument/2006/relationships/customXml" Target="../ink/ink699.xml"/><Relationship Id="rId62" Type="http://schemas.openxmlformats.org/officeDocument/2006/relationships/customXml" Target="../ink/ink703.xml"/><Relationship Id="rId70" Type="http://schemas.openxmlformats.org/officeDocument/2006/relationships/customXml" Target="../ink/ink707.xml"/><Relationship Id="rId75" Type="http://schemas.openxmlformats.org/officeDocument/2006/relationships/image" Target="../media/image325.emf"/><Relationship Id="rId83" Type="http://schemas.openxmlformats.org/officeDocument/2006/relationships/image" Target="../media/image329.emf"/><Relationship Id="rId88" Type="http://schemas.openxmlformats.org/officeDocument/2006/relationships/customXml" Target="../ink/ink716.xml"/><Relationship Id="rId91" Type="http://schemas.openxmlformats.org/officeDocument/2006/relationships/image" Target="../media/image333.emf"/><Relationship Id="rId96" Type="http://schemas.openxmlformats.org/officeDocument/2006/relationships/customXml" Target="../ink/ink7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75.xml"/><Relationship Id="rId15" Type="http://schemas.openxmlformats.org/officeDocument/2006/relationships/image" Target="../media/image294.emf"/><Relationship Id="rId23" Type="http://schemas.openxmlformats.org/officeDocument/2006/relationships/image" Target="../media/image298.emf"/><Relationship Id="rId28" Type="http://schemas.openxmlformats.org/officeDocument/2006/relationships/customXml" Target="../ink/ink686.xml"/><Relationship Id="rId36" Type="http://schemas.openxmlformats.org/officeDocument/2006/relationships/customXml" Target="../ink/ink690.xml"/><Relationship Id="rId49" Type="http://schemas.openxmlformats.org/officeDocument/2006/relationships/image" Target="../media/image312.emf"/><Relationship Id="rId57" Type="http://schemas.openxmlformats.org/officeDocument/2006/relationships/image" Target="../media/image316.emf"/><Relationship Id="rId10" Type="http://schemas.openxmlformats.org/officeDocument/2006/relationships/customXml" Target="../ink/ink677.xml"/><Relationship Id="rId31" Type="http://schemas.openxmlformats.org/officeDocument/2006/relationships/image" Target="../media/image302.emf"/><Relationship Id="rId44" Type="http://schemas.openxmlformats.org/officeDocument/2006/relationships/customXml" Target="../ink/ink694.xml"/><Relationship Id="rId52" Type="http://schemas.openxmlformats.org/officeDocument/2006/relationships/customXml" Target="../ink/ink698.xml"/><Relationship Id="rId60" Type="http://schemas.openxmlformats.org/officeDocument/2006/relationships/customXml" Target="../ink/ink702.xml"/><Relationship Id="rId65" Type="http://schemas.openxmlformats.org/officeDocument/2006/relationships/image" Target="../media/image320.emf"/><Relationship Id="rId73" Type="http://schemas.openxmlformats.org/officeDocument/2006/relationships/image" Target="../media/image324.emf"/><Relationship Id="rId78" Type="http://schemas.openxmlformats.org/officeDocument/2006/relationships/customXml" Target="../ink/ink711.xml"/><Relationship Id="rId81" Type="http://schemas.openxmlformats.org/officeDocument/2006/relationships/image" Target="../media/image328.emf"/><Relationship Id="rId86" Type="http://schemas.openxmlformats.org/officeDocument/2006/relationships/customXml" Target="../ink/ink715.xml"/><Relationship Id="rId94" Type="http://schemas.openxmlformats.org/officeDocument/2006/relationships/customXml" Target="../ink/ink719.xml"/><Relationship Id="rId4" Type="http://schemas.openxmlformats.org/officeDocument/2006/relationships/customXml" Target="../ink/ink674.xml"/><Relationship Id="rId9" Type="http://schemas.openxmlformats.org/officeDocument/2006/relationships/image" Target="../media/image291.emf"/><Relationship Id="rId13" Type="http://schemas.openxmlformats.org/officeDocument/2006/relationships/image" Target="../media/image293.emf"/><Relationship Id="rId18" Type="http://schemas.openxmlformats.org/officeDocument/2006/relationships/customXml" Target="../ink/ink681.xml"/><Relationship Id="rId39" Type="http://schemas.openxmlformats.org/officeDocument/2006/relationships/image" Target="../media/image306.emf"/></Relationships>
</file>

<file path=ppt/slides/_rels/slide4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33.xml"/><Relationship Id="rId117" Type="http://schemas.openxmlformats.org/officeDocument/2006/relationships/image" Target="../media/image394.emf"/><Relationship Id="rId21" Type="http://schemas.openxmlformats.org/officeDocument/2006/relationships/image" Target="../media/image346.emf"/><Relationship Id="rId42" Type="http://schemas.openxmlformats.org/officeDocument/2006/relationships/customXml" Target="../ink/ink741.xml"/><Relationship Id="rId47" Type="http://schemas.openxmlformats.org/officeDocument/2006/relationships/image" Target="../media/image359.emf"/><Relationship Id="rId63" Type="http://schemas.openxmlformats.org/officeDocument/2006/relationships/image" Target="../media/image367.emf"/><Relationship Id="rId68" Type="http://schemas.openxmlformats.org/officeDocument/2006/relationships/customXml" Target="../ink/ink754.xml"/><Relationship Id="rId84" Type="http://schemas.openxmlformats.org/officeDocument/2006/relationships/customXml" Target="../ink/ink762.xml"/><Relationship Id="rId89" Type="http://schemas.openxmlformats.org/officeDocument/2006/relationships/image" Target="../media/image380.emf"/><Relationship Id="rId112" Type="http://schemas.openxmlformats.org/officeDocument/2006/relationships/customXml" Target="../ink/ink776.xml"/><Relationship Id="rId133" Type="http://schemas.openxmlformats.org/officeDocument/2006/relationships/image" Target="../media/image402.emf"/><Relationship Id="rId138" Type="http://schemas.openxmlformats.org/officeDocument/2006/relationships/customXml" Target="../ink/ink789.xml"/><Relationship Id="rId154" Type="http://schemas.openxmlformats.org/officeDocument/2006/relationships/customXml" Target="../ink/ink797.xml"/><Relationship Id="rId16" Type="http://schemas.openxmlformats.org/officeDocument/2006/relationships/customXml" Target="../ink/ink728.xml"/><Relationship Id="rId107" Type="http://schemas.openxmlformats.org/officeDocument/2006/relationships/image" Target="../media/image389.emf"/><Relationship Id="rId11" Type="http://schemas.openxmlformats.org/officeDocument/2006/relationships/image" Target="../media/image341.emf"/><Relationship Id="rId32" Type="http://schemas.openxmlformats.org/officeDocument/2006/relationships/customXml" Target="../ink/ink736.xml"/><Relationship Id="rId37" Type="http://schemas.openxmlformats.org/officeDocument/2006/relationships/image" Target="../media/image354.emf"/><Relationship Id="rId53" Type="http://schemas.openxmlformats.org/officeDocument/2006/relationships/image" Target="../media/image362.emf"/><Relationship Id="rId58" Type="http://schemas.openxmlformats.org/officeDocument/2006/relationships/customXml" Target="../ink/ink749.xml"/><Relationship Id="rId74" Type="http://schemas.openxmlformats.org/officeDocument/2006/relationships/customXml" Target="../ink/ink757.xml"/><Relationship Id="rId79" Type="http://schemas.openxmlformats.org/officeDocument/2006/relationships/image" Target="../media/image375.emf"/><Relationship Id="rId102" Type="http://schemas.openxmlformats.org/officeDocument/2006/relationships/customXml" Target="../ink/ink771.xml"/><Relationship Id="rId123" Type="http://schemas.openxmlformats.org/officeDocument/2006/relationships/image" Target="../media/image397.emf"/><Relationship Id="rId128" Type="http://schemas.openxmlformats.org/officeDocument/2006/relationships/customXml" Target="../ink/ink784.xml"/><Relationship Id="rId144" Type="http://schemas.openxmlformats.org/officeDocument/2006/relationships/customXml" Target="../ink/ink792.xml"/><Relationship Id="rId149" Type="http://schemas.openxmlformats.org/officeDocument/2006/relationships/image" Target="../media/image411.emf"/><Relationship Id="rId5" Type="http://schemas.openxmlformats.org/officeDocument/2006/relationships/image" Target="../media/image338.emf"/><Relationship Id="rId90" Type="http://schemas.openxmlformats.org/officeDocument/2006/relationships/customXml" Target="../ink/ink765.xml"/><Relationship Id="rId95" Type="http://schemas.openxmlformats.org/officeDocument/2006/relationships/image" Target="../media/image383.emf"/><Relationship Id="rId22" Type="http://schemas.openxmlformats.org/officeDocument/2006/relationships/customXml" Target="../ink/ink731.xml"/><Relationship Id="rId27" Type="http://schemas.openxmlformats.org/officeDocument/2006/relationships/image" Target="../media/image349.emf"/><Relationship Id="rId43" Type="http://schemas.openxmlformats.org/officeDocument/2006/relationships/image" Target="../media/image357.emf"/><Relationship Id="rId48" Type="http://schemas.openxmlformats.org/officeDocument/2006/relationships/customXml" Target="../ink/ink744.xml"/><Relationship Id="rId64" Type="http://schemas.openxmlformats.org/officeDocument/2006/relationships/customXml" Target="../ink/ink752.xml"/><Relationship Id="rId69" Type="http://schemas.openxmlformats.org/officeDocument/2006/relationships/image" Target="../media/image370.emf"/><Relationship Id="rId113" Type="http://schemas.openxmlformats.org/officeDocument/2006/relationships/image" Target="../media/image392.emf"/><Relationship Id="rId118" Type="http://schemas.openxmlformats.org/officeDocument/2006/relationships/customXml" Target="../ink/ink779.xml"/><Relationship Id="rId134" Type="http://schemas.openxmlformats.org/officeDocument/2006/relationships/customXml" Target="../ink/ink787.xml"/><Relationship Id="rId139" Type="http://schemas.openxmlformats.org/officeDocument/2006/relationships/image" Target="../media/image405.emf"/><Relationship Id="rId80" Type="http://schemas.openxmlformats.org/officeDocument/2006/relationships/customXml" Target="../ink/ink760.xml"/><Relationship Id="rId85" Type="http://schemas.openxmlformats.org/officeDocument/2006/relationships/image" Target="../media/image378.emf"/><Relationship Id="rId150" Type="http://schemas.openxmlformats.org/officeDocument/2006/relationships/customXml" Target="../ink/ink795.xml"/><Relationship Id="rId155" Type="http://schemas.openxmlformats.org/officeDocument/2006/relationships/image" Target="../media/image414.emf"/><Relationship Id="rId12" Type="http://schemas.openxmlformats.org/officeDocument/2006/relationships/customXml" Target="../ink/ink726.xml"/><Relationship Id="rId17" Type="http://schemas.openxmlformats.org/officeDocument/2006/relationships/image" Target="../media/image344.emf"/><Relationship Id="rId33" Type="http://schemas.openxmlformats.org/officeDocument/2006/relationships/image" Target="../media/image352.emf"/><Relationship Id="rId38" Type="http://schemas.openxmlformats.org/officeDocument/2006/relationships/customXml" Target="../ink/ink739.xml"/><Relationship Id="rId59" Type="http://schemas.openxmlformats.org/officeDocument/2006/relationships/image" Target="../media/image365.emf"/><Relationship Id="rId103" Type="http://schemas.openxmlformats.org/officeDocument/2006/relationships/image" Target="../media/image387.emf"/><Relationship Id="rId108" Type="http://schemas.openxmlformats.org/officeDocument/2006/relationships/customXml" Target="../ink/ink774.xml"/><Relationship Id="rId124" Type="http://schemas.openxmlformats.org/officeDocument/2006/relationships/customXml" Target="../ink/ink782.xml"/><Relationship Id="rId129" Type="http://schemas.openxmlformats.org/officeDocument/2006/relationships/image" Target="../media/image400.emf"/><Relationship Id="rId20" Type="http://schemas.openxmlformats.org/officeDocument/2006/relationships/customXml" Target="../ink/ink730.xml"/><Relationship Id="rId41" Type="http://schemas.openxmlformats.org/officeDocument/2006/relationships/image" Target="../media/image356.emf"/><Relationship Id="rId54" Type="http://schemas.openxmlformats.org/officeDocument/2006/relationships/customXml" Target="../ink/ink747.xml"/><Relationship Id="rId62" Type="http://schemas.openxmlformats.org/officeDocument/2006/relationships/customXml" Target="../ink/ink751.xml"/><Relationship Id="rId70" Type="http://schemas.openxmlformats.org/officeDocument/2006/relationships/customXml" Target="../ink/ink755.xml"/><Relationship Id="rId75" Type="http://schemas.openxmlformats.org/officeDocument/2006/relationships/image" Target="../media/image373.emf"/><Relationship Id="rId83" Type="http://schemas.openxmlformats.org/officeDocument/2006/relationships/image" Target="../media/image377.emf"/><Relationship Id="rId88" Type="http://schemas.openxmlformats.org/officeDocument/2006/relationships/customXml" Target="../ink/ink764.xml"/><Relationship Id="rId91" Type="http://schemas.openxmlformats.org/officeDocument/2006/relationships/image" Target="../media/image381.emf"/><Relationship Id="rId96" Type="http://schemas.openxmlformats.org/officeDocument/2006/relationships/customXml" Target="../ink/ink768.xml"/><Relationship Id="rId111" Type="http://schemas.openxmlformats.org/officeDocument/2006/relationships/image" Target="../media/image391.emf"/><Relationship Id="rId132" Type="http://schemas.openxmlformats.org/officeDocument/2006/relationships/customXml" Target="../ink/ink786.xml"/><Relationship Id="rId140" Type="http://schemas.openxmlformats.org/officeDocument/2006/relationships/customXml" Target="../ink/ink790.xml"/><Relationship Id="rId145" Type="http://schemas.openxmlformats.org/officeDocument/2006/relationships/image" Target="../media/image408.emf"/><Relationship Id="rId153" Type="http://schemas.openxmlformats.org/officeDocument/2006/relationships/image" Target="../media/image413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23.xml"/><Relationship Id="rId15" Type="http://schemas.openxmlformats.org/officeDocument/2006/relationships/image" Target="../media/image343.emf"/><Relationship Id="rId23" Type="http://schemas.openxmlformats.org/officeDocument/2006/relationships/image" Target="../media/image347.emf"/><Relationship Id="rId28" Type="http://schemas.openxmlformats.org/officeDocument/2006/relationships/customXml" Target="../ink/ink734.xml"/><Relationship Id="rId36" Type="http://schemas.openxmlformats.org/officeDocument/2006/relationships/customXml" Target="../ink/ink738.xml"/><Relationship Id="rId49" Type="http://schemas.openxmlformats.org/officeDocument/2006/relationships/image" Target="../media/image360.emf"/><Relationship Id="rId57" Type="http://schemas.openxmlformats.org/officeDocument/2006/relationships/image" Target="../media/image364.emf"/><Relationship Id="rId106" Type="http://schemas.openxmlformats.org/officeDocument/2006/relationships/customXml" Target="../ink/ink773.xml"/><Relationship Id="rId114" Type="http://schemas.openxmlformats.org/officeDocument/2006/relationships/customXml" Target="../ink/ink777.xml"/><Relationship Id="rId119" Type="http://schemas.openxmlformats.org/officeDocument/2006/relationships/image" Target="../media/image395.emf"/><Relationship Id="rId127" Type="http://schemas.openxmlformats.org/officeDocument/2006/relationships/image" Target="../media/image399.emf"/><Relationship Id="rId10" Type="http://schemas.openxmlformats.org/officeDocument/2006/relationships/customXml" Target="../ink/ink725.xml"/><Relationship Id="rId31" Type="http://schemas.openxmlformats.org/officeDocument/2006/relationships/image" Target="../media/image351.emf"/><Relationship Id="rId44" Type="http://schemas.openxmlformats.org/officeDocument/2006/relationships/customXml" Target="../ink/ink742.xml"/><Relationship Id="rId52" Type="http://schemas.openxmlformats.org/officeDocument/2006/relationships/customXml" Target="../ink/ink746.xml"/><Relationship Id="rId60" Type="http://schemas.openxmlformats.org/officeDocument/2006/relationships/customXml" Target="../ink/ink750.xml"/><Relationship Id="rId65" Type="http://schemas.openxmlformats.org/officeDocument/2006/relationships/image" Target="../media/image368.emf"/><Relationship Id="rId73" Type="http://schemas.openxmlformats.org/officeDocument/2006/relationships/image" Target="../media/image372.emf"/><Relationship Id="rId78" Type="http://schemas.openxmlformats.org/officeDocument/2006/relationships/customXml" Target="../ink/ink759.xml"/><Relationship Id="rId81" Type="http://schemas.openxmlformats.org/officeDocument/2006/relationships/image" Target="../media/image376.emf"/><Relationship Id="rId86" Type="http://schemas.openxmlformats.org/officeDocument/2006/relationships/customXml" Target="../ink/ink763.xml"/><Relationship Id="rId94" Type="http://schemas.openxmlformats.org/officeDocument/2006/relationships/customXml" Target="../ink/ink767.xml"/><Relationship Id="rId99" Type="http://schemas.openxmlformats.org/officeDocument/2006/relationships/image" Target="../media/image385.emf"/><Relationship Id="rId101" Type="http://schemas.openxmlformats.org/officeDocument/2006/relationships/image" Target="../media/image386.emf"/><Relationship Id="rId122" Type="http://schemas.openxmlformats.org/officeDocument/2006/relationships/customXml" Target="../ink/ink781.xml"/><Relationship Id="rId130" Type="http://schemas.openxmlformats.org/officeDocument/2006/relationships/customXml" Target="../ink/ink785.xml"/><Relationship Id="rId135" Type="http://schemas.openxmlformats.org/officeDocument/2006/relationships/image" Target="../media/image403.emf"/><Relationship Id="rId143" Type="http://schemas.openxmlformats.org/officeDocument/2006/relationships/image" Target="../media/image407.emf"/><Relationship Id="rId148" Type="http://schemas.openxmlformats.org/officeDocument/2006/relationships/customXml" Target="../ink/ink794.xml"/><Relationship Id="rId151" Type="http://schemas.openxmlformats.org/officeDocument/2006/relationships/image" Target="../media/image412.emf"/><Relationship Id="rId156" Type="http://schemas.openxmlformats.org/officeDocument/2006/relationships/customXml" Target="../ink/ink798.xml"/><Relationship Id="rId4" Type="http://schemas.openxmlformats.org/officeDocument/2006/relationships/customXml" Target="../ink/ink722.xml"/><Relationship Id="rId9" Type="http://schemas.openxmlformats.org/officeDocument/2006/relationships/image" Target="../media/image340.emf"/><Relationship Id="rId13" Type="http://schemas.openxmlformats.org/officeDocument/2006/relationships/image" Target="../media/image342.emf"/><Relationship Id="rId18" Type="http://schemas.openxmlformats.org/officeDocument/2006/relationships/customXml" Target="../ink/ink729.xml"/><Relationship Id="rId39" Type="http://schemas.openxmlformats.org/officeDocument/2006/relationships/image" Target="../media/image355.emf"/><Relationship Id="rId109" Type="http://schemas.openxmlformats.org/officeDocument/2006/relationships/image" Target="../media/image390.emf"/><Relationship Id="rId34" Type="http://schemas.openxmlformats.org/officeDocument/2006/relationships/customXml" Target="../ink/ink737.xml"/><Relationship Id="rId50" Type="http://schemas.openxmlformats.org/officeDocument/2006/relationships/customXml" Target="../ink/ink745.xml"/><Relationship Id="rId55" Type="http://schemas.openxmlformats.org/officeDocument/2006/relationships/image" Target="../media/image363.emf"/><Relationship Id="rId76" Type="http://schemas.openxmlformats.org/officeDocument/2006/relationships/customXml" Target="../ink/ink758.xml"/><Relationship Id="rId97" Type="http://schemas.openxmlformats.org/officeDocument/2006/relationships/image" Target="../media/image384.emf"/><Relationship Id="rId104" Type="http://schemas.openxmlformats.org/officeDocument/2006/relationships/customXml" Target="../ink/ink772.xml"/><Relationship Id="rId120" Type="http://schemas.openxmlformats.org/officeDocument/2006/relationships/customXml" Target="../ink/ink780.xml"/><Relationship Id="rId125" Type="http://schemas.openxmlformats.org/officeDocument/2006/relationships/image" Target="../media/image398.emf"/><Relationship Id="rId141" Type="http://schemas.openxmlformats.org/officeDocument/2006/relationships/image" Target="../media/image406.emf"/><Relationship Id="rId146" Type="http://schemas.openxmlformats.org/officeDocument/2006/relationships/customXml" Target="../ink/ink793.xml"/><Relationship Id="rId7" Type="http://schemas.openxmlformats.org/officeDocument/2006/relationships/image" Target="../media/image339.emf"/><Relationship Id="rId71" Type="http://schemas.openxmlformats.org/officeDocument/2006/relationships/image" Target="../media/image371.emf"/><Relationship Id="rId92" Type="http://schemas.openxmlformats.org/officeDocument/2006/relationships/customXml" Target="../ink/ink766.xml"/><Relationship Id="rId2" Type="http://schemas.openxmlformats.org/officeDocument/2006/relationships/customXml" Target="../ink/ink721.xml"/><Relationship Id="rId29" Type="http://schemas.openxmlformats.org/officeDocument/2006/relationships/image" Target="../media/image350.emf"/><Relationship Id="rId24" Type="http://schemas.openxmlformats.org/officeDocument/2006/relationships/customXml" Target="../ink/ink732.xml"/><Relationship Id="rId40" Type="http://schemas.openxmlformats.org/officeDocument/2006/relationships/customXml" Target="../ink/ink740.xml"/><Relationship Id="rId45" Type="http://schemas.openxmlformats.org/officeDocument/2006/relationships/image" Target="../media/image358.emf"/><Relationship Id="rId66" Type="http://schemas.openxmlformats.org/officeDocument/2006/relationships/customXml" Target="../ink/ink753.xml"/><Relationship Id="rId87" Type="http://schemas.openxmlformats.org/officeDocument/2006/relationships/image" Target="../media/image379.emf"/><Relationship Id="rId110" Type="http://schemas.openxmlformats.org/officeDocument/2006/relationships/customXml" Target="../ink/ink775.xml"/><Relationship Id="rId115" Type="http://schemas.openxmlformats.org/officeDocument/2006/relationships/image" Target="../media/image393.emf"/><Relationship Id="rId131" Type="http://schemas.openxmlformats.org/officeDocument/2006/relationships/image" Target="../media/image401.emf"/><Relationship Id="rId136" Type="http://schemas.openxmlformats.org/officeDocument/2006/relationships/customXml" Target="../ink/ink788.xml"/><Relationship Id="rId157" Type="http://schemas.openxmlformats.org/officeDocument/2006/relationships/image" Target="../media/image415.emf"/><Relationship Id="rId61" Type="http://schemas.openxmlformats.org/officeDocument/2006/relationships/image" Target="../media/image366.emf"/><Relationship Id="rId82" Type="http://schemas.openxmlformats.org/officeDocument/2006/relationships/customXml" Target="../ink/ink761.xml"/><Relationship Id="rId152" Type="http://schemas.openxmlformats.org/officeDocument/2006/relationships/customXml" Target="../ink/ink796.xml"/><Relationship Id="rId19" Type="http://schemas.openxmlformats.org/officeDocument/2006/relationships/image" Target="../media/image345.emf"/><Relationship Id="rId14" Type="http://schemas.openxmlformats.org/officeDocument/2006/relationships/customXml" Target="../ink/ink727.xml"/><Relationship Id="rId30" Type="http://schemas.openxmlformats.org/officeDocument/2006/relationships/customXml" Target="../ink/ink735.xml"/><Relationship Id="rId35" Type="http://schemas.openxmlformats.org/officeDocument/2006/relationships/image" Target="../media/image353.emf"/><Relationship Id="rId56" Type="http://schemas.openxmlformats.org/officeDocument/2006/relationships/customXml" Target="../ink/ink748.xml"/><Relationship Id="rId77" Type="http://schemas.openxmlformats.org/officeDocument/2006/relationships/image" Target="../media/image374.emf"/><Relationship Id="rId100" Type="http://schemas.openxmlformats.org/officeDocument/2006/relationships/customXml" Target="../ink/ink770.xml"/><Relationship Id="rId105" Type="http://schemas.openxmlformats.org/officeDocument/2006/relationships/image" Target="../media/image388.emf"/><Relationship Id="rId126" Type="http://schemas.openxmlformats.org/officeDocument/2006/relationships/customXml" Target="../ink/ink783.xml"/><Relationship Id="rId147" Type="http://schemas.openxmlformats.org/officeDocument/2006/relationships/image" Target="../media/image409.emf"/><Relationship Id="rId8" Type="http://schemas.openxmlformats.org/officeDocument/2006/relationships/customXml" Target="../ink/ink724.xml"/><Relationship Id="rId51" Type="http://schemas.openxmlformats.org/officeDocument/2006/relationships/image" Target="../media/image361.emf"/><Relationship Id="rId72" Type="http://schemas.openxmlformats.org/officeDocument/2006/relationships/customXml" Target="../ink/ink756.xml"/><Relationship Id="rId93" Type="http://schemas.openxmlformats.org/officeDocument/2006/relationships/image" Target="../media/image382.emf"/><Relationship Id="rId98" Type="http://schemas.openxmlformats.org/officeDocument/2006/relationships/customXml" Target="../ink/ink769.xml"/><Relationship Id="rId121" Type="http://schemas.openxmlformats.org/officeDocument/2006/relationships/image" Target="../media/image396.emf"/><Relationship Id="rId142" Type="http://schemas.openxmlformats.org/officeDocument/2006/relationships/customXml" Target="../ink/ink791.xml"/><Relationship Id="rId3" Type="http://schemas.openxmlformats.org/officeDocument/2006/relationships/image" Target="../media/image337.emf"/><Relationship Id="rId25" Type="http://schemas.openxmlformats.org/officeDocument/2006/relationships/image" Target="../media/image348.emf"/><Relationship Id="rId46" Type="http://schemas.openxmlformats.org/officeDocument/2006/relationships/customXml" Target="../ink/ink743.xml"/><Relationship Id="rId67" Type="http://schemas.openxmlformats.org/officeDocument/2006/relationships/image" Target="../media/image369.emf"/><Relationship Id="rId116" Type="http://schemas.openxmlformats.org/officeDocument/2006/relationships/customXml" Target="../ink/ink778.xml"/><Relationship Id="rId137" Type="http://schemas.openxmlformats.org/officeDocument/2006/relationships/image" Target="../media/image404.emf"/></Relationships>
</file>

<file path=ppt/slides/_rels/slide4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11.xml"/><Relationship Id="rId117" Type="http://schemas.openxmlformats.org/officeDocument/2006/relationships/image" Target="../media/image473.emf"/><Relationship Id="rId21" Type="http://schemas.openxmlformats.org/officeDocument/2006/relationships/image" Target="../media/image425.emf"/><Relationship Id="rId42" Type="http://schemas.openxmlformats.org/officeDocument/2006/relationships/customXml" Target="../ink/ink819.xml"/><Relationship Id="rId47" Type="http://schemas.openxmlformats.org/officeDocument/2006/relationships/image" Target="../media/image438.emf"/><Relationship Id="rId63" Type="http://schemas.openxmlformats.org/officeDocument/2006/relationships/image" Target="../media/image446.emf"/><Relationship Id="rId68" Type="http://schemas.openxmlformats.org/officeDocument/2006/relationships/customXml" Target="../ink/ink832.xml"/><Relationship Id="rId84" Type="http://schemas.openxmlformats.org/officeDocument/2006/relationships/customXml" Target="../ink/ink840.xml"/><Relationship Id="rId89" Type="http://schemas.openxmlformats.org/officeDocument/2006/relationships/image" Target="../media/image459.emf"/><Relationship Id="rId112" Type="http://schemas.openxmlformats.org/officeDocument/2006/relationships/customXml" Target="../ink/ink854.xml"/><Relationship Id="rId16" Type="http://schemas.openxmlformats.org/officeDocument/2006/relationships/customXml" Target="../ink/ink806.xml"/><Relationship Id="rId107" Type="http://schemas.openxmlformats.org/officeDocument/2006/relationships/image" Target="../media/image468.emf"/><Relationship Id="rId11" Type="http://schemas.openxmlformats.org/officeDocument/2006/relationships/image" Target="../media/image420.emf"/><Relationship Id="rId32" Type="http://schemas.openxmlformats.org/officeDocument/2006/relationships/customXml" Target="../ink/ink814.xml"/><Relationship Id="rId37" Type="http://schemas.openxmlformats.org/officeDocument/2006/relationships/image" Target="../media/image433.emf"/><Relationship Id="rId53" Type="http://schemas.openxmlformats.org/officeDocument/2006/relationships/image" Target="../media/image441.emf"/><Relationship Id="rId58" Type="http://schemas.openxmlformats.org/officeDocument/2006/relationships/customXml" Target="../ink/ink827.xml"/><Relationship Id="rId74" Type="http://schemas.openxmlformats.org/officeDocument/2006/relationships/customXml" Target="../ink/ink835.xml"/><Relationship Id="rId79" Type="http://schemas.openxmlformats.org/officeDocument/2006/relationships/image" Target="../media/image454.emf"/><Relationship Id="rId102" Type="http://schemas.openxmlformats.org/officeDocument/2006/relationships/customXml" Target="../ink/ink849.xml"/><Relationship Id="rId123" Type="http://schemas.openxmlformats.org/officeDocument/2006/relationships/image" Target="../media/image476.emf"/><Relationship Id="rId128" Type="http://schemas.openxmlformats.org/officeDocument/2006/relationships/customXml" Target="../ink/ink862.xml"/><Relationship Id="rId5" Type="http://schemas.openxmlformats.org/officeDocument/2006/relationships/image" Target="../media/image417.emf"/><Relationship Id="rId90" Type="http://schemas.openxmlformats.org/officeDocument/2006/relationships/customXml" Target="../ink/ink843.xml"/><Relationship Id="rId95" Type="http://schemas.openxmlformats.org/officeDocument/2006/relationships/image" Target="../media/image462.emf"/><Relationship Id="rId19" Type="http://schemas.openxmlformats.org/officeDocument/2006/relationships/image" Target="../media/image424.emf"/><Relationship Id="rId14" Type="http://schemas.openxmlformats.org/officeDocument/2006/relationships/customXml" Target="../ink/ink805.xml"/><Relationship Id="rId22" Type="http://schemas.openxmlformats.org/officeDocument/2006/relationships/customXml" Target="../ink/ink809.xml"/><Relationship Id="rId27" Type="http://schemas.openxmlformats.org/officeDocument/2006/relationships/image" Target="../media/image428.emf"/><Relationship Id="rId30" Type="http://schemas.openxmlformats.org/officeDocument/2006/relationships/customXml" Target="../ink/ink813.xml"/><Relationship Id="rId35" Type="http://schemas.openxmlformats.org/officeDocument/2006/relationships/image" Target="../media/image432.emf"/><Relationship Id="rId43" Type="http://schemas.openxmlformats.org/officeDocument/2006/relationships/image" Target="../media/image436.emf"/><Relationship Id="rId48" Type="http://schemas.openxmlformats.org/officeDocument/2006/relationships/customXml" Target="../ink/ink822.xml"/><Relationship Id="rId56" Type="http://schemas.openxmlformats.org/officeDocument/2006/relationships/customXml" Target="../ink/ink826.xml"/><Relationship Id="rId64" Type="http://schemas.openxmlformats.org/officeDocument/2006/relationships/customXml" Target="../ink/ink830.xml"/><Relationship Id="rId69" Type="http://schemas.openxmlformats.org/officeDocument/2006/relationships/image" Target="../media/image449.emf"/><Relationship Id="rId77" Type="http://schemas.openxmlformats.org/officeDocument/2006/relationships/image" Target="../media/image453.emf"/><Relationship Id="rId100" Type="http://schemas.openxmlformats.org/officeDocument/2006/relationships/customXml" Target="../ink/ink848.xml"/><Relationship Id="rId105" Type="http://schemas.openxmlformats.org/officeDocument/2006/relationships/image" Target="../media/image467.emf"/><Relationship Id="rId113" Type="http://schemas.openxmlformats.org/officeDocument/2006/relationships/image" Target="../media/image471.emf"/><Relationship Id="rId118" Type="http://schemas.openxmlformats.org/officeDocument/2006/relationships/customXml" Target="../ink/ink857.xml"/><Relationship Id="rId126" Type="http://schemas.openxmlformats.org/officeDocument/2006/relationships/customXml" Target="../ink/ink861.xml"/><Relationship Id="rId8" Type="http://schemas.openxmlformats.org/officeDocument/2006/relationships/customXml" Target="../ink/ink802.xml"/><Relationship Id="rId51" Type="http://schemas.openxmlformats.org/officeDocument/2006/relationships/image" Target="../media/image440.emf"/><Relationship Id="rId72" Type="http://schemas.openxmlformats.org/officeDocument/2006/relationships/customXml" Target="../ink/ink834.xml"/><Relationship Id="rId80" Type="http://schemas.openxmlformats.org/officeDocument/2006/relationships/customXml" Target="../ink/ink838.xml"/><Relationship Id="rId85" Type="http://schemas.openxmlformats.org/officeDocument/2006/relationships/image" Target="../media/image457.emf"/><Relationship Id="rId93" Type="http://schemas.openxmlformats.org/officeDocument/2006/relationships/image" Target="../media/image461.emf"/><Relationship Id="rId98" Type="http://schemas.openxmlformats.org/officeDocument/2006/relationships/customXml" Target="../ink/ink847.xml"/><Relationship Id="rId121" Type="http://schemas.openxmlformats.org/officeDocument/2006/relationships/image" Target="../media/image475.emf"/><Relationship Id="rId3" Type="http://schemas.openxmlformats.org/officeDocument/2006/relationships/image" Target="../media/image416.emf"/><Relationship Id="rId12" Type="http://schemas.openxmlformats.org/officeDocument/2006/relationships/customXml" Target="../ink/ink804.xml"/><Relationship Id="rId17" Type="http://schemas.openxmlformats.org/officeDocument/2006/relationships/image" Target="../media/image423.emf"/><Relationship Id="rId25" Type="http://schemas.openxmlformats.org/officeDocument/2006/relationships/image" Target="../media/image427.emf"/><Relationship Id="rId33" Type="http://schemas.openxmlformats.org/officeDocument/2006/relationships/image" Target="../media/image431.emf"/><Relationship Id="rId38" Type="http://schemas.openxmlformats.org/officeDocument/2006/relationships/customXml" Target="../ink/ink817.xml"/><Relationship Id="rId46" Type="http://schemas.openxmlformats.org/officeDocument/2006/relationships/customXml" Target="../ink/ink821.xml"/><Relationship Id="rId59" Type="http://schemas.openxmlformats.org/officeDocument/2006/relationships/image" Target="../media/image444.emf"/><Relationship Id="rId67" Type="http://schemas.openxmlformats.org/officeDocument/2006/relationships/image" Target="../media/image448.emf"/><Relationship Id="rId103" Type="http://schemas.openxmlformats.org/officeDocument/2006/relationships/image" Target="../media/image466.emf"/><Relationship Id="rId108" Type="http://schemas.openxmlformats.org/officeDocument/2006/relationships/customXml" Target="../ink/ink852.xml"/><Relationship Id="rId116" Type="http://schemas.openxmlformats.org/officeDocument/2006/relationships/customXml" Target="../ink/ink856.xml"/><Relationship Id="rId124" Type="http://schemas.openxmlformats.org/officeDocument/2006/relationships/customXml" Target="../ink/ink860.xml"/><Relationship Id="rId129" Type="http://schemas.openxmlformats.org/officeDocument/2006/relationships/image" Target="../media/image479.emf"/><Relationship Id="rId20" Type="http://schemas.openxmlformats.org/officeDocument/2006/relationships/customXml" Target="../ink/ink808.xml"/><Relationship Id="rId41" Type="http://schemas.openxmlformats.org/officeDocument/2006/relationships/image" Target="../media/image435.emf"/><Relationship Id="rId54" Type="http://schemas.openxmlformats.org/officeDocument/2006/relationships/customXml" Target="../ink/ink825.xml"/><Relationship Id="rId62" Type="http://schemas.openxmlformats.org/officeDocument/2006/relationships/customXml" Target="../ink/ink829.xml"/><Relationship Id="rId70" Type="http://schemas.openxmlformats.org/officeDocument/2006/relationships/customXml" Target="../ink/ink833.xml"/><Relationship Id="rId75" Type="http://schemas.openxmlformats.org/officeDocument/2006/relationships/image" Target="../media/image452.emf"/><Relationship Id="rId83" Type="http://schemas.openxmlformats.org/officeDocument/2006/relationships/image" Target="../media/image456.emf"/><Relationship Id="rId88" Type="http://schemas.openxmlformats.org/officeDocument/2006/relationships/customXml" Target="../ink/ink842.xml"/><Relationship Id="rId91" Type="http://schemas.openxmlformats.org/officeDocument/2006/relationships/image" Target="../media/image460.emf"/><Relationship Id="rId96" Type="http://schemas.openxmlformats.org/officeDocument/2006/relationships/customXml" Target="../ink/ink846.xml"/><Relationship Id="rId111" Type="http://schemas.openxmlformats.org/officeDocument/2006/relationships/image" Target="../media/image47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01.xml"/><Relationship Id="rId15" Type="http://schemas.openxmlformats.org/officeDocument/2006/relationships/image" Target="../media/image422.emf"/><Relationship Id="rId23" Type="http://schemas.openxmlformats.org/officeDocument/2006/relationships/image" Target="../media/image426.emf"/><Relationship Id="rId28" Type="http://schemas.openxmlformats.org/officeDocument/2006/relationships/customXml" Target="../ink/ink812.xml"/><Relationship Id="rId36" Type="http://schemas.openxmlformats.org/officeDocument/2006/relationships/customXml" Target="../ink/ink816.xml"/><Relationship Id="rId49" Type="http://schemas.openxmlformats.org/officeDocument/2006/relationships/image" Target="../media/image439.emf"/><Relationship Id="rId57" Type="http://schemas.openxmlformats.org/officeDocument/2006/relationships/image" Target="../media/image443.emf"/><Relationship Id="rId106" Type="http://schemas.openxmlformats.org/officeDocument/2006/relationships/customXml" Target="../ink/ink851.xml"/><Relationship Id="rId114" Type="http://schemas.openxmlformats.org/officeDocument/2006/relationships/customXml" Target="../ink/ink855.xml"/><Relationship Id="rId119" Type="http://schemas.openxmlformats.org/officeDocument/2006/relationships/image" Target="../media/image474.emf"/><Relationship Id="rId127" Type="http://schemas.openxmlformats.org/officeDocument/2006/relationships/image" Target="../media/image478.emf"/><Relationship Id="rId10" Type="http://schemas.openxmlformats.org/officeDocument/2006/relationships/customXml" Target="../ink/ink803.xml"/><Relationship Id="rId31" Type="http://schemas.openxmlformats.org/officeDocument/2006/relationships/image" Target="../media/image430.emf"/><Relationship Id="rId44" Type="http://schemas.openxmlformats.org/officeDocument/2006/relationships/customXml" Target="../ink/ink820.xml"/><Relationship Id="rId52" Type="http://schemas.openxmlformats.org/officeDocument/2006/relationships/customXml" Target="../ink/ink824.xml"/><Relationship Id="rId60" Type="http://schemas.openxmlformats.org/officeDocument/2006/relationships/customXml" Target="../ink/ink828.xml"/><Relationship Id="rId65" Type="http://schemas.openxmlformats.org/officeDocument/2006/relationships/image" Target="../media/image447.emf"/><Relationship Id="rId73" Type="http://schemas.openxmlformats.org/officeDocument/2006/relationships/image" Target="../media/image451.emf"/><Relationship Id="rId78" Type="http://schemas.openxmlformats.org/officeDocument/2006/relationships/customXml" Target="../ink/ink837.xml"/><Relationship Id="rId81" Type="http://schemas.openxmlformats.org/officeDocument/2006/relationships/image" Target="../media/image455.emf"/><Relationship Id="rId86" Type="http://schemas.openxmlformats.org/officeDocument/2006/relationships/customXml" Target="../ink/ink841.xml"/><Relationship Id="rId94" Type="http://schemas.openxmlformats.org/officeDocument/2006/relationships/customXml" Target="../ink/ink845.xml"/><Relationship Id="rId99" Type="http://schemas.openxmlformats.org/officeDocument/2006/relationships/image" Target="../media/image464.emf"/><Relationship Id="rId101" Type="http://schemas.openxmlformats.org/officeDocument/2006/relationships/image" Target="../media/image465.emf"/><Relationship Id="rId122" Type="http://schemas.openxmlformats.org/officeDocument/2006/relationships/customXml" Target="../ink/ink859.xml"/><Relationship Id="rId4" Type="http://schemas.openxmlformats.org/officeDocument/2006/relationships/customXml" Target="../ink/ink800.xml"/><Relationship Id="rId9" Type="http://schemas.openxmlformats.org/officeDocument/2006/relationships/image" Target="../media/image419.emf"/><Relationship Id="rId13" Type="http://schemas.openxmlformats.org/officeDocument/2006/relationships/image" Target="../media/image421.emf"/><Relationship Id="rId18" Type="http://schemas.openxmlformats.org/officeDocument/2006/relationships/customXml" Target="../ink/ink807.xml"/><Relationship Id="rId39" Type="http://schemas.openxmlformats.org/officeDocument/2006/relationships/image" Target="../media/image434.emf"/><Relationship Id="rId109" Type="http://schemas.openxmlformats.org/officeDocument/2006/relationships/image" Target="../media/image469.emf"/><Relationship Id="rId34" Type="http://schemas.openxmlformats.org/officeDocument/2006/relationships/customXml" Target="../ink/ink815.xml"/><Relationship Id="rId50" Type="http://schemas.openxmlformats.org/officeDocument/2006/relationships/customXml" Target="../ink/ink823.xml"/><Relationship Id="rId55" Type="http://schemas.openxmlformats.org/officeDocument/2006/relationships/image" Target="../media/image442.emf"/><Relationship Id="rId76" Type="http://schemas.openxmlformats.org/officeDocument/2006/relationships/customXml" Target="../ink/ink836.xml"/><Relationship Id="rId97" Type="http://schemas.openxmlformats.org/officeDocument/2006/relationships/image" Target="../media/image463.emf"/><Relationship Id="rId104" Type="http://schemas.openxmlformats.org/officeDocument/2006/relationships/customXml" Target="../ink/ink850.xml"/><Relationship Id="rId120" Type="http://schemas.openxmlformats.org/officeDocument/2006/relationships/customXml" Target="../ink/ink858.xml"/><Relationship Id="rId125" Type="http://schemas.openxmlformats.org/officeDocument/2006/relationships/image" Target="../media/image477.emf"/><Relationship Id="rId7" Type="http://schemas.openxmlformats.org/officeDocument/2006/relationships/image" Target="../media/image418.emf"/><Relationship Id="rId71" Type="http://schemas.openxmlformats.org/officeDocument/2006/relationships/image" Target="../media/image450.emf"/><Relationship Id="rId92" Type="http://schemas.openxmlformats.org/officeDocument/2006/relationships/customXml" Target="../ink/ink844.xml"/><Relationship Id="rId2" Type="http://schemas.openxmlformats.org/officeDocument/2006/relationships/customXml" Target="../ink/ink799.xml"/><Relationship Id="rId29" Type="http://schemas.openxmlformats.org/officeDocument/2006/relationships/image" Target="../media/image429.emf"/><Relationship Id="rId24" Type="http://schemas.openxmlformats.org/officeDocument/2006/relationships/customXml" Target="../ink/ink810.xml"/><Relationship Id="rId40" Type="http://schemas.openxmlformats.org/officeDocument/2006/relationships/customXml" Target="../ink/ink818.xml"/><Relationship Id="rId45" Type="http://schemas.openxmlformats.org/officeDocument/2006/relationships/image" Target="../media/image437.emf"/><Relationship Id="rId66" Type="http://schemas.openxmlformats.org/officeDocument/2006/relationships/customXml" Target="../ink/ink831.xml"/><Relationship Id="rId87" Type="http://schemas.openxmlformats.org/officeDocument/2006/relationships/image" Target="../media/image458.emf"/><Relationship Id="rId110" Type="http://schemas.openxmlformats.org/officeDocument/2006/relationships/customXml" Target="../ink/ink853.xml"/><Relationship Id="rId115" Type="http://schemas.openxmlformats.org/officeDocument/2006/relationships/image" Target="../media/image472.emf"/><Relationship Id="rId61" Type="http://schemas.openxmlformats.org/officeDocument/2006/relationships/image" Target="../media/image445.emf"/><Relationship Id="rId82" Type="http://schemas.openxmlformats.org/officeDocument/2006/relationships/customXml" Target="../ink/ink8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6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0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13" Type="http://schemas.openxmlformats.org/officeDocument/2006/relationships/image" Target="../media/image810.emf"/><Relationship Id="rId18" Type="http://schemas.openxmlformats.org/officeDocument/2006/relationships/customXml" Target="../ink/ink30.xml"/><Relationship Id="rId26" Type="http://schemas.openxmlformats.org/officeDocument/2006/relationships/customXml" Target="../ink/ink34.xml"/><Relationship Id="rId3" Type="http://schemas.openxmlformats.org/officeDocument/2006/relationships/image" Target="../media/image310.emf"/><Relationship Id="rId21" Type="http://schemas.openxmlformats.org/officeDocument/2006/relationships/image" Target="../media/image1210.emf"/><Relationship Id="rId7" Type="http://schemas.openxmlformats.org/officeDocument/2006/relationships/image" Target="../media/image510.emf"/><Relationship Id="rId12" Type="http://schemas.openxmlformats.org/officeDocument/2006/relationships/customXml" Target="../ink/ink27.xml"/><Relationship Id="rId17" Type="http://schemas.openxmlformats.org/officeDocument/2006/relationships/image" Target="../media/image1010.emf"/><Relationship Id="rId25" Type="http://schemas.openxmlformats.org/officeDocument/2006/relationships/image" Target="../media/image141.emf"/><Relationship Id="rId2" Type="http://schemas.openxmlformats.org/officeDocument/2006/relationships/customXml" Target="../ink/ink22.xml"/><Relationship Id="rId16" Type="http://schemas.openxmlformats.org/officeDocument/2006/relationships/customXml" Target="../ink/ink29.xml"/><Relationship Id="rId20" Type="http://schemas.openxmlformats.org/officeDocument/2006/relationships/customXml" Target="../ink/ink3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4.xml"/><Relationship Id="rId11" Type="http://schemas.openxmlformats.org/officeDocument/2006/relationships/image" Target="../media/image710.emf"/><Relationship Id="rId24" Type="http://schemas.openxmlformats.org/officeDocument/2006/relationships/customXml" Target="../ink/ink33.xml"/><Relationship Id="rId5" Type="http://schemas.openxmlformats.org/officeDocument/2006/relationships/image" Target="../media/image410.emf"/><Relationship Id="rId15" Type="http://schemas.openxmlformats.org/officeDocument/2006/relationships/image" Target="../media/image910.emf"/><Relationship Id="rId23" Type="http://schemas.openxmlformats.org/officeDocument/2006/relationships/image" Target="../media/image1310.emf"/><Relationship Id="rId10" Type="http://schemas.openxmlformats.org/officeDocument/2006/relationships/customXml" Target="../ink/ink26.xml"/><Relationship Id="rId19" Type="http://schemas.openxmlformats.org/officeDocument/2006/relationships/image" Target="../media/image1110.emf"/><Relationship Id="rId4" Type="http://schemas.openxmlformats.org/officeDocument/2006/relationships/customXml" Target="../ink/ink23.xml"/><Relationship Id="rId9" Type="http://schemas.openxmlformats.org/officeDocument/2006/relationships/image" Target="../media/image610.emf"/><Relationship Id="rId14" Type="http://schemas.openxmlformats.org/officeDocument/2006/relationships/customXml" Target="../ink/ink28.xml"/><Relationship Id="rId22" Type="http://schemas.openxmlformats.org/officeDocument/2006/relationships/customXml" Target="../ink/ink32.xml"/><Relationship Id="rId27" Type="http://schemas.openxmlformats.org/officeDocument/2006/relationships/image" Target="../media/image150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0.emf"/><Relationship Id="rId18" Type="http://schemas.openxmlformats.org/officeDocument/2006/relationships/customXml" Target="../ink/ink43.xml"/><Relationship Id="rId26" Type="http://schemas.openxmlformats.org/officeDocument/2006/relationships/customXml" Target="../ink/ink47.xml"/><Relationship Id="rId39" Type="http://schemas.openxmlformats.org/officeDocument/2006/relationships/image" Target="../media/image210.emf"/><Relationship Id="rId21" Type="http://schemas.openxmlformats.org/officeDocument/2006/relationships/image" Target="../media/image1210.emf"/><Relationship Id="rId34" Type="http://schemas.openxmlformats.org/officeDocument/2006/relationships/customXml" Target="../ink/ink51.xml"/><Relationship Id="rId42" Type="http://schemas.openxmlformats.org/officeDocument/2006/relationships/customXml" Target="../ink/ink55.xml"/><Relationship Id="rId47" Type="http://schemas.openxmlformats.org/officeDocument/2006/relationships/image" Target="../media/image25.emf"/><Relationship Id="rId50" Type="http://schemas.openxmlformats.org/officeDocument/2006/relationships/customXml" Target="../ink/ink59.xml"/><Relationship Id="rId55" Type="http://schemas.openxmlformats.org/officeDocument/2006/relationships/image" Target="../media/image29.emf"/><Relationship Id="rId63" Type="http://schemas.openxmlformats.org/officeDocument/2006/relationships/image" Target="../media/image33.emf"/><Relationship Id="rId68" Type="http://schemas.openxmlformats.org/officeDocument/2006/relationships/customXml" Target="../ink/ink68.xml"/><Relationship Id="rId76" Type="http://schemas.openxmlformats.org/officeDocument/2006/relationships/customXml" Target="../ink/ink72.xml"/><Relationship Id="rId84" Type="http://schemas.openxmlformats.org/officeDocument/2006/relationships/customXml" Target="../ink/ink76.xml"/><Relationship Id="rId7" Type="http://schemas.openxmlformats.org/officeDocument/2006/relationships/image" Target="../media/image510.emf"/><Relationship Id="rId71" Type="http://schemas.openxmlformats.org/officeDocument/2006/relationships/image" Target="../media/image37.emf"/><Relationship Id="rId2" Type="http://schemas.openxmlformats.org/officeDocument/2006/relationships/customXml" Target="../ink/ink35.xml"/><Relationship Id="rId16" Type="http://schemas.openxmlformats.org/officeDocument/2006/relationships/customXml" Target="../ink/ink42.xml"/><Relationship Id="rId29" Type="http://schemas.openxmlformats.org/officeDocument/2006/relationships/image" Target="../media/image160.emf"/><Relationship Id="rId11" Type="http://schemas.openxmlformats.org/officeDocument/2006/relationships/image" Target="../media/image710.emf"/><Relationship Id="rId24" Type="http://schemas.openxmlformats.org/officeDocument/2006/relationships/customXml" Target="../ink/ink46.xml"/><Relationship Id="rId32" Type="http://schemas.openxmlformats.org/officeDocument/2006/relationships/customXml" Target="../ink/ink50.xml"/><Relationship Id="rId37" Type="http://schemas.openxmlformats.org/officeDocument/2006/relationships/image" Target="../media/image200.emf"/><Relationship Id="rId40" Type="http://schemas.openxmlformats.org/officeDocument/2006/relationships/customXml" Target="../ink/ink54.xml"/><Relationship Id="rId45" Type="http://schemas.openxmlformats.org/officeDocument/2006/relationships/image" Target="../media/image24.emf"/><Relationship Id="rId53" Type="http://schemas.openxmlformats.org/officeDocument/2006/relationships/image" Target="../media/image28.emf"/><Relationship Id="rId58" Type="http://schemas.openxmlformats.org/officeDocument/2006/relationships/customXml" Target="../ink/ink63.xml"/><Relationship Id="rId66" Type="http://schemas.openxmlformats.org/officeDocument/2006/relationships/customXml" Target="../ink/ink67.xml"/><Relationship Id="rId74" Type="http://schemas.openxmlformats.org/officeDocument/2006/relationships/customXml" Target="../ink/ink71.xml"/><Relationship Id="rId79" Type="http://schemas.openxmlformats.org/officeDocument/2006/relationships/image" Target="../media/image41.emf"/><Relationship Id="rId87" Type="http://schemas.openxmlformats.org/officeDocument/2006/relationships/image" Target="../media/image45.emf"/><Relationship Id="rId5" Type="http://schemas.openxmlformats.org/officeDocument/2006/relationships/image" Target="../media/image410.emf"/><Relationship Id="rId61" Type="http://schemas.openxmlformats.org/officeDocument/2006/relationships/image" Target="../media/image32.emf"/><Relationship Id="rId82" Type="http://schemas.openxmlformats.org/officeDocument/2006/relationships/customXml" Target="../ink/ink75.xml"/><Relationship Id="rId19" Type="http://schemas.openxmlformats.org/officeDocument/2006/relationships/image" Target="../media/image1110.emf"/><Relationship Id="rId4" Type="http://schemas.openxmlformats.org/officeDocument/2006/relationships/customXml" Target="../ink/ink36.xml"/><Relationship Id="rId9" Type="http://schemas.openxmlformats.org/officeDocument/2006/relationships/image" Target="../media/image610.emf"/><Relationship Id="rId14" Type="http://schemas.openxmlformats.org/officeDocument/2006/relationships/customXml" Target="../ink/ink41.xml"/><Relationship Id="rId22" Type="http://schemas.openxmlformats.org/officeDocument/2006/relationships/customXml" Target="../ink/ink45.xml"/><Relationship Id="rId27" Type="http://schemas.openxmlformats.org/officeDocument/2006/relationships/image" Target="../media/image150.emf"/><Relationship Id="rId30" Type="http://schemas.openxmlformats.org/officeDocument/2006/relationships/customXml" Target="../ink/ink49.xml"/><Relationship Id="rId35" Type="http://schemas.openxmlformats.org/officeDocument/2006/relationships/image" Target="../media/image190.emf"/><Relationship Id="rId43" Type="http://schemas.openxmlformats.org/officeDocument/2006/relationships/image" Target="../media/image230.emf"/><Relationship Id="rId48" Type="http://schemas.openxmlformats.org/officeDocument/2006/relationships/customXml" Target="../ink/ink58.xml"/><Relationship Id="rId56" Type="http://schemas.openxmlformats.org/officeDocument/2006/relationships/customXml" Target="../ink/ink62.xml"/><Relationship Id="rId64" Type="http://schemas.openxmlformats.org/officeDocument/2006/relationships/customXml" Target="../ink/ink66.xml"/><Relationship Id="rId69" Type="http://schemas.openxmlformats.org/officeDocument/2006/relationships/image" Target="../media/image36.emf"/><Relationship Id="rId77" Type="http://schemas.openxmlformats.org/officeDocument/2006/relationships/image" Target="../media/image40.emf"/><Relationship Id="rId8" Type="http://schemas.openxmlformats.org/officeDocument/2006/relationships/customXml" Target="../ink/ink38.xml"/><Relationship Id="rId51" Type="http://schemas.openxmlformats.org/officeDocument/2006/relationships/image" Target="../media/image27.emf"/><Relationship Id="rId72" Type="http://schemas.openxmlformats.org/officeDocument/2006/relationships/customXml" Target="../ink/ink70.xml"/><Relationship Id="rId80" Type="http://schemas.openxmlformats.org/officeDocument/2006/relationships/customXml" Target="../ink/ink74.xml"/><Relationship Id="rId85" Type="http://schemas.openxmlformats.org/officeDocument/2006/relationships/image" Target="../media/image44.emf"/><Relationship Id="rId3" Type="http://schemas.openxmlformats.org/officeDocument/2006/relationships/image" Target="../media/image310.emf"/><Relationship Id="rId12" Type="http://schemas.openxmlformats.org/officeDocument/2006/relationships/customXml" Target="../ink/ink40.xml"/><Relationship Id="rId17" Type="http://schemas.openxmlformats.org/officeDocument/2006/relationships/image" Target="../media/image1010.emf"/><Relationship Id="rId25" Type="http://schemas.openxmlformats.org/officeDocument/2006/relationships/image" Target="../media/image141.emf"/><Relationship Id="rId33" Type="http://schemas.openxmlformats.org/officeDocument/2006/relationships/image" Target="../media/image180.emf"/><Relationship Id="rId38" Type="http://schemas.openxmlformats.org/officeDocument/2006/relationships/customXml" Target="../ink/ink53.xml"/><Relationship Id="rId46" Type="http://schemas.openxmlformats.org/officeDocument/2006/relationships/customXml" Target="../ink/ink57.xml"/><Relationship Id="rId59" Type="http://schemas.openxmlformats.org/officeDocument/2006/relationships/image" Target="../media/image31.emf"/><Relationship Id="rId67" Type="http://schemas.openxmlformats.org/officeDocument/2006/relationships/image" Target="../media/image35.emf"/><Relationship Id="rId20" Type="http://schemas.openxmlformats.org/officeDocument/2006/relationships/customXml" Target="../ink/ink44.xml"/><Relationship Id="rId41" Type="http://schemas.openxmlformats.org/officeDocument/2006/relationships/image" Target="../media/image220.emf"/><Relationship Id="rId54" Type="http://schemas.openxmlformats.org/officeDocument/2006/relationships/customXml" Target="../ink/ink61.xml"/><Relationship Id="rId62" Type="http://schemas.openxmlformats.org/officeDocument/2006/relationships/customXml" Target="../ink/ink65.xml"/><Relationship Id="rId70" Type="http://schemas.openxmlformats.org/officeDocument/2006/relationships/customXml" Target="../ink/ink69.xml"/><Relationship Id="rId75" Type="http://schemas.openxmlformats.org/officeDocument/2006/relationships/image" Target="../media/image39.emf"/><Relationship Id="rId83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7.xml"/><Relationship Id="rId15" Type="http://schemas.openxmlformats.org/officeDocument/2006/relationships/image" Target="../media/image910.emf"/><Relationship Id="rId23" Type="http://schemas.openxmlformats.org/officeDocument/2006/relationships/image" Target="../media/image1310.emf"/><Relationship Id="rId28" Type="http://schemas.openxmlformats.org/officeDocument/2006/relationships/customXml" Target="../ink/ink48.xml"/><Relationship Id="rId36" Type="http://schemas.openxmlformats.org/officeDocument/2006/relationships/customXml" Target="../ink/ink52.xml"/><Relationship Id="rId49" Type="http://schemas.openxmlformats.org/officeDocument/2006/relationships/image" Target="../media/image26.emf"/><Relationship Id="rId57" Type="http://schemas.openxmlformats.org/officeDocument/2006/relationships/image" Target="../media/image30.emf"/><Relationship Id="rId10" Type="http://schemas.openxmlformats.org/officeDocument/2006/relationships/customXml" Target="../ink/ink39.xml"/><Relationship Id="rId31" Type="http://schemas.openxmlformats.org/officeDocument/2006/relationships/image" Target="../media/image170.emf"/><Relationship Id="rId44" Type="http://schemas.openxmlformats.org/officeDocument/2006/relationships/customXml" Target="../ink/ink56.xml"/><Relationship Id="rId52" Type="http://schemas.openxmlformats.org/officeDocument/2006/relationships/customXml" Target="../ink/ink60.xml"/><Relationship Id="rId60" Type="http://schemas.openxmlformats.org/officeDocument/2006/relationships/customXml" Target="../ink/ink64.xml"/><Relationship Id="rId65" Type="http://schemas.openxmlformats.org/officeDocument/2006/relationships/image" Target="../media/image34.emf"/><Relationship Id="rId73" Type="http://schemas.openxmlformats.org/officeDocument/2006/relationships/image" Target="../media/image38.emf"/><Relationship Id="rId78" Type="http://schemas.openxmlformats.org/officeDocument/2006/relationships/customXml" Target="../ink/ink73.xml"/><Relationship Id="rId81" Type="http://schemas.openxmlformats.org/officeDocument/2006/relationships/image" Target="../media/image42.emf"/><Relationship Id="rId86" Type="http://schemas.openxmlformats.org/officeDocument/2006/relationships/customXml" Target="../ink/ink77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0.xml"/><Relationship Id="rId21" Type="http://schemas.openxmlformats.org/officeDocument/2006/relationships/image" Target="../media/image1210.emf"/><Relationship Id="rId42" Type="http://schemas.openxmlformats.org/officeDocument/2006/relationships/customXml" Target="../ink/ink98.xml"/><Relationship Id="rId47" Type="http://schemas.openxmlformats.org/officeDocument/2006/relationships/image" Target="../media/image25.emf"/><Relationship Id="rId63" Type="http://schemas.openxmlformats.org/officeDocument/2006/relationships/image" Target="../media/image33.emf"/><Relationship Id="rId68" Type="http://schemas.openxmlformats.org/officeDocument/2006/relationships/customXml" Target="../ink/ink111.xml"/><Relationship Id="rId84" Type="http://schemas.openxmlformats.org/officeDocument/2006/relationships/customXml" Target="../ink/ink119.xml"/><Relationship Id="rId89" Type="http://schemas.openxmlformats.org/officeDocument/2006/relationships/image" Target="../media/image46.emf"/><Relationship Id="rId112" Type="http://schemas.openxmlformats.org/officeDocument/2006/relationships/customXml" Target="../ink/ink133.xml"/><Relationship Id="rId16" Type="http://schemas.openxmlformats.org/officeDocument/2006/relationships/customXml" Target="../ink/ink85.xml"/><Relationship Id="rId107" Type="http://schemas.openxmlformats.org/officeDocument/2006/relationships/image" Target="../media/image55.emf"/><Relationship Id="rId11" Type="http://schemas.openxmlformats.org/officeDocument/2006/relationships/image" Target="../media/image710.emf"/><Relationship Id="rId24" Type="http://schemas.openxmlformats.org/officeDocument/2006/relationships/customXml" Target="../ink/ink89.xml"/><Relationship Id="rId32" Type="http://schemas.openxmlformats.org/officeDocument/2006/relationships/customXml" Target="../ink/ink93.xml"/><Relationship Id="rId37" Type="http://schemas.openxmlformats.org/officeDocument/2006/relationships/image" Target="../media/image200.emf"/><Relationship Id="rId40" Type="http://schemas.openxmlformats.org/officeDocument/2006/relationships/customXml" Target="../ink/ink97.xml"/><Relationship Id="rId45" Type="http://schemas.openxmlformats.org/officeDocument/2006/relationships/image" Target="../media/image24.emf"/><Relationship Id="rId53" Type="http://schemas.openxmlformats.org/officeDocument/2006/relationships/image" Target="../media/image28.emf"/><Relationship Id="rId58" Type="http://schemas.openxmlformats.org/officeDocument/2006/relationships/customXml" Target="../ink/ink106.xml"/><Relationship Id="rId66" Type="http://schemas.openxmlformats.org/officeDocument/2006/relationships/customXml" Target="../ink/ink110.xml"/><Relationship Id="rId74" Type="http://schemas.openxmlformats.org/officeDocument/2006/relationships/customXml" Target="../ink/ink114.xml"/><Relationship Id="rId79" Type="http://schemas.openxmlformats.org/officeDocument/2006/relationships/image" Target="../media/image41.emf"/><Relationship Id="rId87" Type="http://schemas.openxmlformats.org/officeDocument/2006/relationships/image" Target="../media/image45.emf"/><Relationship Id="rId102" Type="http://schemas.openxmlformats.org/officeDocument/2006/relationships/customXml" Target="../ink/ink128.xml"/><Relationship Id="rId110" Type="http://schemas.openxmlformats.org/officeDocument/2006/relationships/customXml" Target="../ink/ink132.xml"/><Relationship Id="rId115" Type="http://schemas.openxmlformats.org/officeDocument/2006/relationships/image" Target="../media/image59.emf"/><Relationship Id="rId5" Type="http://schemas.openxmlformats.org/officeDocument/2006/relationships/image" Target="../media/image410.emf"/><Relationship Id="rId61" Type="http://schemas.openxmlformats.org/officeDocument/2006/relationships/image" Target="../media/image32.emf"/><Relationship Id="rId82" Type="http://schemas.openxmlformats.org/officeDocument/2006/relationships/customXml" Target="../ink/ink118.xml"/><Relationship Id="rId90" Type="http://schemas.openxmlformats.org/officeDocument/2006/relationships/customXml" Target="../ink/ink122.xml"/><Relationship Id="rId95" Type="http://schemas.openxmlformats.org/officeDocument/2006/relationships/image" Target="../media/image49.emf"/><Relationship Id="rId19" Type="http://schemas.openxmlformats.org/officeDocument/2006/relationships/image" Target="../media/image1110.emf"/><Relationship Id="rId14" Type="http://schemas.openxmlformats.org/officeDocument/2006/relationships/customXml" Target="../ink/ink84.xml"/><Relationship Id="rId22" Type="http://schemas.openxmlformats.org/officeDocument/2006/relationships/customXml" Target="../ink/ink88.xml"/><Relationship Id="rId27" Type="http://schemas.openxmlformats.org/officeDocument/2006/relationships/image" Target="../media/image150.emf"/><Relationship Id="rId30" Type="http://schemas.openxmlformats.org/officeDocument/2006/relationships/customXml" Target="../ink/ink92.xml"/><Relationship Id="rId35" Type="http://schemas.openxmlformats.org/officeDocument/2006/relationships/image" Target="../media/image190.emf"/><Relationship Id="rId43" Type="http://schemas.openxmlformats.org/officeDocument/2006/relationships/image" Target="../media/image230.emf"/><Relationship Id="rId48" Type="http://schemas.openxmlformats.org/officeDocument/2006/relationships/customXml" Target="../ink/ink101.xml"/><Relationship Id="rId56" Type="http://schemas.openxmlformats.org/officeDocument/2006/relationships/customXml" Target="../ink/ink105.xml"/><Relationship Id="rId64" Type="http://schemas.openxmlformats.org/officeDocument/2006/relationships/customXml" Target="../ink/ink109.xml"/><Relationship Id="rId69" Type="http://schemas.openxmlformats.org/officeDocument/2006/relationships/image" Target="../media/image36.emf"/><Relationship Id="rId77" Type="http://schemas.openxmlformats.org/officeDocument/2006/relationships/image" Target="../media/image40.emf"/><Relationship Id="rId100" Type="http://schemas.openxmlformats.org/officeDocument/2006/relationships/customXml" Target="../ink/ink127.xml"/><Relationship Id="rId105" Type="http://schemas.openxmlformats.org/officeDocument/2006/relationships/image" Target="../media/image54.emf"/><Relationship Id="rId113" Type="http://schemas.openxmlformats.org/officeDocument/2006/relationships/image" Target="../media/image58.emf"/><Relationship Id="rId8" Type="http://schemas.openxmlformats.org/officeDocument/2006/relationships/customXml" Target="../ink/ink81.xml"/><Relationship Id="rId51" Type="http://schemas.openxmlformats.org/officeDocument/2006/relationships/image" Target="../media/image27.emf"/><Relationship Id="rId72" Type="http://schemas.openxmlformats.org/officeDocument/2006/relationships/customXml" Target="../ink/ink113.xml"/><Relationship Id="rId80" Type="http://schemas.openxmlformats.org/officeDocument/2006/relationships/customXml" Target="../ink/ink117.xml"/><Relationship Id="rId85" Type="http://schemas.openxmlformats.org/officeDocument/2006/relationships/image" Target="../media/image44.emf"/><Relationship Id="rId93" Type="http://schemas.openxmlformats.org/officeDocument/2006/relationships/image" Target="../media/image48.emf"/><Relationship Id="rId98" Type="http://schemas.openxmlformats.org/officeDocument/2006/relationships/customXml" Target="../ink/ink126.xml"/><Relationship Id="rId3" Type="http://schemas.openxmlformats.org/officeDocument/2006/relationships/image" Target="../media/image310.emf"/><Relationship Id="rId12" Type="http://schemas.openxmlformats.org/officeDocument/2006/relationships/customXml" Target="../ink/ink83.xml"/><Relationship Id="rId17" Type="http://schemas.openxmlformats.org/officeDocument/2006/relationships/image" Target="../media/image1010.emf"/><Relationship Id="rId25" Type="http://schemas.openxmlformats.org/officeDocument/2006/relationships/image" Target="../media/image141.emf"/><Relationship Id="rId33" Type="http://schemas.openxmlformats.org/officeDocument/2006/relationships/image" Target="../media/image180.emf"/><Relationship Id="rId38" Type="http://schemas.openxmlformats.org/officeDocument/2006/relationships/customXml" Target="../ink/ink96.xml"/><Relationship Id="rId46" Type="http://schemas.openxmlformats.org/officeDocument/2006/relationships/customXml" Target="../ink/ink100.xml"/><Relationship Id="rId59" Type="http://schemas.openxmlformats.org/officeDocument/2006/relationships/image" Target="../media/image31.emf"/><Relationship Id="rId67" Type="http://schemas.openxmlformats.org/officeDocument/2006/relationships/image" Target="../media/image35.emf"/><Relationship Id="rId103" Type="http://schemas.openxmlformats.org/officeDocument/2006/relationships/image" Target="../media/image53.emf"/><Relationship Id="rId108" Type="http://schemas.openxmlformats.org/officeDocument/2006/relationships/customXml" Target="../ink/ink131.xml"/><Relationship Id="rId20" Type="http://schemas.openxmlformats.org/officeDocument/2006/relationships/customXml" Target="../ink/ink87.xml"/><Relationship Id="rId41" Type="http://schemas.openxmlformats.org/officeDocument/2006/relationships/image" Target="../media/image220.emf"/><Relationship Id="rId54" Type="http://schemas.openxmlformats.org/officeDocument/2006/relationships/customXml" Target="../ink/ink104.xml"/><Relationship Id="rId62" Type="http://schemas.openxmlformats.org/officeDocument/2006/relationships/customXml" Target="../ink/ink108.xml"/><Relationship Id="rId70" Type="http://schemas.openxmlformats.org/officeDocument/2006/relationships/customXml" Target="../ink/ink112.xml"/><Relationship Id="rId75" Type="http://schemas.openxmlformats.org/officeDocument/2006/relationships/image" Target="../media/image39.emf"/><Relationship Id="rId83" Type="http://schemas.openxmlformats.org/officeDocument/2006/relationships/image" Target="../media/image43.emf"/><Relationship Id="rId88" Type="http://schemas.openxmlformats.org/officeDocument/2006/relationships/customXml" Target="../ink/ink121.xml"/><Relationship Id="rId91" Type="http://schemas.openxmlformats.org/officeDocument/2006/relationships/image" Target="../media/image47.emf"/><Relationship Id="rId96" Type="http://schemas.openxmlformats.org/officeDocument/2006/relationships/customXml" Target="../ink/ink125.xml"/><Relationship Id="rId111" Type="http://schemas.openxmlformats.org/officeDocument/2006/relationships/image" Target="../media/image57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0.xml"/><Relationship Id="rId15" Type="http://schemas.openxmlformats.org/officeDocument/2006/relationships/image" Target="../media/image910.emf"/><Relationship Id="rId23" Type="http://schemas.openxmlformats.org/officeDocument/2006/relationships/image" Target="../media/image1310.emf"/><Relationship Id="rId28" Type="http://schemas.openxmlformats.org/officeDocument/2006/relationships/customXml" Target="../ink/ink91.xml"/><Relationship Id="rId36" Type="http://schemas.openxmlformats.org/officeDocument/2006/relationships/customXml" Target="../ink/ink95.xml"/><Relationship Id="rId49" Type="http://schemas.openxmlformats.org/officeDocument/2006/relationships/image" Target="../media/image26.emf"/><Relationship Id="rId57" Type="http://schemas.openxmlformats.org/officeDocument/2006/relationships/image" Target="../media/image30.emf"/><Relationship Id="rId106" Type="http://schemas.openxmlformats.org/officeDocument/2006/relationships/customXml" Target="../ink/ink130.xml"/><Relationship Id="rId114" Type="http://schemas.openxmlformats.org/officeDocument/2006/relationships/customXml" Target="../ink/ink134.xml"/><Relationship Id="rId10" Type="http://schemas.openxmlformats.org/officeDocument/2006/relationships/customXml" Target="../ink/ink82.xml"/><Relationship Id="rId31" Type="http://schemas.openxmlformats.org/officeDocument/2006/relationships/image" Target="../media/image170.emf"/><Relationship Id="rId44" Type="http://schemas.openxmlformats.org/officeDocument/2006/relationships/customXml" Target="../ink/ink99.xml"/><Relationship Id="rId52" Type="http://schemas.openxmlformats.org/officeDocument/2006/relationships/customXml" Target="../ink/ink103.xml"/><Relationship Id="rId60" Type="http://schemas.openxmlformats.org/officeDocument/2006/relationships/customXml" Target="../ink/ink107.xml"/><Relationship Id="rId65" Type="http://schemas.openxmlformats.org/officeDocument/2006/relationships/image" Target="../media/image34.emf"/><Relationship Id="rId73" Type="http://schemas.openxmlformats.org/officeDocument/2006/relationships/image" Target="../media/image38.emf"/><Relationship Id="rId78" Type="http://schemas.openxmlformats.org/officeDocument/2006/relationships/customXml" Target="../ink/ink116.xml"/><Relationship Id="rId81" Type="http://schemas.openxmlformats.org/officeDocument/2006/relationships/image" Target="../media/image42.emf"/><Relationship Id="rId86" Type="http://schemas.openxmlformats.org/officeDocument/2006/relationships/customXml" Target="../ink/ink120.xml"/><Relationship Id="rId94" Type="http://schemas.openxmlformats.org/officeDocument/2006/relationships/customXml" Target="../ink/ink124.xml"/><Relationship Id="rId99" Type="http://schemas.openxmlformats.org/officeDocument/2006/relationships/image" Target="../media/image51.emf"/><Relationship Id="rId101" Type="http://schemas.openxmlformats.org/officeDocument/2006/relationships/image" Target="../media/image52.emf"/><Relationship Id="rId4" Type="http://schemas.openxmlformats.org/officeDocument/2006/relationships/customXml" Target="../ink/ink79.xml"/><Relationship Id="rId9" Type="http://schemas.openxmlformats.org/officeDocument/2006/relationships/image" Target="../media/image610.emf"/><Relationship Id="rId13" Type="http://schemas.openxmlformats.org/officeDocument/2006/relationships/image" Target="../media/image810.emf"/><Relationship Id="rId18" Type="http://schemas.openxmlformats.org/officeDocument/2006/relationships/customXml" Target="../ink/ink86.xml"/><Relationship Id="rId39" Type="http://schemas.openxmlformats.org/officeDocument/2006/relationships/image" Target="../media/image210.emf"/><Relationship Id="rId109" Type="http://schemas.openxmlformats.org/officeDocument/2006/relationships/image" Target="../media/image56.emf"/><Relationship Id="rId34" Type="http://schemas.openxmlformats.org/officeDocument/2006/relationships/customXml" Target="../ink/ink94.xml"/><Relationship Id="rId50" Type="http://schemas.openxmlformats.org/officeDocument/2006/relationships/customXml" Target="../ink/ink102.xml"/><Relationship Id="rId55" Type="http://schemas.openxmlformats.org/officeDocument/2006/relationships/image" Target="../media/image29.emf"/><Relationship Id="rId76" Type="http://schemas.openxmlformats.org/officeDocument/2006/relationships/customXml" Target="../ink/ink115.xml"/><Relationship Id="rId97" Type="http://schemas.openxmlformats.org/officeDocument/2006/relationships/image" Target="../media/image50.emf"/><Relationship Id="rId104" Type="http://schemas.openxmlformats.org/officeDocument/2006/relationships/customXml" Target="../ink/ink129.xml"/><Relationship Id="rId7" Type="http://schemas.openxmlformats.org/officeDocument/2006/relationships/image" Target="../media/image510.emf"/><Relationship Id="rId71" Type="http://schemas.openxmlformats.org/officeDocument/2006/relationships/image" Target="../media/image37.emf"/><Relationship Id="rId92" Type="http://schemas.openxmlformats.org/officeDocument/2006/relationships/customXml" Target="../ink/ink123.xml"/><Relationship Id="rId2" Type="http://schemas.openxmlformats.org/officeDocument/2006/relationships/customXml" Target="../ink/ink78.xml"/><Relationship Id="rId29" Type="http://schemas.openxmlformats.org/officeDocument/2006/relationships/image" Target="../media/image160.emf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7.xml"/><Relationship Id="rId117" Type="http://schemas.openxmlformats.org/officeDocument/2006/relationships/image" Target="../media/image74.emf"/><Relationship Id="rId21" Type="http://schemas.openxmlformats.org/officeDocument/2006/relationships/image" Target="../media/image1210.emf"/><Relationship Id="rId42" Type="http://schemas.openxmlformats.org/officeDocument/2006/relationships/customXml" Target="../ink/ink155.xml"/><Relationship Id="rId47" Type="http://schemas.openxmlformats.org/officeDocument/2006/relationships/image" Target="../media/image25.emf"/><Relationship Id="rId63" Type="http://schemas.openxmlformats.org/officeDocument/2006/relationships/image" Target="../media/image33.emf"/><Relationship Id="rId68" Type="http://schemas.openxmlformats.org/officeDocument/2006/relationships/customXml" Target="../ink/ink168.xml"/><Relationship Id="rId84" Type="http://schemas.openxmlformats.org/officeDocument/2006/relationships/customXml" Target="../ink/ink176.xml"/><Relationship Id="rId89" Type="http://schemas.openxmlformats.org/officeDocument/2006/relationships/image" Target="../media/image60.emf"/><Relationship Id="rId112" Type="http://schemas.openxmlformats.org/officeDocument/2006/relationships/customXml" Target="../ink/ink190.xml"/><Relationship Id="rId16" Type="http://schemas.openxmlformats.org/officeDocument/2006/relationships/customXml" Target="../ink/ink142.xml"/><Relationship Id="rId107" Type="http://schemas.openxmlformats.org/officeDocument/2006/relationships/image" Target="../media/image69.emf"/><Relationship Id="rId11" Type="http://schemas.openxmlformats.org/officeDocument/2006/relationships/image" Target="../media/image710.emf"/><Relationship Id="rId24" Type="http://schemas.openxmlformats.org/officeDocument/2006/relationships/customXml" Target="../ink/ink146.xml"/><Relationship Id="rId32" Type="http://schemas.openxmlformats.org/officeDocument/2006/relationships/customXml" Target="../ink/ink150.xml"/><Relationship Id="rId37" Type="http://schemas.openxmlformats.org/officeDocument/2006/relationships/image" Target="../media/image200.emf"/><Relationship Id="rId40" Type="http://schemas.openxmlformats.org/officeDocument/2006/relationships/customXml" Target="../ink/ink154.xml"/><Relationship Id="rId45" Type="http://schemas.openxmlformats.org/officeDocument/2006/relationships/image" Target="../media/image24.emf"/><Relationship Id="rId53" Type="http://schemas.openxmlformats.org/officeDocument/2006/relationships/image" Target="../media/image28.emf"/><Relationship Id="rId58" Type="http://schemas.openxmlformats.org/officeDocument/2006/relationships/customXml" Target="../ink/ink163.xml"/><Relationship Id="rId66" Type="http://schemas.openxmlformats.org/officeDocument/2006/relationships/customXml" Target="../ink/ink167.xml"/><Relationship Id="rId74" Type="http://schemas.openxmlformats.org/officeDocument/2006/relationships/customXml" Target="../ink/ink171.xml"/><Relationship Id="rId79" Type="http://schemas.openxmlformats.org/officeDocument/2006/relationships/image" Target="../media/image41.emf"/><Relationship Id="rId87" Type="http://schemas.openxmlformats.org/officeDocument/2006/relationships/image" Target="../media/image45.emf"/><Relationship Id="rId102" Type="http://schemas.openxmlformats.org/officeDocument/2006/relationships/customXml" Target="../ink/ink185.xml"/><Relationship Id="rId110" Type="http://schemas.openxmlformats.org/officeDocument/2006/relationships/customXml" Target="../ink/ink189.xml"/><Relationship Id="rId115" Type="http://schemas.openxmlformats.org/officeDocument/2006/relationships/image" Target="../media/image73.emf"/><Relationship Id="rId5" Type="http://schemas.openxmlformats.org/officeDocument/2006/relationships/image" Target="../media/image410.emf"/><Relationship Id="rId61" Type="http://schemas.openxmlformats.org/officeDocument/2006/relationships/image" Target="../media/image32.emf"/><Relationship Id="rId82" Type="http://schemas.openxmlformats.org/officeDocument/2006/relationships/customXml" Target="../ink/ink175.xml"/><Relationship Id="rId90" Type="http://schemas.openxmlformats.org/officeDocument/2006/relationships/customXml" Target="../ink/ink179.xml"/><Relationship Id="rId95" Type="http://schemas.openxmlformats.org/officeDocument/2006/relationships/image" Target="../media/image63.emf"/><Relationship Id="rId19" Type="http://schemas.openxmlformats.org/officeDocument/2006/relationships/image" Target="../media/image1110.emf"/><Relationship Id="rId14" Type="http://schemas.openxmlformats.org/officeDocument/2006/relationships/customXml" Target="../ink/ink141.xml"/><Relationship Id="rId22" Type="http://schemas.openxmlformats.org/officeDocument/2006/relationships/customXml" Target="../ink/ink145.xml"/><Relationship Id="rId27" Type="http://schemas.openxmlformats.org/officeDocument/2006/relationships/image" Target="../media/image150.emf"/><Relationship Id="rId30" Type="http://schemas.openxmlformats.org/officeDocument/2006/relationships/customXml" Target="../ink/ink149.xml"/><Relationship Id="rId35" Type="http://schemas.openxmlformats.org/officeDocument/2006/relationships/image" Target="../media/image190.emf"/><Relationship Id="rId43" Type="http://schemas.openxmlformats.org/officeDocument/2006/relationships/image" Target="../media/image230.emf"/><Relationship Id="rId48" Type="http://schemas.openxmlformats.org/officeDocument/2006/relationships/customXml" Target="../ink/ink158.xml"/><Relationship Id="rId56" Type="http://schemas.openxmlformats.org/officeDocument/2006/relationships/customXml" Target="../ink/ink162.xml"/><Relationship Id="rId64" Type="http://schemas.openxmlformats.org/officeDocument/2006/relationships/customXml" Target="../ink/ink166.xml"/><Relationship Id="rId69" Type="http://schemas.openxmlformats.org/officeDocument/2006/relationships/image" Target="../media/image36.emf"/><Relationship Id="rId77" Type="http://schemas.openxmlformats.org/officeDocument/2006/relationships/image" Target="../media/image40.emf"/><Relationship Id="rId100" Type="http://schemas.openxmlformats.org/officeDocument/2006/relationships/customXml" Target="../ink/ink184.xml"/><Relationship Id="rId105" Type="http://schemas.openxmlformats.org/officeDocument/2006/relationships/image" Target="../media/image68.emf"/><Relationship Id="rId113" Type="http://schemas.openxmlformats.org/officeDocument/2006/relationships/image" Target="../media/image72.emf"/><Relationship Id="rId118" Type="http://schemas.openxmlformats.org/officeDocument/2006/relationships/customXml" Target="../ink/ink193.xml"/><Relationship Id="rId8" Type="http://schemas.openxmlformats.org/officeDocument/2006/relationships/customXml" Target="../ink/ink138.xml"/><Relationship Id="rId51" Type="http://schemas.openxmlformats.org/officeDocument/2006/relationships/image" Target="../media/image27.emf"/><Relationship Id="rId72" Type="http://schemas.openxmlformats.org/officeDocument/2006/relationships/customXml" Target="../ink/ink170.xml"/><Relationship Id="rId80" Type="http://schemas.openxmlformats.org/officeDocument/2006/relationships/customXml" Target="../ink/ink174.xml"/><Relationship Id="rId85" Type="http://schemas.openxmlformats.org/officeDocument/2006/relationships/image" Target="../media/image44.emf"/><Relationship Id="rId93" Type="http://schemas.openxmlformats.org/officeDocument/2006/relationships/image" Target="../media/image62.emf"/><Relationship Id="rId98" Type="http://schemas.openxmlformats.org/officeDocument/2006/relationships/customXml" Target="../ink/ink183.xml"/><Relationship Id="rId3" Type="http://schemas.openxmlformats.org/officeDocument/2006/relationships/image" Target="../media/image310.emf"/><Relationship Id="rId12" Type="http://schemas.openxmlformats.org/officeDocument/2006/relationships/customXml" Target="../ink/ink140.xml"/><Relationship Id="rId17" Type="http://schemas.openxmlformats.org/officeDocument/2006/relationships/image" Target="../media/image1010.emf"/><Relationship Id="rId25" Type="http://schemas.openxmlformats.org/officeDocument/2006/relationships/image" Target="../media/image141.emf"/><Relationship Id="rId33" Type="http://schemas.openxmlformats.org/officeDocument/2006/relationships/image" Target="../media/image180.emf"/><Relationship Id="rId38" Type="http://schemas.openxmlformats.org/officeDocument/2006/relationships/customXml" Target="../ink/ink153.xml"/><Relationship Id="rId46" Type="http://schemas.openxmlformats.org/officeDocument/2006/relationships/customXml" Target="../ink/ink157.xml"/><Relationship Id="rId59" Type="http://schemas.openxmlformats.org/officeDocument/2006/relationships/image" Target="../media/image31.emf"/><Relationship Id="rId67" Type="http://schemas.openxmlformats.org/officeDocument/2006/relationships/image" Target="../media/image35.emf"/><Relationship Id="rId103" Type="http://schemas.openxmlformats.org/officeDocument/2006/relationships/image" Target="../media/image67.emf"/><Relationship Id="rId108" Type="http://schemas.openxmlformats.org/officeDocument/2006/relationships/customXml" Target="../ink/ink188.xml"/><Relationship Id="rId116" Type="http://schemas.openxmlformats.org/officeDocument/2006/relationships/customXml" Target="../ink/ink192.xml"/><Relationship Id="rId20" Type="http://schemas.openxmlformats.org/officeDocument/2006/relationships/customXml" Target="../ink/ink144.xml"/><Relationship Id="rId41" Type="http://schemas.openxmlformats.org/officeDocument/2006/relationships/image" Target="../media/image220.emf"/><Relationship Id="rId54" Type="http://schemas.openxmlformats.org/officeDocument/2006/relationships/customXml" Target="../ink/ink161.xml"/><Relationship Id="rId62" Type="http://schemas.openxmlformats.org/officeDocument/2006/relationships/customXml" Target="../ink/ink165.xml"/><Relationship Id="rId70" Type="http://schemas.openxmlformats.org/officeDocument/2006/relationships/customXml" Target="../ink/ink169.xml"/><Relationship Id="rId75" Type="http://schemas.openxmlformats.org/officeDocument/2006/relationships/image" Target="../media/image39.emf"/><Relationship Id="rId83" Type="http://schemas.openxmlformats.org/officeDocument/2006/relationships/image" Target="../media/image43.emf"/><Relationship Id="rId88" Type="http://schemas.openxmlformats.org/officeDocument/2006/relationships/customXml" Target="../ink/ink178.xml"/><Relationship Id="rId91" Type="http://schemas.openxmlformats.org/officeDocument/2006/relationships/image" Target="../media/image61.emf"/><Relationship Id="rId96" Type="http://schemas.openxmlformats.org/officeDocument/2006/relationships/customXml" Target="../ink/ink182.xml"/><Relationship Id="rId111" Type="http://schemas.openxmlformats.org/officeDocument/2006/relationships/image" Target="../media/image71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7.xml"/><Relationship Id="rId15" Type="http://schemas.openxmlformats.org/officeDocument/2006/relationships/image" Target="../media/image910.emf"/><Relationship Id="rId23" Type="http://schemas.openxmlformats.org/officeDocument/2006/relationships/image" Target="../media/image1310.emf"/><Relationship Id="rId28" Type="http://schemas.openxmlformats.org/officeDocument/2006/relationships/customXml" Target="../ink/ink148.xml"/><Relationship Id="rId36" Type="http://schemas.openxmlformats.org/officeDocument/2006/relationships/customXml" Target="../ink/ink152.xml"/><Relationship Id="rId49" Type="http://schemas.openxmlformats.org/officeDocument/2006/relationships/image" Target="../media/image26.emf"/><Relationship Id="rId57" Type="http://schemas.openxmlformats.org/officeDocument/2006/relationships/image" Target="../media/image30.emf"/><Relationship Id="rId106" Type="http://schemas.openxmlformats.org/officeDocument/2006/relationships/customXml" Target="../ink/ink187.xml"/><Relationship Id="rId114" Type="http://schemas.openxmlformats.org/officeDocument/2006/relationships/customXml" Target="../ink/ink191.xml"/><Relationship Id="rId119" Type="http://schemas.openxmlformats.org/officeDocument/2006/relationships/image" Target="../media/image75.emf"/><Relationship Id="rId10" Type="http://schemas.openxmlformats.org/officeDocument/2006/relationships/customXml" Target="../ink/ink139.xml"/><Relationship Id="rId31" Type="http://schemas.openxmlformats.org/officeDocument/2006/relationships/image" Target="../media/image170.emf"/><Relationship Id="rId44" Type="http://schemas.openxmlformats.org/officeDocument/2006/relationships/customXml" Target="../ink/ink156.xml"/><Relationship Id="rId52" Type="http://schemas.openxmlformats.org/officeDocument/2006/relationships/customXml" Target="../ink/ink160.xml"/><Relationship Id="rId60" Type="http://schemas.openxmlformats.org/officeDocument/2006/relationships/customXml" Target="../ink/ink164.xml"/><Relationship Id="rId65" Type="http://schemas.openxmlformats.org/officeDocument/2006/relationships/image" Target="../media/image34.emf"/><Relationship Id="rId73" Type="http://schemas.openxmlformats.org/officeDocument/2006/relationships/image" Target="../media/image38.emf"/><Relationship Id="rId78" Type="http://schemas.openxmlformats.org/officeDocument/2006/relationships/customXml" Target="../ink/ink173.xml"/><Relationship Id="rId81" Type="http://schemas.openxmlformats.org/officeDocument/2006/relationships/image" Target="../media/image42.emf"/><Relationship Id="rId86" Type="http://schemas.openxmlformats.org/officeDocument/2006/relationships/customXml" Target="../ink/ink177.xml"/><Relationship Id="rId94" Type="http://schemas.openxmlformats.org/officeDocument/2006/relationships/customXml" Target="../ink/ink181.xml"/><Relationship Id="rId99" Type="http://schemas.openxmlformats.org/officeDocument/2006/relationships/image" Target="../media/image65.emf"/><Relationship Id="rId101" Type="http://schemas.openxmlformats.org/officeDocument/2006/relationships/image" Target="../media/image66.emf"/><Relationship Id="rId4" Type="http://schemas.openxmlformats.org/officeDocument/2006/relationships/customXml" Target="../ink/ink136.xml"/><Relationship Id="rId9" Type="http://schemas.openxmlformats.org/officeDocument/2006/relationships/image" Target="../media/image610.emf"/><Relationship Id="rId13" Type="http://schemas.openxmlformats.org/officeDocument/2006/relationships/image" Target="../media/image810.emf"/><Relationship Id="rId18" Type="http://schemas.openxmlformats.org/officeDocument/2006/relationships/customXml" Target="../ink/ink143.xml"/><Relationship Id="rId39" Type="http://schemas.openxmlformats.org/officeDocument/2006/relationships/image" Target="../media/image210.emf"/><Relationship Id="rId109" Type="http://schemas.openxmlformats.org/officeDocument/2006/relationships/image" Target="../media/image70.emf"/><Relationship Id="rId34" Type="http://schemas.openxmlformats.org/officeDocument/2006/relationships/customXml" Target="../ink/ink151.xml"/><Relationship Id="rId50" Type="http://schemas.openxmlformats.org/officeDocument/2006/relationships/customXml" Target="../ink/ink159.xml"/><Relationship Id="rId55" Type="http://schemas.openxmlformats.org/officeDocument/2006/relationships/image" Target="../media/image29.emf"/><Relationship Id="rId76" Type="http://schemas.openxmlformats.org/officeDocument/2006/relationships/customXml" Target="../ink/ink172.xml"/><Relationship Id="rId97" Type="http://schemas.openxmlformats.org/officeDocument/2006/relationships/image" Target="../media/image64.emf"/><Relationship Id="rId104" Type="http://schemas.openxmlformats.org/officeDocument/2006/relationships/customXml" Target="../ink/ink186.xml"/><Relationship Id="rId7" Type="http://schemas.openxmlformats.org/officeDocument/2006/relationships/image" Target="../media/image510.emf"/><Relationship Id="rId71" Type="http://schemas.openxmlformats.org/officeDocument/2006/relationships/image" Target="../media/image37.emf"/><Relationship Id="rId92" Type="http://schemas.openxmlformats.org/officeDocument/2006/relationships/customXml" Target="../ink/ink180.xml"/><Relationship Id="rId2" Type="http://schemas.openxmlformats.org/officeDocument/2006/relationships/customXml" Target="../ink/ink135.xml"/><Relationship Id="rId29" Type="http://schemas.openxmlformats.org/officeDocument/2006/relationships/image" Target="../media/image160.emf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6.xml"/><Relationship Id="rId117" Type="http://schemas.openxmlformats.org/officeDocument/2006/relationships/image" Target="../media/image90.emf"/><Relationship Id="rId21" Type="http://schemas.openxmlformats.org/officeDocument/2006/relationships/image" Target="../media/image1210.emf"/><Relationship Id="rId42" Type="http://schemas.openxmlformats.org/officeDocument/2006/relationships/customXml" Target="../ink/ink214.xml"/><Relationship Id="rId47" Type="http://schemas.openxmlformats.org/officeDocument/2006/relationships/image" Target="../media/image25.emf"/><Relationship Id="rId63" Type="http://schemas.openxmlformats.org/officeDocument/2006/relationships/image" Target="../media/image33.emf"/><Relationship Id="rId68" Type="http://schemas.openxmlformats.org/officeDocument/2006/relationships/customXml" Target="../ink/ink227.xml"/><Relationship Id="rId84" Type="http://schemas.openxmlformats.org/officeDocument/2006/relationships/customXml" Target="../ink/ink235.xml"/><Relationship Id="rId89" Type="http://schemas.openxmlformats.org/officeDocument/2006/relationships/image" Target="../media/image76.emf"/><Relationship Id="rId112" Type="http://schemas.openxmlformats.org/officeDocument/2006/relationships/customXml" Target="../ink/ink249.xml"/><Relationship Id="rId16" Type="http://schemas.openxmlformats.org/officeDocument/2006/relationships/customXml" Target="../ink/ink201.xml"/><Relationship Id="rId107" Type="http://schemas.openxmlformats.org/officeDocument/2006/relationships/image" Target="../media/image85.emf"/><Relationship Id="rId11" Type="http://schemas.openxmlformats.org/officeDocument/2006/relationships/image" Target="../media/image710.emf"/><Relationship Id="rId32" Type="http://schemas.openxmlformats.org/officeDocument/2006/relationships/customXml" Target="../ink/ink209.xml"/><Relationship Id="rId37" Type="http://schemas.openxmlformats.org/officeDocument/2006/relationships/image" Target="../media/image200.emf"/><Relationship Id="rId53" Type="http://schemas.openxmlformats.org/officeDocument/2006/relationships/image" Target="../media/image28.emf"/><Relationship Id="rId58" Type="http://schemas.openxmlformats.org/officeDocument/2006/relationships/customXml" Target="../ink/ink222.xml"/><Relationship Id="rId74" Type="http://schemas.openxmlformats.org/officeDocument/2006/relationships/customXml" Target="../ink/ink230.xml"/><Relationship Id="rId79" Type="http://schemas.openxmlformats.org/officeDocument/2006/relationships/image" Target="../media/image41.emf"/><Relationship Id="rId102" Type="http://schemas.openxmlformats.org/officeDocument/2006/relationships/customXml" Target="../ink/ink244.xml"/><Relationship Id="rId5" Type="http://schemas.openxmlformats.org/officeDocument/2006/relationships/image" Target="../media/image410.emf"/><Relationship Id="rId61" Type="http://schemas.openxmlformats.org/officeDocument/2006/relationships/image" Target="../media/image32.emf"/><Relationship Id="rId82" Type="http://schemas.openxmlformats.org/officeDocument/2006/relationships/customXml" Target="../ink/ink234.xml"/><Relationship Id="rId90" Type="http://schemas.openxmlformats.org/officeDocument/2006/relationships/customXml" Target="../ink/ink238.xml"/><Relationship Id="rId95" Type="http://schemas.openxmlformats.org/officeDocument/2006/relationships/image" Target="../media/image79.emf"/><Relationship Id="rId19" Type="http://schemas.openxmlformats.org/officeDocument/2006/relationships/image" Target="../media/image1110.emf"/><Relationship Id="rId14" Type="http://schemas.openxmlformats.org/officeDocument/2006/relationships/customXml" Target="../ink/ink200.xml"/><Relationship Id="rId22" Type="http://schemas.openxmlformats.org/officeDocument/2006/relationships/customXml" Target="../ink/ink204.xml"/><Relationship Id="rId27" Type="http://schemas.openxmlformats.org/officeDocument/2006/relationships/image" Target="../media/image150.emf"/><Relationship Id="rId30" Type="http://schemas.openxmlformats.org/officeDocument/2006/relationships/customXml" Target="../ink/ink208.xml"/><Relationship Id="rId35" Type="http://schemas.openxmlformats.org/officeDocument/2006/relationships/image" Target="../media/image190.emf"/><Relationship Id="rId43" Type="http://schemas.openxmlformats.org/officeDocument/2006/relationships/image" Target="../media/image230.emf"/><Relationship Id="rId48" Type="http://schemas.openxmlformats.org/officeDocument/2006/relationships/customXml" Target="../ink/ink217.xml"/><Relationship Id="rId56" Type="http://schemas.openxmlformats.org/officeDocument/2006/relationships/customXml" Target="../ink/ink221.xml"/><Relationship Id="rId64" Type="http://schemas.openxmlformats.org/officeDocument/2006/relationships/customXml" Target="../ink/ink225.xml"/><Relationship Id="rId69" Type="http://schemas.openxmlformats.org/officeDocument/2006/relationships/image" Target="../media/image36.emf"/><Relationship Id="rId77" Type="http://schemas.openxmlformats.org/officeDocument/2006/relationships/image" Target="../media/image40.emf"/><Relationship Id="rId100" Type="http://schemas.openxmlformats.org/officeDocument/2006/relationships/customXml" Target="../ink/ink243.xml"/><Relationship Id="rId105" Type="http://schemas.openxmlformats.org/officeDocument/2006/relationships/image" Target="../media/image84.emf"/><Relationship Id="rId113" Type="http://schemas.openxmlformats.org/officeDocument/2006/relationships/image" Target="../media/image88.emf"/><Relationship Id="rId118" Type="http://schemas.openxmlformats.org/officeDocument/2006/relationships/customXml" Target="../ink/ink252.xml"/><Relationship Id="rId8" Type="http://schemas.openxmlformats.org/officeDocument/2006/relationships/customXml" Target="../ink/ink197.xml"/><Relationship Id="rId51" Type="http://schemas.openxmlformats.org/officeDocument/2006/relationships/image" Target="../media/image27.emf"/><Relationship Id="rId72" Type="http://schemas.openxmlformats.org/officeDocument/2006/relationships/customXml" Target="../ink/ink229.xml"/><Relationship Id="rId80" Type="http://schemas.openxmlformats.org/officeDocument/2006/relationships/customXml" Target="../ink/ink233.xml"/><Relationship Id="rId85" Type="http://schemas.openxmlformats.org/officeDocument/2006/relationships/image" Target="../media/image44.emf"/><Relationship Id="rId93" Type="http://schemas.openxmlformats.org/officeDocument/2006/relationships/image" Target="../media/image78.emf"/><Relationship Id="rId98" Type="http://schemas.openxmlformats.org/officeDocument/2006/relationships/customXml" Target="../ink/ink242.xml"/><Relationship Id="rId121" Type="http://schemas.openxmlformats.org/officeDocument/2006/relationships/image" Target="../media/image92.emf"/><Relationship Id="rId3" Type="http://schemas.openxmlformats.org/officeDocument/2006/relationships/image" Target="../media/image310.emf"/><Relationship Id="rId12" Type="http://schemas.openxmlformats.org/officeDocument/2006/relationships/customXml" Target="../ink/ink199.xml"/><Relationship Id="rId17" Type="http://schemas.openxmlformats.org/officeDocument/2006/relationships/image" Target="../media/image1010.emf"/><Relationship Id="rId25" Type="http://schemas.openxmlformats.org/officeDocument/2006/relationships/image" Target="../media/image141.emf"/><Relationship Id="rId33" Type="http://schemas.openxmlformats.org/officeDocument/2006/relationships/image" Target="../media/image180.emf"/><Relationship Id="rId38" Type="http://schemas.openxmlformats.org/officeDocument/2006/relationships/customXml" Target="../ink/ink212.xml"/><Relationship Id="rId46" Type="http://schemas.openxmlformats.org/officeDocument/2006/relationships/customXml" Target="../ink/ink216.xml"/><Relationship Id="rId59" Type="http://schemas.openxmlformats.org/officeDocument/2006/relationships/image" Target="../media/image31.emf"/><Relationship Id="rId67" Type="http://schemas.openxmlformats.org/officeDocument/2006/relationships/image" Target="../media/image35.emf"/><Relationship Id="rId103" Type="http://schemas.openxmlformats.org/officeDocument/2006/relationships/image" Target="../media/image83.emf"/><Relationship Id="rId108" Type="http://schemas.openxmlformats.org/officeDocument/2006/relationships/customXml" Target="../ink/ink247.xml"/><Relationship Id="rId116" Type="http://schemas.openxmlformats.org/officeDocument/2006/relationships/customXml" Target="../ink/ink251.xml"/><Relationship Id="rId20" Type="http://schemas.openxmlformats.org/officeDocument/2006/relationships/customXml" Target="../ink/ink203.xml"/><Relationship Id="rId41" Type="http://schemas.openxmlformats.org/officeDocument/2006/relationships/image" Target="../media/image220.emf"/><Relationship Id="rId54" Type="http://schemas.openxmlformats.org/officeDocument/2006/relationships/customXml" Target="../ink/ink220.xml"/><Relationship Id="rId62" Type="http://schemas.openxmlformats.org/officeDocument/2006/relationships/customXml" Target="../ink/ink224.xml"/><Relationship Id="rId70" Type="http://schemas.openxmlformats.org/officeDocument/2006/relationships/customXml" Target="../ink/ink228.xml"/><Relationship Id="rId75" Type="http://schemas.openxmlformats.org/officeDocument/2006/relationships/image" Target="../media/image39.emf"/><Relationship Id="rId83" Type="http://schemas.openxmlformats.org/officeDocument/2006/relationships/image" Target="../media/image43.emf"/><Relationship Id="rId88" Type="http://schemas.openxmlformats.org/officeDocument/2006/relationships/customXml" Target="../ink/ink237.xml"/><Relationship Id="rId91" Type="http://schemas.openxmlformats.org/officeDocument/2006/relationships/image" Target="../media/image77.emf"/><Relationship Id="rId96" Type="http://schemas.openxmlformats.org/officeDocument/2006/relationships/customXml" Target="../ink/ink241.xml"/><Relationship Id="rId111" Type="http://schemas.openxmlformats.org/officeDocument/2006/relationships/image" Target="../media/image87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6.xml"/><Relationship Id="rId15" Type="http://schemas.openxmlformats.org/officeDocument/2006/relationships/image" Target="../media/image910.emf"/><Relationship Id="rId23" Type="http://schemas.openxmlformats.org/officeDocument/2006/relationships/image" Target="../media/image1310.emf"/><Relationship Id="rId28" Type="http://schemas.openxmlformats.org/officeDocument/2006/relationships/customXml" Target="../ink/ink207.xml"/><Relationship Id="rId36" Type="http://schemas.openxmlformats.org/officeDocument/2006/relationships/customXml" Target="../ink/ink211.xml"/><Relationship Id="rId49" Type="http://schemas.openxmlformats.org/officeDocument/2006/relationships/image" Target="../media/image26.emf"/><Relationship Id="rId57" Type="http://schemas.openxmlformats.org/officeDocument/2006/relationships/image" Target="../media/image30.emf"/><Relationship Id="rId106" Type="http://schemas.openxmlformats.org/officeDocument/2006/relationships/customXml" Target="../ink/ink246.xml"/><Relationship Id="rId114" Type="http://schemas.openxmlformats.org/officeDocument/2006/relationships/customXml" Target="../ink/ink250.xml"/><Relationship Id="rId119" Type="http://schemas.openxmlformats.org/officeDocument/2006/relationships/image" Target="../media/image91.emf"/><Relationship Id="rId10" Type="http://schemas.openxmlformats.org/officeDocument/2006/relationships/customXml" Target="../ink/ink198.xml"/><Relationship Id="rId31" Type="http://schemas.openxmlformats.org/officeDocument/2006/relationships/image" Target="../media/image170.emf"/><Relationship Id="rId44" Type="http://schemas.openxmlformats.org/officeDocument/2006/relationships/customXml" Target="../ink/ink215.xml"/><Relationship Id="rId52" Type="http://schemas.openxmlformats.org/officeDocument/2006/relationships/customXml" Target="../ink/ink219.xml"/><Relationship Id="rId60" Type="http://schemas.openxmlformats.org/officeDocument/2006/relationships/customXml" Target="../ink/ink223.xml"/><Relationship Id="rId65" Type="http://schemas.openxmlformats.org/officeDocument/2006/relationships/image" Target="../media/image34.emf"/><Relationship Id="rId73" Type="http://schemas.openxmlformats.org/officeDocument/2006/relationships/image" Target="../media/image38.emf"/><Relationship Id="rId78" Type="http://schemas.openxmlformats.org/officeDocument/2006/relationships/customXml" Target="../ink/ink232.xml"/><Relationship Id="rId81" Type="http://schemas.openxmlformats.org/officeDocument/2006/relationships/image" Target="../media/image42.emf"/><Relationship Id="rId86" Type="http://schemas.openxmlformats.org/officeDocument/2006/relationships/customXml" Target="../ink/ink236.xml"/><Relationship Id="rId94" Type="http://schemas.openxmlformats.org/officeDocument/2006/relationships/customXml" Target="../ink/ink240.xml"/><Relationship Id="rId99" Type="http://schemas.openxmlformats.org/officeDocument/2006/relationships/image" Target="../media/image81.emf"/><Relationship Id="rId101" Type="http://schemas.openxmlformats.org/officeDocument/2006/relationships/image" Target="../media/image82.emf"/><Relationship Id="rId4" Type="http://schemas.openxmlformats.org/officeDocument/2006/relationships/customXml" Target="../ink/ink195.xml"/><Relationship Id="rId9" Type="http://schemas.openxmlformats.org/officeDocument/2006/relationships/image" Target="../media/image610.emf"/><Relationship Id="rId13" Type="http://schemas.openxmlformats.org/officeDocument/2006/relationships/image" Target="../media/image810.emf"/><Relationship Id="rId18" Type="http://schemas.openxmlformats.org/officeDocument/2006/relationships/customXml" Target="../ink/ink202.xml"/><Relationship Id="rId39" Type="http://schemas.openxmlformats.org/officeDocument/2006/relationships/image" Target="../media/image210.emf"/><Relationship Id="rId109" Type="http://schemas.openxmlformats.org/officeDocument/2006/relationships/image" Target="../media/image86.emf"/><Relationship Id="rId34" Type="http://schemas.openxmlformats.org/officeDocument/2006/relationships/customXml" Target="../ink/ink210.xml"/><Relationship Id="rId50" Type="http://schemas.openxmlformats.org/officeDocument/2006/relationships/customXml" Target="../ink/ink218.xml"/><Relationship Id="rId55" Type="http://schemas.openxmlformats.org/officeDocument/2006/relationships/image" Target="../media/image29.emf"/><Relationship Id="rId76" Type="http://schemas.openxmlformats.org/officeDocument/2006/relationships/customXml" Target="../ink/ink231.xml"/><Relationship Id="rId97" Type="http://schemas.openxmlformats.org/officeDocument/2006/relationships/image" Target="../media/image80.emf"/><Relationship Id="rId104" Type="http://schemas.openxmlformats.org/officeDocument/2006/relationships/customXml" Target="../ink/ink245.xml"/><Relationship Id="rId120" Type="http://schemas.openxmlformats.org/officeDocument/2006/relationships/customXml" Target="../ink/ink253.xml"/><Relationship Id="rId7" Type="http://schemas.openxmlformats.org/officeDocument/2006/relationships/image" Target="../media/image510.emf"/><Relationship Id="rId71" Type="http://schemas.openxmlformats.org/officeDocument/2006/relationships/image" Target="../media/image37.emf"/><Relationship Id="rId92" Type="http://schemas.openxmlformats.org/officeDocument/2006/relationships/customXml" Target="../ink/ink239.xml"/><Relationship Id="rId2" Type="http://schemas.openxmlformats.org/officeDocument/2006/relationships/customXml" Target="../ink/ink194.xml"/><Relationship Id="rId29" Type="http://schemas.openxmlformats.org/officeDocument/2006/relationships/image" Target="../media/image160.emf"/><Relationship Id="rId24" Type="http://schemas.openxmlformats.org/officeDocument/2006/relationships/customXml" Target="../ink/ink205.xml"/><Relationship Id="rId40" Type="http://schemas.openxmlformats.org/officeDocument/2006/relationships/customXml" Target="../ink/ink213.xml"/><Relationship Id="rId45" Type="http://schemas.openxmlformats.org/officeDocument/2006/relationships/image" Target="../media/image24.emf"/><Relationship Id="rId66" Type="http://schemas.openxmlformats.org/officeDocument/2006/relationships/customXml" Target="../ink/ink226.xml"/><Relationship Id="rId87" Type="http://schemas.openxmlformats.org/officeDocument/2006/relationships/image" Target="../media/image45.emf"/><Relationship Id="rId110" Type="http://schemas.openxmlformats.org/officeDocument/2006/relationships/customXml" Target="../ink/ink248.xml"/><Relationship Id="rId115" Type="http://schemas.openxmlformats.org/officeDocument/2006/relationships/image" Target="../media/image8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779286-151E-41AC-A434-4F31A74F9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/>
          <a:p>
            <a:pPr algn="ctr"/>
            <a:r>
              <a:rPr lang="en-US" dirty="0" err="1"/>
              <a:t>Repetisjon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936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D34C699C-4C24-42F0-8D85-982A5915A843}"/>
              </a:ext>
            </a:extLst>
          </p:cNvPr>
          <p:cNvGrpSpPr/>
          <p:nvPr/>
        </p:nvGrpSpPr>
        <p:grpSpPr>
          <a:xfrm>
            <a:off x="905495" y="2823552"/>
            <a:ext cx="2091600" cy="865800"/>
            <a:chOff x="1950655" y="1200390"/>
            <a:chExt cx="2091600" cy="86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Håndskrift 1">
                  <a:extLst>
                    <a:ext uri="{FF2B5EF4-FFF2-40B4-BE49-F238E27FC236}">
                      <a16:creationId xmlns:a16="http://schemas.microsoft.com/office/drawing/2014/main" id="{3C966B95-C095-4643-B3CD-50B5FCDFF76D}"/>
                    </a:ext>
                  </a:extLst>
                </p14:cNvPr>
                <p14:cNvContentPartPr/>
                <p14:nvPr/>
              </p14:nvContentPartPr>
              <p14:xfrm>
                <a:off x="1950655" y="1461750"/>
                <a:ext cx="487800" cy="461520"/>
              </p14:xfrm>
            </p:contentPart>
          </mc:Choice>
          <mc:Fallback xmlns="">
            <p:pic>
              <p:nvPicPr>
                <p:cNvPr id="2" name="Håndskrift 1">
                  <a:extLst>
                    <a:ext uri="{FF2B5EF4-FFF2-40B4-BE49-F238E27FC236}">
                      <a16:creationId xmlns:a16="http://schemas.microsoft.com/office/drawing/2014/main" id="{3C966B95-C095-4643-B3CD-50B5FCDFF76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41662" y="1452750"/>
                  <a:ext cx="505427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Håndskrift 2">
                  <a:extLst>
                    <a:ext uri="{FF2B5EF4-FFF2-40B4-BE49-F238E27FC236}">
                      <a16:creationId xmlns:a16="http://schemas.microsoft.com/office/drawing/2014/main" id="{2EFB8402-664B-43F0-A741-D9C04CE0B32D}"/>
                    </a:ext>
                  </a:extLst>
                </p14:cNvPr>
                <p14:cNvContentPartPr/>
                <p14:nvPr/>
              </p14:nvContentPartPr>
              <p14:xfrm>
                <a:off x="2802775" y="1444830"/>
                <a:ext cx="35280" cy="505080"/>
              </p14:xfrm>
            </p:contentPart>
          </mc:Choice>
          <mc:Fallback xmlns="">
            <p:pic>
              <p:nvPicPr>
                <p:cNvPr id="3" name="Håndskrift 2">
                  <a:extLst>
                    <a:ext uri="{FF2B5EF4-FFF2-40B4-BE49-F238E27FC236}">
                      <a16:creationId xmlns:a16="http://schemas.microsoft.com/office/drawing/2014/main" id="{2EFB8402-664B-43F0-A741-D9C04CE0B32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93775" y="1435830"/>
                  <a:ext cx="5292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Håndskrift 3">
                  <a:extLst>
                    <a:ext uri="{FF2B5EF4-FFF2-40B4-BE49-F238E27FC236}">
                      <a16:creationId xmlns:a16="http://schemas.microsoft.com/office/drawing/2014/main" id="{7C199FF4-4436-4188-9644-E0AF01DBAD60}"/>
                    </a:ext>
                  </a:extLst>
                </p14:cNvPr>
                <p14:cNvContentPartPr/>
                <p14:nvPr/>
              </p14:nvContentPartPr>
              <p14:xfrm>
                <a:off x="2767855" y="1200390"/>
                <a:ext cx="1274400" cy="865800"/>
              </p14:xfrm>
            </p:contentPart>
          </mc:Choice>
          <mc:Fallback xmlns="">
            <p:pic>
              <p:nvPicPr>
                <p:cNvPr id="4" name="Håndskrift 3">
                  <a:extLst>
                    <a:ext uri="{FF2B5EF4-FFF2-40B4-BE49-F238E27FC236}">
                      <a16:creationId xmlns:a16="http://schemas.microsoft.com/office/drawing/2014/main" id="{7C199FF4-4436-4188-9644-E0AF01DBAD6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58855" y="1191390"/>
                  <a:ext cx="1292040" cy="88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FBA3919A-FAE0-448F-9B51-A43742AD3DED}"/>
              </a:ext>
            </a:extLst>
          </p:cNvPr>
          <p:cNvGrpSpPr/>
          <p:nvPr/>
        </p:nvGrpSpPr>
        <p:grpSpPr>
          <a:xfrm>
            <a:off x="4586851" y="885513"/>
            <a:ext cx="2352960" cy="795960"/>
            <a:chOff x="2207335" y="3835590"/>
            <a:chExt cx="2352960" cy="79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Håndskrift 5">
                  <a:extLst>
                    <a:ext uri="{FF2B5EF4-FFF2-40B4-BE49-F238E27FC236}">
                      <a16:creationId xmlns:a16="http://schemas.microsoft.com/office/drawing/2014/main" id="{906A533B-DD27-4588-8AA3-0FAFE8664EB3}"/>
                    </a:ext>
                  </a:extLst>
                </p14:cNvPr>
                <p14:cNvContentPartPr/>
                <p14:nvPr/>
              </p14:nvContentPartPr>
              <p14:xfrm>
                <a:off x="2207335" y="3903630"/>
                <a:ext cx="195120" cy="583920"/>
              </p14:xfrm>
            </p:contentPart>
          </mc:Choice>
          <mc:Fallback xmlns="">
            <p:pic>
              <p:nvPicPr>
                <p:cNvPr id="6" name="Håndskrift 5">
                  <a:extLst>
                    <a:ext uri="{FF2B5EF4-FFF2-40B4-BE49-F238E27FC236}">
                      <a16:creationId xmlns:a16="http://schemas.microsoft.com/office/drawing/2014/main" id="{906A533B-DD27-4588-8AA3-0FAFE8664EB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98335" y="3894630"/>
                  <a:ext cx="21276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Håndskrift 6">
                  <a:extLst>
                    <a:ext uri="{FF2B5EF4-FFF2-40B4-BE49-F238E27FC236}">
                      <a16:creationId xmlns:a16="http://schemas.microsoft.com/office/drawing/2014/main" id="{1E49734B-378A-4D04-A98A-A8533563D505}"/>
                    </a:ext>
                  </a:extLst>
                </p14:cNvPr>
                <p14:cNvContentPartPr/>
                <p14:nvPr/>
              </p14:nvContentPartPr>
              <p14:xfrm>
                <a:off x="2313895" y="4072830"/>
                <a:ext cx="337320" cy="421920"/>
              </p14:xfrm>
            </p:contentPart>
          </mc:Choice>
          <mc:Fallback xmlns="">
            <p:pic>
              <p:nvPicPr>
                <p:cNvPr id="7" name="Håndskrift 6">
                  <a:extLst>
                    <a:ext uri="{FF2B5EF4-FFF2-40B4-BE49-F238E27FC236}">
                      <a16:creationId xmlns:a16="http://schemas.microsoft.com/office/drawing/2014/main" id="{1E49734B-378A-4D04-A98A-A8533563D50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04895" y="4063830"/>
                  <a:ext cx="35496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Håndskrift 7">
                  <a:extLst>
                    <a:ext uri="{FF2B5EF4-FFF2-40B4-BE49-F238E27FC236}">
                      <a16:creationId xmlns:a16="http://schemas.microsoft.com/office/drawing/2014/main" id="{99C622ED-97D8-436B-95F7-FA5F832AE4D5}"/>
                    </a:ext>
                  </a:extLst>
                </p14:cNvPr>
                <p14:cNvContentPartPr/>
                <p14:nvPr/>
              </p14:nvContentPartPr>
              <p14:xfrm>
                <a:off x="3171775" y="3896070"/>
                <a:ext cx="105840" cy="664920"/>
              </p14:xfrm>
            </p:contentPart>
          </mc:Choice>
          <mc:Fallback xmlns="">
            <p:pic>
              <p:nvPicPr>
                <p:cNvPr id="8" name="Håndskrift 7">
                  <a:extLst>
                    <a:ext uri="{FF2B5EF4-FFF2-40B4-BE49-F238E27FC236}">
                      <a16:creationId xmlns:a16="http://schemas.microsoft.com/office/drawing/2014/main" id="{99C622ED-97D8-436B-95F7-FA5F832AE4D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62775" y="3887070"/>
                  <a:ext cx="123480" cy="68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Håndskrift 9">
                  <a:extLst>
                    <a:ext uri="{FF2B5EF4-FFF2-40B4-BE49-F238E27FC236}">
                      <a16:creationId xmlns:a16="http://schemas.microsoft.com/office/drawing/2014/main" id="{D62276D0-03F2-4E4F-B46F-A368B12666D0}"/>
                    </a:ext>
                  </a:extLst>
                </p14:cNvPr>
                <p14:cNvContentPartPr/>
                <p14:nvPr/>
              </p14:nvContentPartPr>
              <p14:xfrm>
                <a:off x="3078535" y="3835590"/>
                <a:ext cx="1481760" cy="795960"/>
              </p14:xfrm>
            </p:contentPart>
          </mc:Choice>
          <mc:Fallback xmlns="">
            <p:pic>
              <p:nvPicPr>
                <p:cNvPr id="10" name="Håndskrift 9">
                  <a:extLst>
                    <a:ext uri="{FF2B5EF4-FFF2-40B4-BE49-F238E27FC236}">
                      <a16:creationId xmlns:a16="http://schemas.microsoft.com/office/drawing/2014/main" id="{D62276D0-03F2-4E4F-B46F-A368B12666D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69535" y="3826590"/>
                  <a:ext cx="1499400" cy="81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228F1AA0-E39E-4A6E-A784-F41CFBD5ABE9}"/>
              </a:ext>
            </a:extLst>
          </p:cNvPr>
          <p:cNvGrpSpPr/>
          <p:nvPr/>
        </p:nvGrpSpPr>
        <p:grpSpPr>
          <a:xfrm>
            <a:off x="8554745" y="2580287"/>
            <a:ext cx="2712960" cy="797040"/>
            <a:chOff x="7175335" y="2371470"/>
            <a:chExt cx="2712960" cy="79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Håndskrift 11">
                  <a:extLst>
                    <a:ext uri="{FF2B5EF4-FFF2-40B4-BE49-F238E27FC236}">
                      <a16:creationId xmlns:a16="http://schemas.microsoft.com/office/drawing/2014/main" id="{2C0B071E-FC01-4001-BB82-5585529152E2}"/>
                    </a:ext>
                  </a:extLst>
                </p14:cNvPr>
                <p14:cNvContentPartPr/>
                <p14:nvPr/>
              </p14:nvContentPartPr>
              <p14:xfrm>
                <a:off x="7175335" y="2516910"/>
                <a:ext cx="423000" cy="523800"/>
              </p14:xfrm>
            </p:contentPart>
          </mc:Choice>
          <mc:Fallback xmlns="">
            <p:pic>
              <p:nvPicPr>
                <p:cNvPr id="12" name="Håndskrift 11">
                  <a:extLst>
                    <a:ext uri="{FF2B5EF4-FFF2-40B4-BE49-F238E27FC236}">
                      <a16:creationId xmlns:a16="http://schemas.microsoft.com/office/drawing/2014/main" id="{2C0B071E-FC01-4001-BB82-5585529152E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166335" y="2507910"/>
                  <a:ext cx="44064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Håndskrift 12">
                  <a:extLst>
                    <a:ext uri="{FF2B5EF4-FFF2-40B4-BE49-F238E27FC236}">
                      <a16:creationId xmlns:a16="http://schemas.microsoft.com/office/drawing/2014/main" id="{F8EB2095-BA80-44EF-A2DF-91CB208B2718}"/>
                    </a:ext>
                  </a:extLst>
                </p14:cNvPr>
                <p14:cNvContentPartPr/>
                <p14:nvPr/>
              </p14:nvContentPartPr>
              <p14:xfrm>
                <a:off x="8092255" y="2488830"/>
                <a:ext cx="22320" cy="600840"/>
              </p14:xfrm>
            </p:contentPart>
          </mc:Choice>
          <mc:Fallback xmlns="">
            <p:pic>
              <p:nvPicPr>
                <p:cNvPr id="13" name="Håndskrift 12">
                  <a:extLst>
                    <a:ext uri="{FF2B5EF4-FFF2-40B4-BE49-F238E27FC236}">
                      <a16:creationId xmlns:a16="http://schemas.microsoft.com/office/drawing/2014/main" id="{F8EB2095-BA80-44EF-A2DF-91CB208B271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083255" y="2479830"/>
                  <a:ext cx="39960" cy="61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Håndskrift 13">
                  <a:extLst>
                    <a:ext uri="{FF2B5EF4-FFF2-40B4-BE49-F238E27FC236}">
                      <a16:creationId xmlns:a16="http://schemas.microsoft.com/office/drawing/2014/main" id="{C46C09AA-5C58-47F7-9094-EA99EF1A76B6}"/>
                    </a:ext>
                  </a:extLst>
                </p14:cNvPr>
                <p14:cNvContentPartPr/>
                <p14:nvPr/>
              </p14:nvContentPartPr>
              <p14:xfrm>
                <a:off x="8056255" y="2371470"/>
                <a:ext cx="1832040" cy="797040"/>
              </p14:xfrm>
            </p:contentPart>
          </mc:Choice>
          <mc:Fallback xmlns="">
            <p:pic>
              <p:nvPicPr>
                <p:cNvPr id="14" name="Håndskrift 13">
                  <a:extLst>
                    <a:ext uri="{FF2B5EF4-FFF2-40B4-BE49-F238E27FC236}">
                      <a16:creationId xmlns:a16="http://schemas.microsoft.com/office/drawing/2014/main" id="{C46C09AA-5C58-47F7-9094-EA99EF1A76B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047255" y="2362470"/>
                  <a:ext cx="1849680" cy="81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2B5A3064-67CF-460F-BAFB-C0E4E9252566}"/>
              </a:ext>
            </a:extLst>
          </p:cNvPr>
          <p:cNvGrpSpPr/>
          <p:nvPr/>
        </p:nvGrpSpPr>
        <p:grpSpPr>
          <a:xfrm>
            <a:off x="4673993" y="5180847"/>
            <a:ext cx="2801160" cy="826560"/>
            <a:chOff x="7693015" y="5168310"/>
            <a:chExt cx="2801160" cy="82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Håndskrift 15">
                  <a:extLst>
                    <a:ext uri="{FF2B5EF4-FFF2-40B4-BE49-F238E27FC236}">
                      <a16:creationId xmlns:a16="http://schemas.microsoft.com/office/drawing/2014/main" id="{810E1BB9-9540-466E-8F5D-02DD07B73E73}"/>
                    </a:ext>
                  </a:extLst>
                </p14:cNvPr>
                <p14:cNvContentPartPr/>
                <p14:nvPr/>
              </p14:nvContentPartPr>
              <p14:xfrm>
                <a:off x="7693015" y="5168310"/>
                <a:ext cx="439920" cy="703800"/>
              </p14:xfrm>
            </p:contentPart>
          </mc:Choice>
          <mc:Fallback xmlns="">
            <p:pic>
              <p:nvPicPr>
                <p:cNvPr id="16" name="Håndskrift 15">
                  <a:extLst>
                    <a:ext uri="{FF2B5EF4-FFF2-40B4-BE49-F238E27FC236}">
                      <a16:creationId xmlns:a16="http://schemas.microsoft.com/office/drawing/2014/main" id="{810E1BB9-9540-466E-8F5D-02DD07B73E7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684015" y="5159310"/>
                  <a:ext cx="457560" cy="72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Håndskrift 16">
                  <a:extLst>
                    <a:ext uri="{FF2B5EF4-FFF2-40B4-BE49-F238E27FC236}">
                      <a16:creationId xmlns:a16="http://schemas.microsoft.com/office/drawing/2014/main" id="{CFA28844-C1E2-46D1-BCD0-3E41BB9F5F00}"/>
                    </a:ext>
                  </a:extLst>
                </p14:cNvPr>
                <p14:cNvContentPartPr/>
                <p14:nvPr/>
              </p14:nvContentPartPr>
              <p14:xfrm>
                <a:off x="8688775" y="5300430"/>
                <a:ext cx="77760" cy="618120"/>
              </p14:xfrm>
            </p:contentPart>
          </mc:Choice>
          <mc:Fallback xmlns="">
            <p:pic>
              <p:nvPicPr>
                <p:cNvPr id="17" name="Håndskrift 16">
                  <a:extLst>
                    <a:ext uri="{FF2B5EF4-FFF2-40B4-BE49-F238E27FC236}">
                      <a16:creationId xmlns:a16="http://schemas.microsoft.com/office/drawing/2014/main" id="{CFA28844-C1E2-46D1-BCD0-3E41BB9F5F0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79775" y="5291430"/>
                  <a:ext cx="95400" cy="63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Håndskrift 18">
                  <a:extLst>
                    <a:ext uri="{FF2B5EF4-FFF2-40B4-BE49-F238E27FC236}">
                      <a16:creationId xmlns:a16="http://schemas.microsoft.com/office/drawing/2014/main" id="{7ABCF304-66DF-4588-AFC6-E3D4F8D8EF41}"/>
                    </a:ext>
                  </a:extLst>
                </p14:cNvPr>
                <p14:cNvContentPartPr/>
                <p14:nvPr/>
              </p14:nvContentPartPr>
              <p14:xfrm>
                <a:off x="8764375" y="5315550"/>
                <a:ext cx="1729800" cy="679320"/>
              </p14:xfrm>
            </p:contentPart>
          </mc:Choice>
          <mc:Fallback xmlns="">
            <p:pic>
              <p:nvPicPr>
                <p:cNvPr id="19" name="Håndskrift 18">
                  <a:extLst>
                    <a:ext uri="{FF2B5EF4-FFF2-40B4-BE49-F238E27FC236}">
                      <a16:creationId xmlns:a16="http://schemas.microsoft.com/office/drawing/2014/main" id="{7ABCF304-66DF-4588-AFC6-E3D4F8D8EF4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755375" y="5306550"/>
                  <a:ext cx="1747440" cy="69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AFDFA825-D32C-4368-B50D-98902AB06577}"/>
              </a:ext>
            </a:extLst>
          </p:cNvPr>
          <p:cNvGrpSpPr/>
          <p:nvPr/>
        </p:nvGrpSpPr>
        <p:grpSpPr>
          <a:xfrm>
            <a:off x="2229575" y="3063672"/>
            <a:ext cx="290160" cy="370080"/>
            <a:chOff x="3274735" y="1440510"/>
            <a:chExt cx="29016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9" name="Håndskrift 8">
                  <a:extLst>
                    <a:ext uri="{FF2B5EF4-FFF2-40B4-BE49-F238E27FC236}">
                      <a16:creationId xmlns:a16="http://schemas.microsoft.com/office/drawing/2014/main" id="{0CFDF9A8-268B-4BBC-B37C-5D562F70A82F}"/>
                    </a:ext>
                  </a:extLst>
                </p14:cNvPr>
                <p14:cNvContentPartPr/>
                <p14:nvPr/>
              </p14:nvContentPartPr>
              <p14:xfrm>
                <a:off x="3274735" y="1440510"/>
                <a:ext cx="290160" cy="34560"/>
              </p14:xfrm>
            </p:contentPart>
          </mc:Choice>
          <mc:Fallback xmlns="">
            <p:pic>
              <p:nvPicPr>
                <p:cNvPr id="9" name="Håndskrift 8">
                  <a:extLst>
                    <a:ext uri="{FF2B5EF4-FFF2-40B4-BE49-F238E27FC236}">
                      <a16:creationId xmlns:a16="http://schemas.microsoft.com/office/drawing/2014/main" id="{0CFDF9A8-268B-4BBC-B37C-5D562F70A82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68615" y="1434390"/>
                  <a:ext cx="302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Håndskrift 17">
                  <a:extLst>
                    <a:ext uri="{FF2B5EF4-FFF2-40B4-BE49-F238E27FC236}">
                      <a16:creationId xmlns:a16="http://schemas.microsoft.com/office/drawing/2014/main" id="{8DF4C5FC-A7BE-487A-ABB9-B2E301B73AD8}"/>
                    </a:ext>
                  </a:extLst>
                </p14:cNvPr>
                <p14:cNvContentPartPr/>
                <p14:nvPr/>
              </p14:nvContentPartPr>
              <p14:xfrm>
                <a:off x="3292735" y="1501710"/>
                <a:ext cx="240120" cy="308880"/>
              </p14:xfrm>
            </p:contentPart>
          </mc:Choice>
          <mc:Fallback xmlns="">
            <p:pic>
              <p:nvPicPr>
                <p:cNvPr id="18" name="Håndskrift 17">
                  <a:extLst>
                    <a:ext uri="{FF2B5EF4-FFF2-40B4-BE49-F238E27FC236}">
                      <a16:creationId xmlns:a16="http://schemas.microsoft.com/office/drawing/2014/main" id="{8DF4C5FC-A7BE-487A-ABB9-B2E301B73AD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86615" y="1495590"/>
                  <a:ext cx="252360" cy="32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928E232A-4591-47A1-B0E1-4EC7D1159B1D}"/>
              </a:ext>
            </a:extLst>
          </p:cNvPr>
          <p:cNvGrpSpPr/>
          <p:nvPr/>
        </p:nvGrpSpPr>
        <p:grpSpPr>
          <a:xfrm>
            <a:off x="5722651" y="1152993"/>
            <a:ext cx="949320" cy="353160"/>
            <a:chOff x="3343135" y="4103070"/>
            <a:chExt cx="94932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Håndskrift 21">
                  <a:extLst>
                    <a:ext uri="{FF2B5EF4-FFF2-40B4-BE49-F238E27FC236}">
                      <a16:creationId xmlns:a16="http://schemas.microsoft.com/office/drawing/2014/main" id="{FFFE7DC5-98E3-4E2A-9C4C-5EB8AC49AE89}"/>
                    </a:ext>
                  </a:extLst>
                </p14:cNvPr>
                <p14:cNvContentPartPr/>
                <p14:nvPr/>
              </p14:nvContentPartPr>
              <p14:xfrm>
                <a:off x="3343135" y="4103070"/>
                <a:ext cx="290880" cy="7200"/>
              </p14:xfrm>
            </p:contentPart>
          </mc:Choice>
          <mc:Fallback xmlns="">
            <p:pic>
              <p:nvPicPr>
                <p:cNvPr id="22" name="Håndskrift 21">
                  <a:extLst>
                    <a:ext uri="{FF2B5EF4-FFF2-40B4-BE49-F238E27FC236}">
                      <a16:creationId xmlns:a16="http://schemas.microsoft.com/office/drawing/2014/main" id="{FFFE7DC5-98E3-4E2A-9C4C-5EB8AC49AE8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37015" y="4096950"/>
                  <a:ext cx="303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Håndskrift 22">
                  <a:extLst>
                    <a:ext uri="{FF2B5EF4-FFF2-40B4-BE49-F238E27FC236}">
                      <a16:creationId xmlns:a16="http://schemas.microsoft.com/office/drawing/2014/main" id="{1D636533-5716-4889-82FB-D80F1BA7E2EC}"/>
                    </a:ext>
                  </a:extLst>
                </p14:cNvPr>
                <p14:cNvContentPartPr/>
                <p14:nvPr/>
              </p14:nvContentPartPr>
              <p14:xfrm>
                <a:off x="3464455" y="4117470"/>
                <a:ext cx="62280" cy="328320"/>
              </p14:xfrm>
            </p:contentPart>
          </mc:Choice>
          <mc:Fallback xmlns="">
            <p:pic>
              <p:nvPicPr>
                <p:cNvPr id="23" name="Håndskrift 22">
                  <a:extLst>
                    <a:ext uri="{FF2B5EF4-FFF2-40B4-BE49-F238E27FC236}">
                      <a16:creationId xmlns:a16="http://schemas.microsoft.com/office/drawing/2014/main" id="{1D636533-5716-4889-82FB-D80F1BA7E2E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58335" y="4111350"/>
                  <a:ext cx="745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Håndskrift 23">
                  <a:extLst>
                    <a:ext uri="{FF2B5EF4-FFF2-40B4-BE49-F238E27FC236}">
                      <a16:creationId xmlns:a16="http://schemas.microsoft.com/office/drawing/2014/main" id="{CD9685D9-FB6B-4ED0-A591-926706746700}"/>
                    </a:ext>
                  </a:extLst>
                </p14:cNvPr>
                <p14:cNvContentPartPr/>
                <p14:nvPr/>
              </p14:nvContentPartPr>
              <p14:xfrm>
                <a:off x="3616015" y="4230870"/>
                <a:ext cx="194400" cy="225360"/>
              </p14:xfrm>
            </p:contentPart>
          </mc:Choice>
          <mc:Fallback xmlns="">
            <p:pic>
              <p:nvPicPr>
                <p:cNvPr id="24" name="Håndskrift 23">
                  <a:extLst>
                    <a:ext uri="{FF2B5EF4-FFF2-40B4-BE49-F238E27FC236}">
                      <a16:creationId xmlns:a16="http://schemas.microsoft.com/office/drawing/2014/main" id="{CD9685D9-FB6B-4ED0-A591-92670674670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09895" y="4224750"/>
                  <a:ext cx="2066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Håndskrift 24">
                  <a:extLst>
                    <a:ext uri="{FF2B5EF4-FFF2-40B4-BE49-F238E27FC236}">
                      <a16:creationId xmlns:a16="http://schemas.microsoft.com/office/drawing/2014/main" id="{ECD8C911-1925-45D6-8A18-97BC5508070A}"/>
                    </a:ext>
                  </a:extLst>
                </p14:cNvPr>
                <p14:cNvContentPartPr/>
                <p14:nvPr/>
              </p14:nvContentPartPr>
              <p14:xfrm>
                <a:off x="3835615" y="4250670"/>
                <a:ext cx="185400" cy="200160"/>
              </p14:xfrm>
            </p:contentPart>
          </mc:Choice>
          <mc:Fallback xmlns="">
            <p:pic>
              <p:nvPicPr>
                <p:cNvPr id="25" name="Håndskrift 24">
                  <a:extLst>
                    <a:ext uri="{FF2B5EF4-FFF2-40B4-BE49-F238E27FC236}">
                      <a16:creationId xmlns:a16="http://schemas.microsoft.com/office/drawing/2014/main" id="{ECD8C911-1925-45D6-8A18-97BC5508070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29495" y="4244550"/>
                  <a:ext cx="1976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Håndskrift 25">
                  <a:extLst>
                    <a:ext uri="{FF2B5EF4-FFF2-40B4-BE49-F238E27FC236}">
                      <a16:creationId xmlns:a16="http://schemas.microsoft.com/office/drawing/2014/main" id="{70F418C7-CD2C-425D-9C8A-1243BA1F4AB7}"/>
                    </a:ext>
                  </a:extLst>
                </p14:cNvPr>
                <p14:cNvContentPartPr/>
                <p14:nvPr/>
              </p14:nvContentPartPr>
              <p14:xfrm>
                <a:off x="4074295" y="4213950"/>
                <a:ext cx="218160" cy="234360"/>
              </p14:xfrm>
            </p:contentPart>
          </mc:Choice>
          <mc:Fallback xmlns="">
            <p:pic>
              <p:nvPicPr>
                <p:cNvPr id="26" name="Håndskrift 25">
                  <a:extLst>
                    <a:ext uri="{FF2B5EF4-FFF2-40B4-BE49-F238E27FC236}">
                      <a16:creationId xmlns:a16="http://schemas.microsoft.com/office/drawing/2014/main" id="{70F418C7-CD2C-425D-9C8A-1243BA1F4AB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68175" y="4207830"/>
                  <a:ext cx="23040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CEF5DB00-1FBE-49AC-8CDD-4A16544838C5}"/>
              </a:ext>
            </a:extLst>
          </p:cNvPr>
          <p:cNvGrpSpPr/>
          <p:nvPr/>
        </p:nvGrpSpPr>
        <p:grpSpPr>
          <a:xfrm>
            <a:off x="9726545" y="2796647"/>
            <a:ext cx="1486800" cy="376200"/>
            <a:chOff x="8347135" y="2587830"/>
            <a:chExt cx="1486800" cy="3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Håndskrift 27">
                  <a:extLst>
                    <a:ext uri="{FF2B5EF4-FFF2-40B4-BE49-F238E27FC236}">
                      <a16:creationId xmlns:a16="http://schemas.microsoft.com/office/drawing/2014/main" id="{0CE6BCDC-BD2A-4A87-AD29-1F176D866283}"/>
                    </a:ext>
                  </a:extLst>
                </p14:cNvPr>
                <p14:cNvContentPartPr/>
                <p14:nvPr/>
              </p14:nvContentPartPr>
              <p14:xfrm>
                <a:off x="8347135" y="2623830"/>
                <a:ext cx="180720" cy="23760"/>
              </p14:xfrm>
            </p:contentPart>
          </mc:Choice>
          <mc:Fallback xmlns="">
            <p:pic>
              <p:nvPicPr>
                <p:cNvPr id="28" name="Håndskrift 27">
                  <a:extLst>
                    <a:ext uri="{FF2B5EF4-FFF2-40B4-BE49-F238E27FC236}">
                      <a16:creationId xmlns:a16="http://schemas.microsoft.com/office/drawing/2014/main" id="{0CE6BCDC-BD2A-4A87-AD29-1F176D86628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41015" y="2617710"/>
                  <a:ext cx="192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Håndskrift 28">
                  <a:extLst>
                    <a:ext uri="{FF2B5EF4-FFF2-40B4-BE49-F238E27FC236}">
                      <a16:creationId xmlns:a16="http://schemas.microsoft.com/office/drawing/2014/main" id="{EA33594F-8985-4AC2-81EA-D9EF90B187AE}"/>
                    </a:ext>
                  </a:extLst>
                </p14:cNvPr>
                <p14:cNvContentPartPr/>
                <p14:nvPr/>
              </p14:nvContentPartPr>
              <p14:xfrm>
                <a:off x="8347135" y="2634270"/>
                <a:ext cx="204480" cy="329760"/>
              </p14:xfrm>
            </p:contentPart>
          </mc:Choice>
          <mc:Fallback xmlns="">
            <p:pic>
              <p:nvPicPr>
                <p:cNvPr id="29" name="Håndskrift 28">
                  <a:extLst>
                    <a:ext uri="{FF2B5EF4-FFF2-40B4-BE49-F238E27FC236}">
                      <a16:creationId xmlns:a16="http://schemas.microsoft.com/office/drawing/2014/main" id="{EA33594F-8985-4AC2-81EA-D9EF90B187A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341015" y="2628150"/>
                  <a:ext cx="2167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Håndskrift 29">
                  <a:extLst>
                    <a:ext uri="{FF2B5EF4-FFF2-40B4-BE49-F238E27FC236}">
                      <a16:creationId xmlns:a16="http://schemas.microsoft.com/office/drawing/2014/main" id="{A0C44953-618D-464C-9303-C49A65AB191B}"/>
                    </a:ext>
                  </a:extLst>
                </p14:cNvPr>
                <p14:cNvContentPartPr/>
                <p14:nvPr/>
              </p14:nvContentPartPr>
              <p14:xfrm>
                <a:off x="8685535" y="2856030"/>
                <a:ext cx="360" cy="3600"/>
              </p14:xfrm>
            </p:contentPart>
          </mc:Choice>
          <mc:Fallback xmlns="">
            <p:pic>
              <p:nvPicPr>
                <p:cNvPr id="30" name="Håndskrift 29">
                  <a:extLst>
                    <a:ext uri="{FF2B5EF4-FFF2-40B4-BE49-F238E27FC236}">
                      <a16:creationId xmlns:a16="http://schemas.microsoft.com/office/drawing/2014/main" id="{A0C44953-618D-464C-9303-C49A65AB191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679415" y="2849910"/>
                  <a:ext cx="126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Håndskrift 30">
                  <a:extLst>
                    <a:ext uri="{FF2B5EF4-FFF2-40B4-BE49-F238E27FC236}">
                      <a16:creationId xmlns:a16="http://schemas.microsoft.com/office/drawing/2014/main" id="{15EAE64C-FBC8-4136-9B33-9699AE90428C}"/>
                    </a:ext>
                  </a:extLst>
                </p14:cNvPr>
                <p14:cNvContentPartPr/>
                <p14:nvPr/>
              </p14:nvContentPartPr>
              <p14:xfrm>
                <a:off x="8814415" y="2609070"/>
                <a:ext cx="229320" cy="305280"/>
              </p14:xfrm>
            </p:contentPart>
          </mc:Choice>
          <mc:Fallback xmlns="">
            <p:pic>
              <p:nvPicPr>
                <p:cNvPr id="31" name="Håndskrift 30">
                  <a:extLst>
                    <a:ext uri="{FF2B5EF4-FFF2-40B4-BE49-F238E27FC236}">
                      <a16:creationId xmlns:a16="http://schemas.microsoft.com/office/drawing/2014/main" id="{15EAE64C-FBC8-4136-9B33-9699AE90428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808295" y="2602950"/>
                  <a:ext cx="2415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Håndskrift 32">
                  <a:extLst>
                    <a:ext uri="{FF2B5EF4-FFF2-40B4-BE49-F238E27FC236}">
                      <a16:creationId xmlns:a16="http://schemas.microsoft.com/office/drawing/2014/main" id="{5DB82542-7685-4F83-B25F-BEC814C4C7C6}"/>
                    </a:ext>
                  </a:extLst>
                </p14:cNvPr>
                <p14:cNvContentPartPr/>
                <p14:nvPr/>
              </p14:nvContentPartPr>
              <p14:xfrm>
                <a:off x="9117895" y="2587830"/>
                <a:ext cx="266760" cy="347040"/>
              </p14:xfrm>
            </p:contentPart>
          </mc:Choice>
          <mc:Fallback xmlns="">
            <p:pic>
              <p:nvPicPr>
                <p:cNvPr id="33" name="Håndskrift 32">
                  <a:extLst>
                    <a:ext uri="{FF2B5EF4-FFF2-40B4-BE49-F238E27FC236}">
                      <a16:creationId xmlns:a16="http://schemas.microsoft.com/office/drawing/2014/main" id="{5DB82542-7685-4F83-B25F-BEC814C4C7C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111775" y="2581710"/>
                  <a:ext cx="27900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Håndskrift 33">
                  <a:extLst>
                    <a:ext uri="{FF2B5EF4-FFF2-40B4-BE49-F238E27FC236}">
                      <a16:creationId xmlns:a16="http://schemas.microsoft.com/office/drawing/2014/main" id="{90D54403-6ED5-47BD-A801-9B17300A70C7}"/>
                    </a:ext>
                  </a:extLst>
                </p14:cNvPr>
                <p14:cNvContentPartPr/>
                <p14:nvPr/>
              </p14:nvContentPartPr>
              <p14:xfrm>
                <a:off x="9530095" y="2598270"/>
                <a:ext cx="303840" cy="363600"/>
              </p14:xfrm>
            </p:contentPart>
          </mc:Choice>
          <mc:Fallback xmlns="">
            <p:pic>
              <p:nvPicPr>
                <p:cNvPr id="34" name="Håndskrift 33">
                  <a:extLst>
                    <a:ext uri="{FF2B5EF4-FFF2-40B4-BE49-F238E27FC236}">
                      <a16:creationId xmlns:a16="http://schemas.microsoft.com/office/drawing/2014/main" id="{90D54403-6ED5-47BD-A801-9B17300A70C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523975" y="2592150"/>
                  <a:ext cx="316080" cy="37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e 51">
            <a:extLst>
              <a:ext uri="{FF2B5EF4-FFF2-40B4-BE49-F238E27FC236}">
                <a16:creationId xmlns:a16="http://schemas.microsoft.com/office/drawing/2014/main" id="{7F00B526-C801-4DB8-9F22-02840BAE761D}"/>
              </a:ext>
            </a:extLst>
          </p:cNvPr>
          <p:cNvGrpSpPr/>
          <p:nvPr/>
        </p:nvGrpSpPr>
        <p:grpSpPr>
          <a:xfrm>
            <a:off x="5087993" y="3839127"/>
            <a:ext cx="1163520" cy="414360"/>
            <a:chOff x="9896575" y="3911910"/>
            <a:chExt cx="1163520" cy="4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Håndskrift 41">
                  <a:extLst>
                    <a:ext uri="{FF2B5EF4-FFF2-40B4-BE49-F238E27FC236}">
                      <a16:creationId xmlns:a16="http://schemas.microsoft.com/office/drawing/2014/main" id="{6BF88BD3-536D-412D-B028-8A8EE4265262}"/>
                    </a:ext>
                  </a:extLst>
                </p14:cNvPr>
                <p14:cNvContentPartPr/>
                <p14:nvPr/>
              </p14:nvContentPartPr>
              <p14:xfrm>
                <a:off x="9896575" y="3925590"/>
                <a:ext cx="59760" cy="177840"/>
              </p14:xfrm>
            </p:contentPart>
          </mc:Choice>
          <mc:Fallback xmlns="">
            <p:pic>
              <p:nvPicPr>
                <p:cNvPr id="42" name="Håndskrift 41">
                  <a:extLst>
                    <a:ext uri="{FF2B5EF4-FFF2-40B4-BE49-F238E27FC236}">
                      <a16:creationId xmlns:a16="http://schemas.microsoft.com/office/drawing/2014/main" id="{6BF88BD3-536D-412D-B028-8A8EE426526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890455" y="3919470"/>
                  <a:ext cx="720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Håndskrift 42">
                  <a:extLst>
                    <a:ext uri="{FF2B5EF4-FFF2-40B4-BE49-F238E27FC236}">
                      <a16:creationId xmlns:a16="http://schemas.microsoft.com/office/drawing/2014/main" id="{CFAE7ABA-9A53-47F7-8FD2-64E0D581AC70}"/>
                    </a:ext>
                  </a:extLst>
                </p14:cNvPr>
                <p14:cNvContentPartPr/>
                <p14:nvPr/>
              </p14:nvContentPartPr>
              <p14:xfrm>
                <a:off x="9975055" y="3911910"/>
                <a:ext cx="60840" cy="165960"/>
              </p14:xfrm>
            </p:contentPart>
          </mc:Choice>
          <mc:Fallback xmlns="">
            <p:pic>
              <p:nvPicPr>
                <p:cNvPr id="43" name="Håndskrift 42">
                  <a:extLst>
                    <a:ext uri="{FF2B5EF4-FFF2-40B4-BE49-F238E27FC236}">
                      <a16:creationId xmlns:a16="http://schemas.microsoft.com/office/drawing/2014/main" id="{CFAE7ABA-9A53-47F7-8FD2-64E0D581AC7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968935" y="3905790"/>
                  <a:ext cx="73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" name="Håndskrift 44">
                  <a:extLst>
                    <a:ext uri="{FF2B5EF4-FFF2-40B4-BE49-F238E27FC236}">
                      <a16:creationId xmlns:a16="http://schemas.microsoft.com/office/drawing/2014/main" id="{E6BEBD14-5504-4320-AA54-952361DE1414}"/>
                    </a:ext>
                  </a:extLst>
                </p14:cNvPr>
                <p14:cNvContentPartPr/>
                <p14:nvPr/>
              </p14:nvContentPartPr>
              <p14:xfrm>
                <a:off x="10179175" y="3977430"/>
                <a:ext cx="70200" cy="348840"/>
              </p14:xfrm>
            </p:contentPart>
          </mc:Choice>
          <mc:Fallback xmlns="">
            <p:pic>
              <p:nvPicPr>
                <p:cNvPr id="45" name="Håndskrift 44">
                  <a:extLst>
                    <a:ext uri="{FF2B5EF4-FFF2-40B4-BE49-F238E27FC236}">
                      <a16:creationId xmlns:a16="http://schemas.microsoft.com/office/drawing/2014/main" id="{E6BEBD14-5504-4320-AA54-952361DE141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173055" y="3971310"/>
                  <a:ext cx="824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Håndskrift 45">
                  <a:extLst>
                    <a:ext uri="{FF2B5EF4-FFF2-40B4-BE49-F238E27FC236}">
                      <a16:creationId xmlns:a16="http://schemas.microsoft.com/office/drawing/2014/main" id="{4F399E62-3BBB-47D8-A143-842AC78453EF}"/>
                    </a:ext>
                  </a:extLst>
                </p14:cNvPr>
                <p14:cNvContentPartPr/>
                <p14:nvPr/>
              </p14:nvContentPartPr>
              <p14:xfrm>
                <a:off x="10228495" y="4140870"/>
                <a:ext cx="128520" cy="39600"/>
              </p14:xfrm>
            </p:contentPart>
          </mc:Choice>
          <mc:Fallback xmlns="">
            <p:pic>
              <p:nvPicPr>
                <p:cNvPr id="46" name="Håndskrift 45">
                  <a:extLst>
                    <a:ext uri="{FF2B5EF4-FFF2-40B4-BE49-F238E27FC236}">
                      <a16:creationId xmlns:a16="http://schemas.microsoft.com/office/drawing/2014/main" id="{4F399E62-3BBB-47D8-A143-842AC78453E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222375" y="4134750"/>
                  <a:ext cx="1407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Håndskrift 46">
                  <a:extLst>
                    <a:ext uri="{FF2B5EF4-FFF2-40B4-BE49-F238E27FC236}">
                      <a16:creationId xmlns:a16="http://schemas.microsoft.com/office/drawing/2014/main" id="{D8AC939F-A96C-46CC-B906-77A48B76095B}"/>
                    </a:ext>
                  </a:extLst>
                </p14:cNvPr>
                <p14:cNvContentPartPr/>
                <p14:nvPr/>
              </p14:nvContentPartPr>
              <p14:xfrm>
                <a:off x="10336135" y="4036830"/>
                <a:ext cx="78120" cy="266040"/>
              </p14:xfrm>
            </p:contentPart>
          </mc:Choice>
          <mc:Fallback xmlns="">
            <p:pic>
              <p:nvPicPr>
                <p:cNvPr id="47" name="Håndskrift 46">
                  <a:extLst>
                    <a:ext uri="{FF2B5EF4-FFF2-40B4-BE49-F238E27FC236}">
                      <a16:creationId xmlns:a16="http://schemas.microsoft.com/office/drawing/2014/main" id="{D8AC939F-A96C-46CC-B906-77A48B76095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330015" y="4030710"/>
                  <a:ext cx="903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Håndskrift 47">
                  <a:extLst>
                    <a:ext uri="{FF2B5EF4-FFF2-40B4-BE49-F238E27FC236}">
                      <a16:creationId xmlns:a16="http://schemas.microsoft.com/office/drawing/2014/main" id="{30EBC729-184A-4F24-96FE-E8EDEA8A994E}"/>
                    </a:ext>
                  </a:extLst>
                </p14:cNvPr>
                <p14:cNvContentPartPr/>
                <p14:nvPr/>
              </p14:nvContentPartPr>
              <p14:xfrm>
                <a:off x="10452775" y="4126830"/>
                <a:ext cx="127440" cy="172440"/>
              </p14:xfrm>
            </p:contentPart>
          </mc:Choice>
          <mc:Fallback xmlns="">
            <p:pic>
              <p:nvPicPr>
                <p:cNvPr id="48" name="Håndskrift 47">
                  <a:extLst>
                    <a:ext uri="{FF2B5EF4-FFF2-40B4-BE49-F238E27FC236}">
                      <a16:creationId xmlns:a16="http://schemas.microsoft.com/office/drawing/2014/main" id="{30EBC729-184A-4F24-96FE-E8EDEA8A994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446655" y="4120710"/>
                  <a:ext cx="139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Håndskrift 48">
                  <a:extLst>
                    <a:ext uri="{FF2B5EF4-FFF2-40B4-BE49-F238E27FC236}">
                      <a16:creationId xmlns:a16="http://schemas.microsoft.com/office/drawing/2014/main" id="{5DAF3283-8ED0-4C11-BB76-80DED2236E20}"/>
                    </a:ext>
                  </a:extLst>
                </p14:cNvPr>
                <p14:cNvContentPartPr/>
                <p14:nvPr/>
              </p14:nvContentPartPr>
              <p14:xfrm>
                <a:off x="10651495" y="4019550"/>
                <a:ext cx="55080" cy="292680"/>
              </p14:xfrm>
            </p:contentPart>
          </mc:Choice>
          <mc:Fallback xmlns="">
            <p:pic>
              <p:nvPicPr>
                <p:cNvPr id="49" name="Håndskrift 48">
                  <a:extLst>
                    <a:ext uri="{FF2B5EF4-FFF2-40B4-BE49-F238E27FC236}">
                      <a16:creationId xmlns:a16="http://schemas.microsoft.com/office/drawing/2014/main" id="{5DAF3283-8ED0-4C11-BB76-80DED2236E2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645375" y="4013430"/>
                  <a:ext cx="673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Håndskrift 49">
                  <a:extLst>
                    <a:ext uri="{FF2B5EF4-FFF2-40B4-BE49-F238E27FC236}">
                      <a16:creationId xmlns:a16="http://schemas.microsoft.com/office/drawing/2014/main" id="{0AF0164F-8097-4A20-A40E-FDF9D567F059}"/>
                    </a:ext>
                  </a:extLst>
                </p14:cNvPr>
                <p14:cNvContentPartPr/>
                <p14:nvPr/>
              </p14:nvContentPartPr>
              <p14:xfrm>
                <a:off x="10782175" y="3947910"/>
                <a:ext cx="50040" cy="362880"/>
              </p14:xfrm>
            </p:contentPart>
          </mc:Choice>
          <mc:Fallback xmlns="">
            <p:pic>
              <p:nvPicPr>
                <p:cNvPr id="50" name="Håndskrift 49">
                  <a:extLst>
                    <a:ext uri="{FF2B5EF4-FFF2-40B4-BE49-F238E27FC236}">
                      <a16:creationId xmlns:a16="http://schemas.microsoft.com/office/drawing/2014/main" id="{0AF0164F-8097-4A20-A40E-FDF9D567F05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776055" y="3941790"/>
                  <a:ext cx="6228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Håndskrift 50">
                  <a:extLst>
                    <a:ext uri="{FF2B5EF4-FFF2-40B4-BE49-F238E27FC236}">
                      <a16:creationId xmlns:a16="http://schemas.microsoft.com/office/drawing/2014/main" id="{FB63A5F4-A860-4920-A8D1-4275F62987DB}"/>
                    </a:ext>
                  </a:extLst>
                </p14:cNvPr>
                <p14:cNvContentPartPr/>
                <p14:nvPr/>
              </p14:nvContentPartPr>
              <p14:xfrm>
                <a:off x="10895215" y="4122510"/>
                <a:ext cx="164880" cy="174960"/>
              </p14:xfrm>
            </p:contentPart>
          </mc:Choice>
          <mc:Fallback xmlns="">
            <p:pic>
              <p:nvPicPr>
                <p:cNvPr id="51" name="Håndskrift 50">
                  <a:extLst>
                    <a:ext uri="{FF2B5EF4-FFF2-40B4-BE49-F238E27FC236}">
                      <a16:creationId xmlns:a16="http://schemas.microsoft.com/office/drawing/2014/main" id="{FB63A5F4-A860-4920-A8D1-4275F62987D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889095" y="4116390"/>
                  <a:ext cx="17712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9868AF27-3E27-4413-AAE1-9C7566FFA190}"/>
              </a:ext>
            </a:extLst>
          </p:cNvPr>
          <p:cNvGrpSpPr/>
          <p:nvPr/>
        </p:nvGrpSpPr>
        <p:grpSpPr>
          <a:xfrm>
            <a:off x="6488229" y="3796430"/>
            <a:ext cx="952920" cy="447480"/>
            <a:chOff x="11217415" y="3819030"/>
            <a:chExt cx="95292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Håndskrift 52">
                  <a:extLst>
                    <a:ext uri="{FF2B5EF4-FFF2-40B4-BE49-F238E27FC236}">
                      <a16:creationId xmlns:a16="http://schemas.microsoft.com/office/drawing/2014/main" id="{F0100435-B2A6-4B13-A4EE-3F09D1CA5509}"/>
                    </a:ext>
                  </a:extLst>
                </p14:cNvPr>
                <p14:cNvContentPartPr/>
                <p14:nvPr/>
              </p14:nvContentPartPr>
              <p14:xfrm>
                <a:off x="11217415" y="3968430"/>
                <a:ext cx="255240" cy="287640"/>
              </p14:xfrm>
            </p:contentPart>
          </mc:Choice>
          <mc:Fallback xmlns="">
            <p:pic>
              <p:nvPicPr>
                <p:cNvPr id="53" name="Håndskrift 52">
                  <a:extLst>
                    <a:ext uri="{FF2B5EF4-FFF2-40B4-BE49-F238E27FC236}">
                      <a16:creationId xmlns:a16="http://schemas.microsoft.com/office/drawing/2014/main" id="{F0100435-B2A6-4B13-A4EE-3F09D1CA550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211295" y="3962310"/>
                  <a:ext cx="2674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Håndskrift 53">
                  <a:extLst>
                    <a:ext uri="{FF2B5EF4-FFF2-40B4-BE49-F238E27FC236}">
                      <a16:creationId xmlns:a16="http://schemas.microsoft.com/office/drawing/2014/main" id="{5000BB2D-6E0C-48D0-9D6C-146AC0DD3C3A}"/>
                    </a:ext>
                  </a:extLst>
                </p14:cNvPr>
                <p14:cNvContentPartPr/>
                <p14:nvPr/>
              </p14:nvContentPartPr>
              <p14:xfrm>
                <a:off x="11475535" y="4068150"/>
                <a:ext cx="113040" cy="198360"/>
              </p14:xfrm>
            </p:contentPart>
          </mc:Choice>
          <mc:Fallback xmlns="">
            <p:pic>
              <p:nvPicPr>
                <p:cNvPr id="54" name="Håndskrift 53">
                  <a:extLst>
                    <a:ext uri="{FF2B5EF4-FFF2-40B4-BE49-F238E27FC236}">
                      <a16:creationId xmlns:a16="http://schemas.microsoft.com/office/drawing/2014/main" id="{5000BB2D-6E0C-48D0-9D6C-146AC0DD3C3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469415" y="4062030"/>
                  <a:ext cx="1252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Håndskrift 54">
                  <a:extLst>
                    <a:ext uri="{FF2B5EF4-FFF2-40B4-BE49-F238E27FC236}">
                      <a16:creationId xmlns:a16="http://schemas.microsoft.com/office/drawing/2014/main" id="{B43EEAC1-575F-42EC-A945-2003B5F080C8}"/>
                    </a:ext>
                  </a:extLst>
                </p14:cNvPr>
                <p14:cNvContentPartPr/>
                <p14:nvPr/>
              </p14:nvContentPartPr>
              <p14:xfrm>
                <a:off x="11660575" y="4071030"/>
                <a:ext cx="68400" cy="194400"/>
              </p14:xfrm>
            </p:contentPart>
          </mc:Choice>
          <mc:Fallback xmlns="">
            <p:pic>
              <p:nvPicPr>
                <p:cNvPr id="55" name="Håndskrift 54">
                  <a:extLst>
                    <a:ext uri="{FF2B5EF4-FFF2-40B4-BE49-F238E27FC236}">
                      <a16:creationId xmlns:a16="http://schemas.microsoft.com/office/drawing/2014/main" id="{B43EEAC1-575F-42EC-A945-2003B5F080C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654455" y="4064910"/>
                  <a:ext cx="806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Håndskrift 55">
                  <a:extLst>
                    <a:ext uri="{FF2B5EF4-FFF2-40B4-BE49-F238E27FC236}">
                      <a16:creationId xmlns:a16="http://schemas.microsoft.com/office/drawing/2014/main" id="{AD909CFD-2177-4B5F-8E8F-FCAEDB9EC8B9}"/>
                    </a:ext>
                  </a:extLst>
                </p14:cNvPr>
                <p14:cNvContentPartPr/>
                <p14:nvPr/>
              </p14:nvContentPartPr>
              <p14:xfrm>
                <a:off x="11798455" y="3918390"/>
                <a:ext cx="26280" cy="328680"/>
              </p14:xfrm>
            </p:contentPart>
          </mc:Choice>
          <mc:Fallback xmlns="">
            <p:pic>
              <p:nvPicPr>
                <p:cNvPr id="56" name="Håndskrift 55">
                  <a:extLst>
                    <a:ext uri="{FF2B5EF4-FFF2-40B4-BE49-F238E27FC236}">
                      <a16:creationId xmlns:a16="http://schemas.microsoft.com/office/drawing/2014/main" id="{AD909CFD-2177-4B5F-8E8F-FCAEDB9EC8B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792335" y="3912270"/>
                  <a:ext cx="385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Håndskrift 56">
                  <a:extLst>
                    <a:ext uri="{FF2B5EF4-FFF2-40B4-BE49-F238E27FC236}">
                      <a16:creationId xmlns:a16="http://schemas.microsoft.com/office/drawing/2014/main" id="{1C783572-FA99-4DBF-8A46-AF2D197AAA2E}"/>
                    </a:ext>
                  </a:extLst>
                </p14:cNvPr>
                <p14:cNvContentPartPr/>
                <p14:nvPr/>
              </p14:nvContentPartPr>
              <p14:xfrm>
                <a:off x="11853535" y="3833070"/>
                <a:ext cx="188640" cy="387720"/>
              </p14:xfrm>
            </p:contentPart>
          </mc:Choice>
          <mc:Fallback xmlns="">
            <p:pic>
              <p:nvPicPr>
                <p:cNvPr id="57" name="Håndskrift 56">
                  <a:extLst>
                    <a:ext uri="{FF2B5EF4-FFF2-40B4-BE49-F238E27FC236}">
                      <a16:creationId xmlns:a16="http://schemas.microsoft.com/office/drawing/2014/main" id="{1C783572-FA99-4DBF-8A46-AF2D197AAA2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847415" y="3826950"/>
                  <a:ext cx="2008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Håndskrift 57">
                  <a:extLst>
                    <a:ext uri="{FF2B5EF4-FFF2-40B4-BE49-F238E27FC236}">
                      <a16:creationId xmlns:a16="http://schemas.microsoft.com/office/drawing/2014/main" id="{0A6E57C1-4821-4CA5-B79E-3BDFD0C3CE18}"/>
                    </a:ext>
                  </a:extLst>
                </p14:cNvPr>
                <p14:cNvContentPartPr/>
                <p14:nvPr/>
              </p14:nvContentPartPr>
              <p14:xfrm>
                <a:off x="12119575" y="3819030"/>
                <a:ext cx="12240" cy="99360"/>
              </p14:xfrm>
            </p:contentPart>
          </mc:Choice>
          <mc:Fallback xmlns="">
            <p:pic>
              <p:nvPicPr>
                <p:cNvPr id="58" name="Håndskrift 57">
                  <a:extLst>
                    <a:ext uri="{FF2B5EF4-FFF2-40B4-BE49-F238E27FC236}">
                      <a16:creationId xmlns:a16="http://schemas.microsoft.com/office/drawing/2014/main" id="{0A6E57C1-4821-4CA5-B79E-3BDFD0C3CE1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2113455" y="3812910"/>
                  <a:ext cx="244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Håndskrift 58">
                  <a:extLst>
                    <a:ext uri="{FF2B5EF4-FFF2-40B4-BE49-F238E27FC236}">
                      <a16:creationId xmlns:a16="http://schemas.microsoft.com/office/drawing/2014/main" id="{CB6799CC-9291-41AF-9CEE-20B864FAA81A}"/>
                    </a:ext>
                  </a:extLst>
                </p14:cNvPr>
                <p14:cNvContentPartPr/>
                <p14:nvPr/>
              </p14:nvContentPartPr>
              <p14:xfrm>
                <a:off x="12152695" y="3849990"/>
                <a:ext cx="17640" cy="112320"/>
              </p14:xfrm>
            </p:contentPart>
          </mc:Choice>
          <mc:Fallback xmlns="">
            <p:pic>
              <p:nvPicPr>
                <p:cNvPr id="59" name="Håndskrift 58">
                  <a:extLst>
                    <a:ext uri="{FF2B5EF4-FFF2-40B4-BE49-F238E27FC236}">
                      <a16:creationId xmlns:a16="http://schemas.microsoft.com/office/drawing/2014/main" id="{CB6799CC-9291-41AF-9CEE-20B864FAA81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2146575" y="3843870"/>
                  <a:ext cx="29880" cy="12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2" name="Håndskrift 61">
                <a:extLst>
                  <a:ext uri="{FF2B5EF4-FFF2-40B4-BE49-F238E27FC236}">
                    <a16:creationId xmlns:a16="http://schemas.microsoft.com/office/drawing/2014/main" id="{893C66C7-8B6E-4B08-B34F-D0666337CDCD}"/>
                  </a:ext>
                </a:extLst>
              </p14:cNvPr>
              <p14:cNvContentPartPr/>
              <p14:nvPr/>
            </p14:nvContentPartPr>
            <p14:xfrm>
              <a:off x="6309535" y="4375950"/>
              <a:ext cx="275040" cy="1023840"/>
            </p14:xfrm>
          </p:contentPart>
        </mc:Choice>
        <mc:Fallback xmlns="">
          <p:pic>
            <p:nvPicPr>
              <p:cNvPr id="62" name="Håndskrift 61">
                <a:extLst>
                  <a:ext uri="{FF2B5EF4-FFF2-40B4-BE49-F238E27FC236}">
                    <a16:creationId xmlns:a16="http://schemas.microsoft.com/office/drawing/2014/main" id="{893C66C7-8B6E-4B08-B34F-D0666337CDC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303415" y="4369830"/>
                <a:ext cx="287280" cy="103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uppe 113">
            <a:extLst>
              <a:ext uri="{FF2B5EF4-FFF2-40B4-BE49-F238E27FC236}">
                <a16:creationId xmlns:a16="http://schemas.microsoft.com/office/drawing/2014/main" id="{4A048B1F-70CF-443F-8D4F-616AFDBDB355}"/>
              </a:ext>
            </a:extLst>
          </p:cNvPr>
          <p:cNvGrpSpPr/>
          <p:nvPr/>
        </p:nvGrpSpPr>
        <p:grpSpPr>
          <a:xfrm>
            <a:off x="5625535" y="6249390"/>
            <a:ext cx="507960" cy="272880"/>
            <a:chOff x="5625535" y="6249390"/>
            <a:chExt cx="507960" cy="27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8" name="Håndskrift 107">
                  <a:extLst>
                    <a:ext uri="{FF2B5EF4-FFF2-40B4-BE49-F238E27FC236}">
                      <a16:creationId xmlns:a16="http://schemas.microsoft.com/office/drawing/2014/main" id="{027E187A-8563-4F50-B240-E00F0E0F635F}"/>
                    </a:ext>
                  </a:extLst>
                </p14:cNvPr>
                <p14:cNvContentPartPr/>
                <p14:nvPr/>
              </p14:nvContentPartPr>
              <p14:xfrm>
                <a:off x="5625535" y="6249390"/>
                <a:ext cx="177120" cy="360"/>
              </p14:xfrm>
            </p:contentPart>
          </mc:Choice>
          <mc:Fallback xmlns="">
            <p:pic>
              <p:nvPicPr>
                <p:cNvPr id="108" name="Håndskrift 107">
                  <a:extLst>
                    <a:ext uri="{FF2B5EF4-FFF2-40B4-BE49-F238E27FC236}">
                      <a16:creationId xmlns:a16="http://schemas.microsoft.com/office/drawing/2014/main" id="{027E187A-8563-4F50-B240-E00F0E0F635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619415" y="6243270"/>
                  <a:ext cx="1893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9" name="Håndskrift 108">
                  <a:extLst>
                    <a:ext uri="{FF2B5EF4-FFF2-40B4-BE49-F238E27FC236}">
                      <a16:creationId xmlns:a16="http://schemas.microsoft.com/office/drawing/2014/main" id="{F8BDCEE1-0553-4E84-9324-5B022CB790DF}"/>
                    </a:ext>
                  </a:extLst>
                </p14:cNvPr>
                <p14:cNvContentPartPr/>
                <p14:nvPr/>
              </p14:nvContentPartPr>
              <p14:xfrm>
                <a:off x="5693575" y="6260550"/>
                <a:ext cx="47880" cy="141120"/>
              </p14:xfrm>
            </p:contentPart>
          </mc:Choice>
          <mc:Fallback xmlns="">
            <p:pic>
              <p:nvPicPr>
                <p:cNvPr id="109" name="Håndskrift 108">
                  <a:extLst>
                    <a:ext uri="{FF2B5EF4-FFF2-40B4-BE49-F238E27FC236}">
                      <a16:creationId xmlns:a16="http://schemas.microsoft.com/office/drawing/2014/main" id="{F8BDCEE1-0553-4E84-9324-5B022CB790D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687455" y="6254430"/>
                  <a:ext cx="60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0" name="Håndskrift 109">
                  <a:extLst>
                    <a:ext uri="{FF2B5EF4-FFF2-40B4-BE49-F238E27FC236}">
                      <a16:creationId xmlns:a16="http://schemas.microsoft.com/office/drawing/2014/main" id="{93313282-8BE1-4B21-B6C6-94154A3B98EE}"/>
                    </a:ext>
                  </a:extLst>
                </p14:cNvPr>
                <p14:cNvContentPartPr/>
                <p14:nvPr/>
              </p14:nvContentPartPr>
              <p14:xfrm>
                <a:off x="5813815" y="6327870"/>
                <a:ext cx="90000" cy="194400"/>
              </p14:xfrm>
            </p:contentPart>
          </mc:Choice>
          <mc:Fallback xmlns="">
            <p:pic>
              <p:nvPicPr>
                <p:cNvPr id="110" name="Håndskrift 109">
                  <a:extLst>
                    <a:ext uri="{FF2B5EF4-FFF2-40B4-BE49-F238E27FC236}">
                      <a16:creationId xmlns:a16="http://schemas.microsoft.com/office/drawing/2014/main" id="{93313282-8BE1-4B21-B6C6-94154A3B98E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807695" y="6321750"/>
                  <a:ext cx="102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1" name="Håndskrift 110">
                  <a:extLst>
                    <a:ext uri="{FF2B5EF4-FFF2-40B4-BE49-F238E27FC236}">
                      <a16:creationId xmlns:a16="http://schemas.microsoft.com/office/drawing/2014/main" id="{3EE9118D-B829-4676-BA7E-30DA6937CF72}"/>
                    </a:ext>
                  </a:extLst>
                </p14:cNvPr>
                <p14:cNvContentPartPr/>
                <p14:nvPr/>
              </p14:nvContentPartPr>
              <p14:xfrm>
                <a:off x="5943775" y="6377190"/>
                <a:ext cx="13320" cy="139680"/>
              </p14:xfrm>
            </p:contentPart>
          </mc:Choice>
          <mc:Fallback xmlns="">
            <p:pic>
              <p:nvPicPr>
                <p:cNvPr id="111" name="Håndskrift 110">
                  <a:extLst>
                    <a:ext uri="{FF2B5EF4-FFF2-40B4-BE49-F238E27FC236}">
                      <a16:creationId xmlns:a16="http://schemas.microsoft.com/office/drawing/2014/main" id="{3EE9118D-B829-4676-BA7E-30DA6937CF7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937655" y="6371070"/>
                  <a:ext cx="255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2" name="Håndskrift 111">
                  <a:extLst>
                    <a:ext uri="{FF2B5EF4-FFF2-40B4-BE49-F238E27FC236}">
                      <a16:creationId xmlns:a16="http://schemas.microsoft.com/office/drawing/2014/main" id="{41219549-8D60-4AEE-9144-AB4910C1E107}"/>
                    </a:ext>
                  </a:extLst>
                </p14:cNvPr>
                <p14:cNvContentPartPr/>
                <p14:nvPr/>
              </p14:nvContentPartPr>
              <p14:xfrm>
                <a:off x="5950615" y="6348750"/>
                <a:ext cx="59040" cy="93960"/>
              </p14:xfrm>
            </p:contentPart>
          </mc:Choice>
          <mc:Fallback xmlns="">
            <p:pic>
              <p:nvPicPr>
                <p:cNvPr id="112" name="Håndskrift 111">
                  <a:extLst>
                    <a:ext uri="{FF2B5EF4-FFF2-40B4-BE49-F238E27FC236}">
                      <a16:creationId xmlns:a16="http://schemas.microsoft.com/office/drawing/2014/main" id="{41219549-8D60-4AEE-9144-AB4910C1E10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944495" y="6342630"/>
                  <a:ext cx="712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3" name="Håndskrift 112">
                  <a:extLst>
                    <a:ext uri="{FF2B5EF4-FFF2-40B4-BE49-F238E27FC236}">
                      <a16:creationId xmlns:a16="http://schemas.microsoft.com/office/drawing/2014/main" id="{30D96123-352A-44FE-9738-8F8FFE470CBE}"/>
                    </a:ext>
                  </a:extLst>
                </p14:cNvPr>
                <p14:cNvContentPartPr/>
                <p14:nvPr/>
              </p14:nvContentPartPr>
              <p14:xfrm>
                <a:off x="6040255" y="6319230"/>
                <a:ext cx="93240" cy="116640"/>
              </p14:xfrm>
            </p:contentPart>
          </mc:Choice>
          <mc:Fallback xmlns="">
            <p:pic>
              <p:nvPicPr>
                <p:cNvPr id="113" name="Håndskrift 112">
                  <a:extLst>
                    <a:ext uri="{FF2B5EF4-FFF2-40B4-BE49-F238E27FC236}">
                      <a16:creationId xmlns:a16="http://schemas.microsoft.com/office/drawing/2014/main" id="{30D96123-352A-44FE-9738-8F8FFE470CB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034135" y="6313110"/>
                  <a:ext cx="105480" cy="12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15" name="Håndskrift 114">
                <a:extLst>
                  <a:ext uri="{FF2B5EF4-FFF2-40B4-BE49-F238E27FC236}">
                    <a16:creationId xmlns:a16="http://schemas.microsoft.com/office/drawing/2014/main" id="{3770E8C5-D6CD-4465-B197-9E048475C3F0}"/>
                  </a:ext>
                </a:extLst>
              </p14:cNvPr>
              <p14:cNvContentPartPr/>
              <p14:nvPr/>
            </p14:nvContentPartPr>
            <p14:xfrm>
              <a:off x="6217375" y="6294750"/>
              <a:ext cx="8280" cy="15120"/>
            </p14:xfrm>
          </p:contentPart>
        </mc:Choice>
        <mc:Fallback xmlns="">
          <p:pic>
            <p:nvPicPr>
              <p:cNvPr id="115" name="Håndskrift 114">
                <a:extLst>
                  <a:ext uri="{FF2B5EF4-FFF2-40B4-BE49-F238E27FC236}">
                    <a16:creationId xmlns:a16="http://schemas.microsoft.com/office/drawing/2014/main" id="{3770E8C5-D6CD-4465-B197-9E048475C3F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211255" y="6288630"/>
                <a:ext cx="205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16" name="Håndskrift 115">
                <a:extLst>
                  <a:ext uri="{FF2B5EF4-FFF2-40B4-BE49-F238E27FC236}">
                    <a16:creationId xmlns:a16="http://schemas.microsoft.com/office/drawing/2014/main" id="{6B2F777F-8FC4-4CDD-9540-72062E30EBEF}"/>
                  </a:ext>
                </a:extLst>
              </p14:cNvPr>
              <p14:cNvContentPartPr/>
              <p14:nvPr/>
            </p14:nvContentPartPr>
            <p14:xfrm>
              <a:off x="6262015" y="6396990"/>
              <a:ext cx="360" cy="360"/>
            </p14:xfrm>
          </p:contentPart>
        </mc:Choice>
        <mc:Fallback xmlns="">
          <p:pic>
            <p:nvPicPr>
              <p:cNvPr id="116" name="Håndskrift 115">
                <a:extLst>
                  <a:ext uri="{FF2B5EF4-FFF2-40B4-BE49-F238E27FC236}">
                    <a16:creationId xmlns:a16="http://schemas.microsoft.com/office/drawing/2014/main" id="{6B2F777F-8FC4-4CDD-9540-72062E30EBE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255895" y="639087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7" name="Håndskrift 116">
                <a:extLst>
                  <a:ext uri="{FF2B5EF4-FFF2-40B4-BE49-F238E27FC236}">
                    <a16:creationId xmlns:a16="http://schemas.microsoft.com/office/drawing/2014/main" id="{90EE4D51-42E5-4C58-A077-5C0EAAF487C1}"/>
                  </a:ext>
                </a:extLst>
              </p14:cNvPr>
              <p14:cNvContentPartPr/>
              <p14:nvPr/>
            </p14:nvContentPartPr>
            <p14:xfrm>
              <a:off x="6370015" y="6222030"/>
              <a:ext cx="113760" cy="172800"/>
            </p14:xfrm>
          </p:contentPart>
        </mc:Choice>
        <mc:Fallback xmlns="">
          <p:pic>
            <p:nvPicPr>
              <p:cNvPr id="117" name="Håndskrift 116">
                <a:extLst>
                  <a:ext uri="{FF2B5EF4-FFF2-40B4-BE49-F238E27FC236}">
                    <a16:creationId xmlns:a16="http://schemas.microsoft.com/office/drawing/2014/main" id="{90EE4D51-42E5-4C58-A077-5C0EAAF487C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363895" y="6215910"/>
                <a:ext cx="126000" cy="18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uppe 124">
            <a:extLst>
              <a:ext uri="{FF2B5EF4-FFF2-40B4-BE49-F238E27FC236}">
                <a16:creationId xmlns:a16="http://schemas.microsoft.com/office/drawing/2014/main" id="{8E4E6B95-2E4D-4FB7-9683-A3DF26F0EEE1}"/>
              </a:ext>
            </a:extLst>
          </p:cNvPr>
          <p:cNvGrpSpPr/>
          <p:nvPr/>
        </p:nvGrpSpPr>
        <p:grpSpPr>
          <a:xfrm>
            <a:off x="6519055" y="6219150"/>
            <a:ext cx="567720" cy="380160"/>
            <a:chOff x="6519055" y="6219150"/>
            <a:chExt cx="567720" cy="38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20" name="Håndskrift 119">
                  <a:extLst>
                    <a:ext uri="{FF2B5EF4-FFF2-40B4-BE49-F238E27FC236}">
                      <a16:creationId xmlns:a16="http://schemas.microsoft.com/office/drawing/2014/main" id="{D96A45D3-6E6A-4F9D-B6B8-77AA8DE89141}"/>
                    </a:ext>
                  </a:extLst>
                </p14:cNvPr>
                <p14:cNvContentPartPr/>
                <p14:nvPr/>
              </p14:nvContentPartPr>
              <p14:xfrm>
                <a:off x="6541735" y="6246150"/>
                <a:ext cx="72000" cy="132840"/>
              </p14:xfrm>
            </p:contentPart>
          </mc:Choice>
          <mc:Fallback xmlns="">
            <p:pic>
              <p:nvPicPr>
                <p:cNvPr id="120" name="Håndskrift 119">
                  <a:extLst>
                    <a:ext uri="{FF2B5EF4-FFF2-40B4-BE49-F238E27FC236}">
                      <a16:creationId xmlns:a16="http://schemas.microsoft.com/office/drawing/2014/main" id="{D96A45D3-6E6A-4F9D-B6B8-77AA8DE8914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535615" y="6240030"/>
                  <a:ext cx="84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21" name="Håndskrift 120">
                  <a:extLst>
                    <a:ext uri="{FF2B5EF4-FFF2-40B4-BE49-F238E27FC236}">
                      <a16:creationId xmlns:a16="http://schemas.microsoft.com/office/drawing/2014/main" id="{34990755-9077-4197-A9B1-E1CA3BCC5BA4}"/>
                    </a:ext>
                  </a:extLst>
                </p14:cNvPr>
                <p14:cNvContentPartPr/>
                <p14:nvPr/>
              </p14:nvContentPartPr>
              <p14:xfrm>
                <a:off x="6519055" y="6284670"/>
                <a:ext cx="276120" cy="86040"/>
              </p14:xfrm>
            </p:contentPart>
          </mc:Choice>
          <mc:Fallback xmlns="">
            <p:pic>
              <p:nvPicPr>
                <p:cNvPr id="121" name="Håndskrift 120">
                  <a:extLst>
                    <a:ext uri="{FF2B5EF4-FFF2-40B4-BE49-F238E27FC236}">
                      <a16:creationId xmlns:a16="http://schemas.microsoft.com/office/drawing/2014/main" id="{34990755-9077-4197-A9B1-E1CA3BCC5BA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512935" y="6278550"/>
                  <a:ext cx="288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2" name="Håndskrift 121">
                  <a:extLst>
                    <a:ext uri="{FF2B5EF4-FFF2-40B4-BE49-F238E27FC236}">
                      <a16:creationId xmlns:a16="http://schemas.microsoft.com/office/drawing/2014/main" id="{E8FC4B66-1810-4807-9696-328088F78DCA}"/>
                    </a:ext>
                  </a:extLst>
                </p14:cNvPr>
                <p14:cNvContentPartPr/>
                <p14:nvPr/>
              </p14:nvContentPartPr>
              <p14:xfrm>
                <a:off x="6714175" y="6219150"/>
                <a:ext cx="360" cy="360"/>
              </p14:xfrm>
            </p:contentPart>
          </mc:Choice>
          <mc:Fallback xmlns="">
            <p:pic>
              <p:nvPicPr>
                <p:cNvPr id="122" name="Håndskrift 121">
                  <a:extLst>
                    <a:ext uri="{FF2B5EF4-FFF2-40B4-BE49-F238E27FC236}">
                      <a16:creationId xmlns:a16="http://schemas.microsoft.com/office/drawing/2014/main" id="{E8FC4B66-1810-4807-9696-328088F78DC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708055" y="621303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3" name="Håndskrift 122">
                  <a:extLst>
                    <a:ext uri="{FF2B5EF4-FFF2-40B4-BE49-F238E27FC236}">
                      <a16:creationId xmlns:a16="http://schemas.microsoft.com/office/drawing/2014/main" id="{A243240A-152E-45AA-9F84-17136F9167C1}"/>
                    </a:ext>
                  </a:extLst>
                </p14:cNvPr>
                <p14:cNvContentPartPr/>
                <p14:nvPr/>
              </p14:nvContentPartPr>
              <p14:xfrm>
                <a:off x="6807415" y="6276750"/>
                <a:ext cx="115560" cy="86760"/>
              </p14:xfrm>
            </p:contentPart>
          </mc:Choice>
          <mc:Fallback xmlns="">
            <p:pic>
              <p:nvPicPr>
                <p:cNvPr id="123" name="Håndskrift 122">
                  <a:extLst>
                    <a:ext uri="{FF2B5EF4-FFF2-40B4-BE49-F238E27FC236}">
                      <a16:creationId xmlns:a16="http://schemas.microsoft.com/office/drawing/2014/main" id="{A243240A-152E-45AA-9F84-17136F9167C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801295" y="6270630"/>
                  <a:ext cx="1278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4" name="Håndskrift 123">
                  <a:extLst>
                    <a:ext uri="{FF2B5EF4-FFF2-40B4-BE49-F238E27FC236}">
                      <a16:creationId xmlns:a16="http://schemas.microsoft.com/office/drawing/2014/main" id="{B07CB426-6EDB-474F-902E-7AD1DBBBA0AD}"/>
                    </a:ext>
                  </a:extLst>
                </p14:cNvPr>
                <p14:cNvContentPartPr/>
                <p14:nvPr/>
              </p14:nvContentPartPr>
              <p14:xfrm>
                <a:off x="6937015" y="6282510"/>
                <a:ext cx="149760" cy="316800"/>
              </p14:xfrm>
            </p:contentPart>
          </mc:Choice>
          <mc:Fallback xmlns="">
            <p:pic>
              <p:nvPicPr>
                <p:cNvPr id="124" name="Håndskrift 123">
                  <a:extLst>
                    <a:ext uri="{FF2B5EF4-FFF2-40B4-BE49-F238E27FC236}">
                      <a16:creationId xmlns:a16="http://schemas.microsoft.com/office/drawing/2014/main" id="{B07CB426-6EDB-474F-902E-7AD1DBBBA0A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30895" y="6276390"/>
                  <a:ext cx="162000" cy="329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16772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D34C699C-4C24-42F0-8D85-982A5915A843}"/>
              </a:ext>
            </a:extLst>
          </p:cNvPr>
          <p:cNvGrpSpPr/>
          <p:nvPr/>
        </p:nvGrpSpPr>
        <p:grpSpPr>
          <a:xfrm>
            <a:off x="905495" y="2823552"/>
            <a:ext cx="2091600" cy="865800"/>
            <a:chOff x="1950655" y="1200390"/>
            <a:chExt cx="2091600" cy="86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Håndskrift 1">
                  <a:extLst>
                    <a:ext uri="{FF2B5EF4-FFF2-40B4-BE49-F238E27FC236}">
                      <a16:creationId xmlns:a16="http://schemas.microsoft.com/office/drawing/2014/main" id="{3C966B95-C095-4643-B3CD-50B5FCDFF76D}"/>
                    </a:ext>
                  </a:extLst>
                </p14:cNvPr>
                <p14:cNvContentPartPr/>
                <p14:nvPr/>
              </p14:nvContentPartPr>
              <p14:xfrm>
                <a:off x="1950655" y="1461750"/>
                <a:ext cx="487800" cy="461520"/>
              </p14:xfrm>
            </p:contentPart>
          </mc:Choice>
          <mc:Fallback xmlns="">
            <p:pic>
              <p:nvPicPr>
                <p:cNvPr id="2" name="Håndskrift 1">
                  <a:extLst>
                    <a:ext uri="{FF2B5EF4-FFF2-40B4-BE49-F238E27FC236}">
                      <a16:creationId xmlns:a16="http://schemas.microsoft.com/office/drawing/2014/main" id="{3C966B95-C095-4643-B3CD-50B5FCDFF76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41662" y="1452750"/>
                  <a:ext cx="505427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Håndskrift 2">
                  <a:extLst>
                    <a:ext uri="{FF2B5EF4-FFF2-40B4-BE49-F238E27FC236}">
                      <a16:creationId xmlns:a16="http://schemas.microsoft.com/office/drawing/2014/main" id="{2EFB8402-664B-43F0-A741-D9C04CE0B32D}"/>
                    </a:ext>
                  </a:extLst>
                </p14:cNvPr>
                <p14:cNvContentPartPr/>
                <p14:nvPr/>
              </p14:nvContentPartPr>
              <p14:xfrm>
                <a:off x="2802775" y="1444830"/>
                <a:ext cx="35280" cy="505080"/>
              </p14:xfrm>
            </p:contentPart>
          </mc:Choice>
          <mc:Fallback xmlns="">
            <p:pic>
              <p:nvPicPr>
                <p:cNvPr id="3" name="Håndskrift 2">
                  <a:extLst>
                    <a:ext uri="{FF2B5EF4-FFF2-40B4-BE49-F238E27FC236}">
                      <a16:creationId xmlns:a16="http://schemas.microsoft.com/office/drawing/2014/main" id="{2EFB8402-664B-43F0-A741-D9C04CE0B32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93775" y="1435830"/>
                  <a:ext cx="5292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Håndskrift 3">
                  <a:extLst>
                    <a:ext uri="{FF2B5EF4-FFF2-40B4-BE49-F238E27FC236}">
                      <a16:creationId xmlns:a16="http://schemas.microsoft.com/office/drawing/2014/main" id="{7C199FF4-4436-4188-9644-E0AF01DBAD60}"/>
                    </a:ext>
                  </a:extLst>
                </p14:cNvPr>
                <p14:cNvContentPartPr/>
                <p14:nvPr/>
              </p14:nvContentPartPr>
              <p14:xfrm>
                <a:off x="2767855" y="1200390"/>
                <a:ext cx="1274400" cy="865800"/>
              </p14:xfrm>
            </p:contentPart>
          </mc:Choice>
          <mc:Fallback xmlns="">
            <p:pic>
              <p:nvPicPr>
                <p:cNvPr id="4" name="Håndskrift 3">
                  <a:extLst>
                    <a:ext uri="{FF2B5EF4-FFF2-40B4-BE49-F238E27FC236}">
                      <a16:creationId xmlns:a16="http://schemas.microsoft.com/office/drawing/2014/main" id="{7C199FF4-4436-4188-9644-E0AF01DBAD6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58855" y="1191390"/>
                  <a:ext cx="1292040" cy="88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FBA3919A-FAE0-448F-9B51-A43742AD3DED}"/>
              </a:ext>
            </a:extLst>
          </p:cNvPr>
          <p:cNvGrpSpPr/>
          <p:nvPr/>
        </p:nvGrpSpPr>
        <p:grpSpPr>
          <a:xfrm>
            <a:off x="4586851" y="885513"/>
            <a:ext cx="2352960" cy="795960"/>
            <a:chOff x="2207335" y="3835590"/>
            <a:chExt cx="2352960" cy="79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Håndskrift 5">
                  <a:extLst>
                    <a:ext uri="{FF2B5EF4-FFF2-40B4-BE49-F238E27FC236}">
                      <a16:creationId xmlns:a16="http://schemas.microsoft.com/office/drawing/2014/main" id="{906A533B-DD27-4588-8AA3-0FAFE8664EB3}"/>
                    </a:ext>
                  </a:extLst>
                </p14:cNvPr>
                <p14:cNvContentPartPr/>
                <p14:nvPr/>
              </p14:nvContentPartPr>
              <p14:xfrm>
                <a:off x="2207335" y="3903630"/>
                <a:ext cx="195120" cy="583920"/>
              </p14:xfrm>
            </p:contentPart>
          </mc:Choice>
          <mc:Fallback xmlns="">
            <p:pic>
              <p:nvPicPr>
                <p:cNvPr id="6" name="Håndskrift 5">
                  <a:extLst>
                    <a:ext uri="{FF2B5EF4-FFF2-40B4-BE49-F238E27FC236}">
                      <a16:creationId xmlns:a16="http://schemas.microsoft.com/office/drawing/2014/main" id="{906A533B-DD27-4588-8AA3-0FAFE8664EB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98335" y="3894630"/>
                  <a:ext cx="21276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Håndskrift 6">
                  <a:extLst>
                    <a:ext uri="{FF2B5EF4-FFF2-40B4-BE49-F238E27FC236}">
                      <a16:creationId xmlns:a16="http://schemas.microsoft.com/office/drawing/2014/main" id="{1E49734B-378A-4D04-A98A-A8533563D505}"/>
                    </a:ext>
                  </a:extLst>
                </p14:cNvPr>
                <p14:cNvContentPartPr/>
                <p14:nvPr/>
              </p14:nvContentPartPr>
              <p14:xfrm>
                <a:off x="2313895" y="4072830"/>
                <a:ext cx="337320" cy="421920"/>
              </p14:xfrm>
            </p:contentPart>
          </mc:Choice>
          <mc:Fallback xmlns="">
            <p:pic>
              <p:nvPicPr>
                <p:cNvPr id="7" name="Håndskrift 6">
                  <a:extLst>
                    <a:ext uri="{FF2B5EF4-FFF2-40B4-BE49-F238E27FC236}">
                      <a16:creationId xmlns:a16="http://schemas.microsoft.com/office/drawing/2014/main" id="{1E49734B-378A-4D04-A98A-A8533563D50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04895" y="4063830"/>
                  <a:ext cx="35496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Håndskrift 7">
                  <a:extLst>
                    <a:ext uri="{FF2B5EF4-FFF2-40B4-BE49-F238E27FC236}">
                      <a16:creationId xmlns:a16="http://schemas.microsoft.com/office/drawing/2014/main" id="{99C622ED-97D8-436B-95F7-FA5F832AE4D5}"/>
                    </a:ext>
                  </a:extLst>
                </p14:cNvPr>
                <p14:cNvContentPartPr/>
                <p14:nvPr/>
              </p14:nvContentPartPr>
              <p14:xfrm>
                <a:off x="3171775" y="3896070"/>
                <a:ext cx="105840" cy="664920"/>
              </p14:xfrm>
            </p:contentPart>
          </mc:Choice>
          <mc:Fallback xmlns="">
            <p:pic>
              <p:nvPicPr>
                <p:cNvPr id="8" name="Håndskrift 7">
                  <a:extLst>
                    <a:ext uri="{FF2B5EF4-FFF2-40B4-BE49-F238E27FC236}">
                      <a16:creationId xmlns:a16="http://schemas.microsoft.com/office/drawing/2014/main" id="{99C622ED-97D8-436B-95F7-FA5F832AE4D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62775" y="3887070"/>
                  <a:ext cx="123480" cy="68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Håndskrift 9">
                  <a:extLst>
                    <a:ext uri="{FF2B5EF4-FFF2-40B4-BE49-F238E27FC236}">
                      <a16:creationId xmlns:a16="http://schemas.microsoft.com/office/drawing/2014/main" id="{D62276D0-03F2-4E4F-B46F-A368B12666D0}"/>
                    </a:ext>
                  </a:extLst>
                </p14:cNvPr>
                <p14:cNvContentPartPr/>
                <p14:nvPr/>
              </p14:nvContentPartPr>
              <p14:xfrm>
                <a:off x="3078535" y="3835590"/>
                <a:ext cx="1481760" cy="795960"/>
              </p14:xfrm>
            </p:contentPart>
          </mc:Choice>
          <mc:Fallback xmlns="">
            <p:pic>
              <p:nvPicPr>
                <p:cNvPr id="10" name="Håndskrift 9">
                  <a:extLst>
                    <a:ext uri="{FF2B5EF4-FFF2-40B4-BE49-F238E27FC236}">
                      <a16:creationId xmlns:a16="http://schemas.microsoft.com/office/drawing/2014/main" id="{D62276D0-03F2-4E4F-B46F-A368B12666D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69535" y="3826590"/>
                  <a:ext cx="1499400" cy="81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228F1AA0-E39E-4A6E-A784-F41CFBD5ABE9}"/>
              </a:ext>
            </a:extLst>
          </p:cNvPr>
          <p:cNvGrpSpPr/>
          <p:nvPr/>
        </p:nvGrpSpPr>
        <p:grpSpPr>
          <a:xfrm>
            <a:off x="8554745" y="2580287"/>
            <a:ext cx="2712960" cy="797040"/>
            <a:chOff x="7175335" y="2371470"/>
            <a:chExt cx="2712960" cy="79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Håndskrift 11">
                  <a:extLst>
                    <a:ext uri="{FF2B5EF4-FFF2-40B4-BE49-F238E27FC236}">
                      <a16:creationId xmlns:a16="http://schemas.microsoft.com/office/drawing/2014/main" id="{2C0B071E-FC01-4001-BB82-5585529152E2}"/>
                    </a:ext>
                  </a:extLst>
                </p14:cNvPr>
                <p14:cNvContentPartPr/>
                <p14:nvPr/>
              </p14:nvContentPartPr>
              <p14:xfrm>
                <a:off x="7175335" y="2516910"/>
                <a:ext cx="423000" cy="523800"/>
              </p14:xfrm>
            </p:contentPart>
          </mc:Choice>
          <mc:Fallback xmlns="">
            <p:pic>
              <p:nvPicPr>
                <p:cNvPr id="12" name="Håndskrift 11">
                  <a:extLst>
                    <a:ext uri="{FF2B5EF4-FFF2-40B4-BE49-F238E27FC236}">
                      <a16:creationId xmlns:a16="http://schemas.microsoft.com/office/drawing/2014/main" id="{2C0B071E-FC01-4001-BB82-5585529152E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166335" y="2507910"/>
                  <a:ext cx="44064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Håndskrift 12">
                  <a:extLst>
                    <a:ext uri="{FF2B5EF4-FFF2-40B4-BE49-F238E27FC236}">
                      <a16:creationId xmlns:a16="http://schemas.microsoft.com/office/drawing/2014/main" id="{F8EB2095-BA80-44EF-A2DF-91CB208B2718}"/>
                    </a:ext>
                  </a:extLst>
                </p14:cNvPr>
                <p14:cNvContentPartPr/>
                <p14:nvPr/>
              </p14:nvContentPartPr>
              <p14:xfrm>
                <a:off x="8092255" y="2488830"/>
                <a:ext cx="22320" cy="600840"/>
              </p14:xfrm>
            </p:contentPart>
          </mc:Choice>
          <mc:Fallback xmlns="">
            <p:pic>
              <p:nvPicPr>
                <p:cNvPr id="13" name="Håndskrift 12">
                  <a:extLst>
                    <a:ext uri="{FF2B5EF4-FFF2-40B4-BE49-F238E27FC236}">
                      <a16:creationId xmlns:a16="http://schemas.microsoft.com/office/drawing/2014/main" id="{F8EB2095-BA80-44EF-A2DF-91CB208B271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083255" y="2479830"/>
                  <a:ext cx="39960" cy="61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Håndskrift 13">
                  <a:extLst>
                    <a:ext uri="{FF2B5EF4-FFF2-40B4-BE49-F238E27FC236}">
                      <a16:creationId xmlns:a16="http://schemas.microsoft.com/office/drawing/2014/main" id="{C46C09AA-5C58-47F7-9094-EA99EF1A76B6}"/>
                    </a:ext>
                  </a:extLst>
                </p14:cNvPr>
                <p14:cNvContentPartPr/>
                <p14:nvPr/>
              </p14:nvContentPartPr>
              <p14:xfrm>
                <a:off x="8056255" y="2371470"/>
                <a:ext cx="1832040" cy="797040"/>
              </p14:xfrm>
            </p:contentPart>
          </mc:Choice>
          <mc:Fallback xmlns="">
            <p:pic>
              <p:nvPicPr>
                <p:cNvPr id="14" name="Håndskrift 13">
                  <a:extLst>
                    <a:ext uri="{FF2B5EF4-FFF2-40B4-BE49-F238E27FC236}">
                      <a16:creationId xmlns:a16="http://schemas.microsoft.com/office/drawing/2014/main" id="{C46C09AA-5C58-47F7-9094-EA99EF1A76B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047255" y="2362470"/>
                  <a:ext cx="1849680" cy="81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2B5A3064-67CF-460F-BAFB-C0E4E9252566}"/>
              </a:ext>
            </a:extLst>
          </p:cNvPr>
          <p:cNvGrpSpPr/>
          <p:nvPr/>
        </p:nvGrpSpPr>
        <p:grpSpPr>
          <a:xfrm>
            <a:off x="4673993" y="5180847"/>
            <a:ext cx="2801160" cy="826560"/>
            <a:chOff x="7693015" y="5168310"/>
            <a:chExt cx="2801160" cy="82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Håndskrift 15">
                  <a:extLst>
                    <a:ext uri="{FF2B5EF4-FFF2-40B4-BE49-F238E27FC236}">
                      <a16:creationId xmlns:a16="http://schemas.microsoft.com/office/drawing/2014/main" id="{810E1BB9-9540-466E-8F5D-02DD07B73E73}"/>
                    </a:ext>
                  </a:extLst>
                </p14:cNvPr>
                <p14:cNvContentPartPr/>
                <p14:nvPr/>
              </p14:nvContentPartPr>
              <p14:xfrm>
                <a:off x="7693015" y="5168310"/>
                <a:ext cx="439920" cy="703800"/>
              </p14:xfrm>
            </p:contentPart>
          </mc:Choice>
          <mc:Fallback xmlns="">
            <p:pic>
              <p:nvPicPr>
                <p:cNvPr id="16" name="Håndskrift 15">
                  <a:extLst>
                    <a:ext uri="{FF2B5EF4-FFF2-40B4-BE49-F238E27FC236}">
                      <a16:creationId xmlns:a16="http://schemas.microsoft.com/office/drawing/2014/main" id="{810E1BB9-9540-466E-8F5D-02DD07B73E7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684015" y="5159310"/>
                  <a:ext cx="457560" cy="72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Håndskrift 16">
                  <a:extLst>
                    <a:ext uri="{FF2B5EF4-FFF2-40B4-BE49-F238E27FC236}">
                      <a16:creationId xmlns:a16="http://schemas.microsoft.com/office/drawing/2014/main" id="{CFA28844-C1E2-46D1-BCD0-3E41BB9F5F00}"/>
                    </a:ext>
                  </a:extLst>
                </p14:cNvPr>
                <p14:cNvContentPartPr/>
                <p14:nvPr/>
              </p14:nvContentPartPr>
              <p14:xfrm>
                <a:off x="8688775" y="5300430"/>
                <a:ext cx="77760" cy="618120"/>
              </p14:xfrm>
            </p:contentPart>
          </mc:Choice>
          <mc:Fallback xmlns="">
            <p:pic>
              <p:nvPicPr>
                <p:cNvPr id="17" name="Håndskrift 16">
                  <a:extLst>
                    <a:ext uri="{FF2B5EF4-FFF2-40B4-BE49-F238E27FC236}">
                      <a16:creationId xmlns:a16="http://schemas.microsoft.com/office/drawing/2014/main" id="{CFA28844-C1E2-46D1-BCD0-3E41BB9F5F0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79775" y="5291430"/>
                  <a:ext cx="95400" cy="63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Håndskrift 18">
                  <a:extLst>
                    <a:ext uri="{FF2B5EF4-FFF2-40B4-BE49-F238E27FC236}">
                      <a16:creationId xmlns:a16="http://schemas.microsoft.com/office/drawing/2014/main" id="{7ABCF304-66DF-4588-AFC6-E3D4F8D8EF41}"/>
                    </a:ext>
                  </a:extLst>
                </p14:cNvPr>
                <p14:cNvContentPartPr/>
                <p14:nvPr/>
              </p14:nvContentPartPr>
              <p14:xfrm>
                <a:off x="8764375" y="5315550"/>
                <a:ext cx="1729800" cy="679320"/>
              </p14:xfrm>
            </p:contentPart>
          </mc:Choice>
          <mc:Fallback xmlns="">
            <p:pic>
              <p:nvPicPr>
                <p:cNvPr id="19" name="Håndskrift 18">
                  <a:extLst>
                    <a:ext uri="{FF2B5EF4-FFF2-40B4-BE49-F238E27FC236}">
                      <a16:creationId xmlns:a16="http://schemas.microsoft.com/office/drawing/2014/main" id="{7ABCF304-66DF-4588-AFC6-E3D4F8D8EF4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755375" y="5306550"/>
                  <a:ext cx="1747440" cy="69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AFDFA825-D32C-4368-B50D-98902AB06577}"/>
              </a:ext>
            </a:extLst>
          </p:cNvPr>
          <p:cNvGrpSpPr/>
          <p:nvPr/>
        </p:nvGrpSpPr>
        <p:grpSpPr>
          <a:xfrm>
            <a:off x="2229575" y="3063672"/>
            <a:ext cx="290160" cy="370080"/>
            <a:chOff x="3274735" y="1440510"/>
            <a:chExt cx="29016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9" name="Håndskrift 8">
                  <a:extLst>
                    <a:ext uri="{FF2B5EF4-FFF2-40B4-BE49-F238E27FC236}">
                      <a16:creationId xmlns:a16="http://schemas.microsoft.com/office/drawing/2014/main" id="{0CFDF9A8-268B-4BBC-B37C-5D562F70A82F}"/>
                    </a:ext>
                  </a:extLst>
                </p14:cNvPr>
                <p14:cNvContentPartPr/>
                <p14:nvPr/>
              </p14:nvContentPartPr>
              <p14:xfrm>
                <a:off x="3274735" y="1440510"/>
                <a:ext cx="290160" cy="34560"/>
              </p14:xfrm>
            </p:contentPart>
          </mc:Choice>
          <mc:Fallback xmlns="">
            <p:pic>
              <p:nvPicPr>
                <p:cNvPr id="9" name="Håndskrift 8">
                  <a:extLst>
                    <a:ext uri="{FF2B5EF4-FFF2-40B4-BE49-F238E27FC236}">
                      <a16:creationId xmlns:a16="http://schemas.microsoft.com/office/drawing/2014/main" id="{0CFDF9A8-268B-4BBC-B37C-5D562F70A82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68615" y="1434390"/>
                  <a:ext cx="302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Håndskrift 17">
                  <a:extLst>
                    <a:ext uri="{FF2B5EF4-FFF2-40B4-BE49-F238E27FC236}">
                      <a16:creationId xmlns:a16="http://schemas.microsoft.com/office/drawing/2014/main" id="{8DF4C5FC-A7BE-487A-ABB9-B2E301B73AD8}"/>
                    </a:ext>
                  </a:extLst>
                </p14:cNvPr>
                <p14:cNvContentPartPr/>
                <p14:nvPr/>
              </p14:nvContentPartPr>
              <p14:xfrm>
                <a:off x="3292735" y="1501710"/>
                <a:ext cx="240120" cy="308880"/>
              </p14:xfrm>
            </p:contentPart>
          </mc:Choice>
          <mc:Fallback xmlns="">
            <p:pic>
              <p:nvPicPr>
                <p:cNvPr id="18" name="Håndskrift 17">
                  <a:extLst>
                    <a:ext uri="{FF2B5EF4-FFF2-40B4-BE49-F238E27FC236}">
                      <a16:creationId xmlns:a16="http://schemas.microsoft.com/office/drawing/2014/main" id="{8DF4C5FC-A7BE-487A-ABB9-B2E301B73AD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86615" y="1495590"/>
                  <a:ext cx="252360" cy="32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928E232A-4591-47A1-B0E1-4EC7D1159B1D}"/>
              </a:ext>
            </a:extLst>
          </p:cNvPr>
          <p:cNvGrpSpPr/>
          <p:nvPr/>
        </p:nvGrpSpPr>
        <p:grpSpPr>
          <a:xfrm>
            <a:off x="5722651" y="1152993"/>
            <a:ext cx="949320" cy="353160"/>
            <a:chOff x="3343135" y="4103070"/>
            <a:chExt cx="94932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Håndskrift 21">
                  <a:extLst>
                    <a:ext uri="{FF2B5EF4-FFF2-40B4-BE49-F238E27FC236}">
                      <a16:creationId xmlns:a16="http://schemas.microsoft.com/office/drawing/2014/main" id="{FFFE7DC5-98E3-4E2A-9C4C-5EB8AC49AE89}"/>
                    </a:ext>
                  </a:extLst>
                </p14:cNvPr>
                <p14:cNvContentPartPr/>
                <p14:nvPr/>
              </p14:nvContentPartPr>
              <p14:xfrm>
                <a:off x="3343135" y="4103070"/>
                <a:ext cx="290880" cy="7200"/>
              </p14:xfrm>
            </p:contentPart>
          </mc:Choice>
          <mc:Fallback xmlns="">
            <p:pic>
              <p:nvPicPr>
                <p:cNvPr id="22" name="Håndskrift 21">
                  <a:extLst>
                    <a:ext uri="{FF2B5EF4-FFF2-40B4-BE49-F238E27FC236}">
                      <a16:creationId xmlns:a16="http://schemas.microsoft.com/office/drawing/2014/main" id="{FFFE7DC5-98E3-4E2A-9C4C-5EB8AC49AE8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37015" y="4096950"/>
                  <a:ext cx="303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Håndskrift 22">
                  <a:extLst>
                    <a:ext uri="{FF2B5EF4-FFF2-40B4-BE49-F238E27FC236}">
                      <a16:creationId xmlns:a16="http://schemas.microsoft.com/office/drawing/2014/main" id="{1D636533-5716-4889-82FB-D80F1BA7E2EC}"/>
                    </a:ext>
                  </a:extLst>
                </p14:cNvPr>
                <p14:cNvContentPartPr/>
                <p14:nvPr/>
              </p14:nvContentPartPr>
              <p14:xfrm>
                <a:off x="3464455" y="4117470"/>
                <a:ext cx="62280" cy="328320"/>
              </p14:xfrm>
            </p:contentPart>
          </mc:Choice>
          <mc:Fallback xmlns="">
            <p:pic>
              <p:nvPicPr>
                <p:cNvPr id="23" name="Håndskrift 22">
                  <a:extLst>
                    <a:ext uri="{FF2B5EF4-FFF2-40B4-BE49-F238E27FC236}">
                      <a16:creationId xmlns:a16="http://schemas.microsoft.com/office/drawing/2014/main" id="{1D636533-5716-4889-82FB-D80F1BA7E2E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58335" y="4111350"/>
                  <a:ext cx="745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Håndskrift 23">
                  <a:extLst>
                    <a:ext uri="{FF2B5EF4-FFF2-40B4-BE49-F238E27FC236}">
                      <a16:creationId xmlns:a16="http://schemas.microsoft.com/office/drawing/2014/main" id="{CD9685D9-FB6B-4ED0-A591-926706746700}"/>
                    </a:ext>
                  </a:extLst>
                </p14:cNvPr>
                <p14:cNvContentPartPr/>
                <p14:nvPr/>
              </p14:nvContentPartPr>
              <p14:xfrm>
                <a:off x="3616015" y="4230870"/>
                <a:ext cx="194400" cy="225360"/>
              </p14:xfrm>
            </p:contentPart>
          </mc:Choice>
          <mc:Fallback xmlns="">
            <p:pic>
              <p:nvPicPr>
                <p:cNvPr id="24" name="Håndskrift 23">
                  <a:extLst>
                    <a:ext uri="{FF2B5EF4-FFF2-40B4-BE49-F238E27FC236}">
                      <a16:creationId xmlns:a16="http://schemas.microsoft.com/office/drawing/2014/main" id="{CD9685D9-FB6B-4ED0-A591-92670674670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09895" y="4224750"/>
                  <a:ext cx="2066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Håndskrift 24">
                  <a:extLst>
                    <a:ext uri="{FF2B5EF4-FFF2-40B4-BE49-F238E27FC236}">
                      <a16:creationId xmlns:a16="http://schemas.microsoft.com/office/drawing/2014/main" id="{ECD8C911-1925-45D6-8A18-97BC5508070A}"/>
                    </a:ext>
                  </a:extLst>
                </p14:cNvPr>
                <p14:cNvContentPartPr/>
                <p14:nvPr/>
              </p14:nvContentPartPr>
              <p14:xfrm>
                <a:off x="3835615" y="4250670"/>
                <a:ext cx="185400" cy="200160"/>
              </p14:xfrm>
            </p:contentPart>
          </mc:Choice>
          <mc:Fallback xmlns="">
            <p:pic>
              <p:nvPicPr>
                <p:cNvPr id="25" name="Håndskrift 24">
                  <a:extLst>
                    <a:ext uri="{FF2B5EF4-FFF2-40B4-BE49-F238E27FC236}">
                      <a16:creationId xmlns:a16="http://schemas.microsoft.com/office/drawing/2014/main" id="{ECD8C911-1925-45D6-8A18-97BC5508070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29495" y="4244550"/>
                  <a:ext cx="1976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Håndskrift 25">
                  <a:extLst>
                    <a:ext uri="{FF2B5EF4-FFF2-40B4-BE49-F238E27FC236}">
                      <a16:creationId xmlns:a16="http://schemas.microsoft.com/office/drawing/2014/main" id="{70F418C7-CD2C-425D-9C8A-1243BA1F4AB7}"/>
                    </a:ext>
                  </a:extLst>
                </p14:cNvPr>
                <p14:cNvContentPartPr/>
                <p14:nvPr/>
              </p14:nvContentPartPr>
              <p14:xfrm>
                <a:off x="4074295" y="4213950"/>
                <a:ext cx="218160" cy="234360"/>
              </p14:xfrm>
            </p:contentPart>
          </mc:Choice>
          <mc:Fallback xmlns="">
            <p:pic>
              <p:nvPicPr>
                <p:cNvPr id="26" name="Håndskrift 25">
                  <a:extLst>
                    <a:ext uri="{FF2B5EF4-FFF2-40B4-BE49-F238E27FC236}">
                      <a16:creationId xmlns:a16="http://schemas.microsoft.com/office/drawing/2014/main" id="{70F418C7-CD2C-425D-9C8A-1243BA1F4AB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68175" y="4207830"/>
                  <a:ext cx="23040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CEF5DB00-1FBE-49AC-8CDD-4A16544838C5}"/>
              </a:ext>
            </a:extLst>
          </p:cNvPr>
          <p:cNvGrpSpPr/>
          <p:nvPr/>
        </p:nvGrpSpPr>
        <p:grpSpPr>
          <a:xfrm>
            <a:off x="9726545" y="2796647"/>
            <a:ext cx="1486800" cy="376200"/>
            <a:chOff x="8347135" y="2587830"/>
            <a:chExt cx="1486800" cy="3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Håndskrift 27">
                  <a:extLst>
                    <a:ext uri="{FF2B5EF4-FFF2-40B4-BE49-F238E27FC236}">
                      <a16:creationId xmlns:a16="http://schemas.microsoft.com/office/drawing/2014/main" id="{0CE6BCDC-BD2A-4A87-AD29-1F176D866283}"/>
                    </a:ext>
                  </a:extLst>
                </p14:cNvPr>
                <p14:cNvContentPartPr/>
                <p14:nvPr/>
              </p14:nvContentPartPr>
              <p14:xfrm>
                <a:off x="8347135" y="2623830"/>
                <a:ext cx="180720" cy="23760"/>
              </p14:xfrm>
            </p:contentPart>
          </mc:Choice>
          <mc:Fallback xmlns="">
            <p:pic>
              <p:nvPicPr>
                <p:cNvPr id="28" name="Håndskrift 27">
                  <a:extLst>
                    <a:ext uri="{FF2B5EF4-FFF2-40B4-BE49-F238E27FC236}">
                      <a16:creationId xmlns:a16="http://schemas.microsoft.com/office/drawing/2014/main" id="{0CE6BCDC-BD2A-4A87-AD29-1F176D86628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41015" y="2617710"/>
                  <a:ext cx="192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Håndskrift 28">
                  <a:extLst>
                    <a:ext uri="{FF2B5EF4-FFF2-40B4-BE49-F238E27FC236}">
                      <a16:creationId xmlns:a16="http://schemas.microsoft.com/office/drawing/2014/main" id="{EA33594F-8985-4AC2-81EA-D9EF90B187AE}"/>
                    </a:ext>
                  </a:extLst>
                </p14:cNvPr>
                <p14:cNvContentPartPr/>
                <p14:nvPr/>
              </p14:nvContentPartPr>
              <p14:xfrm>
                <a:off x="8347135" y="2634270"/>
                <a:ext cx="204480" cy="329760"/>
              </p14:xfrm>
            </p:contentPart>
          </mc:Choice>
          <mc:Fallback xmlns="">
            <p:pic>
              <p:nvPicPr>
                <p:cNvPr id="29" name="Håndskrift 28">
                  <a:extLst>
                    <a:ext uri="{FF2B5EF4-FFF2-40B4-BE49-F238E27FC236}">
                      <a16:creationId xmlns:a16="http://schemas.microsoft.com/office/drawing/2014/main" id="{EA33594F-8985-4AC2-81EA-D9EF90B187A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341015" y="2628150"/>
                  <a:ext cx="2167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Håndskrift 29">
                  <a:extLst>
                    <a:ext uri="{FF2B5EF4-FFF2-40B4-BE49-F238E27FC236}">
                      <a16:creationId xmlns:a16="http://schemas.microsoft.com/office/drawing/2014/main" id="{A0C44953-618D-464C-9303-C49A65AB191B}"/>
                    </a:ext>
                  </a:extLst>
                </p14:cNvPr>
                <p14:cNvContentPartPr/>
                <p14:nvPr/>
              </p14:nvContentPartPr>
              <p14:xfrm>
                <a:off x="8685535" y="2856030"/>
                <a:ext cx="360" cy="3600"/>
              </p14:xfrm>
            </p:contentPart>
          </mc:Choice>
          <mc:Fallback xmlns="">
            <p:pic>
              <p:nvPicPr>
                <p:cNvPr id="30" name="Håndskrift 29">
                  <a:extLst>
                    <a:ext uri="{FF2B5EF4-FFF2-40B4-BE49-F238E27FC236}">
                      <a16:creationId xmlns:a16="http://schemas.microsoft.com/office/drawing/2014/main" id="{A0C44953-618D-464C-9303-C49A65AB191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679415" y="2849910"/>
                  <a:ext cx="126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Håndskrift 30">
                  <a:extLst>
                    <a:ext uri="{FF2B5EF4-FFF2-40B4-BE49-F238E27FC236}">
                      <a16:creationId xmlns:a16="http://schemas.microsoft.com/office/drawing/2014/main" id="{15EAE64C-FBC8-4136-9B33-9699AE90428C}"/>
                    </a:ext>
                  </a:extLst>
                </p14:cNvPr>
                <p14:cNvContentPartPr/>
                <p14:nvPr/>
              </p14:nvContentPartPr>
              <p14:xfrm>
                <a:off x="8814415" y="2609070"/>
                <a:ext cx="229320" cy="305280"/>
              </p14:xfrm>
            </p:contentPart>
          </mc:Choice>
          <mc:Fallback xmlns="">
            <p:pic>
              <p:nvPicPr>
                <p:cNvPr id="31" name="Håndskrift 30">
                  <a:extLst>
                    <a:ext uri="{FF2B5EF4-FFF2-40B4-BE49-F238E27FC236}">
                      <a16:creationId xmlns:a16="http://schemas.microsoft.com/office/drawing/2014/main" id="{15EAE64C-FBC8-4136-9B33-9699AE90428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808295" y="2602950"/>
                  <a:ext cx="2415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Håndskrift 32">
                  <a:extLst>
                    <a:ext uri="{FF2B5EF4-FFF2-40B4-BE49-F238E27FC236}">
                      <a16:creationId xmlns:a16="http://schemas.microsoft.com/office/drawing/2014/main" id="{5DB82542-7685-4F83-B25F-BEC814C4C7C6}"/>
                    </a:ext>
                  </a:extLst>
                </p14:cNvPr>
                <p14:cNvContentPartPr/>
                <p14:nvPr/>
              </p14:nvContentPartPr>
              <p14:xfrm>
                <a:off x="9117895" y="2587830"/>
                <a:ext cx="266760" cy="347040"/>
              </p14:xfrm>
            </p:contentPart>
          </mc:Choice>
          <mc:Fallback xmlns="">
            <p:pic>
              <p:nvPicPr>
                <p:cNvPr id="33" name="Håndskrift 32">
                  <a:extLst>
                    <a:ext uri="{FF2B5EF4-FFF2-40B4-BE49-F238E27FC236}">
                      <a16:creationId xmlns:a16="http://schemas.microsoft.com/office/drawing/2014/main" id="{5DB82542-7685-4F83-B25F-BEC814C4C7C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111775" y="2581710"/>
                  <a:ext cx="27900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Håndskrift 33">
                  <a:extLst>
                    <a:ext uri="{FF2B5EF4-FFF2-40B4-BE49-F238E27FC236}">
                      <a16:creationId xmlns:a16="http://schemas.microsoft.com/office/drawing/2014/main" id="{90D54403-6ED5-47BD-A801-9B17300A70C7}"/>
                    </a:ext>
                  </a:extLst>
                </p14:cNvPr>
                <p14:cNvContentPartPr/>
                <p14:nvPr/>
              </p14:nvContentPartPr>
              <p14:xfrm>
                <a:off x="9530095" y="2598270"/>
                <a:ext cx="303840" cy="363600"/>
              </p14:xfrm>
            </p:contentPart>
          </mc:Choice>
          <mc:Fallback xmlns="">
            <p:pic>
              <p:nvPicPr>
                <p:cNvPr id="34" name="Håndskrift 33">
                  <a:extLst>
                    <a:ext uri="{FF2B5EF4-FFF2-40B4-BE49-F238E27FC236}">
                      <a16:creationId xmlns:a16="http://schemas.microsoft.com/office/drawing/2014/main" id="{90D54403-6ED5-47BD-A801-9B17300A70C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523975" y="2592150"/>
                  <a:ext cx="316080" cy="37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e 51">
            <a:extLst>
              <a:ext uri="{FF2B5EF4-FFF2-40B4-BE49-F238E27FC236}">
                <a16:creationId xmlns:a16="http://schemas.microsoft.com/office/drawing/2014/main" id="{7F00B526-C801-4DB8-9F22-02840BAE761D}"/>
              </a:ext>
            </a:extLst>
          </p:cNvPr>
          <p:cNvGrpSpPr/>
          <p:nvPr/>
        </p:nvGrpSpPr>
        <p:grpSpPr>
          <a:xfrm>
            <a:off x="5087993" y="3839127"/>
            <a:ext cx="1163520" cy="414360"/>
            <a:chOff x="9896575" y="3911910"/>
            <a:chExt cx="1163520" cy="4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Håndskrift 41">
                  <a:extLst>
                    <a:ext uri="{FF2B5EF4-FFF2-40B4-BE49-F238E27FC236}">
                      <a16:creationId xmlns:a16="http://schemas.microsoft.com/office/drawing/2014/main" id="{6BF88BD3-536D-412D-B028-8A8EE4265262}"/>
                    </a:ext>
                  </a:extLst>
                </p14:cNvPr>
                <p14:cNvContentPartPr/>
                <p14:nvPr/>
              </p14:nvContentPartPr>
              <p14:xfrm>
                <a:off x="9896575" y="3925590"/>
                <a:ext cx="59760" cy="177840"/>
              </p14:xfrm>
            </p:contentPart>
          </mc:Choice>
          <mc:Fallback xmlns="">
            <p:pic>
              <p:nvPicPr>
                <p:cNvPr id="42" name="Håndskrift 41">
                  <a:extLst>
                    <a:ext uri="{FF2B5EF4-FFF2-40B4-BE49-F238E27FC236}">
                      <a16:creationId xmlns:a16="http://schemas.microsoft.com/office/drawing/2014/main" id="{6BF88BD3-536D-412D-B028-8A8EE426526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890455" y="3919470"/>
                  <a:ext cx="720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Håndskrift 42">
                  <a:extLst>
                    <a:ext uri="{FF2B5EF4-FFF2-40B4-BE49-F238E27FC236}">
                      <a16:creationId xmlns:a16="http://schemas.microsoft.com/office/drawing/2014/main" id="{CFAE7ABA-9A53-47F7-8FD2-64E0D581AC70}"/>
                    </a:ext>
                  </a:extLst>
                </p14:cNvPr>
                <p14:cNvContentPartPr/>
                <p14:nvPr/>
              </p14:nvContentPartPr>
              <p14:xfrm>
                <a:off x="9975055" y="3911910"/>
                <a:ext cx="60840" cy="165960"/>
              </p14:xfrm>
            </p:contentPart>
          </mc:Choice>
          <mc:Fallback xmlns="">
            <p:pic>
              <p:nvPicPr>
                <p:cNvPr id="43" name="Håndskrift 42">
                  <a:extLst>
                    <a:ext uri="{FF2B5EF4-FFF2-40B4-BE49-F238E27FC236}">
                      <a16:creationId xmlns:a16="http://schemas.microsoft.com/office/drawing/2014/main" id="{CFAE7ABA-9A53-47F7-8FD2-64E0D581AC7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968935" y="3905790"/>
                  <a:ext cx="73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" name="Håndskrift 44">
                  <a:extLst>
                    <a:ext uri="{FF2B5EF4-FFF2-40B4-BE49-F238E27FC236}">
                      <a16:creationId xmlns:a16="http://schemas.microsoft.com/office/drawing/2014/main" id="{E6BEBD14-5504-4320-AA54-952361DE1414}"/>
                    </a:ext>
                  </a:extLst>
                </p14:cNvPr>
                <p14:cNvContentPartPr/>
                <p14:nvPr/>
              </p14:nvContentPartPr>
              <p14:xfrm>
                <a:off x="10179175" y="3977430"/>
                <a:ext cx="70200" cy="348840"/>
              </p14:xfrm>
            </p:contentPart>
          </mc:Choice>
          <mc:Fallback xmlns="">
            <p:pic>
              <p:nvPicPr>
                <p:cNvPr id="45" name="Håndskrift 44">
                  <a:extLst>
                    <a:ext uri="{FF2B5EF4-FFF2-40B4-BE49-F238E27FC236}">
                      <a16:creationId xmlns:a16="http://schemas.microsoft.com/office/drawing/2014/main" id="{E6BEBD14-5504-4320-AA54-952361DE141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173055" y="3971310"/>
                  <a:ext cx="824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Håndskrift 45">
                  <a:extLst>
                    <a:ext uri="{FF2B5EF4-FFF2-40B4-BE49-F238E27FC236}">
                      <a16:creationId xmlns:a16="http://schemas.microsoft.com/office/drawing/2014/main" id="{4F399E62-3BBB-47D8-A143-842AC78453EF}"/>
                    </a:ext>
                  </a:extLst>
                </p14:cNvPr>
                <p14:cNvContentPartPr/>
                <p14:nvPr/>
              </p14:nvContentPartPr>
              <p14:xfrm>
                <a:off x="10228495" y="4140870"/>
                <a:ext cx="128520" cy="39600"/>
              </p14:xfrm>
            </p:contentPart>
          </mc:Choice>
          <mc:Fallback xmlns="">
            <p:pic>
              <p:nvPicPr>
                <p:cNvPr id="46" name="Håndskrift 45">
                  <a:extLst>
                    <a:ext uri="{FF2B5EF4-FFF2-40B4-BE49-F238E27FC236}">
                      <a16:creationId xmlns:a16="http://schemas.microsoft.com/office/drawing/2014/main" id="{4F399E62-3BBB-47D8-A143-842AC78453E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222375" y="4134750"/>
                  <a:ext cx="1407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Håndskrift 46">
                  <a:extLst>
                    <a:ext uri="{FF2B5EF4-FFF2-40B4-BE49-F238E27FC236}">
                      <a16:creationId xmlns:a16="http://schemas.microsoft.com/office/drawing/2014/main" id="{D8AC939F-A96C-46CC-B906-77A48B76095B}"/>
                    </a:ext>
                  </a:extLst>
                </p14:cNvPr>
                <p14:cNvContentPartPr/>
                <p14:nvPr/>
              </p14:nvContentPartPr>
              <p14:xfrm>
                <a:off x="10336135" y="4036830"/>
                <a:ext cx="78120" cy="266040"/>
              </p14:xfrm>
            </p:contentPart>
          </mc:Choice>
          <mc:Fallback xmlns="">
            <p:pic>
              <p:nvPicPr>
                <p:cNvPr id="47" name="Håndskrift 46">
                  <a:extLst>
                    <a:ext uri="{FF2B5EF4-FFF2-40B4-BE49-F238E27FC236}">
                      <a16:creationId xmlns:a16="http://schemas.microsoft.com/office/drawing/2014/main" id="{D8AC939F-A96C-46CC-B906-77A48B76095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330015" y="4030710"/>
                  <a:ext cx="903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Håndskrift 47">
                  <a:extLst>
                    <a:ext uri="{FF2B5EF4-FFF2-40B4-BE49-F238E27FC236}">
                      <a16:creationId xmlns:a16="http://schemas.microsoft.com/office/drawing/2014/main" id="{30EBC729-184A-4F24-96FE-E8EDEA8A994E}"/>
                    </a:ext>
                  </a:extLst>
                </p14:cNvPr>
                <p14:cNvContentPartPr/>
                <p14:nvPr/>
              </p14:nvContentPartPr>
              <p14:xfrm>
                <a:off x="10452775" y="4126830"/>
                <a:ext cx="127440" cy="172440"/>
              </p14:xfrm>
            </p:contentPart>
          </mc:Choice>
          <mc:Fallback xmlns="">
            <p:pic>
              <p:nvPicPr>
                <p:cNvPr id="48" name="Håndskrift 47">
                  <a:extLst>
                    <a:ext uri="{FF2B5EF4-FFF2-40B4-BE49-F238E27FC236}">
                      <a16:creationId xmlns:a16="http://schemas.microsoft.com/office/drawing/2014/main" id="{30EBC729-184A-4F24-96FE-E8EDEA8A994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446655" y="4120710"/>
                  <a:ext cx="139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Håndskrift 48">
                  <a:extLst>
                    <a:ext uri="{FF2B5EF4-FFF2-40B4-BE49-F238E27FC236}">
                      <a16:creationId xmlns:a16="http://schemas.microsoft.com/office/drawing/2014/main" id="{5DAF3283-8ED0-4C11-BB76-80DED2236E20}"/>
                    </a:ext>
                  </a:extLst>
                </p14:cNvPr>
                <p14:cNvContentPartPr/>
                <p14:nvPr/>
              </p14:nvContentPartPr>
              <p14:xfrm>
                <a:off x="10651495" y="4019550"/>
                <a:ext cx="55080" cy="292680"/>
              </p14:xfrm>
            </p:contentPart>
          </mc:Choice>
          <mc:Fallback xmlns="">
            <p:pic>
              <p:nvPicPr>
                <p:cNvPr id="49" name="Håndskrift 48">
                  <a:extLst>
                    <a:ext uri="{FF2B5EF4-FFF2-40B4-BE49-F238E27FC236}">
                      <a16:creationId xmlns:a16="http://schemas.microsoft.com/office/drawing/2014/main" id="{5DAF3283-8ED0-4C11-BB76-80DED2236E2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645375" y="4013430"/>
                  <a:ext cx="673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Håndskrift 49">
                  <a:extLst>
                    <a:ext uri="{FF2B5EF4-FFF2-40B4-BE49-F238E27FC236}">
                      <a16:creationId xmlns:a16="http://schemas.microsoft.com/office/drawing/2014/main" id="{0AF0164F-8097-4A20-A40E-FDF9D567F059}"/>
                    </a:ext>
                  </a:extLst>
                </p14:cNvPr>
                <p14:cNvContentPartPr/>
                <p14:nvPr/>
              </p14:nvContentPartPr>
              <p14:xfrm>
                <a:off x="10782175" y="3947910"/>
                <a:ext cx="50040" cy="362880"/>
              </p14:xfrm>
            </p:contentPart>
          </mc:Choice>
          <mc:Fallback xmlns="">
            <p:pic>
              <p:nvPicPr>
                <p:cNvPr id="50" name="Håndskrift 49">
                  <a:extLst>
                    <a:ext uri="{FF2B5EF4-FFF2-40B4-BE49-F238E27FC236}">
                      <a16:creationId xmlns:a16="http://schemas.microsoft.com/office/drawing/2014/main" id="{0AF0164F-8097-4A20-A40E-FDF9D567F05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776055" y="3941790"/>
                  <a:ext cx="6228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Håndskrift 50">
                  <a:extLst>
                    <a:ext uri="{FF2B5EF4-FFF2-40B4-BE49-F238E27FC236}">
                      <a16:creationId xmlns:a16="http://schemas.microsoft.com/office/drawing/2014/main" id="{FB63A5F4-A860-4920-A8D1-4275F62987DB}"/>
                    </a:ext>
                  </a:extLst>
                </p14:cNvPr>
                <p14:cNvContentPartPr/>
                <p14:nvPr/>
              </p14:nvContentPartPr>
              <p14:xfrm>
                <a:off x="10895215" y="4122510"/>
                <a:ext cx="164880" cy="174960"/>
              </p14:xfrm>
            </p:contentPart>
          </mc:Choice>
          <mc:Fallback xmlns="">
            <p:pic>
              <p:nvPicPr>
                <p:cNvPr id="51" name="Håndskrift 50">
                  <a:extLst>
                    <a:ext uri="{FF2B5EF4-FFF2-40B4-BE49-F238E27FC236}">
                      <a16:creationId xmlns:a16="http://schemas.microsoft.com/office/drawing/2014/main" id="{FB63A5F4-A860-4920-A8D1-4275F62987D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889095" y="4116390"/>
                  <a:ext cx="17712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9868AF27-3E27-4413-AAE1-9C7566FFA190}"/>
              </a:ext>
            </a:extLst>
          </p:cNvPr>
          <p:cNvGrpSpPr/>
          <p:nvPr/>
        </p:nvGrpSpPr>
        <p:grpSpPr>
          <a:xfrm>
            <a:off x="6488229" y="3796430"/>
            <a:ext cx="952920" cy="447480"/>
            <a:chOff x="11217415" y="3819030"/>
            <a:chExt cx="95292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Håndskrift 52">
                  <a:extLst>
                    <a:ext uri="{FF2B5EF4-FFF2-40B4-BE49-F238E27FC236}">
                      <a16:creationId xmlns:a16="http://schemas.microsoft.com/office/drawing/2014/main" id="{F0100435-B2A6-4B13-A4EE-3F09D1CA5509}"/>
                    </a:ext>
                  </a:extLst>
                </p14:cNvPr>
                <p14:cNvContentPartPr/>
                <p14:nvPr/>
              </p14:nvContentPartPr>
              <p14:xfrm>
                <a:off x="11217415" y="3968430"/>
                <a:ext cx="255240" cy="287640"/>
              </p14:xfrm>
            </p:contentPart>
          </mc:Choice>
          <mc:Fallback xmlns="">
            <p:pic>
              <p:nvPicPr>
                <p:cNvPr id="53" name="Håndskrift 52">
                  <a:extLst>
                    <a:ext uri="{FF2B5EF4-FFF2-40B4-BE49-F238E27FC236}">
                      <a16:creationId xmlns:a16="http://schemas.microsoft.com/office/drawing/2014/main" id="{F0100435-B2A6-4B13-A4EE-3F09D1CA550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211295" y="3962310"/>
                  <a:ext cx="2674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Håndskrift 53">
                  <a:extLst>
                    <a:ext uri="{FF2B5EF4-FFF2-40B4-BE49-F238E27FC236}">
                      <a16:creationId xmlns:a16="http://schemas.microsoft.com/office/drawing/2014/main" id="{5000BB2D-6E0C-48D0-9D6C-146AC0DD3C3A}"/>
                    </a:ext>
                  </a:extLst>
                </p14:cNvPr>
                <p14:cNvContentPartPr/>
                <p14:nvPr/>
              </p14:nvContentPartPr>
              <p14:xfrm>
                <a:off x="11475535" y="4068150"/>
                <a:ext cx="113040" cy="198360"/>
              </p14:xfrm>
            </p:contentPart>
          </mc:Choice>
          <mc:Fallback xmlns="">
            <p:pic>
              <p:nvPicPr>
                <p:cNvPr id="54" name="Håndskrift 53">
                  <a:extLst>
                    <a:ext uri="{FF2B5EF4-FFF2-40B4-BE49-F238E27FC236}">
                      <a16:creationId xmlns:a16="http://schemas.microsoft.com/office/drawing/2014/main" id="{5000BB2D-6E0C-48D0-9D6C-146AC0DD3C3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469415" y="4062030"/>
                  <a:ext cx="1252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Håndskrift 54">
                  <a:extLst>
                    <a:ext uri="{FF2B5EF4-FFF2-40B4-BE49-F238E27FC236}">
                      <a16:creationId xmlns:a16="http://schemas.microsoft.com/office/drawing/2014/main" id="{B43EEAC1-575F-42EC-A945-2003B5F080C8}"/>
                    </a:ext>
                  </a:extLst>
                </p14:cNvPr>
                <p14:cNvContentPartPr/>
                <p14:nvPr/>
              </p14:nvContentPartPr>
              <p14:xfrm>
                <a:off x="11660575" y="4071030"/>
                <a:ext cx="68400" cy="194400"/>
              </p14:xfrm>
            </p:contentPart>
          </mc:Choice>
          <mc:Fallback xmlns="">
            <p:pic>
              <p:nvPicPr>
                <p:cNvPr id="55" name="Håndskrift 54">
                  <a:extLst>
                    <a:ext uri="{FF2B5EF4-FFF2-40B4-BE49-F238E27FC236}">
                      <a16:creationId xmlns:a16="http://schemas.microsoft.com/office/drawing/2014/main" id="{B43EEAC1-575F-42EC-A945-2003B5F080C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654455" y="4064910"/>
                  <a:ext cx="806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Håndskrift 55">
                  <a:extLst>
                    <a:ext uri="{FF2B5EF4-FFF2-40B4-BE49-F238E27FC236}">
                      <a16:creationId xmlns:a16="http://schemas.microsoft.com/office/drawing/2014/main" id="{AD909CFD-2177-4B5F-8E8F-FCAEDB9EC8B9}"/>
                    </a:ext>
                  </a:extLst>
                </p14:cNvPr>
                <p14:cNvContentPartPr/>
                <p14:nvPr/>
              </p14:nvContentPartPr>
              <p14:xfrm>
                <a:off x="11798455" y="3918390"/>
                <a:ext cx="26280" cy="328680"/>
              </p14:xfrm>
            </p:contentPart>
          </mc:Choice>
          <mc:Fallback xmlns="">
            <p:pic>
              <p:nvPicPr>
                <p:cNvPr id="56" name="Håndskrift 55">
                  <a:extLst>
                    <a:ext uri="{FF2B5EF4-FFF2-40B4-BE49-F238E27FC236}">
                      <a16:creationId xmlns:a16="http://schemas.microsoft.com/office/drawing/2014/main" id="{AD909CFD-2177-4B5F-8E8F-FCAEDB9EC8B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792335" y="3912270"/>
                  <a:ext cx="385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Håndskrift 56">
                  <a:extLst>
                    <a:ext uri="{FF2B5EF4-FFF2-40B4-BE49-F238E27FC236}">
                      <a16:creationId xmlns:a16="http://schemas.microsoft.com/office/drawing/2014/main" id="{1C783572-FA99-4DBF-8A46-AF2D197AAA2E}"/>
                    </a:ext>
                  </a:extLst>
                </p14:cNvPr>
                <p14:cNvContentPartPr/>
                <p14:nvPr/>
              </p14:nvContentPartPr>
              <p14:xfrm>
                <a:off x="11853535" y="3833070"/>
                <a:ext cx="188640" cy="387720"/>
              </p14:xfrm>
            </p:contentPart>
          </mc:Choice>
          <mc:Fallback xmlns="">
            <p:pic>
              <p:nvPicPr>
                <p:cNvPr id="57" name="Håndskrift 56">
                  <a:extLst>
                    <a:ext uri="{FF2B5EF4-FFF2-40B4-BE49-F238E27FC236}">
                      <a16:creationId xmlns:a16="http://schemas.microsoft.com/office/drawing/2014/main" id="{1C783572-FA99-4DBF-8A46-AF2D197AAA2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847415" y="3826950"/>
                  <a:ext cx="2008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Håndskrift 57">
                  <a:extLst>
                    <a:ext uri="{FF2B5EF4-FFF2-40B4-BE49-F238E27FC236}">
                      <a16:creationId xmlns:a16="http://schemas.microsoft.com/office/drawing/2014/main" id="{0A6E57C1-4821-4CA5-B79E-3BDFD0C3CE18}"/>
                    </a:ext>
                  </a:extLst>
                </p14:cNvPr>
                <p14:cNvContentPartPr/>
                <p14:nvPr/>
              </p14:nvContentPartPr>
              <p14:xfrm>
                <a:off x="12119575" y="3819030"/>
                <a:ext cx="12240" cy="99360"/>
              </p14:xfrm>
            </p:contentPart>
          </mc:Choice>
          <mc:Fallback xmlns="">
            <p:pic>
              <p:nvPicPr>
                <p:cNvPr id="58" name="Håndskrift 57">
                  <a:extLst>
                    <a:ext uri="{FF2B5EF4-FFF2-40B4-BE49-F238E27FC236}">
                      <a16:creationId xmlns:a16="http://schemas.microsoft.com/office/drawing/2014/main" id="{0A6E57C1-4821-4CA5-B79E-3BDFD0C3CE1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2113455" y="3812910"/>
                  <a:ext cx="244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Håndskrift 58">
                  <a:extLst>
                    <a:ext uri="{FF2B5EF4-FFF2-40B4-BE49-F238E27FC236}">
                      <a16:creationId xmlns:a16="http://schemas.microsoft.com/office/drawing/2014/main" id="{CB6799CC-9291-41AF-9CEE-20B864FAA81A}"/>
                    </a:ext>
                  </a:extLst>
                </p14:cNvPr>
                <p14:cNvContentPartPr/>
                <p14:nvPr/>
              </p14:nvContentPartPr>
              <p14:xfrm>
                <a:off x="12152695" y="3849990"/>
                <a:ext cx="17640" cy="112320"/>
              </p14:xfrm>
            </p:contentPart>
          </mc:Choice>
          <mc:Fallback xmlns="">
            <p:pic>
              <p:nvPicPr>
                <p:cNvPr id="59" name="Håndskrift 58">
                  <a:extLst>
                    <a:ext uri="{FF2B5EF4-FFF2-40B4-BE49-F238E27FC236}">
                      <a16:creationId xmlns:a16="http://schemas.microsoft.com/office/drawing/2014/main" id="{CB6799CC-9291-41AF-9CEE-20B864FAA81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2146575" y="3843870"/>
                  <a:ext cx="29880" cy="12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2" name="Håndskrift 61">
                <a:extLst>
                  <a:ext uri="{FF2B5EF4-FFF2-40B4-BE49-F238E27FC236}">
                    <a16:creationId xmlns:a16="http://schemas.microsoft.com/office/drawing/2014/main" id="{893C66C7-8B6E-4B08-B34F-D0666337CDCD}"/>
                  </a:ext>
                </a:extLst>
              </p14:cNvPr>
              <p14:cNvContentPartPr/>
              <p14:nvPr/>
            </p14:nvContentPartPr>
            <p14:xfrm>
              <a:off x="6309535" y="4375950"/>
              <a:ext cx="275040" cy="1023840"/>
            </p14:xfrm>
          </p:contentPart>
        </mc:Choice>
        <mc:Fallback xmlns="">
          <p:pic>
            <p:nvPicPr>
              <p:cNvPr id="62" name="Håndskrift 61">
                <a:extLst>
                  <a:ext uri="{FF2B5EF4-FFF2-40B4-BE49-F238E27FC236}">
                    <a16:creationId xmlns:a16="http://schemas.microsoft.com/office/drawing/2014/main" id="{893C66C7-8B6E-4B08-B34F-D0666337CDC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303415" y="4369830"/>
                <a:ext cx="287280" cy="103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uppe 68">
            <a:extLst>
              <a:ext uri="{FF2B5EF4-FFF2-40B4-BE49-F238E27FC236}">
                <a16:creationId xmlns:a16="http://schemas.microsoft.com/office/drawing/2014/main" id="{737E64F9-8E6D-479F-91E9-D1834FF10198}"/>
              </a:ext>
            </a:extLst>
          </p:cNvPr>
          <p:cNvGrpSpPr/>
          <p:nvPr/>
        </p:nvGrpSpPr>
        <p:grpSpPr>
          <a:xfrm>
            <a:off x="886495" y="3925590"/>
            <a:ext cx="851400" cy="444600"/>
            <a:chOff x="886495" y="3925590"/>
            <a:chExt cx="851400" cy="4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2" name="Håndskrift 31">
                  <a:extLst>
                    <a:ext uri="{FF2B5EF4-FFF2-40B4-BE49-F238E27FC236}">
                      <a16:creationId xmlns:a16="http://schemas.microsoft.com/office/drawing/2014/main" id="{8B7EF32C-B371-45AC-9FCD-CF91DD8813A7}"/>
                    </a:ext>
                  </a:extLst>
                </p14:cNvPr>
                <p14:cNvContentPartPr/>
                <p14:nvPr/>
              </p14:nvContentPartPr>
              <p14:xfrm>
                <a:off x="897295" y="3925590"/>
                <a:ext cx="58680" cy="291600"/>
              </p14:xfrm>
            </p:contentPart>
          </mc:Choice>
          <mc:Fallback xmlns="">
            <p:pic>
              <p:nvPicPr>
                <p:cNvPr id="32" name="Håndskrift 31">
                  <a:extLst>
                    <a:ext uri="{FF2B5EF4-FFF2-40B4-BE49-F238E27FC236}">
                      <a16:creationId xmlns:a16="http://schemas.microsoft.com/office/drawing/2014/main" id="{8B7EF32C-B371-45AC-9FCD-CF91DD8813A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91175" y="3919470"/>
                  <a:ext cx="709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6" name="Håndskrift 35">
                  <a:extLst>
                    <a:ext uri="{FF2B5EF4-FFF2-40B4-BE49-F238E27FC236}">
                      <a16:creationId xmlns:a16="http://schemas.microsoft.com/office/drawing/2014/main" id="{884B9D73-DC79-4AF7-A6EC-367D28BBE69C}"/>
                    </a:ext>
                  </a:extLst>
                </p14:cNvPr>
                <p14:cNvContentPartPr/>
                <p14:nvPr/>
              </p14:nvContentPartPr>
              <p14:xfrm>
                <a:off x="886495" y="4063830"/>
                <a:ext cx="103320" cy="18720"/>
              </p14:xfrm>
            </p:contentPart>
          </mc:Choice>
          <mc:Fallback xmlns="">
            <p:pic>
              <p:nvPicPr>
                <p:cNvPr id="36" name="Håndskrift 35">
                  <a:extLst>
                    <a:ext uri="{FF2B5EF4-FFF2-40B4-BE49-F238E27FC236}">
                      <a16:creationId xmlns:a16="http://schemas.microsoft.com/office/drawing/2014/main" id="{884B9D73-DC79-4AF7-A6EC-367D28BBE69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80375" y="4057710"/>
                  <a:ext cx="115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7" name="Håndskrift 36">
                  <a:extLst>
                    <a:ext uri="{FF2B5EF4-FFF2-40B4-BE49-F238E27FC236}">
                      <a16:creationId xmlns:a16="http://schemas.microsoft.com/office/drawing/2014/main" id="{108D41D5-0544-4FD1-A874-960EB67ACD8F}"/>
                    </a:ext>
                  </a:extLst>
                </p14:cNvPr>
                <p14:cNvContentPartPr/>
                <p14:nvPr/>
              </p14:nvContentPartPr>
              <p14:xfrm>
                <a:off x="1002055" y="4036830"/>
                <a:ext cx="89640" cy="132480"/>
              </p14:xfrm>
            </p:contentPart>
          </mc:Choice>
          <mc:Fallback xmlns="">
            <p:pic>
              <p:nvPicPr>
                <p:cNvPr id="37" name="Håndskrift 36">
                  <a:extLst>
                    <a:ext uri="{FF2B5EF4-FFF2-40B4-BE49-F238E27FC236}">
                      <a16:creationId xmlns:a16="http://schemas.microsoft.com/office/drawing/2014/main" id="{108D41D5-0544-4FD1-A874-960EB67ACD8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95935" y="4030710"/>
                  <a:ext cx="1018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8" name="Håndskrift 37">
                  <a:extLst>
                    <a:ext uri="{FF2B5EF4-FFF2-40B4-BE49-F238E27FC236}">
                      <a16:creationId xmlns:a16="http://schemas.microsoft.com/office/drawing/2014/main" id="{7D2CEE50-B5AE-4740-BE75-25497ECEC363}"/>
                    </a:ext>
                  </a:extLst>
                </p14:cNvPr>
                <p14:cNvContentPartPr/>
                <p14:nvPr/>
              </p14:nvContentPartPr>
              <p14:xfrm>
                <a:off x="1076935" y="4054110"/>
                <a:ext cx="36000" cy="316080"/>
              </p14:xfrm>
            </p:contentPart>
          </mc:Choice>
          <mc:Fallback xmlns="">
            <p:pic>
              <p:nvPicPr>
                <p:cNvPr id="38" name="Håndskrift 37">
                  <a:extLst>
                    <a:ext uri="{FF2B5EF4-FFF2-40B4-BE49-F238E27FC236}">
                      <a16:creationId xmlns:a16="http://schemas.microsoft.com/office/drawing/2014/main" id="{7D2CEE50-B5AE-4740-BE75-25497ECEC36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70815" y="4047990"/>
                  <a:ext cx="482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9" name="Håndskrift 38">
                  <a:extLst>
                    <a:ext uri="{FF2B5EF4-FFF2-40B4-BE49-F238E27FC236}">
                      <a16:creationId xmlns:a16="http://schemas.microsoft.com/office/drawing/2014/main" id="{E6B132A8-9520-49F4-9A1D-D7AAB902C725}"/>
                    </a:ext>
                  </a:extLst>
                </p14:cNvPr>
                <p14:cNvContentPartPr/>
                <p14:nvPr/>
              </p14:nvContentPartPr>
              <p14:xfrm>
                <a:off x="1161175" y="4090110"/>
                <a:ext cx="31320" cy="228960"/>
              </p14:xfrm>
            </p:contentPart>
          </mc:Choice>
          <mc:Fallback xmlns="">
            <p:pic>
              <p:nvPicPr>
                <p:cNvPr id="39" name="Håndskrift 38">
                  <a:extLst>
                    <a:ext uri="{FF2B5EF4-FFF2-40B4-BE49-F238E27FC236}">
                      <a16:creationId xmlns:a16="http://schemas.microsoft.com/office/drawing/2014/main" id="{E6B132A8-9520-49F4-9A1D-D7AAB902C72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55055" y="4083990"/>
                  <a:ext cx="435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0" name="Håndskrift 39">
                  <a:extLst>
                    <a:ext uri="{FF2B5EF4-FFF2-40B4-BE49-F238E27FC236}">
                      <a16:creationId xmlns:a16="http://schemas.microsoft.com/office/drawing/2014/main" id="{40DCEE88-C77B-431C-8FE0-28786A23C3BA}"/>
                    </a:ext>
                  </a:extLst>
                </p14:cNvPr>
                <p14:cNvContentPartPr/>
                <p14:nvPr/>
              </p14:nvContentPartPr>
              <p14:xfrm>
                <a:off x="1149655" y="3993630"/>
                <a:ext cx="137880" cy="221400"/>
              </p14:xfrm>
            </p:contentPart>
          </mc:Choice>
          <mc:Fallback xmlns="">
            <p:pic>
              <p:nvPicPr>
                <p:cNvPr id="40" name="Håndskrift 39">
                  <a:extLst>
                    <a:ext uri="{FF2B5EF4-FFF2-40B4-BE49-F238E27FC236}">
                      <a16:creationId xmlns:a16="http://schemas.microsoft.com/office/drawing/2014/main" id="{40DCEE88-C77B-431C-8FE0-28786A23C3B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43535" y="3987510"/>
                  <a:ext cx="1501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1" name="Håndskrift 40">
                  <a:extLst>
                    <a:ext uri="{FF2B5EF4-FFF2-40B4-BE49-F238E27FC236}">
                      <a16:creationId xmlns:a16="http://schemas.microsoft.com/office/drawing/2014/main" id="{1C549390-5CBD-48AB-AE01-1F06734D3D6C}"/>
                    </a:ext>
                  </a:extLst>
                </p14:cNvPr>
                <p14:cNvContentPartPr/>
                <p14:nvPr/>
              </p14:nvContentPartPr>
              <p14:xfrm>
                <a:off x="1340455" y="3996150"/>
                <a:ext cx="175320" cy="181440"/>
              </p14:xfrm>
            </p:contentPart>
          </mc:Choice>
          <mc:Fallback xmlns="">
            <p:pic>
              <p:nvPicPr>
                <p:cNvPr id="41" name="Håndskrift 40">
                  <a:extLst>
                    <a:ext uri="{FF2B5EF4-FFF2-40B4-BE49-F238E27FC236}">
                      <a16:creationId xmlns:a16="http://schemas.microsoft.com/office/drawing/2014/main" id="{1C549390-5CBD-48AB-AE01-1F06734D3D6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334335" y="3990030"/>
                  <a:ext cx="1875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4" name="Håndskrift 43">
                  <a:extLst>
                    <a:ext uri="{FF2B5EF4-FFF2-40B4-BE49-F238E27FC236}">
                      <a16:creationId xmlns:a16="http://schemas.microsoft.com/office/drawing/2014/main" id="{DA401880-4372-468F-AD61-BC5EA020F455}"/>
                    </a:ext>
                  </a:extLst>
                </p14:cNvPr>
                <p14:cNvContentPartPr/>
                <p14:nvPr/>
              </p14:nvContentPartPr>
              <p14:xfrm>
                <a:off x="1636375" y="4003710"/>
                <a:ext cx="86760" cy="360"/>
              </p14:xfrm>
            </p:contentPart>
          </mc:Choice>
          <mc:Fallback xmlns="">
            <p:pic>
              <p:nvPicPr>
                <p:cNvPr id="44" name="Håndskrift 43">
                  <a:extLst>
                    <a:ext uri="{FF2B5EF4-FFF2-40B4-BE49-F238E27FC236}">
                      <a16:creationId xmlns:a16="http://schemas.microsoft.com/office/drawing/2014/main" id="{DA401880-4372-468F-AD61-BC5EA020F45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630255" y="3997590"/>
                  <a:ext cx="990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Håndskrift 60">
                  <a:extLst>
                    <a:ext uri="{FF2B5EF4-FFF2-40B4-BE49-F238E27FC236}">
                      <a16:creationId xmlns:a16="http://schemas.microsoft.com/office/drawing/2014/main" id="{C48AC7C3-E421-43FD-ADDB-145DA86F4207}"/>
                    </a:ext>
                  </a:extLst>
                </p14:cNvPr>
                <p14:cNvContentPartPr/>
                <p14:nvPr/>
              </p14:nvContentPartPr>
              <p14:xfrm>
                <a:off x="1645375" y="4063110"/>
                <a:ext cx="92520" cy="7560"/>
              </p14:xfrm>
            </p:contentPart>
          </mc:Choice>
          <mc:Fallback xmlns="">
            <p:pic>
              <p:nvPicPr>
                <p:cNvPr id="61" name="Håndskrift 60">
                  <a:extLst>
                    <a:ext uri="{FF2B5EF4-FFF2-40B4-BE49-F238E27FC236}">
                      <a16:creationId xmlns:a16="http://schemas.microsoft.com/office/drawing/2014/main" id="{C48AC7C3-E421-43FD-ADDB-145DA86F420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639255" y="4056990"/>
                  <a:ext cx="104760" cy="1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uppe 67">
            <a:extLst>
              <a:ext uri="{FF2B5EF4-FFF2-40B4-BE49-F238E27FC236}">
                <a16:creationId xmlns:a16="http://schemas.microsoft.com/office/drawing/2014/main" id="{5EFF1E1A-0445-4B25-83DB-C321C86D2C28}"/>
              </a:ext>
            </a:extLst>
          </p:cNvPr>
          <p:cNvGrpSpPr/>
          <p:nvPr/>
        </p:nvGrpSpPr>
        <p:grpSpPr>
          <a:xfrm>
            <a:off x="1934455" y="3923070"/>
            <a:ext cx="345960" cy="214200"/>
            <a:chOff x="1934455" y="3923070"/>
            <a:chExt cx="345960" cy="21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Håndskrift 62">
                  <a:extLst>
                    <a:ext uri="{FF2B5EF4-FFF2-40B4-BE49-F238E27FC236}">
                      <a16:creationId xmlns:a16="http://schemas.microsoft.com/office/drawing/2014/main" id="{AB645B57-89E5-4D99-BEE2-DBCDCC846134}"/>
                    </a:ext>
                  </a:extLst>
                </p14:cNvPr>
                <p14:cNvContentPartPr/>
                <p14:nvPr/>
              </p14:nvContentPartPr>
              <p14:xfrm>
                <a:off x="1934455" y="3996510"/>
                <a:ext cx="19800" cy="140760"/>
              </p14:xfrm>
            </p:contentPart>
          </mc:Choice>
          <mc:Fallback xmlns="">
            <p:pic>
              <p:nvPicPr>
                <p:cNvPr id="63" name="Håndskrift 62">
                  <a:extLst>
                    <a:ext uri="{FF2B5EF4-FFF2-40B4-BE49-F238E27FC236}">
                      <a16:creationId xmlns:a16="http://schemas.microsoft.com/office/drawing/2014/main" id="{AB645B57-89E5-4D99-BEE2-DBCDCC84613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928335" y="3990390"/>
                  <a:ext cx="32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Håndskrift 63">
                  <a:extLst>
                    <a:ext uri="{FF2B5EF4-FFF2-40B4-BE49-F238E27FC236}">
                      <a16:creationId xmlns:a16="http://schemas.microsoft.com/office/drawing/2014/main" id="{A00DD566-6D15-4C82-AD0E-800DE9DCD994}"/>
                    </a:ext>
                  </a:extLst>
                </p14:cNvPr>
                <p14:cNvContentPartPr/>
                <p14:nvPr/>
              </p14:nvContentPartPr>
              <p14:xfrm>
                <a:off x="1947055" y="3923070"/>
                <a:ext cx="360" cy="360"/>
              </p14:xfrm>
            </p:contentPart>
          </mc:Choice>
          <mc:Fallback xmlns="">
            <p:pic>
              <p:nvPicPr>
                <p:cNvPr id="64" name="Håndskrift 63">
                  <a:extLst>
                    <a:ext uri="{FF2B5EF4-FFF2-40B4-BE49-F238E27FC236}">
                      <a16:creationId xmlns:a16="http://schemas.microsoft.com/office/drawing/2014/main" id="{A00DD566-6D15-4C82-AD0E-800DE9DCD99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940935" y="391695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Håndskrift 64">
                  <a:extLst>
                    <a:ext uri="{FF2B5EF4-FFF2-40B4-BE49-F238E27FC236}">
                      <a16:creationId xmlns:a16="http://schemas.microsoft.com/office/drawing/2014/main" id="{9F396082-D5E8-49BD-8FEA-FF27A82F8F6B}"/>
                    </a:ext>
                  </a:extLst>
                </p14:cNvPr>
                <p14:cNvContentPartPr/>
                <p14:nvPr/>
              </p14:nvContentPartPr>
              <p14:xfrm>
                <a:off x="2031295" y="3971310"/>
                <a:ext cx="132480" cy="154440"/>
              </p14:xfrm>
            </p:contentPart>
          </mc:Choice>
          <mc:Fallback xmlns="">
            <p:pic>
              <p:nvPicPr>
                <p:cNvPr id="65" name="Håndskrift 64">
                  <a:extLst>
                    <a:ext uri="{FF2B5EF4-FFF2-40B4-BE49-F238E27FC236}">
                      <a16:creationId xmlns:a16="http://schemas.microsoft.com/office/drawing/2014/main" id="{9F396082-D5E8-49BD-8FEA-FF27A82F8F6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025175" y="3965190"/>
                  <a:ext cx="144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6" name="Håndskrift 65">
                  <a:extLst>
                    <a:ext uri="{FF2B5EF4-FFF2-40B4-BE49-F238E27FC236}">
                      <a16:creationId xmlns:a16="http://schemas.microsoft.com/office/drawing/2014/main" id="{6568F2E0-8B3A-40CC-8F9C-A6BD627C8B0A}"/>
                    </a:ext>
                  </a:extLst>
                </p14:cNvPr>
                <p14:cNvContentPartPr/>
                <p14:nvPr/>
              </p14:nvContentPartPr>
              <p14:xfrm>
                <a:off x="2213815" y="3923430"/>
                <a:ext cx="36360" cy="210600"/>
              </p14:xfrm>
            </p:contentPart>
          </mc:Choice>
          <mc:Fallback xmlns="">
            <p:pic>
              <p:nvPicPr>
                <p:cNvPr id="66" name="Håndskrift 65">
                  <a:extLst>
                    <a:ext uri="{FF2B5EF4-FFF2-40B4-BE49-F238E27FC236}">
                      <a16:creationId xmlns:a16="http://schemas.microsoft.com/office/drawing/2014/main" id="{6568F2E0-8B3A-40CC-8F9C-A6BD627C8B0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207695" y="3917310"/>
                  <a:ext cx="486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7" name="Håndskrift 66">
                  <a:extLst>
                    <a:ext uri="{FF2B5EF4-FFF2-40B4-BE49-F238E27FC236}">
                      <a16:creationId xmlns:a16="http://schemas.microsoft.com/office/drawing/2014/main" id="{BADC6E6F-A1E2-4568-A6DA-1785CE893703}"/>
                    </a:ext>
                  </a:extLst>
                </p14:cNvPr>
                <p14:cNvContentPartPr/>
                <p14:nvPr/>
              </p14:nvContentPartPr>
              <p14:xfrm>
                <a:off x="2171335" y="3979230"/>
                <a:ext cx="109080" cy="36000"/>
              </p14:xfrm>
            </p:contentPart>
          </mc:Choice>
          <mc:Fallback xmlns="">
            <p:pic>
              <p:nvPicPr>
                <p:cNvPr id="67" name="Håndskrift 66">
                  <a:extLst>
                    <a:ext uri="{FF2B5EF4-FFF2-40B4-BE49-F238E27FC236}">
                      <a16:creationId xmlns:a16="http://schemas.microsoft.com/office/drawing/2014/main" id="{BADC6E6F-A1E2-4568-A6DA-1785CE89370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165215" y="3973110"/>
                  <a:ext cx="12132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uppe 86">
            <a:extLst>
              <a:ext uri="{FF2B5EF4-FFF2-40B4-BE49-F238E27FC236}">
                <a16:creationId xmlns:a16="http://schemas.microsoft.com/office/drawing/2014/main" id="{87683BFB-91F1-4AF4-8961-8DEA11DF41D6}"/>
              </a:ext>
            </a:extLst>
          </p:cNvPr>
          <p:cNvGrpSpPr/>
          <p:nvPr/>
        </p:nvGrpSpPr>
        <p:grpSpPr>
          <a:xfrm>
            <a:off x="4886095" y="1904550"/>
            <a:ext cx="783360" cy="374400"/>
            <a:chOff x="4886095" y="1904550"/>
            <a:chExt cx="783360" cy="37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0" name="Håndskrift 69">
                  <a:extLst>
                    <a:ext uri="{FF2B5EF4-FFF2-40B4-BE49-F238E27FC236}">
                      <a16:creationId xmlns:a16="http://schemas.microsoft.com/office/drawing/2014/main" id="{794BBB8D-3BC6-434A-A27B-FC92AD814EEE}"/>
                    </a:ext>
                  </a:extLst>
                </p14:cNvPr>
                <p14:cNvContentPartPr/>
                <p14:nvPr/>
              </p14:nvContentPartPr>
              <p14:xfrm>
                <a:off x="4886095" y="1904550"/>
                <a:ext cx="127440" cy="229680"/>
              </p14:xfrm>
            </p:contentPart>
          </mc:Choice>
          <mc:Fallback xmlns="">
            <p:pic>
              <p:nvPicPr>
                <p:cNvPr id="70" name="Håndskrift 69">
                  <a:extLst>
                    <a:ext uri="{FF2B5EF4-FFF2-40B4-BE49-F238E27FC236}">
                      <a16:creationId xmlns:a16="http://schemas.microsoft.com/office/drawing/2014/main" id="{794BBB8D-3BC6-434A-A27B-FC92AD814EE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879975" y="1898430"/>
                  <a:ext cx="1396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1" name="Håndskrift 70">
                  <a:extLst>
                    <a:ext uri="{FF2B5EF4-FFF2-40B4-BE49-F238E27FC236}">
                      <a16:creationId xmlns:a16="http://schemas.microsoft.com/office/drawing/2014/main" id="{C3BE9BED-F053-4567-B7B8-B3E0BB451373}"/>
                    </a:ext>
                  </a:extLst>
                </p14:cNvPr>
                <p14:cNvContentPartPr/>
                <p14:nvPr/>
              </p14:nvContentPartPr>
              <p14:xfrm>
                <a:off x="4906615" y="1994910"/>
                <a:ext cx="92160" cy="19800"/>
              </p14:xfrm>
            </p:contentPart>
          </mc:Choice>
          <mc:Fallback xmlns="">
            <p:pic>
              <p:nvPicPr>
                <p:cNvPr id="71" name="Håndskrift 70">
                  <a:extLst>
                    <a:ext uri="{FF2B5EF4-FFF2-40B4-BE49-F238E27FC236}">
                      <a16:creationId xmlns:a16="http://schemas.microsoft.com/office/drawing/2014/main" id="{C3BE9BED-F053-4567-B7B8-B3E0BB45137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900495" y="1988790"/>
                  <a:ext cx="104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2" name="Håndskrift 71">
                  <a:extLst>
                    <a:ext uri="{FF2B5EF4-FFF2-40B4-BE49-F238E27FC236}">
                      <a16:creationId xmlns:a16="http://schemas.microsoft.com/office/drawing/2014/main" id="{AC8DC0BF-DF18-47A9-9412-010E26EF1D02}"/>
                    </a:ext>
                  </a:extLst>
                </p14:cNvPr>
                <p14:cNvContentPartPr/>
                <p14:nvPr/>
              </p14:nvContentPartPr>
              <p14:xfrm>
                <a:off x="5020015" y="1975830"/>
                <a:ext cx="124920" cy="303120"/>
              </p14:xfrm>
            </p:contentPart>
          </mc:Choice>
          <mc:Fallback xmlns="">
            <p:pic>
              <p:nvPicPr>
                <p:cNvPr id="72" name="Håndskrift 71">
                  <a:extLst>
                    <a:ext uri="{FF2B5EF4-FFF2-40B4-BE49-F238E27FC236}">
                      <a16:creationId xmlns:a16="http://schemas.microsoft.com/office/drawing/2014/main" id="{AC8DC0BF-DF18-47A9-9412-010E26EF1D0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013895" y="1969710"/>
                  <a:ext cx="1371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Håndskrift 72">
                  <a:extLst>
                    <a:ext uri="{FF2B5EF4-FFF2-40B4-BE49-F238E27FC236}">
                      <a16:creationId xmlns:a16="http://schemas.microsoft.com/office/drawing/2014/main" id="{3B221A7E-2720-4F05-87C4-45B71D256F88}"/>
                    </a:ext>
                  </a:extLst>
                </p14:cNvPr>
                <p14:cNvContentPartPr/>
                <p14:nvPr/>
              </p14:nvContentPartPr>
              <p14:xfrm>
                <a:off x="5194615" y="1928310"/>
                <a:ext cx="50760" cy="240840"/>
              </p14:xfrm>
            </p:contentPart>
          </mc:Choice>
          <mc:Fallback xmlns="">
            <p:pic>
              <p:nvPicPr>
                <p:cNvPr id="73" name="Håndskrift 72">
                  <a:extLst>
                    <a:ext uri="{FF2B5EF4-FFF2-40B4-BE49-F238E27FC236}">
                      <a16:creationId xmlns:a16="http://schemas.microsoft.com/office/drawing/2014/main" id="{3B221A7E-2720-4F05-87C4-45B71D256F8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188495" y="1922190"/>
                  <a:ext cx="630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Håndskrift 73">
                  <a:extLst>
                    <a:ext uri="{FF2B5EF4-FFF2-40B4-BE49-F238E27FC236}">
                      <a16:creationId xmlns:a16="http://schemas.microsoft.com/office/drawing/2014/main" id="{E851BEAE-C470-4BB2-9AEE-3A0F70A00544}"/>
                    </a:ext>
                  </a:extLst>
                </p14:cNvPr>
                <p14:cNvContentPartPr/>
                <p14:nvPr/>
              </p14:nvContentPartPr>
              <p14:xfrm>
                <a:off x="5223775" y="1913910"/>
                <a:ext cx="82440" cy="139320"/>
              </p14:xfrm>
            </p:contentPart>
          </mc:Choice>
          <mc:Fallback xmlns="">
            <p:pic>
              <p:nvPicPr>
                <p:cNvPr id="74" name="Håndskrift 73">
                  <a:extLst>
                    <a:ext uri="{FF2B5EF4-FFF2-40B4-BE49-F238E27FC236}">
                      <a16:creationId xmlns:a16="http://schemas.microsoft.com/office/drawing/2014/main" id="{E851BEAE-C470-4BB2-9AEE-3A0F70A0054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217655" y="1907790"/>
                  <a:ext cx="94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Håndskrift 74">
                  <a:extLst>
                    <a:ext uri="{FF2B5EF4-FFF2-40B4-BE49-F238E27FC236}">
                      <a16:creationId xmlns:a16="http://schemas.microsoft.com/office/drawing/2014/main" id="{E5470B90-45C3-4D31-B333-66E5966FCFD1}"/>
                    </a:ext>
                  </a:extLst>
                </p14:cNvPr>
                <p14:cNvContentPartPr/>
                <p14:nvPr/>
              </p14:nvContentPartPr>
              <p14:xfrm>
                <a:off x="5358415" y="1909230"/>
                <a:ext cx="109080" cy="177840"/>
              </p14:xfrm>
            </p:contentPart>
          </mc:Choice>
          <mc:Fallback xmlns="">
            <p:pic>
              <p:nvPicPr>
                <p:cNvPr id="75" name="Håndskrift 74">
                  <a:extLst>
                    <a:ext uri="{FF2B5EF4-FFF2-40B4-BE49-F238E27FC236}">
                      <a16:creationId xmlns:a16="http://schemas.microsoft.com/office/drawing/2014/main" id="{E5470B90-45C3-4D31-B333-66E5966FCFD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352295" y="1903110"/>
                  <a:ext cx="1213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6" name="Håndskrift 75">
                  <a:extLst>
                    <a:ext uri="{FF2B5EF4-FFF2-40B4-BE49-F238E27FC236}">
                      <a16:creationId xmlns:a16="http://schemas.microsoft.com/office/drawing/2014/main" id="{026776C2-804A-4EEC-A130-8BA76F9D079A}"/>
                    </a:ext>
                  </a:extLst>
                </p14:cNvPr>
                <p14:cNvContentPartPr/>
                <p14:nvPr/>
              </p14:nvContentPartPr>
              <p14:xfrm>
                <a:off x="5562535" y="1920750"/>
                <a:ext cx="58680" cy="9360"/>
              </p14:xfrm>
            </p:contentPart>
          </mc:Choice>
          <mc:Fallback xmlns="">
            <p:pic>
              <p:nvPicPr>
                <p:cNvPr id="76" name="Håndskrift 75">
                  <a:extLst>
                    <a:ext uri="{FF2B5EF4-FFF2-40B4-BE49-F238E27FC236}">
                      <a16:creationId xmlns:a16="http://schemas.microsoft.com/office/drawing/2014/main" id="{026776C2-804A-4EEC-A130-8BA76F9D079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556415" y="1914630"/>
                  <a:ext cx="709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7" name="Håndskrift 76">
                  <a:extLst>
                    <a:ext uri="{FF2B5EF4-FFF2-40B4-BE49-F238E27FC236}">
                      <a16:creationId xmlns:a16="http://schemas.microsoft.com/office/drawing/2014/main" id="{7AC77437-C163-483E-A485-EA2A90F9BC74}"/>
                    </a:ext>
                  </a:extLst>
                </p14:cNvPr>
                <p14:cNvContentPartPr/>
                <p14:nvPr/>
              </p14:nvContentPartPr>
              <p14:xfrm>
                <a:off x="5556775" y="2006790"/>
                <a:ext cx="112680" cy="18360"/>
              </p14:xfrm>
            </p:contentPart>
          </mc:Choice>
          <mc:Fallback xmlns="">
            <p:pic>
              <p:nvPicPr>
                <p:cNvPr id="77" name="Håndskrift 76">
                  <a:extLst>
                    <a:ext uri="{FF2B5EF4-FFF2-40B4-BE49-F238E27FC236}">
                      <a16:creationId xmlns:a16="http://schemas.microsoft.com/office/drawing/2014/main" id="{7AC77437-C163-483E-A485-EA2A90F9BC7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550655" y="2000670"/>
                  <a:ext cx="12492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uppe 85">
            <a:extLst>
              <a:ext uri="{FF2B5EF4-FFF2-40B4-BE49-F238E27FC236}">
                <a16:creationId xmlns:a16="http://schemas.microsoft.com/office/drawing/2014/main" id="{24FAA2DF-5D29-414A-98A7-1C6056254663}"/>
              </a:ext>
            </a:extLst>
          </p:cNvPr>
          <p:cNvGrpSpPr/>
          <p:nvPr/>
        </p:nvGrpSpPr>
        <p:grpSpPr>
          <a:xfrm>
            <a:off x="5809135" y="1867830"/>
            <a:ext cx="998640" cy="246960"/>
            <a:chOff x="5809135" y="1867830"/>
            <a:chExt cx="99864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8" name="Håndskrift 77">
                  <a:extLst>
                    <a:ext uri="{FF2B5EF4-FFF2-40B4-BE49-F238E27FC236}">
                      <a16:creationId xmlns:a16="http://schemas.microsoft.com/office/drawing/2014/main" id="{50DFFDF5-5210-49E8-80C9-09C2E906CC25}"/>
                    </a:ext>
                  </a:extLst>
                </p14:cNvPr>
                <p14:cNvContentPartPr/>
                <p14:nvPr/>
              </p14:nvContentPartPr>
              <p14:xfrm>
                <a:off x="5809135" y="1911390"/>
                <a:ext cx="28440" cy="153720"/>
              </p14:xfrm>
            </p:contentPart>
          </mc:Choice>
          <mc:Fallback xmlns="">
            <p:pic>
              <p:nvPicPr>
                <p:cNvPr id="78" name="Håndskrift 77">
                  <a:extLst>
                    <a:ext uri="{FF2B5EF4-FFF2-40B4-BE49-F238E27FC236}">
                      <a16:creationId xmlns:a16="http://schemas.microsoft.com/office/drawing/2014/main" id="{50DFFDF5-5210-49E8-80C9-09C2E906CC2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803015" y="1905270"/>
                  <a:ext cx="40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9" name="Håndskrift 78">
                  <a:extLst>
                    <a:ext uri="{FF2B5EF4-FFF2-40B4-BE49-F238E27FC236}">
                      <a16:creationId xmlns:a16="http://schemas.microsoft.com/office/drawing/2014/main" id="{A018B85C-D72B-4682-B768-C5DDE88AA9A8}"/>
                    </a:ext>
                  </a:extLst>
                </p14:cNvPr>
                <p14:cNvContentPartPr/>
                <p14:nvPr/>
              </p14:nvContentPartPr>
              <p14:xfrm>
                <a:off x="5815615" y="1867830"/>
                <a:ext cx="123840" cy="229680"/>
              </p14:xfrm>
            </p:contentPart>
          </mc:Choice>
          <mc:Fallback xmlns="">
            <p:pic>
              <p:nvPicPr>
                <p:cNvPr id="79" name="Håndskrift 78">
                  <a:extLst>
                    <a:ext uri="{FF2B5EF4-FFF2-40B4-BE49-F238E27FC236}">
                      <a16:creationId xmlns:a16="http://schemas.microsoft.com/office/drawing/2014/main" id="{A018B85C-D72B-4682-B768-C5DDE88AA9A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809495" y="1861710"/>
                  <a:ext cx="1360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0" name="Håndskrift 79">
                  <a:extLst>
                    <a:ext uri="{FF2B5EF4-FFF2-40B4-BE49-F238E27FC236}">
                      <a16:creationId xmlns:a16="http://schemas.microsoft.com/office/drawing/2014/main" id="{6B4A6C22-D693-4F55-AC2B-9419C9A035B9}"/>
                    </a:ext>
                  </a:extLst>
                </p14:cNvPr>
                <p14:cNvContentPartPr/>
                <p14:nvPr/>
              </p14:nvContentPartPr>
              <p14:xfrm>
                <a:off x="5992375" y="1956390"/>
                <a:ext cx="92160" cy="132120"/>
              </p14:xfrm>
            </p:contentPart>
          </mc:Choice>
          <mc:Fallback xmlns="">
            <p:pic>
              <p:nvPicPr>
                <p:cNvPr id="80" name="Håndskrift 79">
                  <a:extLst>
                    <a:ext uri="{FF2B5EF4-FFF2-40B4-BE49-F238E27FC236}">
                      <a16:creationId xmlns:a16="http://schemas.microsoft.com/office/drawing/2014/main" id="{6B4A6C22-D693-4F55-AC2B-9419C9A035B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986255" y="1950270"/>
                  <a:ext cx="104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1" name="Håndskrift 80">
                  <a:extLst>
                    <a:ext uri="{FF2B5EF4-FFF2-40B4-BE49-F238E27FC236}">
                      <a16:creationId xmlns:a16="http://schemas.microsoft.com/office/drawing/2014/main" id="{B53AF61B-9F72-42CA-AA05-DD105A4E6EFE}"/>
                    </a:ext>
                  </a:extLst>
                </p14:cNvPr>
                <p14:cNvContentPartPr/>
                <p14:nvPr/>
              </p14:nvContentPartPr>
              <p14:xfrm>
                <a:off x="6114055" y="1955670"/>
                <a:ext cx="110880" cy="128880"/>
              </p14:xfrm>
            </p:contentPart>
          </mc:Choice>
          <mc:Fallback xmlns="">
            <p:pic>
              <p:nvPicPr>
                <p:cNvPr id="81" name="Håndskrift 80">
                  <a:extLst>
                    <a:ext uri="{FF2B5EF4-FFF2-40B4-BE49-F238E27FC236}">
                      <a16:creationId xmlns:a16="http://schemas.microsoft.com/office/drawing/2014/main" id="{B53AF61B-9F72-42CA-AA05-DD105A4E6EF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107935" y="1949550"/>
                  <a:ext cx="1231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2" name="Håndskrift 81">
                  <a:extLst>
                    <a:ext uri="{FF2B5EF4-FFF2-40B4-BE49-F238E27FC236}">
                      <a16:creationId xmlns:a16="http://schemas.microsoft.com/office/drawing/2014/main" id="{08D25BA5-4F62-45AE-86F2-54272FEF598A}"/>
                    </a:ext>
                  </a:extLst>
                </p14:cNvPr>
                <p14:cNvContentPartPr/>
                <p14:nvPr/>
              </p14:nvContentPartPr>
              <p14:xfrm>
                <a:off x="6245455" y="1903470"/>
                <a:ext cx="18000" cy="165960"/>
              </p14:xfrm>
            </p:contentPart>
          </mc:Choice>
          <mc:Fallback xmlns="">
            <p:pic>
              <p:nvPicPr>
                <p:cNvPr id="82" name="Håndskrift 81">
                  <a:extLst>
                    <a:ext uri="{FF2B5EF4-FFF2-40B4-BE49-F238E27FC236}">
                      <a16:creationId xmlns:a16="http://schemas.microsoft.com/office/drawing/2014/main" id="{08D25BA5-4F62-45AE-86F2-54272FEF598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239335" y="1897350"/>
                  <a:ext cx="30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3" name="Håndskrift 82">
                  <a:extLst>
                    <a:ext uri="{FF2B5EF4-FFF2-40B4-BE49-F238E27FC236}">
                      <a16:creationId xmlns:a16="http://schemas.microsoft.com/office/drawing/2014/main" id="{97302BB3-E790-4228-99FA-F0F9FCA96B5C}"/>
                    </a:ext>
                  </a:extLst>
                </p14:cNvPr>
                <p14:cNvContentPartPr/>
                <p14:nvPr/>
              </p14:nvContentPartPr>
              <p14:xfrm>
                <a:off x="6330775" y="1948470"/>
                <a:ext cx="130320" cy="150840"/>
              </p14:xfrm>
            </p:contentPart>
          </mc:Choice>
          <mc:Fallback xmlns="">
            <p:pic>
              <p:nvPicPr>
                <p:cNvPr id="83" name="Håndskrift 82">
                  <a:extLst>
                    <a:ext uri="{FF2B5EF4-FFF2-40B4-BE49-F238E27FC236}">
                      <a16:creationId xmlns:a16="http://schemas.microsoft.com/office/drawing/2014/main" id="{97302BB3-E790-4228-99FA-F0F9FCA96B5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324655" y="1942350"/>
                  <a:ext cx="142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4" name="Håndskrift 83">
                  <a:extLst>
                    <a:ext uri="{FF2B5EF4-FFF2-40B4-BE49-F238E27FC236}">
                      <a16:creationId xmlns:a16="http://schemas.microsoft.com/office/drawing/2014/main" id="{F50AF748-F9AA-4CB9-BBD9-2D003EEB0A19}"/>
                    </a:ext>
                  </a:extLst>
                </p14:cNvPr>
                <p14:cNvContentPartPr/>
                <p14:nvPr/>
              </p14:nvContentPartPr>
              <p14:xfrm>
                <a:off x="6495655" y="1944510"/>
                <a:ext cx="197640" cy="152640"/>
              </p14:xfrm>
            </p:contentPart>
          </mc:Choice>
          <mc:Fallback xmlns="">
            <p:pic>
              <p:nvPicPr>
                <p:cNvPr id="84" name="Håndskrift 83">
                  <a:extLst>
                    <a:ext uri="{FF2B5EF4-FFF2-40B4-BE49-F238E27FC236}">
                      <a16:creationId xmlns:a16="http://schemas.microsoft.com/office/drawing/2014/main" id="{F50AF748-F9AA-4CB9-BBD9-2D003EEB0A1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489535" y="1938390"/>
                  <a:ext cx="209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5" name="Håndskrift 84">
                  <a:extLst>
                    <a:ext uri="{FF2B5EF4-FFF2-40B4-BE49-F238E27FC236}">
                      <a16:creationId xmlns:a16="http://schemas.microsoft.com/office/drawing/2014/main" id="{EAE45A36-F609-4404-BE4D-89438BEBEFA5}"/>
                    </a:ext>
                  </a:extLst>
                </p14:cNvPr>
                <p14:cNvContentPartPr/>
                <p14:nvPr/>
              </p14:nvContentPartPr>
              <p14:xfrm>
                <a:off x="6713095" y="1948470"/>
                <a:ext cx="94680" cy="166320"/>
              </p14:xfrm>
            </p:contentPart>
          </mc:Choice>
          <mc:Fallback xmlns="">
            <p:pic>
              <p:nvPicPr>
                <p:cNvPr id="85" name="Håndskrift 84">
                  <a:extLst>
                    <a:ext uri="{FF2B5EF4-FFF2-40B4-BE49-F238E27FC236}">
                      <a16:creationId xmlns:a16="http://schemas.microsoft.com/office/drawing/2014/main" id="{EAE45A36-F609-4404-BE4D-89438BEBEFA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706975" y="1942350"/>
                  <a:ext cx="10692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uppe 97">
            <a:extLst>
              <a:ext uri="{FF2B5EF4-FFF2-40B4-BE49-F238E27FC236}">
                <a16:creationId xmlns:a16="http://schemas.microsoft.com/office/drawing/2014/main" id="{34F5D79E-2F32-43D8-81A8-C1D8A899551E}"/>
              </a:ext>
            </a:extLst>
          </p:cNvPr>
          <p:cNvGrpSpPr/>
          <p:nvPr/>
        </p:nvGrpSpPr>
        <p:grpSpPr>
          <a:xfrm>
            <a:off x="8960215" y="3590790"/>
            <a:ext cx="622440" cy="272880"/>
            <a:chOff x="8960215" y="3590790"/>
            <a:chExt cx="622440" cy="27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8" name="Håndskrift 87">
                  <a:extLst>
                    <a:ext uri="{FF2B5EF4-FFF2-40B4-BE49-F238E27FC236}">
                      <a16:creationId xmlns:a16="http://schemas.microsoft.com/office/drawing/2014/main" id="{5C575F3D-1DFF-4F36-9F0F-8C4B73CD6A47}"/>
                    </a:ext>
                  </a:extLst>
                </p14:cNvPr>
                <p14:cNvContentPartPr/>
                <p14:nvPr/>
              </p14:nvContentPartPr>
              <p14:xfrm>
                <a:off x="8960215" y="3590790"/>
                <a:ext cx="109080" cy="191520"/>
              </p14:xfrm>
            </p:contentPart>
          </mc:Choice>
          <mc:Fallback xmlns="">
            <p:pic>
              <p:nvPicPr>
                <p:cNvPr id="88" name="Håndskrift 87">
                  <a:extLst>
                    <a:ext uri="{FF2B5EF4-FFF2-40B4-BE49-F238E27FC236}">
                      <a16:creationId xmlns:a16="http://schemas.microsoft.com/office/drawing/2014/main" id="{5C575F3D-1DFF-4F36-9F0F-8C4B73CD6A4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954095" y="3584670"/>
                  <a:ext cx="1213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9" name="Håndskrift 88">
                  <a:extLst>
                    <a:ext uri="{FF2B5EF4-FFF2-40B4-BE49-F238E27FC236}">
                      <a16:creationId xmlns:a16="http://schemas.microsoft.com/office/drawing/2014/main" id="{B6110557-0125-4E45-B9CD-1E4A78C473BE}"/>
                    </a:ext>
                  </a:extLst>
                </p14:cNvPr>
                <p14:cNvContentPartPr/>
                <p14:nvPr/>
              </p14:nvContentPartPr>
              <p14:xfrm>
                <a:off x="8974975" y="3677550"/>
                <a:ext cx="70920" cy="9360"/>
              </p14:xfrm>
            </p:contentPart>
          </mc:Choice>
          <mc:Fallback xmlns="">
            <p:pic>
              <p:nvPicPr>
                <p:cNvPr id="89" name="Håndskrift 88">
                  <a:extLst>
                    <a:ext uri="{FF2B5EF4-FFF2-40B4-BE49-F238E27FC236}">
                      <a16:creationId xmlns:a16="http://schemas.microsoft.com/office/drawing/2014/main" id="{B6110557-0125-4E45-B9CD-1E4A78C473B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968855" y="3671430"/>
                  <a:ext cx="831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0" name="Håndskrift 89">
                  <a:extLst>
                    <a:ext uri="{FF2B5EF4-FFF2-40B4-BE49-F238E27FC236}">
                      <a16:creationId xmlns:a16="http://schemas.microsoft.com/office/drawing/2014/main" id="{D2C4AC5B-A2DB-4F1E-B5AC-3F598DE15BB1}"/>
                    </a:ext>
                  </a:extLst>
                </p14:cNvPr>
                <p14:cNvContentPartPr/>
                <p14:nvPr/>
              </p14:nvContentPartPr>
              <p14:xfrm>
                <a:off x="9060295" y="3647310"/>
                <a:ext cx="65160" cy="73440"/>
              </p14:xfrm>
            </p:contentPart>
          </mc:Choice>
          <mc:Fallback xmlns="">
            <p:pic>
              <p:nvPicPr>
                <p:cNvPr id="90" name="Håndskrift 89">
                  <a:extLst>
                    <a:ext uri="{FF2B5EF4-FFF2-40B4-BE49-F238E27FC236}">
                      <a16:creationId xmlns:a16="http://schemas.microsoft.com/office/drawing/2014/main" id="{D2C4AC5B-A2DB-4F1E-B5AC-3F598DE15BB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054175" y="3641190"/>
                  <a:ext cx="774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1" name="Håndskrift 90">
                  <a:extLst>
                    <a:ext uri="{FF2B5EF4-FFF2-40B4-BE49-F238E27FC236}">
                      <a16:creationId xmlns:a16="http://schemas.microsoft.com/office/drawing/2014/main" id="{DF5708B7-372E-4EC7-BD5B-7C293CDCFDE1}"/>
                    </a:ext>
                  </a:extLst>
                </p14:cNvPr>
                <p14:cNvContentPartPr/>
                <p14:nvPr/>
              </p14:nvContentPartPr>
              <p14:xfrm>
                <a:off x="9090535" y="3660270"/>
                <a:ext cx="55440" cy="203400"/>
              </p14:xfrm>
            </p:contentPart>
          </mc:Choice>
          <mc:Fallback xmlns="">
            <p:pic>
              <p:nvPicPr>
                <p:cNvPr id="91" name="Håndskrift 90">
                  <a:extLst>
                    <a:ext uri="{FF2B5EF4-FFF2-40B4-BE49-F238E27FC236}">
                      <a16:creationId xmlns:a16="http://schemas.microsoft.com/office/drawing/2014/main" id="{DF5708B7-372E-4EC7-BD5B-7C293CDCFDE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084415" y="3654150"/>
                  <a:ext cx="676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2" name="Håndskrift 91">
                  <a:extLst>
                    <a:ext uri="{FF2B5EF4-FFF2-40B4-BE49-F238E27FC236}">
                      <a16:creationId xmlns:a16="http://schemas.microsoft.com/office/drawing/2014/main" id="{3F42F77E-CBE6-4DF0-A3D2-8E8365D34AC2}"/>
                    </a:ext>
                  </a:extLst>
                </p14:cNvPr>
                <p14:cNvContentPartPr/>
                <p14:nvPr/>
              </p14:nvContentPartPr>
              <p14:xfrm>
                <a:off x="9184495" y="3686550"/>
                <a:ext cx="9000" cy="167040"/>
              </p14:xfrm>
            </p:contentPart>
          </mc:Choice>
          <mc:Fallback xmlns="">
            <p:pic>
              <p:nvPicPr>
                <p:cNvPr id="92" name="Håndskrift 91">
                  <a:extLst>
                    <a:ext uri="{FF2B5EF4-FFF2-40B4-BE49-F238E27FC236}">
                      <a16:creationId xmlns:a16="http://schemas.microsoft.com/office/drawing/2014/main" id="{3F42F77E-CBE6-4DF0-A3D2-8E8365D34AC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178375" y="3680430"/>
                  <a:ext cx="21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3" name="Håndskrift 92">
                  <a:extLst>
                    <a:ext uri="{FF2B5EF4-FFF2-40B4-BE49-F238E27FC236}">
                      <a16:creationId xmlns:a16="http://schemas.microsoft.com/office/drawing/2014/main" id="{B39F3AD6-046E-4CFF-8FB7-A7EBC9766D5A}"/>
                    </a:ext>
                  </a:extLst>
                </p14:cNvPr>
                <p14:cNvContentPartPr/>
                <p14:nvPr/>
              </p14:nvContentPartPr>
              <p14:xfrm>
                <a:off x="9164335" y="3673590"/>
                <a:ext cx="85320" cy="126360"/>
              </p14:xfrm>
            </p:contentPart>
          </mc:Choice>
          <mc:Fallback xmlns="">
            <p:pic>
              <p:nvPicPr>
                <p:cNvPr id="93" name="Håndskrift 92">
                  <a:extLst>
                    <a:ext uri="{FF2B5EF4-FFF2-40B4-BE49-F238E27FC236}">
                      <a16:creationId xmlns:a16="http://schemas.microsoft.com/office/drawing/2014/main" id="{B39F3AD6-046E-4CFF-8FB7-A7EBC9766D5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158215" y="3667470"/>
                  <a:ext cx="97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4" name="Håndskrift 93">
                  <a:extLst>
                    <a:ext uri="{FF2B5EF4-FFF2-40B4-BE49-F238E27FC236}">
                      <a16:creationId xmlns:a16="http://schemas.microsoft.com/office/drawing/2014/main" id="{C50AF77C-CBBD-435D-8C2E-FAD606B6535F}"/>
                    </a:ext>
                  </a:extLst>
                </p14:cNvPr>
                <p14:cNvContentPartPr/>
                <p14:nvPr/>
              </p14:nvContentPartPr>
              <p14:xfrm>
                <a:off x="9262975" y="3664230"/>
                <a:ext cx="120600" cy="130680"/>
              </p14:xfrm>
            </p:contentPart>
          </mc:Choice>
          <mc:Fallback xmlns="">
            <p:pic>
              <p:nvPicPr>
                <p:cNvPr id="94" name="Håndskrift 93">
                  <a:extLst>
                    <a:ext uri="{FF2B5EF4-FFF2-40B4-BE49-F238E27FC236}">
                      <a16:creationId xmlns:a16="http://schemas.microsoft.com/office/drawing/2014/main" id="{C50AF77C-CBBD-435D-8C2E-FAD606B6535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256855" y="3658110"/>
                  <a:ext cx="132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6" name="Håndskrift 95">
                  <a:extLst>
                    <a:ext uri="{FF2B5EF4-FFF2-40B4-BE49-F238E27FC236}">
                      <a16:creationId xmlns:a16="http://schemas.microsoft.com/office/drawing/2014/main" id="{A9304070-716A-47EA-9961-3EEA989EA866}"/>
                    </a:ext>
                  </a:extLst>
                </p14:cNvPr>
                <p14:cNvContentPartPr/>
                <p14:nvPr/>
              </p14:nvContentPartPr>
              <p14:xfrm>
                <a:off x="9496255" y="3606990"/>
                <a:ext cx="84600" cy="19440"/>
              </p14:xfrm>
            </p:contentPart>
          </mc:Choice>
          <mc:Fallback xmlns="">
            <p:pic>
              <p:nvPicPr>
                <p:cNvPr id="96" name="Håndskrift 95">
                  <a:extLst>
                    <a:ext uri="{FF2B5EF4-FFF2-40B4-BE49-F238E27FC236}">
                      <a16:creationId xmlns:a16="http://schemas.microsoft.com/office/drawing/2014/main" id="{A9304070-716A-47EA-9961-3EEA989EA86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490135" y="3600870"/>
                  <a:ext cx="96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7" name="Håndskrift 96">
                  <a:extLst>
                    <a:ext uri="{FF2B5EF4-FFF2-40B4-BE49-F238E27FC236}">
                      <a16:creationId xmlns:a16="http://schemas.microsoft.com/office/drawing/2014/main" id="{8ADC9A38-BDF0-4BB0-9A1D-14E5F27B0EF4}"/>
                    </a:ext>
                  </a:extLst>
                </p14:cNvPr>
                <p14:cNvContentPartPr/>
                <p14:nvPr/>
              </p14:nvContentPartPr>
              <p14:xfrm>
                <a:off x="9484015" y="3676470"/>
                <a:ext cx="98640" cy="13680"/>
              </p14:xfrm>
            </p:contentPart>
          </mc:Choice>
          <mc:Fallback xmlns="">
            <p:pic>
              <p:nvPicPr>
                <p:cNvPr id="97" name="Håndskrift 96">
                  <a:extLst>
                    <a:ext uri="{FF2B5EF4-FFF2-40B4-BE49-F238E27FC236}">
                      <a16:creationId xmlns:a16="http://schemas.microsoft.com/office/drawing/2014/main" id="{8ADC9A38-BDF0-4BB0-9A1D-14E5F27B0EF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477895" y="3670350"/>
                  <a:ext cx="11088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uppe 106">
            <a:extLst>
              <a:ext uri="{FF2B5EF4-FFF2-40B4-BE49-F238E27FC236}">
                <a16:creationId xmlns:a16="http://schemas.microsoft.com/office/drawing/2014/main" id="{9876734C-224E-441B-813D-5A12B38CE30B}"/>
              </a:ext>
            </a:extLst>
          </p:cNvPr>
          <p:cNvGrpSpPr/>
          <p:nvPr/>
        </p:nvGrpSpPr>
        <p:grpSpPr>
          <a:xfrm>
            <a:off x="9747535" y="3545790"/>
            <a:ext cx="633960" cy="224640"/>
            <a:chOff x="9747535" y="3545790"/>
            <a:chExt cx="633960" cy="2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9" name="Håndskrift 98">
                  <a:extLst>
                    <a:ext uri="{FF2B5EF4-FFF2-40B4-BE49-F238E27FC236}">
                      <a16:creationId xmlns:a16="http://schemas.microsoft.com/office/drawing/2014/main" id="{9C5169AD-D8A6-49F5-9C4C-98D694F3BF47}"/>
                    </a:ext>
                  </a:extLst>
                </p14:cNvPr>
                <p14:cNvContentPartPr/>
                <p14:nvPr/>
              </p14:nvContentPartPr>
              <p14:xfrm>
                <a:off x="9747535" y="3592950"/>
                <a:ext cx="29160" cy="177480"/>
              </p14:xfrm>
            </p:contentPart>
          </mc:Choice>
          <mc:Fallback xmlns="">
            <p:pic>
              <p:nvPicPr>
                <p:cNvPr id="99" name="Håndskrift 98">
                  <a:extLst>
                    <a:ext uri="{FF2B5EF4-FFF2-40B4-BE49-F238E27FC236}">
                      <a16:creationId xmlns:a16="http://schemas.microsoft.com/office/drawing/2014/main" id="{9C5169AD-D8A6-49F5-9C4C-98D694F3BF4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741415" y="3586830"/>
                  <a:ext cx="414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0" name="Håndskrift 99">
                  <a:extLst>
                    <a:ext uri="{FF2B5EF4-FFF2-40B4-BE49-F238E27FC236}">
                      <a16:creationId xmlns:a16="http://schemas.microsoft.com/office/drawing/2014/main" id="{F8302489-00FB-4678-9B3A-29D8D2E360BA}"/>
                    </a:ext>
                  </a:extLst>
                </p14:cNvPr>
                <p14:cNvContentPartPr/>
                <p14:nvPr/>
              </p14:nvContentPartPr>
              <p14:xfrm>
                <a:off x="9765535" y="3584310"/>
                <a:ext cx="86760" cy="27000"/>
              </p14:xfrm>
            </p:contentPart>
          </mc:Choice>
          <mc:Fallback xmlns="">
            <p:pic>
              <p:nvPicPr>
                <p:cNvPr id="100" name="Håndskrift 99">
                  <a:extLst>
                    <a:ext uri="{FF2B5EF4-FFF2-40B4-BE49-F238E27FC236}">
                      <a16:creationId xmlns:a16="http://schemas.microsoft.com/office/drawing/2014/main" id="{F8302489-00FB-4678-9B3A-29D8D2E360B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759415" y="3578190"/>
                  <a:ext cx="99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1" name="Håndskrift 100">
                  <a:extLst>
                    <a:ext uri="{FF2B5EF4-FFF2-40B4-BE49-F238E27FC236}">
                      <a16:creationId xmlns:a16="http://schemas.microsoft.com/office/drawing/2014/main" id="{151170D2-E7F4-4D26-8C45-6732E80F2462}"/>
                    </a:ext>
                  </a:extLst>
                </p14:cNvPr>
                <p14:cNvContentPartPr/>
                <p14:nvPr/>
              </p14:nvContentPartPr>
              <p14:xfrm>
                <a:off x="9769855" y="3677550"/>
                <a:ext cx="91440" cy="24480"/>
              </p14:xfrm>
            </p:contentPart>
          </mc:Choice>
          <mc:Fallback xmlns="">
            <p:pic>
              <p:nvPicPr>
                <p:cNvPr id="101" name="Håndskrift 100">
                  <a:extLst>
                    <a:ext uri="{FF2B5EF4-FFF2-40B4-BE49-F238E27FC236}">
                      <a16:creationId xmlns:a16="http://schemas.microsoft.com/office/drawing/2014/main" id="{151170D2-E7F4-4D26-8C45-6732E80F246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763735" y="3671430"/>
                  <a:ext cx="103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2" name="Håndskrift 101">
                  <a:extLst>
                    <a:ext uri="{FF2B5EF4-FFF2-40B4-BE49-F238E27FC236}">
                      <a16:creationId xmlns:a16="http://schemas.microsoft.com/office/drawing/2014/main" id="{47213940-DC44-461F-B0A9-04E89CA0D2F7}"/>
                    </a:ext>
                  </a:extLst>
                </p14:cNvPr>
                <p14:cNvContentPartPr/>
                <p14:nvPr/>
              </p14:nvContentPartPr>
              <p14:xfrm>
                <a:off x="9916375" y="3586830"/>
                <a:ext cx="17640" cy="166680"/>
              </p14:xfrm>
            </p:contentPart>
          </mc:Choice>
          <mc:Fallback xmlns="">
            <p:pic>
              <p:nvPicPr>
                <p:cNvPr id="102" name="Håndskrift 101">
                  <a:extLst>
                    <a:ext uri="{FF2B5EF4-FFF2-40B4-BE49-F238E27FC236}">
                      <a16:creationId xmlns:a16="http://schemas.microsoft.com/office/drawing/2014/main" id="{47213940-DC44-461F-B0A9-04E89CA0D2F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910255" y="3580710"/>
                  <a:ext cx="298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3" name="Håndskrift 102">
                  <a:extLst>
                    <a:ext uri="{FF2B5EF4-FFF2-40B4-BE49-F238E27FC236}">
                      <a16:creationId xmlns:a16="http://schemas.microsoft.com/office/drawing/2014/main" id="{FD816280-8471-48FA-ACF1-711E81C85C54}"/>
                    </a:ext>
                  </a:extLst>
                </p14:cNvPr>
                <p14:cNvContentPartPr/>
                <p14:nvPr/>
              </p14:nvContentPartPr>
              <p14:xfrm>
                <a:off x="9982975" y="3610230"/>
                <a:ext cx="77760" cy="111240"/>
              </p14:xfrm>
            </p:contentPart>
          </mc:Choice>
          <mc:Fallback xmlns="">
            <p:pic>
              <p:nvPicPr>
                <p:cNvPr id="103" name="Håndskrift 102">
                  <a:extLst>
                    <a:ext uri="{FF2B5EF4-FFF2-40B4-BE49-F238E27FC236}">
                      <a16:creationId xmlns:a16="http://schemas.microsoft.com/office/drawing/2014/main" id="{FD816280-8471-48FA-ACF1-711E81C85C5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976855" y="3604110"/>
                  <a:ext cx="900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4" name="Håndskrift 103">
                  <a:extLst>
                    <a:ext uri="{FF2B5EF4-FFF2-40B4-BE49-F238E27FC236}">
                      <a16:creationId xmlns:a16="http://schemas.microsoft.com/office/drawing/2014/main" id="{6B3985C2-C235-4079-9F1D-8FFF4F1CB92C}"/>
                    </a:ext>
                  </a:extLst>
                </p14:cNvPr>
                <p14:cNvContentPartPr/>
                <p14:nvPr/>
              </p14:nvContentPartPr>
              <p14:xfrm>
                <a:off x="10112575" y="3628230"/>
                <a:ext cx="168840" cy="81000"/>
              </p14:xfrm>
            </p:contentPart>
          </mc:Choice>
          <mc:Fallback xmlns="">
            <p:pic>
              <p:nvPicPr>
                <p:cNvPr id="104" name="Håndskrift 103">
                  <a:extLst>
                    <a:ext uri="{FF2B5EF4-FFF2-40B4-BE49-F238E27FC236}">
                      <a16:creationId xmlns:a16="http://schemas.microsoft.com/office/drawing/2014/main" id="{6B3985C2-C235-4079-9F1D-8FFF4F1CB92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106455" y="3622110"/>
                  <a:ext cx="1810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5" name="Håndskrift 104">
                  <a:extLst>
                    <a:ext uri="{FF2B5EF4-FFF2-40B4-BE49-F238E27FC236}">
                      <a16:creationId xmlns:a16="http://schemas.microsoft.com/office/drawing/2014/main" id="{0607D02D-B07F-498E-A13A-C822B4012C28}"/>
                    </a:ext>
                  </a:extLst>
                </p14:cNvPr>
                <p14:cNvContentPartPr/>
                <p14:nvPr/>
              </p14:nvContentPartPr>
              <p14:xfrm>
                <a:off x="10312735" y="3545790"/>
                <a:ext cx="360" cy="161640"/>
              </p14:xfrm>
            </p:contentPart>
          </mc:Choice>
          <mc:Fallback xmlns="">
            <p:pic>
              <p:nvPicPr>
                <p:cNvPr id="105" name="Håndskrift 104">
                  <a:extLst>
                    <a:ext uri="{FF2B5EF4-FFF2-40B4-BE49-F238E27FC236}">
                      <a16:creationId xmlns:a16="http://schemas.microsoft.com/office/drawing/2014/main" id="{0607D02D-B07F-498E-A13A-C822B4012C2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306615" y="3539670"/>
                  <a:ext cx="126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6" name="Håndskrift 105">
                  <a:extLst>
                    <a:ext uri="{FF2B5EF4-FFF2-40B4-BE49-F238E27FC236}">
                      <a16:creationId xmlns:a16="http://schemas.microsoft.com/office/drawing/2014/main" id="{F76949B7-E320-4FDB-B2BC-3B1E40DA3487}"/>
                    </a:ext>
                  </a:extLst>
                </p14:cNvPr>
                <p14:cNvContentPartPr/>
                <p14:nvPr/>
              </p14:nvContentPartPr>
              <p14:xfrm>
                <a:off x="10283575" y="3608070"/>
                <a:ext cx="97920" cy="14400"/>
              </p14:xfrm>
            </p:contentPart>
          </mc:Choice>
          <mc:Fallback xmlns="">
            <p:pic>
              <p:nvPicPr>
                <p:cNvPr id="106" name="Håndskrift 105">
                  <a:extLst>
                    <a:ext uri="{FF2B5EF4-FFF2-40B4-BE49-F238E27FC236}">
                      <a16:creationId xmlns:a16="http://schemas.microsoft.com/office/drawing/2014/main" id="{F76949B7-E320-4FDB-B2BC-3B1E40DA348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277455" y="3601950"/>
                  <a:ext cx="11016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uppe 113">
            <a:extLst>
              <a:ext uri="{FF2B5EF4-FFF2-40B4-BE49-F238E27FC236}">
                <a16:creationId xmlns:a16="http://schemas.microsoft.com/office/drawing/2014/main" id="{4A048B1F-70CF-443F-8D4F-616AFDBDB355}"/>
              </a:ext>
            </a:extLst>
          </p:cNvPr>
          <p:cNvGrpSpPr/>
          <p:nvPr/>
        </p:nvGrpSpPr>
        <p:grpSpPr>
          <a:xfrm>
            <a:off x="5625535" y="6249390"/>
            <a:ext cx="507960" cy="272880"/>
            <a:chOff x="5625535" y="6249390"/>
            <a:chExt cx="507960" cy="27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8" name="Håndskrift 107">
                  <a:extLst>
                    <a:ext uri="{FF2B5EF4-FFF2-40B4-BE49-F238E27FC236}">
                      <a16:creationId xmlns:a16="http://schemas.microsoft.com/office/drawing/2014/main" id="{027E187A-8563-4F50-B240-E00F0E0F635F}"/>
                    </a:ext>
                  </a:extLst>
                </p14:cNvPr>
                <p14:cNvContentPartPr/>
                <p14:nvPr/>
              </p14:nvContentPartPr>
              <p14:xfrm>
                <a:off x="5625535" y="6249390"/>
                <a:ext cx="177120" cy="360"/>
              </p14:xfrm>
            </p:contentPart>
          </mc:Choice>
          <mc:Fallback xmlns="">
            <p:pic>
              <p:nvPicPr>
                <p:cNvPr id="108" name="Håndskrift 107">
                  <a:extLst>
                    <a:ext uri="{FF2B5EF4-FFF2-40B4-BE49-F238E27FC236}">
                      <a16:creationId xmlns:a16="http://schemas.microsoft.com/office/drawing/2014/main" id="{027E187A-8563-4F50-B240-E00F0E0F635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19415" y="6243270"/>
                  <a:ext cx="1893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9" name="Håndskrift 108">
                  <a:extLst>
                    <a:ext uri="{FF2B5EF4-FFF2-40B4-BE49-F238E27FC236}">
                      <a16:creationId xmlns:a16="http://schemas.microsoft.com/office/drawing/2014/main" id="{F8BDCEE1-0553-4E84-9324-5B022CB790DF}"/>
                    </a:ext>
                  </a:extLst>
                </p14:cNvPr>
                <p14:cNvContentPartPr/>
                <p14:nvPr/>
              </p14:nvContentPartPr>
              <p14:xfrm>
                <a:off x="5693575" y="6260550"/>
                <a:ext cx="47880" cy="141120"/>
              </p14:xfrm>
            </p:contentPart>
          </mc:Choice>
          <mc:Fallback xmlns="">
            <p:pic>
              <p:nvPicPr>
                <p:cNvPr id="109" name="Håndskrift 108">
                  <a:extLst>
                    <a:ext uri="{FF2B5EF4-FFF2-40B4-BE49-F238E27FC236}">
                      <a16:creationId xmlns:a16="http://schemas.microsoft.com/office/drawing/2014/main" id="{F8BDCEE1-0553-4E84-9324-5B022CB790D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687455" y="6254430"/>
                  <a:ext cx="60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0" name="Håndskrift 109">
                  <a:extLst>
                    <a:ext uri="{FF2B5EF4-FFF2-40B4-BE49-F238E27FC236}">
                      <a16:creationId xmlns:a16="http://schemas.microsoft.com/office/drawing/2014/main" id="{93313282-8BE1-4B21-B6C6-94154A3B98EE}"/>
                    </a:ext>
                  </a:extLst>
                </p14:cNvPr>
                <p14:cNvContentPartPr/>
                <p14:nvPr/>
              </p14:nvContentPartPr>
              <p14:xfrm>
                <a:off x="5813815" y="6327870"/>
                <a:ext cx="90000" cy="194400"/>
              </p14:xfrm>
            </p:contentPart>
          </mc:Choice>
          <mc:Fallback xmlns="">
            <p:pic>
              <p:nvPicPr>
                <p:cNvPr id="110" name="Håndskrift 109">
                  <a:extLst>
                    <a:ext uri="{FF2B5EF4-FFF2-40B4-BE49-F238E27FC236}">
                      <a16:creationId xmlns:a16="http://schemas.microsoft.com/office/drawing/2014/main" id="{93313282-8BE1-4B21-B6C6-94154A3B98E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807695" y="6321750"/>
                  <a:ext cx="102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1" name="Håndskrift 110">
                  <a:extLst>
                    <a:ext uri="{FF2B5EF4-FFF2-40B4-BE49-F238E27FC236}">
                      <a16:creationId xmlns:a16="http://schemas.microsoft.com/office/drawing/2014/main" id="{3EE9118D-B829-4676-BA7E-30DA6937CF72}"/>
                    </a:ext>
                  </a:extLst>
                </p14:cNvPr>
                <p14:cNvContentPartPr/>
                <p14:nvPr/>
              </p14:nvContentPartPr>
              <p14:xfrm>
                <a:off x="5943775" y="6377190"/>
                <a:ext cx="13320" cy="139680"/>
              </p14:xfrm>
            </p:contentPart>
          </mc:Choice>
          <mc:Fallback xmlns="">
            <p:pic>
              <p:nvPicPr>
                <p:cNvPr id="111" name="Håndskrift 110">
                  <a:extLst>
                    <a:ext uri="{FF2B5EF4-FFF2-40B4-BE49-F238E27FC236}">
                      <a16:creationId xmlns:a16="http://schemas.microsoft.com/office/drawing/2014/main" id="{3EE9118D-B829-4676-BA7E-30DA6937CF7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937655" y="6371070"/>
                  <a:ext cx="255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2" name="Håndskrift 111">
                  <a:extLst>
                    <a:ext uri="{FF2B5EF4-FFF2-40B4-BE49-F238E27FC236}">
                      <a16:creationId xmlns:a16="http://schemas.microsoft.com/office/drawing/2014/main" id="{41219549-8D60-4AEE-9144-AB4910C1E107}"/>
                    </a:ext>
                  </a:extLst>
                </p14:cNvPr>
                <p14:cNvContentPartPr/>
                <p14:nvPr/>
              </p14:nvContentPartPr>
              <p14:xfrm>
                <a:off x="5950615" y="6348750"/>
                <a:ext cx="59040" cy="93960"/>
              </p14:xfrm>
            </p:contentPart>
          </mc:Choice>
          <mc:Fallback xmlns="">
            <p:pic>
              <p:nvPicPr>
                <p:cNvPr id="112" name="Håndskrift 111">
                  <a:extLst>
                    <a:ext uri="{FF2B5EF4-FFF2-40B4-BE49-F238E27FC236}">
                      <a16:creationId xmlns:a16="http://schemas.microsoft.com/office/drawing/2014/main" id="{41219549-8D60-4AEE-9144-AB4910C1E10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944495" y="6342630"/>
                  <a:ext cx="712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3" name="Håndskrift 112">
                  <a:extLst>
                    <a:ext uri="{FF2B5EF4-FFF2-40B4-BE49-F238E27FC236}">
                      <a16:creationId xmlns:a16="http://schemas.microsoft.com/office/drawing/2014/main" id="{30D96123-352A-44FE-9738-8F8FFE470CBE}"/>
                    </a:ext>
                  </a:extLst>
                </p14:cNvPr>
                <p14:cNvContentPartPr/>
                <p14:nvPr/>
              </p14:nvContentPartPr>
              <p14:xfrm>
                <a:off x="6040255" y="6319230"/>
                <a:ext cx="93240" cy="116640"/>
              </p14:xfrm>
            </p:contentPart>
          </mc:Choice>
          <mc:Fallback xmlns="">
            <p:pic>
              <p:nvPicPr>
                <p:cNvPr id="113" name="Håndskrift 112">
                  <a:extLst>
                    <a:ext uri="{FF2B5EF4-FFF2-40B4-BE49-F238E27FC236}">
                      <a16:creationId xmlns:a16="http://schemas.microsoft.com/office/drawing/2014/main" id="{30D96123-352A-44FE-9738-8F8FFE470CB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034135" y="6313110"/>
                  <a:ext cx="105480" cy="12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15" name="Håndskrift 114">
                <a:extLst>
                  <a:ext uri="{FF2B5EF4-FFF2-40B4-BE49-F238E27FC236}">
                    <a16:creationId xmlns:a16="http://schemas.microsoft.com/office/drawing/2014/main" id="{3770E8C5-D6CD-4465-B197-9E048475C3F0}"/>
                  </a:ext>
                </a:extLst>
              </p14:cNvPr>
              <p14:cNvContentPartPr/>
              <p14:nvPr/>
            </p14:nvContentPartPr>
            <p14:xfrm>
              <a:off x="6217375" y="6294750"/>
              <a:ext cx="8280" cy="15120"/>
            </p14:xfrm>
          </p:contentPart>
        </mc:Choice>
        <mc:Fallback xmlns="">
          <p:pic>
            <p:nvPicPr>
              <p:cNvPr id="115" name="Håndskrift 114">
                <a:extLst>
                  <a:ext uri="{FF2B5EF4-FFF2-40B4-BE49-F238E27FC236}">
                    <a16:creationId xmlns:a16="http://schemas.microsoft.com/office/drawing/2014/main" id="{3770E8C5-D6CD-4465-B197-9E048475C3F0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211255" y="6288630"/>
                <a:ext cx="205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16" name="Håndskrift 115">
                <a:extLst>
                  <a:ext uri="{FF2B5EF4-FFF2-40B4-BE49-F238E27FC236}">
                    <a16:creationId xmlns:a16="http://schemas.microsoft.com/office/drawing/2014/main" id="{6B2F777F-8FC4-4CDD-9540-72062E30EBEF}"/>
                  </a:ext>
                </a:extLst>
              </p14:cNvPr>
              <p14:cNvContentPartPr/>
              <p14:nvPr/>
            </p14:nvContentPartPr>
            <p14:xfrm>
              <a:off x="6262015" y="6396990"/>
              <a:ext cx="360" cy="360"/>
            </p14:xfrm>
          </p:contentPart>
        </mc:Choice>
        <mc:Fallback xmlns="">
          <p:pic>
            <p:nvPicPr>
              <p:cNvPr id="116" name="Håndskrift 115">
                <a:extLst>
                  <a:ext uri="{FF2B5EF4-FFF2-40B4-BE49-F238E27FC236}">
                    <a16:creationId xmlns:a16="http://schemas.microsoft.com/office/drawing/2014/main" id="{6B2F777F-8FC4-4CDD-9540-72062E30EBEF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255895" y="639087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17" name="Håndskrift 116">
                <a:extLst>
                  <a:ext uri="{FF2B5EF4-FFF2-40B4-BE49-F238E27FC236}">
                    <a16:creationId xmlns:a16="http://schemas.microsoft.com/office/drawing/2014/main" id="{90EE4D51-42E5-4C58-A077-5C0EAAF487C1}"/>
                  </a:ext>
                </a:extLst>
              </p14:cNvPr>
              <p14:cNvContentPartPr/>
              <p14:nvPr/>
            </p14:nvContentPartPr>
            <p14:xfrm>
              <a:off x="6370015" y="6222030"/>
              <a:ext cx="113760" cy="172800"/>
            </p14:xfrm>
          </p:contentPart>
        </mc:Choice>
        <mc:Fallback xmlns="">
          <p:pic>
            <p:nvPicPr>
              <p:cNvPr id="117" name="Håndskrift 116">
                <a:extLst>
                  <a:ext uri="{FF2B5EF4-FFF2-40B4-BE49-F238E27FC236}">
                    <a16:creationId xmlns:a16="http://schemas.microsoft.com/office/drawing/2014/main" id="{90EE4D51-42E5-4C58-A077-5C0EAAF487C1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6363895" y="6215910"/>
                <a:ext cx="126000" cy="18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uppe 124">
            <a:extLst>
              <a:ext uri="{FF2B5EF4-FFF2-40B4-BE49-F238E27FC236}">
                <a16:creationId xmlns:a16="http://schemas.microsoft.com/office/drawing/2014/main" id="{8E4E6B95-2E4D-4FB7-9683-A3DF26F0EEE1}"/>
              </a:ext>
            </a:extLst>
          </p:cNvPr>
          <p:cNvGrpSpPr/>
          <p:nvPr/>
        </p:nvGrpSpPr>
        <p:grpSpPr>
          <a:xfrm>
            <a:off x="6519055" y="6219150"/>
            <a:ext cx="567720" cy="380160"/>
            <a:chOff x="6519055" y="6219150"/>
            <a:chExt cx="567720" cy="38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0" name="Håndskrift 119">
                  <a:extLst>
                    <a:ext uri="{FF2B5EF4-FFF2-40B4-BE49-F238E27FC236}">
                      <a16:creationId xmlns:a16="http://schemas.microsoft.com/office/drawing/2014/main" id="{D96A45D3-6E6A-4F9D-B6B8-77AA8DE89141}"/>
                    </a:ext>
                  </a:extLst>
                </p14:cNvPr>
                <p14:cNvContentPartPr/>
                <p14:nvPr/>
              </p14:nvContentPartPr>
              <p14:xfrm>
                <a:off x="6541735" y="6246150"/>
                <a:ext cx="72000" cy="132840"/>
              </p14:xfrm>
            </p:contentPart>
          </mc:Choice>
          <mc:Fallback xmlns="">
            <p:pic>
              <p:nvPicPr>
                <p:cNvPr id="120" name="Håndskrift 119">
                  <a:extLst>
                    <a:ext uri="{FF2B5EF4-FFF2-40B4-BE49-F238E27FC236}">
                      <a16:creationId xmlns:a16="http://schemas.microsoft.com/office/drawing/2014/main" id="{D96A45D3-6E6A-4F9D-B6B8-77AA8DE8914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535615" y="6240030"/>
                  <a:ext cx="84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1" name="Håndskrift 120">
                  <a:extLst>
                    <a:ext uri="{FF2B5EF4-FFF2-40B4-BE49-F238E27FC236}">
                      <a16:creationId xmlns:a16="http://schemas.microsoft.com/office/drawing/2014/main" id="{34990755-9077-4197-A9B1-E1CA3BCC5BA4}"/>
                    </a:ext>
                  </a:extLst>
                </p14:cNvPr>
                <p14:cNvContentPartPr/>
                <p14:nvPr/>
              </p14:nvContentPartPr>
              <p14:xfrm>
                <a:off x="6519055" y="6284670"/>
                <a:ext cx="276120" cy="86040"/>
              </p14:xfrm>
            </p:contentPart>
          </mc:Choice>
          <mc:Fallback xmlns="">
            <p:pic>
              <p:nvPicPr>
                <p:cNvPr id="121" name="Håndskrift 120">
                  <a:extLst>
                    <a:ext uri="{FF2B5EF4-FFF2-40B4-BE49-F238E27FC236}">
                      <a16:creationId xmlns:a16="http://schemas.microsoft.com/office/drawing/2014/main" id="{34990755-9077-4197-A9B1-E1CA3BCC5BA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512935" y="6278550"/>
                  <a:ext cx="288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2" name="Håndskrift 121">
                  <a:extLst>
                    <a:ext uri="{FF2B5EF4-FFF2-40B4-BE49-F238E27FC236}">
                      <a16:creationId xmlns:a16="http://schemas.microsoft.com/office/drawing/2014/main" id="{E8FC4B66-1810-4807-9696-328088F78DCA}"/>
                    </a:ext>
                  </a:extLst>
                </p14:cNvPr>
                <p14:cNvContentPartPr/>
                <p14:nvPr/>
              </p14:nvContentPartPr>
              <p14:xfrm>
                <a:off x="6714175" y="6219150"/>
                <a:ext cx="360" cy="360"/>
              </p14:xfrm>
            </p:contentPart>
          </mc:Choice>
          <mc:Fallback xmlns="">
            <p:pic>
              <p:nvPicPr>
                <p:cNvPr id="122" name="Håndskrift 121">
                  <a:extLst>
                    <a:ext uri="{FF2B5EF4-FFF2-40B4-BE49-F238E27FC236}">
                      <a16:creationId xmlns:a16="http://schemas.microsoft.com/office/drawing/2014/main" id="{E8FC4B66-1810-4807-9696-328088F78DC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708055" y="621303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3" name="Håndskrift 122">
                  <a:extLst>
                    <a:ext uri="{FF2B5EF4-FFF2-40B4-BE49-F238E27FC236}">
                      <a16:creationId xmlns:a16="http://schemas.microsoft.com/office/drawing/2014/main" id="{A243240A-152E-45AA-9F84-17136F9167C1}"/>
                    </a:ext>
                  </a:extLst>
                </p14:cNvPr>
                <p14:cNvContentPartPr/>
                <p14:nvPr/>
              </p14:nvContentPartPr>
              <p14:xfrm>
                <a:off x="6807415" y="6276750"/>
                <a:ext cx="115560" cy="86760"/>
              </p14:xfrm>
            </p:contentPart>
          </mc:Choice>
          <mc:Fallback xmlns="">
            <p:pic>
              <p:nvPicPr>
                <p:cNvPr id="123" name="Håndskrift 122">
                  <a:extLst>
                    <a:ext uri="{FF2B5EF4-FFF2-40B4-BE49-F238E27FC236}">
                      <a16:creationId xmlns:a16="http://schemas.microsoft.com/office/drawing/2014/main" id="{A243240A-152E-45AA-9F84-17136F9167C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801295" y="6270630"/>
                  <a:ext cx="1278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4" name="Håndskrift 123">
                  <a:extLst>
                    <a:ext uri="{FF2B5EF4-FFF2-40B4-BE49-F238E27FC236}">
                      <a16:creationId xmlns:a16="http://schemas.microsoft.com/office/drawing/2014/main" id="{B07CB426-6EDB-474F-902E-7AD1DBBBA0AD}"/>
                    </a:ext>
                  </a:extLst>
                </p14:cNvPr>
                <p14:cNvContentPartPr/>
                <p14:nvPr/>
              </p14:nvContentPartPr>
              <p14:xfrm>
                <a:off x="6937015" y="6282510"/>
                <a:ext cx="149760" cy="316800"/>
              </p14:xfrm>
            </p:contentPart>
          </mc:Choice>
          <mc:Fallback xmlns="">
            <p:pic>
              <p:nvPicPr>
                <p:cNvPr id="124" name="Håndskrift 123">
                  <a:extLst>
                    <a:ext uri="{FF2B5EF4-FFF2-40B4-BE49-F238E27FC236}">
                      <a16:creationId xmlns:a16="http://schemas.microsoft.com/office/drawing/2014/main" id="{B07CB426-6EDB-474F-902E-7AD1DBBBA0A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930895" y="6276390"/>
                  <a:ext cx="162000" cy="329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33908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61E61433-B3E3-4404-84C7-4A89175FCDF0}"/>
              </a:ext>
            </a:extLst>
          </p:cNvPr>
          <p:cNvSpPr/>
          <p:nvPr/>
        </p:nvSpPr>
        <p:spPr>
          <a:xfrm>
            <a:off x="5324741" y="1447060"/>
            <a:ext cx="1129325" cy="22159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nb-NO" sz="13800" b="1" dirty="0">
                <a:ln w="12700">
                  <a:solidFill>
                    <a:srgbClr val="FFAFCA"/>
                  </a:solidFill>
                  <a:prstDash val="solid"/>
                </a:ln>
                <a:pattFill prst="ltDnDiag">
                  <a:fgClr>
                    <a:srgbClr val="FFAFCA"/>
                  </a:fgClr>
                  <a:bgClr>
                    <a:schemeClr val="bg1"/>
                  </a:bgClr>
                </a:pattFill>
              </a:rPr>
              <a:t>2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EA41485-153E-4579-91F1-1CC7322BEA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229" y1="64500" x2="18490" y2="63302"/>
                        <a14:foregroundMark x1="12812" y1="60992" x2="15833" y2="79470"/>
                        <a14:foregroundMark x1="19427" y1="63045" x2="15417" y2="79384"/>
                        <a14:foregroundMark x1="32552" y1="69803" x2="31875" y2="76219"/>
                        <a14:foregroundMark x1="33802" y1="71086" x2="32135" y2="76903"/>
                        <a14:foregroundMark x1="40104" y1="71172" x2="37656" y2="76476"/>
                        <a14:foregroundMark x1="43958" y1="71086" x2="40781" y2="77160"/>
                        <a14:foregroundMark x1="48073" y1="73824" x2="45208" y2="78101"/>
                        <a14:foregroundMark x1="52604" y1="74337" x2="49844" y2="78614"/>
                        <a14:foregroundMark x1="55156" y1="72883" x2="51979" y2="76989"/>
                        <a14:foregroundMark x1="56563" y1="71600" x2="54375" y2="75449"/>
                        <a14:foregroundMark x1="59583" y1="71429" x2="57188" y2="74936"/>
                        <a14:foregroundMark x1="61510" y1="71086" x2="59427" y2="74080"/>
                        <a14:foregroundMark x1="62552" y1="70402" x2="59896" y2="74594"/>
                        <a14:foregroundMark x1="63750" y1="70317" x2="60052" y2="75107"/>
                        <a14:foregroundMark x1="81771" y1="64243" x2="72865" y2="74679"/>
                        <a14:foregroundMark x1="91875" y1="50984" x2="88021" y2="56287"/>
                        <a14:foregroundMark x1="98281" y1="63986" x2="97292" y2="71600"/>
                        <a14:foregroundMark x1="74948" y1="47134" x2="70573" y2="52438"/>
                        <a14:foregroundMark x1="73021" y1="47476" x2="68802" y2="49701"/>
                        <a14:foregroundMark x1="71094" y1="46878" x2="67031" y2="49872"/>
                        <a14:foregroundMark x1="36094" y1="40034" x2="36875" y2="44055"/>
                        <a14:foregroundMark x1="37031" y1="40120" x2="37031" y2="40120"/>
                        <a14:foregroundMark x1="74948" y1="37553" x2="70521" y2="48931"/>
                        <a14:foregroundMark x1="69115" y1="32763" x2="61302" y2="44055"/>
                        <a14:foregroundMark x1="51510" y1="29256" x2="53750" y2="34816"/>
                        <a14:foregroundMark x1="53281" y1="27716" x2="54271" y2="32250"/>
                        <a14:foregroundMark x1="18490" y1="51925" x2="17500" y2="60051"/>
                        <a14:foregroundMark x1="9427" y1="55689" x2="7135" y2="60308"/>
                        <a14:foregroundMark x1="8490" y1="53550" x2="5521" y2="60222"/>
                        <a14:foregroundMark x1="6146" y1="55261" x2="8333" y2="60222"/>
                        <a14:foregroundMark x1="63646" y1="70573" x2="63646" y2="70573"/>
                        <a14:foregroundMark x1="64531" y1="70915" x2="62865" y2="74080"/>
                        <a14:foregroundMark x1="31719" y1="86484" x2="33958" y2="90847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4109" y="0"/>
            <a:ext cx="11263781" cy="6858000"/>
          </a:xfrm>
          <a:prstGeom prst="rect">
            <a:avLst/>
          </a:prstGeom>
        </p:spPr>
      </p:pic>
      <p:sp>
        <p:nvSpPr>
          <p:cNvPr id="61" name="TekstSylinder 60">
            <a:extLst>
              <a:ext uri="{FF2B5EF4-FFF2-40B4-BE49-F238E27FC236}">
                <a16:creationId xmlns:a16="http://schemas.microsoft.com/office/drawing/2014/main" id="{882A374E-5276-4727-B46C-9B1FE3A06233}"/>
              </a:ext>
            </a:extLst>
          </p:cNvPr>
          <p:cNvSpPr txBox="1"/>
          <p:nvPr/>
        </p:nvSpPr>
        <p:spPr>
          <a:xfrm>
            <a:off x="301752" y="6327648"/>
            <a:ext cx="204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898989"/>
                </a:solidFill>
              </a:rPr>
              <a:t>Parkeringsplass:   </a:t>
            </a:r>
            <a:endParaRPr lang="en-US" dirty="0">
              <a:solidFill>
                <a:srgbClr val="898989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4" name="Håndskrift 63">
                <a:extLst>
                  <a:ext uri="{FF2B5EF4-FFF2-40B4-BE49-F238E27FC236}">
                    <a16:creationId xmlns:a16="http://schemas.microsoft.com/office/drawing/2014/main" id="{9F114BBF-D246-4BB0-9EB5-B59E64DEFEF9}"/>
                  </a:ext>
                </a:extLst>
              </p14:cNvPr>
              <p14:cNvContentPartPr/>
              <p14:nvPr/>
            </p14:nvContentPartPr>
            <p14:xfrm>
              <a:off x="-113040" y="5077872"/>
              <a:ext cx="1574280" cy="1013760"/>
            </p14:xfrm>
          </p:contentPart>
        </mc:Choice>
        <mc:Fallback xmlns="">
          <p:pic>
            <p:nvPicPr>
              <p:cNvPr id="64" name="Håndskrift 63">
                <a:extLst>
                  <a:ext uri="{FF2B5EF4-FFF2-40B4-BE49-F238E27FC236}">
                    <a16:creationId xmlns:a16="http://schemas.microsoft.com/office/drawing/2014/main" id="{9F114BBF-D246-4BB0-9EB5-B59E64DEFEF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19160" y="5071752"/>
                <a:ext cx="1586520" cy="10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5" name="Håndskrift 64">
                <a:extLst>
                  <a:ext uri="{FF2B5EF4-FFF2-40B4-BE49-F238E27FC236}">
                    <a16:creationId xmlns:a16="http://schemas.microsoft.com/office/drawing/2014/main" id="{0FC05F24-CEBA-4D6B-9940-6D492B93B234}"/>
                  </a:ext>
                </a:extLst>
              </p14:cNvPr>
              <p14:cNvContentPartPr/>
              <p14:nvPr/>
            </p14:nvContentPartPr>
            <p14:xfrm>
              <a:off x="7413120" y="5082912"/>
              <a:ext cx="650160" cy="29520"/>
            </p14:xfrm>
          </p:contentPart>
        </mc:Choice>
        <mc:Fallback xmlns="">
          <p:pic>
            <p:nvPicPr>
              <p:cNvPr id="65" name="Håndskrift 64">
                <a:extLst>
                  <a:ext uri="{FF2B5EF4-FFF2-40B4-BE49-F238E27FC236}">
                    <a16:creationId xmlns:a16="http://schemas.microsoft.com/office/drawing/2014/main" id="{0FC05F24-CEBA-4D6B-9940-6D492B93B23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07000" y="5076792"/>
                <a:ext cx="6624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6" name="Håndskrift 65">
                <a:extLst>
                  <a:ext uri="{FF2B5EF4-FFF2-40B4-BE49-F238E27FC236}">
                    <a16:creationId xmlns:a16="http://schemas.microsoft.com/office/drawing/2014/main" id="{CFF6446C-F3C0-4842-A864-20AEA18134B4}"/>
                  </a:ext>
                </a:extLst>
              </p14:cNvPr>
              <p14:cNvContentPartPr/>
              <p14:nvPr/>
            </p14:nvContentPartPr>
            <p14:xfrm>
              <a:off x="9987480" y="5042592"/>
              <a:ext cx="2284200" cy="113400"/>
            </p14:xfrm>
          </p:contentPart>
        </mc:Choice>
        <mc:Fallback xmlns="">
          <p:pic>
            <p:nvPicPr>
              <p:cNvPr id="66" name="Håndskrift 65">
                <a:extLst>
                  <a:ext uri="{FF2B5EF4-FFF2-40B4-BE49-F238E27FC236}">
                    <a16:creationId xmlns:a16="http://schemas.microsoft.com/office/drawing/2014/main" id="{CFF6446C-F3C0-4842-A864-20AEA18134B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981360" y="5036472"/>
                <a:ext cx="2296440" cy="12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uppe 84">
            <a:extLst>
              <a:ext uri="{FF2B5EF4-FFF2-40B4-BE49-F238E27FC236}">
                <a16:creationId xmlns:a16="http://schemas.microsoft.com/office/drawing/2014/main" id="{0BDF6103-2FBD-40C8-8414-831B1B34B87C}"/>
              </a:ext>
            </a:extLst>
          </p:cNvPr>
          <p:cNvGrpSpPr/>
          <p:nvPr/>
        </p:nvGrpSpPr>
        <p:grpSpPr>
          <a:xfrm>
            <a:off x="4497840" y="6299352"/>
            <a:ext cx="2751840" cy="354960"/>
            <a:chOff x="4497840" y="6299352"/>
            <a:chExt cx="2751840" cy="35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7" name="Håndskrift 66">
                  <a:extLst>
                    <a:ext uri="{FF2B5EF4-FFF2-40B4-BE49-F238E27FC236}">
                      <a16:creationId xmlns:a16="http://schemas.microsoft.com/office/drawing/2014/main" id="{DF53DF20-FF84-430A-B0BE-DAFDD5AF1E3A}"/>
                    </a:ext>
                  </a:extLst>
                </p14:cNvPr>
                <p14:cNvContentPartPr/>
                <p14:nvPr/>
              </p14:nvContentPartPr>
              <p14:xfrm>
                <a:off x="4497840" y="6471792"/>
                <a:ext cx="261360" cy="182520"/>
              </p14:xfrm>
            </p:contentPart>
          </mc:Choice>
          <mc:Fallback xmlns="">
            <p:pic>
              <p:nvPicPr>
                <p:cNvPr id="67" name="Håndskrift 66">
                  <a:extLst>
                    <a:ext uri="{FF2B5EF4-FFF2-40B4-BE49-F238E27FC236}">
                      <a16:creationId xmlns:a16="http://schemas.microsoft.com/office/drawing/2014/main" id="{DF53DF20-FF84-430A-B0BE-DAFDD5AF1E3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491720" y="6465672"/>
                  <a:ext cx="2736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8" name="Håndskrift 67">
                  <a:extLst>
                    <a:ext uri="{FF2B5EF4-FFF2-40B4-BE49-F238E27FC236}">
                      <a16:creationId xmlns:a16="http://schemas.microsoft.com/office/drawing/2014/main" id="{393DE1DA-A7DA-4A03-89CD-7322A9AA610B}"/>
                    </a:ext>
                  </a:extLst>
                </p14:cNvPr>
                <p14:cNvContentPartPr/>
                <p14:nvPr/>
              </p14:nvContentPartPr>
              <p14:xfrm>
                <a:off x="4845960" y="6510312"/>
                <a:ext cx="13320" cy="110520"/>
              </p14:xfrm>
            </p:contentPart>
          </mc:Choice>
          <mc:Fallback xmlns="">
            <p:pic>
              <p:nvPicPr>
                <p:cNvPr id="68" name="Håndskrift 67">
                  <a:extLst>
                    <a:ext uri="{FF2B5EF4-FFF2-40B4-BE49-F238E27FC236}">
                      <a16:creationId xmlns:a16="http://schemas.microsoft.com/office/drawing/2014/main" id="{393DE1DA-A7DA-4A03-89CD-7322A9AA610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839840" y="6504192"/>
                  <a:ext cx="25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69" name="Håndskrift 68">
                  <a:extLst>
                    <a:ext uri="{FF2B5EF4-FFF2-40B4-BE49-F238E27FC236}">
                      <a16:creationId xmlns:a16="http://schemas.microsoft.com/office/drawing/2014/main" id="{184F8149-32C5-4141-B924-1DF6496034F9}"/>
                    </a:ext>
                  </a:extLst>
                </p14:cNvPr>
                <p14:cNvContentPartPr/>
                <p14:nvPr/>
              </p14:nvContentPartPr>
              <p14:xfrm>
                <a:off x="4856760" y="6376032"/>
                <a:ext cx="22320" cy="20880"/>
              </p14:xfrm>
            </p:contentPart>
          </mc:Choice>
          <mc:Fallback xmlns="">
            <p:pic>
              <p:nvPicPr>
                <p:cNvPr id="69" name="Håndskrift 68">
                  <a:extLst>
                    <a:ext uri="{FF2B5EF4-FFF2-40B4-BE49-F238E27FC236}">
                      <a16:creationId xmlns:a16="http://schemas.microsoft.com/office/drawing/2014/main" id="{184F8149-32C5-4141-B924-1DF6496034F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850640" y="6369912"/>
                  <a:ext cx="345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72" name="Håndskrift 71">
                  <a:extLst>
                    <a:ext uri="{FF2B5EF4-FFF2-40B4-BE49-F238E27FC236}">
                      <a16:creationId xmlns:a16="http://schemas.microsoft.com/office/drawing/2014/main" id="{07C42BEE-48BB-41EA-B5D8-934397433576}"/>
                    </a:ext>
                  </a:extLst>
                </p14:cNvPr>
                <p14:cNvContentPartPr/>
                <p14:nvPr/>
              </p14:nvContentPartPr>
              <p14:xfrm>
                <a:off x="4989600" y="6436512"/>
                <a:ext cx="215280" cy="212400"/>
              </p14:xfrm>
            </p:contentPart>
          </mc:Choice>
          <mc:Fallback xmlns="">
            <p:pic>
              <p:nvPicPr>
                <p:cNvPr id="72" name="Håndskrift 71">
                  <a:extLst>
                    <a:ext uri="{FF2B5EF4-FFF2-40B4-BE49-F238E27FC236}">
                      <a16:creationId xmlns:a16="http://schemas.microsoft.com/office/drawing/2014/main" id="{07C42BEE-48BB-41EA-B5D8-93439743357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83480" y="6430392"/>
                  <a:ext cx="2275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74" name="Håndskrift 73">
                  <a:extLst>
                    <a:ext uri="{FF2B5EF4-FFF2-40B4-BE49-F238E27FC236}">
                      <a16:creationId xmlns:a16="http://schemas.microsoft.com/office/drawing/2014/main" id="{61585ADC-6FC9-4E9A-AEC6-E73FFEE29B5E}"/>
                    </a:ext>
                  </a:extLst>
                </p14:cNvPr>
                <p14:cNvContentPartPr/>
                <p14:nvPr/>
              </p14:nvContentPartPr>
              <p14:xfrm>
                <a:off x="5306400" y="6311592"/>
                <a:ext cx="202320" cy="277200"/>
              </p14:xfrm>
            </p:contentPart>
          </mc:Choice>
          <mc:Fallback xmlns="">
            <p:pic>
              <p:nvPicPr>
                <p:cNvPr id="74" name="Håndskrift 73">
                  <a:extLst>
                    <a:ext uri="{FF2B5EF4-FFF2-40B4-BE49-F238E27FC236}">
                      <a16:creationId xmlns:a16="http://schemas.microsoft.com/office/drawing/2014/main" id="{61585ADC-6FC9-4E9A-AEC6-E73FFEE29B5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300280" y="6305472"/>
                  <a:ext cx="2145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76" name="Håndskrift 75">
                  <a:extLst>
                    <a:ext uri="{FF2B5EF4-FFF2-40B4-BE49-F238E27FC236}">
                      <a16:creationId xmlns:a16="http://schemas.microsoft.com/office/drawing/2014/main" id="{6089E14B-B8F0-40F7-9D6C-65C732606716}"/>
                    </a:ext>
                  </a:extLst>
                </p14:cNvPr>
                <p14:cNvContentPartPr/>
                <p14:nvPr/>
              </p14:nvContentPartPr>
              <p14:xfrm>
                <a:off x="5615280" y="6449472"/>
                <a:ext cx="282600" cy="133560"/>
              </p14:xfrm>
            </p:contentPart>
          </mc:Choice>
          <mc:Fallback xmlns="">
            <p:pic>
              <p:nvPicPr>
                <p:cNvPr id="76" name="Håndskrift 75">
                  <a:extLst>
                    <a:ext uri="{FF2B5EF4-FFF2-40B4-BE49-F238E27FC236}">
                      <a16:creationId xmlns:a16="http://schemas.microsoft.com/office/drawing/2014/main" id="{6089E14B-B8F0-40F7-9D6C-65C73260671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609160" y="6443352"/>
                  <a:ext cx="2948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77" name="Håndskrift 76">
                  <a:extLst>
                    <a:ext uri="{FF2B5EF4-FFF2-40B4-BE49-F238E27FC236}">
                      <a16:creationId xmlns:a16="http://schemas.microsoft.com/office/drawing/2014/main" id="{8E694D0F-AB48-4AA1-AED3-0271B57E5602}"/>
                    </a:ext>
                  </a:extLst>
                </p14:cNvPr>
                <p14:cNvContentPartPr/>
                <p14:nvPr/>
              </p14:nvContentPartPr>
              <p14:xfrm>
                <a:off x="5938200" y="6443352"/>
                <a:ext cx="136440" cy="122040"/>
              </p14:xfrm>
            </p:contentPart>
          </mc:Choice>
          <mc:Fallback xmlns="">
            <p:pic>
              <p:nvPicPr>
                <p:cNvPr id="77" name="Håndskrift 76">
                  <a:extLst>
                    <a:ext uri="{FF2B5EF4-FFF2-40B4-BE49-F238E27FC236}">
                      <a16:creationId xmlns:a16="http://schemas.microsoft.com/office/drawing/2014/main" id="{8E694D0F-AB48-4AA1-AED3-0271B57E560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932080" y="6437232"/>
                  <a:ext cx="148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78" name="Håndskrift 77">
                  <a:extLst>
                    <a:ext uri="{FF2B5EF4-FFF2-40B4-BE49-F238E27FC236}">
                      <a16:creationId xmlns:a16="http://schemas.microsoft.com/office/drawing/2014/main" id="{EF6118D4-0CFF-4446-8C05-B3F11F99AEC1}"/>
                    </a:ext>
                  </a:extLst>
                </p14:cNvPr>
                <p14:cNvContentPartPr/>
                <p14:nvPr/>
              </p14:nvContentPartPr>
              <p14:xfrm>
                <a:off x="6122880" y="6455232"/>
                <a:ext cx="39600" cy="132120"/>
              </p14:xfrm>
            </p:contentPart>
          </mc:Choice>
          <mc:Fallback xmlns="">
            <p:pic>
              <p:nvPicPr>
                <p:cNvPr id="78" name="Håndskrift 77">
                  <a:extLst>
                    <a:ext uri="{FF2B5EF4-FFF2-40B4-BE49-F238E27FC236}">
                      <a16:creationId xmlns:a16="http://schemas.microsoft.com/office/drawing/2014/main" id="{EF6118D4-0CFF-4446-8C05-B3F11F99AEC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116760" y="6449112"/>
                  <a:ext cx="518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79" name="Håndskrift 78">
                  <a:extLst>
                    <a:ext uri="{FF2B5EF4-FFF2-40B4-BE49-F238E27FC236}">
                      <a16:creationId xmlns:a16="http://schemas.microsoft.com/office/drawing/2014/main" id="{92A38AF0-E7E1-41E4-BA4F-46CAC411D93E}"/>
                    </a:ext>
                  </a:extLst>
                </p14:cNvPr>
                <p14:cNvContentPartPr/>
                <p14:nvPr/>
              </p14:nvContentPartPr>
              <p14:xfrm>
                <a:off x="6145920" y="6343992"/>
                <a:ext cx="6480" cy="21960"/>
              </p14:xfrm>
            </p:contentPart>
          </mc:Choice>
          <mc:Fallback xmlns="">
            <p:pic>
              <p:nvPicPr>
                <p:cNvPr id="79" name="Håndskrift 78">
                  <a:extLst>
                    <a:ext uri="{FF2B5EF4-FFF2-40B4-BE49-F238E27FC236}">
                      <a16:creationId xmlns:a16="http://schemas.microsoft.com/office/drawing/2014/main" id="{92A38AF0-E7E1-41E4-BA4F-46CAC411D93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139800" y="6337872"/>
                  <a:ext cx="18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80" name="Håndskrift 79">
                  <a:extLst>
                    <a:ext uri="{FF2B5EF4-FFF2-40B4-BE49-F238E27FC236}">
                      <a16:creationId xmlns:a16="http://schemas.microsoft.com/office/drawing/2014/main" id="{EB22C7B7-6C73-4A82-BD17-914D32910915}"/>
                    </a:ext>
                  </a:extLst>
                </p14:cNvPr>
                <p14:cNvContentPartPr/>
                <p14:nvPr/>
              </p14:nvContentPartPr>
              <p14:xfrm>
                <a:off x="6310440" y="6438672"/>
                <a:ext cx="221760" cy="143280"/>
              </p14:xfrm>
            </p:contentPart>
          </mc:Choice>
          <mc:Fallback xmlns="">
            <p:pic>
              <p:nvPicPr>
                <p:cNvPr id="80" name="Håndskrift 79">
                  <a:extLst>
                    <a:ext uri="{FF2B5EF4-FFF2-40B4-BE49-F238E27FC236}">
                      <a16:creationId xmlns:a16="http://schemas.microsoft.com/office/drawing/2014/main" id="{EB22C7B7-6C73-4A82-BD17-914D3291091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304320" y="6432552"/>
                  <a:ext cx="234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81" name="Håndskrift 80">
                  <a:extLst>
                    <a:ext uri="{FF2B5EF4-FFF2-40B4-BE49-F238E27FC236}">
                      <a16:creationId xmlns:a16="http://schemas.microsoft.com/office/drawing/2014/main" id="{95FE6CF2-94DB-4051-95CF-0DB9A5C41F97}"/>
                    </a:ext>
                  </a:extLst>
                </p14:cNvPr>
                <p14:cNvContentPartPr/>
                <p14:nvPr/>
              </p14:nvContentPartPr>
              <p14:xfrm>
                <a:off x="6554880" y="6299352"/>
                <a:ext cx="235080" cy="238320"/>
              </p14:xfrm>
            </p:contentPart>
          </mc:Choice>
          <mc:Fallback xmlns="">
            <p:pic>
              <p:nvPicPr>
                <p:cNvPr id="81" name="Håndskrift 80">
                  <a:extLst>
                    <a:ext uri="{FF2B5EF4-FFF2-40B4-BE49-F238E27FC236}">
                      <a16:creationId xmlns:a16="http://schemas.microsoft.com/office/drawing/2014/main" id="{95FE6CF2-94DB-4051-95CF-0DB9A5C41F9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548760" y="6293232"/>
                  <a:ext cx="2473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83" name="Håndskrift 82">
                  <a:extLst>
                    <a:ext uri="{FF2B5EF4-FFF2-40B4-BE49-F238E27FC236}">
                      <a16:creationId xmlns:a16="http://schemas.microsoft.com/office/drawing/2014/main" id="{481B7C7D-1009-4CF0-9377-1E043881B518}"/>
                    </a:ext>
                  </a:extLst>
                </p14:cNvPr>
                <p14:cNvContentPartPr/>
                <p14:nvPr/>
              </p14:nvContentPartPr>
              <p14:xfrm>
                <a:off x="6903720" y="6377112"/>
                <a:ext cx="185040" cy="159120"/>
              </p14:xfrm>
            </p:contentPart>
          </mc:Choice>
          <mc:Fallback xmlns="">
            <p:pic>
              <p:nvPicPr>
                <p:cNvPr id="83" name="Håndskrift 82">
                  <a:extLst>
                    <a:ext uri="{FF2B5EF4-FFF2-40B4-BE49-F238E27FC236}">
                      <a16:creationId xmlns:a16="http://schemas.microsoft.com/office/drawing/2014/main" id="{481B7C7D-1009-4CF0-9377-1E043881B51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897600" y="6370992"/>
                  <a:ext cx="1972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84" name="Håndskrift 83">
                  <a:extLst>
                    <a:ext uri="{FF2B5EF4-FFF2-40B4-BE49-F238E27FC236}">
                      <a16:creationId xmlns:a16="http://schemas.microsoft.com/office/drawing/2014/main" id="{1CB0E8BE-35E1-4EBC-B14B-22544893C3F0}"/>
                    </a:ext>
                  </a:extLst>
                </p14:cNvPr>
                <p14:cNvContentPartPr/>
                <p14:nvPr/>
              </p14:nvContentPartPr>
              <p14:xfrm>
                <a:off x="7171200" y="6306552"/>
                <a:ext cx="78480" cy="264240"/>
              </p14:xfrm>
            </p:contentPart>
          </mc:Choice>
          <mc:Fallback xmlns="">
            <p:pic>
              <p:nvPicPr>
                <p:cNvPr id="84" name="Håndskrift 83">
                  <a:extLst>
                    <a:ext uri="{FF2B5EF4-FFF2-40B4-BE49-F238E27FC236}">
                      <a16:creationId xmlns:a16="http://schemas.microsoft.com/office/drawing/2014/main" id="{1CB0E8BE-35E1-4EBC-B14B-22544893C3F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165080" y="6300432"/>
                  <a:ext cx="90720" cy="276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92992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D34C699C-4C24-42F0-8D85-982A5915A843}"/>
              </a:ext>
            </a:extLst>
          </p:cNvPr>
          <p:cNvGrpSpPr/>
          <p:nvPr/>
        </p:nvGrpSpPr>
        <p:grpSpPr>
          <a:xfrm>
            <a:off x="905495" y="2823552"/>
            <a:ext cx="2091600" cy="865800"/>
            <a:chOff x="1950655" y="1200390"/>
            <a:chExt cx="2091600" cy="86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Håndskrift 1">
                  <a:extLst>
                    <a:ext uri="{FF2B5EF4-FFF2-40B4-BE49-F238E27FC236}">
                      <a16:creationId xmlns:a16="http://schemas.microsoft.com/office/drawing/2014/main" id="{3C966B95-C095-4643-B3CD-50B5FCDFF76D}"/>
                    </a:ext>
                  </a:extLst>
                </p14:cNvPr>
                <p14:cNvContentPartPr/>
                <p14:nvPr/>
              </p14:nvContentPartPr>
              <p14:xfrm>
                <a:off x="1950655" y="1461750"/>
                <a:ext cx="487800" cy="461520"/>
              </p14:xfrm>
            </p:contentPart>
          </mc:Choice>
          <mc:Fallback xmlns="">
            <p:pic>
              <p:nvPicPr>
                <p:cNvPr id="2" name="Håndskrift 1">
                  <a:extLst>
                    <a:ext uri="{FF2B5EF4-FFF2-40B4-BE49-F238E27FC236}">
                      <a16:creationId xmlns:a16="http://schemas.microsoft.com/office/drawing/2014/main" id="{3C966B95-C095-4643-B3CD-50B5FCDFF76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41662" y="1452750"/>
                  <a:ext cx="505427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Håndskrift 2">
                  <a:extLst>
                    <a:ext uri="{FF2B5EF4-FFF2-40B4-BE49-F238E27FC236}">
                      <a16:creationId xmlns:a16="http://schemas.microsoft.com/office/drawing/2014/main" id="{2EFB8402-664B-43F0-A741-D9C04CE0B32D}"/>
                    </a:ext>
                  </a:extLst>
                </p14:cNvPr>
                <p14:cNvContentPartPr/>
                <p14:nvPr/>
              </p14:nvContentPartPr>
              <p14:xfrm>
                <a:off x="2802775" y="1444830"/>
                <a:ext cx="35280" cy="505080"/>
              </p14:xfrm>
            </p:contentPart>
          </mc:Choice>
          <mc:Fallback xmlns="">
            <p:pic>
              <p:nvPicPr>
                <p:cNvPr id="3" name="Håndskrift 2">
                  <a:extLst>
                    <a:ext uri="{FF2B5EF4-FFF2-40B4-BE49-F238E27FC236}">
                      <a16:creationId xmlns:a16="http://schemas.microsoft.com/office/drawing/2014/main" id="{2EFB8402-664B-43F0-A741-D9C04CE0B32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93775" y="1435830"/>
                  <a:ext cx="5292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Håndskrift 3">
                  <a:extLst>
                    <a:ext uri="{FF2B5EF4-FFF2-40B4-BE49-F238E27FC236}">
                      <a16:creationId xmlns:a16="http://schemas.microsoft.com/office/drawing/2014/main" id="{7C199FF4-4436-4188-9644-E0AF01DBAD60}"/>
                    </a:ext>
                  </a:extLst>
                </p14:cNvPr>
                <p14:cNvContentPartPr/>
                <p14:nvPr/>
              </p14:nvContentPartPr>
              <p14:xfrm>
                <a:off x="2767855" y="1200390"/>
                <a:ext cx="1274400" cy="865800"/>
              </p14:xfrm>
            </p:contentPart>
          </mc:Choice>
          <mc:Fallback xmlns="">
            <p:pic>
              <p:nvPicPr>
                <p:cNvPr id="4" name="Håndskrift 3">
                  <a:extLst>
                    <a:ext uri="{FF2B5EF4-FFF2-40B4-BE49-F238E27FC236}">
                      <a16:creationId xmlns:a16="http://schemas.microsoft.com/office/drawing/2014/main" id="{7C199FF4-4436-4188-9644-E0AF01DBAD6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58855" y="1191390"/>
                  <a:ext cx="1292040" cy="88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FBA3919A-FAE0-448F-9B51-A43742AD3DED}"/>
              </a:ext>
            </a:extLst>
          </p:cNvPr>
          <p:cNvGrpSpPr/>
          <p:nvPr/>
        </p:nvGrpSpPr>
        <p:grpSpPr>
          <a:xfrm>
            <a:off x="4586851" y="885513"/>
            <a:ext cx="2352960" cy="795960"/>
            <a:chOff x="2207335" y="3835590"/>
            <a:chExt cx="2352960" cy="79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Håndskrift 5">
                  <a:extLst>
                    <a:ext uri="{FF2B5EF4-FFF2-40B4-BE49-F238E27FC236}">
                      <a16:creationId xmlns:a16="http://schemas.microsoft.com/office/drawing/2014/main" id="{906A533B-DD27-4588-8AA3-0FAFE8664EB3}"/>
                    </a:ext>
                  </a:extLst>
                </p14:cNvPr>
                <p14:cNvContentPartPr/>
                <p14:nvPr/>
              </p14:nvContentPartPr>
              <p14:xfrm>
                <a:off x="2207335" y="3903630"/>
                <a:ext cx="195120" cy="583920"/>
              </p14:xfrm>
            </p:contentPart>
          </mc:Choice>
          <mc:Fallback xmlns="">
            <p:pic>
              <p:nvPicPr>
                <p:cNvPr id="6" name="Håndskrift 5">
                  <a:extLst>
                    <a:ext uri="{FF2B5EF4-FFF2-40B4-BE49-F238E27FC236}">
                      <a16:creationId xmlns:a16="http://schemas.microsoft.com/office/drawing/2014/main" id="{906A533B-DD27-4588-8AA3-0FAFE8664EB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98335" y="3894630"/>
                  <a:ext cx="21276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Håndskrift 6">
                  <a:extLst>
                    <a:ext uri="{FF2B5EF4-FFF2-40B4-BE49-F238E27FC236}">
                      <a16:creationId xmlns:a16="http://schemas.microsoft.com/office/drawing/2014/main" id="{1E49734B-378A-4D04-A98A-A8533563D505}"/>
                    </a:ext>
                  </a:extLst>
                </p14:cNvPr>
                <p14:cNvContentPartPr/>
                <p14:nvPr/>
              </p14:nvContentPartPr>
              <p14:xfrm>
                <a:off x="2313895" y="4072830"/>
                <a:ext cx="337320" cy="421920"/>
              </p14:xfrm>
            </p:contentPart>
          </mc:Choice>
          <mc:Fallback xmlns="">
            <p:pic>
              <p:nvPicPr>
                <p:cNvPr id="7" name="Håndskrift 6">
                  <a:extLst>
                    <a:ext uri="{FF2B5EF4-FFF2-40B4-BE49-F238E27FC236}">
                      <a16:creationId xmlns:a16="http://schemas.microsoft.com/office/drawing/2014/main" id="{1E49734B-378A-4D04-A98A-A8533563D50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04895" y="4063830"/>
                  <a:ext cx="35496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Håndskrift 7">
                  <a:extLst>
                    <a:ext uri="{FF2B5EF4-FFF2-40B4-BE49-F238E27FC236}">
                      <a16:creationId xmlns:a16="http://schemas.microsoft.com/office/drawing/2014/main" id="{99C622ED-97D8-436B-95F7-FA5F832AE4D5}"/>
                    </a:ext>
                  </a:extLst>
                </p14:cNvPr>
                <p14:cNvContentPartPr/>
                <p14:nvPr/>
              </p14:nvContentPartPr>
              <p14:xfrm>
                <a:off x="3171775" y="3896070"/>
                <a:ext cx="105840" cy="664920"/>
              </p14:xfrm>
            </p:contentPart>
          </mc:Choice>
          <mc:Fallback xmlns="">
            <p:pic>
              <p:nvPicPr>
                <p:cNvPr id="8" name="Håndskrift 7">
                  <a:extLst>
                    <a:ext uri="{FF2B5EF4-FFF2-40B4-BE49-F238E27FC236}">
                      <a16:creationId xmlns:a16="http://schemas.microsoft.com/office/drawing/2014/main" id="{99C622ED-97D8-436B-95F7-FA5F832AE4D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62775" y="3887070"/>
                  <a:ext cx="123480" cy="68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Håndskrift 9">
                  <a:extLst>
                    <a:ext uri="{FF2B5EF4-FFF2-40B4-BE49-F238E27FC236}">
                      <a16:creationId xmlns:a16="http://schemas.microsoft.com/office/drawing/2014/main" id="{D62276D0-03F2-4E4F-B46F-A368B12666D0}"/>
                    </a:ext>
                  </a:extLst>
                </p14:cNvPr>
                <p14:cNvContentPartPr/>
                <p14:nvPr/>
              </p14:nvContentPartPr>
              <p14:xfrm>
                <a:off x="3078535" y="3835590"/>
                <a:ext cx="1481760" cy="795960"/>
              </p14:xfrm>
            </p:contentPart>
          </mc:Choice>
          <mc:Fallback xmlns="">
            <p:pic>
              <p:nvPicPr>
                <p:cNvPr id="10" name="Håndskrift 9">
                  <a:extLst>
                    <a:ext uri="{FF2B5EF4-FFF2-40B4-BE49-F238E27FC236}">
                      <a16:creationId xmlns:a16="http://schemas.microsoft.com/office/drawing/2014/main" id="{D62276D0-03F2-4E4F-B46F-A368B12666D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69535" y="3826590"/>
                  <a:ext cx="1499400" cy="81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228F1AA0-E39E-4A6E-A784-F41CFBD5ABE9}"/>
              </a:ext>
            </a:extLst>
          </p:cNvPr>
          <p:cNvGrpSpPr/>
          <p:nvPr/>
        </p:nvGrpSpPr>
        <p:grpSpPr>
          <a:xfrm>
            <a:off x="8554745" y="2580287"/>
            <a:ext cx="2712960" cy="797040"/>
            <a:chOff x="7175335" y="2371470"/>
            <a:chExt cx="2712960" cy="79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Håndskrift 11">
                  <a:extLst>
                    <a:ext uri="{FF2B5EF4-FFF2-40B4-BE49-F238E27FC236}">
                      <a16:creationId xmlns:a16="http://schemas.microsoft.com/office/drawing/2014/main" id="{2C0B071E-FC01-4001-BB82-5585529152E2}"/>
                    </a:ext>
                  </a:extLst>
                </p14:cNvPr>
                <p14:cNvContentPartPr/>
                <p14:nvPr/>
              </p14:nvContentPartPr>
              <p14:xfrm>
                <a:off x="7175335" y="2516910"/>
                <a:ext cx="423000" cy="523800"/>
              </p14:xfrm>
            </p:contentPart>
          </mc:Choice>
          <mc:Fallback xmlns="">
            <p:pic>
              <p:nvPicPr>
                <p:cNvPr id="12" name="Håndskrift 11">
                  <a:extLst>
                    <a:ext uri="{FF2B5EF4-FFF2-40B4-BE49-F238E27FC236}">
                      <a16:creationId xmlns:a16="http://schemas.microsoft.com/office/drawing/2014/main" id="{2C0B071E-FC01-4001-BB82-5585529152E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166335" y="2507910"/>
                  <a:ext cx="44064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Håndskrift 12">
                  <a:extLst>
                    <a:ext uri="{FF2B5EF4-FFF2-40B4-BE49-F238E27FC236}">
                      <a16:creationId xmlns:a16="http://schemas.microsoft.com/office/drawing/2014/main" id="{F8EB2095-BA80-44EF-A2DF-91CB208B2718}"/>
                    </a:ext>
                  </a:extLst>
                </p14:cNvPr>
                <p14:cNvContentPartPr/>
                <p14:nvPr/>
              </p14:nvContentPartPr>
              <p14:xfrm>
                <a:off x="8092255" y="2488830"/>
                <a:ext cx="22320" cy="600840"/>
              </p14:xfrm>
            </p:contentPart>
          </mc:Choice>
          <mc:Fallback xmlns="">
            <p:pic>
              <p:nvPicPr>
                <p:cNvPr id="13" name="Håndskrift 12">
                  <a:extLst>
                    <a:ext uri="{FF2B5EF4-FFF2-40B4-BE49-F238E27FC236}">
                      <a16:creationId xmlns:a16="http://schemas.microsoft.com/office/drawing/2014/main" id="{F8EB2095-BA80-44EF-A2DF-91CB208B271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083255" y="2479830"/>
                  <a:ext cx="39960" cy="61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Håndskrift 13">
                  <a:extLst>
                    <a:ext uri="{FF2B5EF4-FFF2-40B4-BE49-F238E27FC236}">
                      <a16:creationId xmlns:a16="http://schemas.microsoft.com/office/drawing/2014/main" id="{C46C09AA-5C58-47F7-9094-EA99EF1A76B6}"/>
                    </a:ext>
                  </a:extLst>
                </p14:cNvPr>
                <p14:cNvContentPartPr/>
                <p14:nvPr/>
              </p14:nvContentPartPr>
              <p14:xfrm>
                <a:off x="8056255" y="2371470"/>
                <a:ext cx="1832040" cy="797040"/>
              </p14:xfrm>
            </p:contentPart>
          </mc:Choice>
          <mc:Fallback xmlns="">
            <p:pic>
              <p:nvPicPr>
                <p:cNvPr id="14" name="Håndskrift 13">
                  <a:extLst>
                    <a:ext uri="{FF2B5EF4-FFF2-40B4-BE49-F238E27FC236}">
                      <a16:creationId xmlns:a16="http://schemas.microsoft.com/office/drawing/2014/main" id="{C46C09AA-5C58-47F7-9094-EA99EF1A76B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047255" y="2362470"/>
                  <a:ext cx="1849680" cy="81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2B5A3064-67CF-460F-BAFB-C0E4E9252566}"/>
              </a:ext>
            </a:extLst>
          </p:cNvPr>
          <p:cNvGrpSpPr/>
          <p:nvPr/>
        </p:nvGrpSpPr>
        <p:grpSpPr>
          <a:xfrm>
            <a:off x="4673993" y="5180847"/>
            <a:ext cx="2801160" cy="826560"/>
            <a:chOff x="7693015" y="5168310"/>
            <a:chExt cx="2801160" cy="82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Håndskrift 15">
                  <a:extLst>
                    <a:ext uri="{FF2B5EF4-FFF2-40B4-BE49-F238E27FC236}">
                      <a16:creationId xmlns:a16="http://schemas.microsoft.com/office/drawing/2014/main" id="{810E1BB9-9540-466E-8F5D-02DD07B73E73}"/>
                    </a:ext>
                  </a:extLst>
                </p14:cNvPr>
                <p14:cNvContentPartPr/>
                <p14:nvPr/>
              </p14:nvContentPartPr>
              <p14:xfrm>
                <a:off x="7693015" y="5168310"/>
                <a:ext cx="439920" cy="703800"/>
              </p14:xfrm>
            </p:contentPart>
          </mc:Choice>
          <mc:Fallback xmlns="">
            <p:pic>
              <p:nvPicPr>
                <p:cNvPr id="16" name="Håndskrift 15">
                  <a:extLst>
                    <a:ext uri="{FF2B5EF4-FFF2-40B4-BE49-F238E27FC236}">
                      <a16:creationId xmlns:a16="http://schemas.microsoft.com/office/drawing/2014/main" id="{810E1BB9-9540-466E-8F5D-02DD07B73E7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684015" y="5159310"/>
                  <a:ext cx="457560" cy="72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Håndskrift 16">
                  <a:extLst>
                    <a:ext uri="{FF2B5EF4-FFF2-40B4-BE49-F238E27FC236}">
                      <a16:creationId xmlns:a16="http://schemas.microsoft.com/office/drawing/2014/main" id="{CFA28844-C1E2-46D1-BCD0-3E41BB9F5F00}"/>
                    </a:ext>
                  </a:extLst>
                </p14:cNvPr>
                <p14:cNvContentPartPr/>
                <p14:nvPr/>
              </p14:nvContentPartPr>
              <p14:xfrm>
                <a:off x="8688775" y="5300430"/>
                <a:ext cx="77760" cy="618120"/>
              </p14:xfrm>
            </p:contentPart>
          </mc:Choice>
          <mc:Fallback xmlns="">
            <p:pic>
              <p:nvPicPr>
                <p:cNvPr id="17" name="Håndskrift 16">
                  <a:extLst>
                    <a:ext uri="{FF2B5EF4-FFF2-40B4-BE49-F238E27FC236}">
                      <a16:creationId xmlns:a16="http://schemas.microsoft.com/office/drawing/2014/main" id="{CFA28844-C1E2-46D1-BCD0-3E41BB9F5F0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79775" y="5291430"/>
                  <a:ext cx="95400" cy="63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Håndskrift 18">
                  <a:extLst>
                    <a:ext uri="{FF2B5EF4-FFF2-40B4-BE49-F238E27FC236}">
                      <a16:creationId xmlns:a16="http://schemas.microsoft.com/office/drawing/2014/main" id="{7ABCF304-66DF-4588-AFC6-E3D4F8D8EF41}"/>
                    </a:ext>
                  </a:extLst>
                </p14:cNvPr>
                <p14:cNvContentPartPr/>
                <p14:nvPr/>
              </p14:nvContentPartPr>
              <p14:xfrm>
                <a:off x="8764375" y="5315550"/>
                <a:ext cx="1729800" cy="679320"/>
              </p14:xfrm>
            </p:contentPart>
          </mc:Choice>
          <mc:Fallback xmlns="">
            <p:pic>
              <p:nvPicPr>
                <p:cNvPr id="19" name="Håndskrift 18">
                  <a:extLst>
                    <a:ext uri="{FF2B5EF4-FFF2-40B4-BE49-F238E27FC236}">
                      <a16:creationId xmlns:a16="http://schemas.microsoft.com/office/drawing/2014/main" id="{7ABCF304-66DF-4588-AFC6-E3D4F8D8EF4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755375" y="5306550"/>
                  <a:ext cx="1747440" cy="69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928E232A-4591-47A1-B0E1-4EC7D1159B1D}"/>
              </a:ext>
            </a:extLst>
          </p:cNvPr>
          <p:cNvGrpSpPr/>
          <p:nvPr/>
        </p:nvGrpSpPr>
        <p:grpSpPr>
          <a:xfrm>
            <a:off x="5722651" y="1152993"/>
            <a:ext cx="949320" cy="353160"/>
            <a:chOff x="3343135" y="4103070"/>
            <a:chExt cx="94932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Håndskrift 21">
                  <a:extLst>
                    <a:ext uri="{FF2B5EF4-FFF2-40B4-BE49-F238E27FC236}">
                      <a16:creationId xmlns:a16="http://schemas.microsoft.com/office/drawing/2014/main" id="{FFFE7DC5-98E3-4E2A-9C4C-5EB8AC49AE89}"/>
                    </a:ext>
                  </a:extLst>
                </p14:cNvPr>
                <p14:cNvContentPartPr/>
                <p14:nvPr/>
              </p14:nvContentPartPr>
              <p14:xfrm>
                <a:off x="3343135" y="4103070"/>
                <a:ext cx="290880" cy="7200"/>
              </p14:xfrm>
            </p:contentPart>
          </mc:Choice>
          <mc:Fallback xmlns="">
            <p:pic>
              <p:nvPicPr>
                <p:cNvPr id="22" name="Håndskrift 21">
                  <a:extLst>
                    <a:ext uri="{FF2B5EF4-FFF2-40B4-BE49-F238E27FC236}">
                      <a16:creationId xmlns:a16="http://schemas.microsoft.com/office/drawing/2014/main" id="{FFFE7DC5-98E3-4E2A-9C4C-5EB8AC49AE8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37015" y="4096950"/>
                  <a:ext cx="303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Håndskrift 22">
                  <a:extLst>
                    <a:ext uri="{FF2B5EF4-FFF2-40B4-BE49-F238E27FC236}">
                      <a16:creationId xmlns:a16="http://schemas.microsoft.com/office/drawing/2014/main" id="{1D636533-5716-4889-82FB-D80F1BA7E2EC}"/>
                    </a:ext>
                  </a:extLst>
                </p14:cNvPr>
                <p14:cNvContentPartPr/>
                <p14:nvPr/>
              </p14:nvContentPartPr>
              <p14:xfrm>
                <a:off x="3464455" y="4117470"/>
                <a:ext cx="62280" cy="328320"/>
              </p14:xfrm>
            </p:contentPart>
          </mc:Choice>
          <mc:Fallback xmlns="">
            <p:pic>
              <p:nvPicPr>
                <p:cNvPr id="23" name="Håndskrift 22">
                  <a:extLst>
                    <a:ext uri="{FF2B5EF4-FFF2-40B4-BE49-F238E27FC236}">
                      <a16:creationId xmlns:a16="http://schemas.microsoft.com/office/drawing/2014/main" id="{1D636533-5716-4889-82FB-D80F1BA7E2E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58335" y="4111350"/>
                  <a:ext cx="745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Håndskrift 23">
                  <a:extLst>
                    <a:ext uri="{FF2B5EF4-FFF2-40B4-BE49-F238E27FC236}">
                      <a16:creationId xmlns:a16="http://schemas.microsoft.com/office/drawing/2014/main" id="{CD9685D9-FB6B-4ED0-A591-926706746700}"/>
                    </a:ext>
                  </a:extLst>
                </p14:cNvPr>
                <p14:cNvContentPartPr/>
                <p14:nvPr/>
              </p14:nvContentPartPr>
              <p14:xfrm>
                <a:off x="3616015" y="4230870"/>
                <a:ext cx="194400" cy="225360"/>
              </p14:xfrm>
            </p:contentPart>
          </mc:Choice>
          <mc:Fallback xmlns="">
            <p:pic>
              <p:nvPicPr>
                <p:cNvPr id="24" name="Håndskrift 23">
                  <a:extLst>
                    <a:ext uri="{FF2B5EF4-FFF2-40B4-BE49-F238E27FC236}">
                      <a16:creationId xmlns:a16="http://schemas.microsoft.com/office/drawing/2014/main" id="{CD9685D9-FB6B-4ED0-A591-92670674670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09895" y="4224750"/>
                  <a:ext cx="2066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Håndskrift 24">
                  <a:extLst>
                    <a:ext uri="{FF2B5EF4-FFF2-40B4-BE49-F238E27FC236}">
                      <a16:creationId xmlns:a16="http://schemas.microsoft.com/office/drawing/2014/main" id="{ECD8C911-1925-45D6-8A18-97BC5508070A}"/>
                    </a:ext>
                  </a:extLst>
                </p14:cNvPr>
                <p14:cNvContentPartPr/>
                <p14:nvPr/>
              </p14:nvContentPartPr>
              <p14:xfrm>
                <a:off x="3835615" y="4250670"/>
                <a:ext cx="185400" cy="200160"/>
              </p14:xfrm>
            </p:contentPart>
          </mc:Choice>
          <mc:Fallback xmlns="">
            <p:pic>
              <p:nvPicPr>
                <p:cNvPr id="25" name="Håndskrift 24">
                  <a:extLst>
                    <a:ext uri="{FF2B5EF4-FFF2-40B4-BE49-F238E27FC236}">
                      <a16:creationId xmlns:a16="http://schemas.microsoft.com/office/drawing/2014/main" id="{ECD8C911-1925-45D6-8A18-97BC5508070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29495" y="4244550"/>
                  <a:ext cx="1976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Håndskrift 25">
                  <a:extLst>
                    <a:ext uri="{FF2B5EF4-FFF2-40B4-BE49-F238E27FC236}">
                      <a16:creationId xmlns:a16="http://schemas.microsoft.com/office/drawing/2014/main" id="{70F418C7-CD2C-425D-9C8A-1243BA1F4AB7}"/>
                    </a:ext>
                  </a:extLst>
                </p14:cNvPr>
                <p14:cNvContentPartPr/>
                <p14:nvPr/>
              </p14:nvContentPartPr>
              <p14:xfrm>
                <a:off x="4074295" y="4213950"/>
                <a:ext cx="218160" cy="234360"/>
              </p14:xfrm>
            </p:contentPart>
          </mc:Choice>
          <mc:Fallback xmlns="">
            <p:pic>
              <p:nvPicPr>
                <p:cNvPr id="26" name="Håndskrift 25">
                  <a:extLst>
                    <a:ext uri="{FF2B5EF4-FFF2-40B4-BE49-F238E27FC236}">
                      <a16:creationId xmlns:a16="http://schemas.microsoft.com/office/drawing/2014/main" id="{70F418C7-CD2C-425D-9C8A-1243BA1F4AB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68175" y="4207830"/>
                  <a:ext cx="23040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CEF5DB00-1FBE-49AC-8CDD-4A16544838C5}"/>
              </a:ext>
            </a:extLst>
          </p:cNvPr>
          <p:cNvGrpSpPr/>
          <p:nvPr/>
        </p:nvGrpSpPr>
        <p:grpSpPr>
          <a:xfrm>
            <a:off x="9726545" y="2796647"/>
            <a:ext cx="1486800" cy="376200"/>
            <a:chOff x="8347135" y="2587830"/>
            <a:chExt cx="1486800" cy="3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Håndskrift 27">
                  <a:extLst>
                    <a:ext uri="{FF2B5EF4-FFF2-40B4-BE49-F238E27FC236}">
                      <a16:creationId xmlns:a16="http://schemas.microsoft.com/office/drawing/2014/main" id="{0CE6BCDC-BD2A-4A87-AD29-1F176D866283}"/>
                    </a:ext>
                  </a:extLst>
                </p14:cNvPr>
                <p14:cNvContentPartPr/>
                <p14:nvPr/>
              </p14:nvContentPartPr>
              <p14:xfrm>
                <a:off x="8347135" y="2623830"/>
                <a:ext cx="180720" cy="23760"/>
              </p14:xfrm>
            </p:contentPart>
          </mc:Choice>
          <mc:Fallback xmlns="">
            <p:pic>
              <p:nvPicPr>
                <p:cNvPr id="28" name="Håndskrift 27">
                  <a:extLst>
                    <a:ext uri="{FF2B5EF4-FFF2-40B4-BE49-F238E27FC236}">
                      <a16:creationId xmlns:a16="http://schemas.microsoft.com/office/drawing/2014/main" id="{0CE6BCDC-BD2A-4A87-AD29-1F176D86628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41015" y="2617710"/>
                  <a:ext cx="192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Håndskrift 28">
                  <a:extLst>
                    <a:ext uri="{FF2B5EF4-FFF2-40B4-BE49-F238E27FC236}">
                      <a16:creationId xmlns:a16="http://schemas.microsoft.com/office/drawing/2014/main" id="{EA33594F-8985-4AC2-81EA-D9EF90B187AE}"/>
                    </a:ext>
                  </a:extLst>
                </p14:cNvPr>
                <p14:cNvContentPartPr/>
                <p14:nvPr/>
              </p14:nvContentPartPr>
              <p14:xfrm>
                <a:off x="8347135" y="2634270"/>
                <a:ext cx="204480" cy="329760"/>
              </p14:xfrm>
            </p:contentPart>
          </mc:Choice>
          <mc:Fallback xmlns="">
            <p:pic>
              <p:nvPicPr>
                <p:cNvPr id="29" name="Håndskrift 28">
                  <a:extLst>
                    <a:ext uri="{FF2B5EF4-FFF2-40B4-BE49-F238E27FC236}">
                      <a16:creationId xmlns:a16="http://schemas.microsoft.com/office/drawing/2014/main" id="{EA33594F-8985-4AC2-81EA-D9EF90B187A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341015" y="2628150"/>
                  <a:ext cx="2167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Håndskrift 29">
                  <a:extLst>
                    <a:ext uri="{FF2B5EF4-FFF2-40B4-BE49-F238E27FC236}">
                      <a16:creationId xmlns:a16="http://schemas.microsoft.com/office/drawing/2014/main" id="{A0C44953-618D-464C-9303-C49A65AB191B}"/>
                    </a:ext>
                  </a:extLst>
                </p14:cNvPr>
                <p14:cNvContentPartPr/>
                <p14:nvPr/>
              </p14:nvContentPartPr>
              <p14:xfrm>
                <a:off x="8685535" y="2856030"/>
                <a:ext cx="360" cy="3600"/>
              </p14:xfrm>
            </p:contentPart>
          </mc:Choice>
          <mc:Fallback xmlns="">
            <p:pic>
              <p:nvPicPr>
                <p:cNvPr id="30" name="Håndskrift 29">
                  <a:extLst>
                    <a:ext uri="{FF2B5EF4-FFF2-40B4-BE49-F238E27FC236}">
                      <a16:creationId xmlns:a16="http://schemas.microsoft.com/office/drawing/2014/main" id="{A0C44953-618D-464C-9303-C49A65AB191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679415" y="2849910"/>
                  <a:ext cx="126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Håndskrift 30">
                  <a:extLst>
                    <a:ext uri="{FF2B5EF4-FFF2-40B4-BE49-F238E27FC236}">
                      <a16:creationId xmlns:a16="http://schemas.microsoft.com/office/drawing/2014/main" id="{15EAE64C-FBC8-4136-9B33-9699AE90428C}"/>
                    </a:ext>
                  </a:extLst>
                </p14:cNvPr>
                <p14:cNvContentPartPr/>
                <p14:nvPr/>
              </p14:nvContentPartPr>
              <p14:xfrm>
                <a:off x="8814415" y="2609070"/>
                <a:ext cx="229320" cy="305280"/>
              </p14:xfrm>
            </p:contentPart>
          </mc:Choice>
          <mc:Fallback xmlns="">
            <p:pic>
              <p:nvPicPr>
                <p:cNvPr id="31" name="Håndskrift 30">
                  <a:extLst>
                    <a:ext uri="{FF2B5EF4-FFF2-40B4-BE49-F238E27FC236}">
                      <a16:creationId xmlns:a16="http://schemas.microsoft.com/office/drawing/2014/main" id="{15EAE64C-FBC8-4136-9B33-9699AE90428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808295" y="2602950"/>
                  <a:ext cx="2415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Håndskrift 32">
                  <a:extLst>
                    <a:ext uri="{FF2B5EF4-FFF2-40B4-BE49-F238E27FC236}">
                      <a16:creationId xmlns:a16="http://schemas.microsoft.com/office/drawing/2014/main" id="{5DB82542-7685-4F83-B25F-BEC814C4C7C6}"/>
                    </a:ext>
                  </a:extLst>
                </p14:cNvPr>
                <p14:cNvContentPartPr/>
                <p14:nvPr/>
              </p14:nvContentPartPr>
              <p14:xfrm>
                <a:off x="9117895" y="2587830"/>
                <a:ext cx="266760" cy="347040"/>
              </p14:xfrm>
            </p:contentPart>
          </mc:Choice>
          <mc:Fallback xmlns="">
            <p:pic>
              <p:nvPicPr>
                <p:cNvPr id="33" name="Håndskrift 32">
                  <a:extLst>
                    <a:ext uri="{FF2B5EF4-FFF2-40B4-BE49-F238E27FC236}">
                      <a16:creationId xmlns:a16="http://schemas.microsoft.com/office/drawing/2014/main" id="{5DB82542-7685-4F83-B25F-BEC814C4C7C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111775" y="2581710"/>
                  <a:ext cx="27900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Håndskrift 33">
                  <a:extLst>
                    <a:ext uri="{FF2B5EF4-FFF2-40B4-BE49-F238E27FC236}">
                      <a16:creationId xmlns:a16="http://schemas.microsoft.com/office/drawing/2014/main" id="{90D54403-6ED5-47BD-A801-9B17300A70C7}"/>
                    </a:ext>
                  </a:extLst>
                </p14:cNvPr>
                <p14:cNvContentPartPr/>
                <p14:nvPr/>
              </p14:nvContentPartPr>
              <p14:xfrm>
                <a:off x="9530095" y="2598270"/>
                <a:ext cx="303840" cy="363600"/>
              </p14:xfrm>
            </p:contentPart>
          </mc:Choice>
          <mc:Fallback xmlns="">
            <p:pic>
              <p:nvPicPr>
                <p:cNvPr id="34" name="Håndskrift 33">
                  <a:extLst>
                    <a:ext uri="{FF2B5EF4-FFF2-40B4-BE49-F238E27FC236}">
                      <a16:creationId xmlns:a16="http://schemas.microsoft.com/office/drawing/2014/main" id="{90D54403-6ED5-47BD-A801-9B17300A70C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523975" y="2592150"/>
                  <a:ext cx="316080" cy="37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e 51">
            <a:extLst>
              <a:ext uri="{FF2B5EF4-FFF2-40B4-BE49-F238E27FC236}">
                <a16:creationId xmlns:a16="http://schemas.microsoft.com/office/drawing/2014/main" id="{7F00B526-C801-4DB8-9F22-02840BAE761D}"/>
              </a:ext>
            </a:extLst>
          </p:cNvPr>
          <p:cNvGrpSpPr/>
          <p:nvPr/>
        </p:nvGrpSpPr>
        <p:grpSpPr>
          <a:xfrm>
            <a:off x="5087993" y="3839127"/>
            <a:ext cx="1163520" cy="414360"/>
            <a:chOff x="9896575" y="3911910"/>
            <a:chExt cx="1163520" cy="4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Håndskrift 41">
                  <a:extLst>
                    <a:ext uri="{FF2B5EF4-FFF2-40B4-BE49-F238E27FC236}">
                      <a16:creationId xmlns:a16="http://schemas.microsoft.com/office/drawing/2014/main" id="{6BF88BD3-536D-412D-B028-8A8EE4265262}"/>
                    </a:ext>
                  </a:extLst>
                </p14:cNvPr>
                <p14:cNvContentPartPr/>
                <p14:nvPr/>
              </p14:nvContentPartPr>
              <p14:xfrm>
                <a:off x="9896575" y="3925590"/>
                <a:ext cx="59760" cy="177840"/>
              </p14:xfrm>
            </p:contentPart>
          </mc:Choice>
          <mc:Fallback xmlns="">
            <p:pic>
              <p:nvPicPr>
                <p:cNvPr id="42" name="Håndskrift 41">
                  <a:extLst>
                    <a:ext uri="{FF2B5EF4-FFF2-40B4-BE49-F238E27FC236}">
                      <a16:creationId xmlns:a16="http://schemas.microsoft.com/office/drawing/2014/main" id="{6BF88BD3-536D-412D-B028-8A8EE426526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890455" y="3919470"/>
                  <a:ext cx="720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Håndskrift 42">
                  <a:extLst>
                    <a:ext uri="{FF2B5EF4-FFF2-40B4-BE49-F238E27FC236}">
                      <a16:creationId xmlns:a16="http://schemas.microsoft.com/office/drawing/2014/main" id="{CFAE7ABA-9A53-47F7-8FD2-64E0D581AC70}"/>
                    </a:ext>
                  </a:extLst>
                </p14:cNvPr>
                <p14:cNvContentPartPr/>
                <p14:nvPr/>
              </p14:nvContentPartPr>
              <p14:xfrm>
                <a:off x="9975055" y="3911910"/>
                <a:ext cx="60840" cy="165960"/>
              </p14:xfrm>
            </p:contentPart>
          </mc:Choice>
          <mc:Fallback xmlns="">
            <p:pic>
              <p:nvPicPr>
                <p:cNvPr id="43" name="Håndskrift 42">
                  <a:extLst>
                    <a:ext uri="{FF2B5EF4-FFF2-40B4-BE49-F238E27FC236}">
                      <a16:creationId xmlns:a16="http://schemas.microsoft.com/office/drawing/2014/main" id="{CFAE7ABA-9A53-47F7-8FD2-64E0D581AC7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968935" y="3905790"/>
                  <a:ext cx="73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" name="Håndskrift 44">
                  <a:extLst>
                    <a:ext uri="{FF2B5EF4-FFF2-40B4-BE49-F238E27FC236}">
                      <a16:creationId xmlns:a16="http://schemas.microsoft.com/office/drawing/2014/main" id="{E6BEBD14-5504-4320-AA54-952361DE1414}"/>
                    </a:ext>
                  </a:extLst>
                </p14:cNvPr>
                <p14:cNvContentPartPr/>
                <p14:nvPr/>
              </p14:nvContentPartPr>
              <p14:xfrm>
                <a:off x="10179175" y="3977430"/>
                <a:ext cx="70200" cy="348840"/>
              </p14:xfrm>
            </p:contentPart>
          </mc:Choice>
          <mc:Fallback xmlns="">
            <p:pic>
              <p:nvPicPr>
                <p:cNvPr id="45" name="Håndskrift 44">
                  <a:extLst>
                    <a:ext uri="{FF2B5EF4-FFF2-40B4-BE49-F238E27FC236}">
                      <a16:creationId xmlns:a16="http://schemas.microsoft.com/office/drawing/2014/main" id="{E6BEBD14-5504-4320-AA54-952361DE141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173055" y="3971310"/>
                  <a:ext cx="824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Håndskrift 45">
                  <a:extLst>
                    <a:ext uri="{FF2B5EF4-FFF2-40B4-BE49-F238E27FC236}">
                      <a16:creationId xmlns:a16="http://schemas.microsoft.com/office/drawing/2014/main" id="{4F399E62-3BBB-47D8-A143-842AC78453EF}"/>
                    </a:ext>
                  </a:extLst>
                </p14:cNvPr>
                <p14:cNvContentPartPr/>
                <p14:nvPr/>
              </p14:nvContentPartPr>
              <p14:xfrm>
                <a:off x="10228495" y="4140870"/>
                <a:ext cx="128520" cy="39600"/>
              </p14:xfrm>
            </p:contentPart>
          </mc:Choice>
          <mc:Fallback xmlns="">
            <p:pic>
              <p:nvPicPr>
                <p:cNvPr id="46" name="Håndskrift 45">
                  <a:extLst>
                    <a:ext uri="{FF2B5EF4-FFF2-40B4-BE49-F238E27FC236}">
                      <a16:creationId xmlns:a16="http://schemas.microsoft.com/office/drawing/2014/main" id="{4F399E62-3BBB-47D8-A143-842AC78453E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222375" y="4134750"/>
                  <a:ext cx="1407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Håndskrift 46">
                  <a:extLst>
                    <a:ext uri="{FF2B5EF4-FFF2-40B4-BE49-F238E27FC236}">
                      <a16:creationId xmlns:a16="http://schemas.microsoft.com/office/drawing/2014/main" id="{D8AC939F-A96C-46CC-B906-77A48B76095B}"/>
                    </a:ext>
                  </a:extLst>
                </p14:cNvPr>
                <p14:cNvContentPartPr/>
                <p14:nvPr/>
              </p14:nvContentPartPr>
              <p14:xfrm>
                <a:off x="10336135" y="4036830"/>
                <a:ext cx="78120" cy="266040"/>
              </p14:xfrm>
            </p:contentPart>
          </mc:Choice>
          <mc:Fallback xmlns="">
            <p:pic>
              <p:nvPicPr>
                <p:cNvPr id="47" name="Håndskrift 46">
                  <a:extLst>
                    <a:ext uri="{FF2B5EF4-FFF2-40B4-BE49-F238E27FC236}">
                      <a16:creationId xmlns:a16="http://schemas.microsoft.com/office/drawing/2014/main" id="{D8AC939F-A96C-46CC-B906-77A48B76095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330015" y="4030710"/>
                  <a:ext cx="903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Håndskrift 47">
                  <a:extLst>
                    <a:ext uri="{FF2B5EF4-FFF2-40B4-BE49-F238E27FC236}">
                      <a16:creationId xmlns:a16="http://schemas.microsoft.com/office/drawing/2014/main" id="{30EBC729-184A-4F24-96FE-E8EDEA8A994E}"/>
                    </a:ext>
                  </a:extLst>
                </p14:cNvPr>
                <p14:cNvContentPartPr/>
                <p14:nvPr/>
              </p14:nvContentPartPr>
              <p14:xfrm>
                <a:off x="10452775" y="4126830"/>
                <a:ext cx="127440" cy="172440"/>
              </p14:xfrm>
            </p:contentPart>
          </mc:Choice>
          <mc:Fallback xmlns="">
            <p:pic>
              <p:nvPicPr>
                <p:cNvPr id="48" name="Håndskrift 47">
                  <a:extLst>
                    <a:ext uri="{FF2B5EF4-FFF2-40B4-BE49-F238E27FC236}">
                      <a16:creationId xmlns:a16="http://schemas.microsoft.com/office/drawing/2014/main" id="{30EBC729-184A-4F24-96FE-E8EDEA8A994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446655" y="4120710"/>
                  <a:ext cx="139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Håndskrift 48">
                  <a:extLst>
                    <a:ext uri="{FF2B5EF4-FFF2-40B4-BE49-F238E27FC236}">
                      <a16:creationId xmlns:a16="http://schemas.microsoft.com/office/drawing/2014/main" id="{5DAF3283-8ED0-4C11-BB76-80DED2236E20}"/>
                    </a:ext>
                  </a:extLst>
                </p14:cNvPr>
                <p14:cNvContentPartPr/>
                <p14:nvPr/>
              </p14:nvContentPartPr>
              <p14:xfrm>
                <a:off x="10651495" y="4019550"/>
                <a:ext cx="55080" cy="292680"/>
              </p14:xfrm>
            </p:contentPart>
          </mc:Choice>
          <mc:Fallback xmlns="">
            <p:pic>
              <p:nvPicPr>
                <p:cNvPr id="49" name="Håndskrift 48">
                  <a:extLst>
                    <a:ext uri="{FF2B5EF4-FFF2-40B4-BE49-F238E27FC236}">
                      <a16:creationId xmlns:a16="http://schemas.microsoft.com/office/drawing/2014/main" id="{5DAF3283-8ED0-4C11-BB76-80DED2236E2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645375" y="4013430"/>
                  <a:ext cx="673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Håndskrift 49">
                  <a:extLst>
                    <a:ext uri="{FF2B5EF4-FFF2-40B4-BE49-F238E27FC236}">
                      <a16:creationId xmlns:a16="http://schemas.microsoft.com/office/drawing/2014/main" id="{0AF0164F-8097-4A20-A40E-FDF9D567F059}"/>
                    </a:ext>
                  </a:extLst>
                </p14:cNvPr>
                <p14:cNvContentPartPr/>
                <p14:nvPr/>
              </p14:nvContentPartPr>
              <p14:xfrm>
                <a:off x="10782175" y="3947910"/>
                <a:ext cx="50040" cy="362880"/>
              </p14:xfrm>
            </p:contentPart>
          </mc:Choice>
          <mc:Fallback xmlns="">
            <p:pic>
              <p:nvPicPr>
                <p:cNvPr id="50" name="Håndskrift 49">
                  <a:extLst>
                    <a:ext uri="{FF2B5EF4-FFF2-40B4-BE49-F238E27FC236}">
                      <a16:creationId xmlns:a16="http://schemas.microsoft.com/office/drawing/2014/main" id="{0AF0164F-8097-4A20-A40E-FDF9D567F05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776055" y="3941790"/>
                  <a:ext cx="6228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Håndskrift 50">
                  <a:extLst>
                    <a:ext uri="{FF2B5EF4-FFF2-40B4-BE49-F238E27FC236}">
                      <a16:creationId xmlns:a16="http://schemas.microsoft.com/office/drawing/2014/main" id="{FB63A5F4-A860-4920-A8D1-4275F62987DB}"/>
                    </a:ext>
                  </a:extLst>
                </p14:cNvPr>
                <p14:cNvContentPartPr/>
                <p14:nvPr/>
              </p14:nvContentPartPr>
              <p14:xfrm>
                <a:off x="10895215" y="4122510"/>
                <a:ext cx="164880" cy="174960"/>
              </p14:xfrm>
            </p:contentPart>
          </mc:Choice>
          <mc:Fallback xmlns="">
            <p:pic>
              <p:nvPicPr>
                <p:cNvPr id="51" name="Håndskrift 50">
                  <a:extLst>
                    <a:ext uri="{FF2B5EF4-FFF2-40B4-BE49-F238E27FC236}">
                      <a16:creationId xmlns:a16="http://schemas.microsoft.com/office/drawing/2014/main" id="{FB63A5F4-A860-4920-A8D1-4275F62987D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889095" y="4116390"/>
                  <a:ext cx="17712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9868AF27-3E27-4413-AAE1-9C7566FFA190}"/>
              </a:ext>
            </a:extLst>
          </p:cNvPr>
          <p:cNvGrpSpPr/>
          <p:nvPr/>
        </p:nvGrpSpPr>
        <p:grpSpPr>
          <a:xfrm>
            <a:off x="6488229" y="3796430"/>
            <a:ext cx="952920" cy="447480"/>
            <a:chOff x="11217415" y="3819030"/>
            <a:chExt cx="95292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Håndskrift 52">
                  <a:extLst>
                    <a:ext uri="{FF2B5EF4-FFF2-40B4-BE49-F238E27FC236}">
                      <a16:creationId xmlns:a16="http://schemas.microsoft.com/office/drawing/2014/main" id="{F0100435-B2A6-4B13-A4EE-3F09D1CA5509}"/>
                    </a:ext>
                  </a:extLst>
                </p14:cNvPr>
                <p14:cNvContentPartPr/>
                <p14:nvPr/>
              </p14:nvContentPartPr>
              <p14:xfrm>
                <a:off x="11217415" y="3968430"/>
                <a:ext cx="255240" cy="287640"/>
              </p14:xfrm>
            </p:contentPart>
          </mc:Choice>
          <mc:Fallback xmlns="">
            <p:pic>
              <p:nvPicPr>
                <p:cNvPr id="53" name="Håndskrift 52">
                  <a:extLst>
                    <a:ext uri="{FF2B5EF4-FFF2-40B4-BE49-F238E27FC236}">
                      <a16:creationId xmlns:a16="http://schemas.microsoft.com/office/drawing/2014/main" id="{F0100435-B2A6-4B13-A4EE-3F09D1CA550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211295" y="3962310"/>
                  <a:ext cx="2674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Håndskrift 53">
                  <a:extLst>
                    <a:ext uri="{FF2B5EF4-FFF2-40B4-BE49-F238E27FC236}">
                      <a16:creationId xmlns:a16="http://schemas.microsoft.com/office/drawing/2014/main" id="{5000BB2D-6E0C-48D0-9D6C-146AC0DD3C3A}"/>
                    </a:ext>
                  </a:extLst>
                </p14:cNvPr>
                <p14:cNvContentPartPr/>
                <p14:nvPr/>
              </p14:nvContentPartPr>
              <p14:xfrm>
                <a:off x="11475535" y="4068150"/>
                <a:ext cx="113040" cy="198360"/>
              </p14:xfrm>
            </p:contentPart>
          </mc:Choice>
          <mc:Fallback xmlns="">
            <p:pic>
              <p:nvPicPr>
                <p:cNvPr id="54" name="Håndskrift 53">
                  <a:extLst>
                    <a:ext uri="{FF2B5EF4-FFF2-40B4-BE49-F238E27FC236}">
                      <a16:creationId xmlns:a16="http://schemas.microsoft.com/office/drawing/2014/main" id="{5000BB2D-6E0C-48D0-9D6C-146AC0DD3C3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469415" y="4062030"/>
                  <a:ext cx="1252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Håndskrift 54">
                  <a:extLst>
                    <a:ext uri="{FF2B5EF4-FFF2-40B4-BE49-F238E27FC236}">
                      <a16:creationId xmlns:a16="http://schemas.microsoft.com/office/drawing/2014/main" id="{B43EEAC1-575F-42EC-A945-2003B5F080C8}"/>
                    </a:ext>
                  </a:extLst>
                </p14:cNvPr>
                <p14:cNvContentPartPr/>
                <p14:nvPr/>
              </p14:nvContentPartPr>
              <p14:xfrm>
                <a:off x="11660575" y="4071030"/>
                <a:ext cx="68400" cy="194400"/>
              </p14:xfrm>
            </p:contentPart>
          </mc:Choice>
          <mc:Fallback xmlns="">
            <p:pic>
              <p:nvPicPr>
                <p:cNvPr id="55" name="Håndskrift 54">
                  <a:extLst>
                    <a:ext uri="{FF2B5EF4-FFF2-40B4-BE49-F238E27FC236}">
                      <a16:creationId xmlns:a16="http://schemas.microsoft.com/office/drawing/2014/main" id="{B43EEAC1-575F-42EC-A945-2003B5F080C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654455" y="4064910"/>
                  <a:ext cx="806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Håndskrift 55">
                  <a:extLst>
                    <a:ext uri="{FF2B5EF4-FFF2-40B4-BE49-F238E27FC236}">
                      <a16:creationId xmlns:a16="http://schemas.microsoft.com/office/drawing/2014/main" id="{AD909CFD-2177-4B5F-8E8F-FCAEDB9EC8B9}"/>
                    </a:ext>
                  </a:extLst>
                </p14:cNvPr>
                <p14:cNvContentPartPr/>
                <p14:nvPr/>
              </p14:nvContentPartPr>
              <p14:xfrm>
                <a:off x="11798455" y="3918390"/>
                <a:ext cx="26280" cy="328680"/>
              </p14:xfrm>
            </p:contentPart>
          </mc:Choice>
          <mc:Fallback xmlns="">
            <p:pic>
              <p:nvPicPr>
                <p:cNvPr id="56" name="Håndskrift 55">
                  <a:extLst>
                    <a:ext uri="{FF2B5EF4-FFF2-40B4-BE49-F238E27FC236}">
                      <a16:creationId xmlns:a16="http://schemas.microsoft.com/office/drawing/2014/main" id="{AD909CFD-2177-4B5F-8E8F-FCAEDB9EC8B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792335" y="3912270"/>
                  <a:ext cx="385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Håndskrift 56">
                  <a:extLst>
                    <a:ext uri="{FF2B5EF4-FFF2-40B4-BE49-F238E27FC236}">
                      <a16:creationId xmlns:a16="http://schemas.microsoft.com/office/drawing/2014/main" id="{1C783572-FA99-4DBF-8A46-AF2D197AAA2E}"/>
                    </a:ext>
                  </a:extLst>
                </p14:cNvPr>
                <p14:cNvContentPartPr/>
                <p14:nvPr/>
              </p14:nvContentPartPr>
              <p14:xfrm>
                <a:off x="11853535" y="3833070"/>
                <a:ext cx="188640" cy="387720"/>
              </p14:xfrm>
            </p:contentPart>
          </mc:Choice>
          <mc:Fallback xmlns="">
            <p:pic>
              <p:nvPicPr>
                <p:cNvPr id="57" name="Håndskrift 56">
                  <a:extLst>
                    <a:ext uri="{FF2B5EF4-FFF2-40B4-BE49-F238E27FC236}">
                      <a16:creationId xmlns:a16="http://schemas.microsoft.com/office/drawing/2014/main" id="{1C783572-FA99-4DBF-8A46-AF2D197AAA2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847415" y="3826950"/>
                  <a:ext cx="2008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Håndskrift 57">
                  <a:extLst>
                    <a:ext uri="{FF2B5EF4-FFF2-40B4-BE49-F238E27FC236}">
                      <a16:creationId xmlns:a16="http://schemas.microsoft.com/office/drawing/2014/main" id="{0A6E57C1-4821-4CA5-B79E-3BDFD0C3CE18}"/>
                    </a:ext>
                  </a:extLst>
                </p14:cNvPr>
                <p14:cNvContentPartPr/>
                <p14:nvPr/>
              </p14:nvContentPartPr>
              <p14:xfrm>
                <a:off x="12119575" y="3819030"/>
                <a:ext cx="12240" cy="99360"/>
              </p14:xfrm>
            </p:contentPart>
          </mc:Choice>
          <mc:Fallback xmlns="">
            <p:pic>
              <p:nvPicPr>
                <p:cNvPr id="58" name="Håndskrift 57">
                  <a:extLst>
                    <a:ext uri="{FF2B5EF4-FFF2-40B4-BE49-F238E27FC236}">
                      <a16:creationId xmlns:a16="http://schemas.microsoft.com/office/drawing/2014/main" id="{0A6E57C1-4821-4CA5-B79E-3BDFD0C3CE1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2113455" y="3812910"/>
                  <a:ext cx="244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Håndskrift 58">
                  <a:extLst>
                    <a:ext uri="{FF2B5EF4-FFF2-40B4-BE49-F238E27FC236}">
                      <a16:creationId xmlns:a16="http://schemas.microsoft.com/office/drawing/2014/main" id="{CB6799CC-9291-41AF-9CEE-20B864FAA81A}"/>
                    </a:ext>
                  </a:extLst>
                </p14:cNvPr>
                <p14:cNvContentPartPr/>
                <p14:nvPr/>
              </p14:nvContentPartPr>
              <p14:xfrm>
                <a:off x="12152695" y="3849990"/>
                <a:ext cx="17640" cy="112320"/>
              </p14:xfrm>
            </p:contentPart>
          </mc:Choice>
          <mc:Fallback xmlns="">
            <p:pic>
              <p:nvPicPr>
                <p:cNvPr id="59" name="Håndskrift 58">
                  <a:extLst>
                    <a:ext uri="{FF2B5EF4-FFF2-40B4-BE49-F238E27FC236}">
                      <a16:creationId xmlns:a16="http://schemas.microsoft.com/office/drawing/2014/main" id="{CB6799CC-9291-41AF-9CEE-20B864FAA81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2146575" y="3843870"/>
                  <a:ext cx="29880" cy="12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2" name="Håndskrift 61">
                <a:extLst>
                  <a:ext uri="{FF2B5EF4-FFF2-40B4-BE49-F238E27FC236}">
                    <a16:creationId xmlns:a16="http://schemas.microsoft.com/office/drawing/2014/main" id="{893C66C7-8B6E-4B08-B34F-D0666337CDCD}"/>
                  </a:ext>
                </a:extLst>
              </p14:cNvPr>
              <p14:cNvContentPartPr/>
              <p14:nvPr/>
            </p14:nvContentPartPr>
            <p14:xfrm>
              <a:off x="6309535" y="4375950"/>
              <a:ext cx="275040" cy="1023840"/>
            </p14:xfrm>
          </p:contentPart>
        </mc:Choice>
        <mc:Fallback xmlns="">
          <p:pic>
            <p:nvPicPr>
              <p:cNvPr id="62" name="Håndskrift 61">
                <a:extLst>
                  <a:ext uri="{FF2B5EF4-FFF2-40B4-BE49-F238E27FC236}">
                    <a16:creationId xmlns:a16="http://schemas.microsoft.com/office/drawing/2014/main" id="{893C66C7-8B6E-4B08-B34F-D0666337CDC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303415" y="4369830"/>
                <a:ext cx="287280" cy="103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uppe 86">
            <a:extLst>
              <a:ext uri="{FF2B5EF4-FFF2-40B4-BE49-F238E27FC236}">
                <a16:creationId xmlns:a16="http://schemas.microsoft.com/office/drawing/2014/main" id="{87683BFB-91F1-4AF4-8961-8DEA11DF41D6}"/>
              </a:ext>
            </a:extLst>
          </p:cNvPr>
          <p:cNvGrpSpPr/>
          <p:nvPr/>
        </p:nvGrpSpPr>
        <p:grpSpPr>
          <a:xfrm>
            <a:off x="4886095" y="1904550"/>
            <a:ext cx="783360" cy="374400"/>
            <a:chOff x="4886095" y="1904550"/>
            <a:chExt cx="783360" cy="37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0" name="Håndskrift 69">
                  <a:extLst>
                    <a:ext uri="{FF2B5EF4-FFF2-40B4-BE49-F238E27FC236}">
                      <a16:creationId xmlns:a16="http://schemas.microsoft.com/office/drawing/2014/main" id="{794BBB8D-3BC6-434A-A27B-FC92AD814EEE}"/>
                    </a:ext>
                  </a:extLst>
                </p14:cNvPr>
                <p14:cNvContentPartPr/>
                <p14:nvPr/>
              </p14:nvContentPartPr>
              <p14:xfrm>
                <a:off x="4886095" y="1904550"/>
                <a:ext cx="127440" cy="229680"/>
              </p14:xfrm>
            </p:contentPart>
          </mc:Choice>
          <mc:Fallback xmlns="">
            <p:pic>
              <p:nvPicPr>
                <p:cNvPr id="70" name="Håndskrift 69">
                  <a:extLst>
                    <a:ext uri="{FF2B5EF4-FFF2-40B4-BE49-F238E27FC236}">
                      <a16:creationId xmlns:a16="http://schemas.microsoft.com/office/drawing/2014/main" id="{794BBB8D-3BC6-434A-A27B-FC92AD814EE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879975" y="1898430"/>
                  <a:ext cx="1396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1" name="Håndskrift 70">
                  <a:extLst>
                    <a:ext uri="{FF2B5EF4-FFF2-40B4-BE49-F238E27FC236}">
                      <a16:creationId xmlns:a16="http://schemas.microsoft.com/office/drawing/2014/main" id="{C3BE9BED-F053-4567-B7B8-B3E0BB451373}"/>
                    </a:ext>
                  </a:extLst>
                </p14:cNvPr>
                <p14:cNvContentPartPr/>
                <p14:nvPr/>
              </p14:nvContentPartPr>
              <p14:xfrm>
                <a:off x="4906615" y="1994910"/>
                <a:ext cx="92160" cy="19800"/>
              </p14:xfrm>
            </p:contentPart>
          </mc:Choice>
          <mc:Fallback xmlns="">
            <p:pic>
              <p:nvPicPr>
                <p:cNvPr id="71" name="Håndskrift 70">
                  <a:extLst>
                    <a:ext uri="{FF2B5EF4-FFF2-40B4-BE49-F238E27FC236}">
                      <a16:creationId xmlns:a16="http://schemas.microsoft.com/office/drawing/2014/main" id="{C3BE9BED-F053-4567-B7B8-B3E0BB45137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900495" y="1988790"/>
                  <a:ext cx="104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2" name="Håndskrift 71">
                  <a:extLst>
                    <a:ext uri="{FF2B5EF4-FFF2-40B4-BE49-F238E27FC236}">
                      <a16:creationId xmlns:a16="http://schemas.microsoft.com/office/drawing/2014/main" id="{AC8DC0BF-DF18-47A9-9412-010E26EF1D02}"/>
                    </a:ext>
                  </a:extLst>
                </p14:cNvPr>
                <p14:cNvContentPartPr/>
                <p14:nvPr/>
              </p14:nvContentPartPr>
              <p14:xfrm>
                <a:off x="5020015" y="1975830"/>
                <a:ext cx="124920" cy="303120"/>
              </p14:xfrm>
            </p:contentPart>
          </mc:Choice>
          <mc:Fallback xmlns="">
            <p:pic>
              <p:nvPicPr>
                <p:cNvPr id="72" name="Håndskrift 71">
                  <a:extLst>
                    <a:ext uri="{FF2B5EF4-FFF2-40B4-BE49-F238E27FC236}">
                      <a16:creationId xmlns:a16="http://schemas.microsoft.com/office/drawing/2014/main" id="{AC8DC0BF-DF18-47A9-9412-010E26EF1D0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013895" y="1969710"/>
                  <a:ext cx="1371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Håndskrift 72">
                  <a:extLst>
                    <a:ext uri="{FF2B5EF4-FFF2-40B4-BE49-F238E27FC236}">
                      <a16:creationId xmlns:a16="http://schemas.microsoft.com/office/drawing/2014/main" id="{3B221A7E-2720-4F05-87C4-45B71D256F88}"/>
                    </a:ext>
                  </a:extLst>
                </p14:cNvPr>
                <p14:cNvContentPartPr/>
                <p14:nvPr/>
              </p14:nvContentPartPr>
              <p14:xfrm>
                <a:off x="5194615" y="1928310"/>
                <a:ext cx="50760" cy="240840"/>
              </p14:xfrm>
            </p:contentPart>
          </mc:Choice>
          <mc:Fallback xmlns="">
            <p:pic>
              <p:nvPicPr>
                <p:cNvPr id="73" name="Håndskrift 72">
                  <a:extLst>
                    <a:ext uri="{FF2B5EF4-FFF2-40B4-BE49-F238E27FC236}">
                      <a16:creationId xmlns:a16="http://schemas.microsoft.com/office/drawing/2014/main" id="{3B221A7E-2720-4F05-87C4-45B71D256F8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188495" y="1922190"/>
                  <a:ext cx="630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Håndskrift 73">
                  <a:extLst>
                    <a:ext uri="{FF2B5EF4-FFF2-40B4-BE49-F238E27FC236}">
                      <a16:creationId xmlns:a16="http://schemas.microsoft.com/office/drawing/2014/main" id="{E851BEAE-C470-4BB2-9AEE-3A0F70A00544}"/>
                    </a:ext>
                  </a:extLst>
                </p14:cNvPr>
                <p14:cNvContentPartPr/>
                <p14:nvPr/>
              </p14:nvContentPartPr>
              <p14:xfrm>
                <a:off x="5223775" y="1913910"/>
                <a:ext cx="82440" cy="139320"/>
              </p14:xfrm>
            </p:contentPart>
          </mc:Choice>
          <mc:Fallback xmlns="">
            <p:pic>
              <p:nvPicPr>
                <p:cNvPr id="74" name="Håndskrift 73">
                  <a:extLst>
                    <a:ext uri="{FF2B5EF4-FFF2-40B4-BE49-F238E27FC236}">
                      <a16:creationId xmlns:a16="http://schemas.microsoft.com/office/drawing/2014/main" id="{E851BEAE-C470-4BB2-9AEE-3A0F70A0054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217655" y="1907790"/>
                  <a:ext cx="94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Håndskrift 74">
                  <a:extLst>
                    <a:ext uri="{FF2B5EF4-FFF2-40B4-BE49-F238E27FC236}">
                      <a16:creationId xmlns:a16="http://schemas.microsoft.com/office/drawing/2014/main" id="{E5470B90-45C3-4D31-B333-66E5966FCFD1}"/>
                    </a:ext>
                  </a:extLst>
                </p14:cNvPr>
                <p14:cNvContentPartPr/>
                <p14:nvPr/>
              </p14:nvContentPartPr>
              <p14:xfrm>
                <a:off x="5358415" y="1909230"/>
                <a:ext cx="109080" cy="177840"/>
              </p14:xfrm>
            </p:contentPart>
          </mc:Choice>
          <mc:Fallback xmlns="">
            <p:pic>
              <p:nvPicPr>
                <p:cNvPr id="75" name="Håndskrift 74">
                  <a:extLst>
                    <a:ext uri="{FF2B5EF4-FFF2-40B4-BE49-F238E27FC236}">
                      <a16:creationId xmlns:a16="http://schemas.microsoft.com/office/drawing/2014/main" id="{E5470B90-45C3-4D31-B333-66E5966FCFD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352295" y="1903110"/>
                  <a:ext cx="1213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6" name="Håndskrift 75">
                  <a:extLst>
                    <a:ext uri="{FF2B5EF4-FFF2-40B4-BE49-F238E27FC236}">
                      <a16:creationId xmlns:a16="http://schemas.microsoft.com/office/drawing/2014/main" id="{026776C2-804A-4EEC-A130-8BA76F9D079A}"/>
                    </a:ext>
                  </a:extLst>
                </p14:cNvPr>
                <p14:cNvContentPartPr/>
                <p14:nvPr/>
              </p14:nvContentPartPr>
              <p14:xfrm>
                <a:off x="5562535" y="1920750"/>
                <a:ext cx="58680" cy="9360"/>
              </p14:xfrm>
            </p:contentPart>
          </mc:Choice>
          <mc:Fallback xmlns="">
            <p:pic>
              <p:nvPicPr>
                <p:cNvPr id="76" name="Håndskrift 75">
                  <a:extLst>
                    <a:ext uri="{FF2B5EF4-FFF2-40B4-BE49-F238E27FC236}">
                      <a16:creationId xmlns:a16="http://schemas.microsoft.com/office/drawing/2014/main" id="{026776C2-804A-4EEC-A130-8BA76F9D079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556415" y="1914630"/>
                  <a:ext cx="709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7" name="Håndskrift 76">
                  <a:extLst>
                    <a:ext uri="{FF2B5EF4-FFF2-40B4-BE49-F238E27FC236}">
                      <a16:creationId xmlns:a16="http://schemas.microsoft.com/office/drawing/2014/main" id="{7AC77437-C163-483E-A485-EA2A90F9BC74}"/>
                    </a:ext>
                  </a:extLst>
                </p14:cNvPr>
                <p14:cNvContentPartPr/>
                <p14:nvPr/>
              </p14:nvContentPartPr>
              <p14:xfrm>
                <a:off x="5556775" y="2006790"/>
                <a:ext cx="112680" cy="18360"/>
              </p14:xfrm>
            </p:contentPart>
          </mc:Choice>
          <mc:Fallback xmlns="">
            <p:pic>
              <p:nvPicPr>
                <p:cNvPr id="77" name="Håndskrift 76">
                  <a:extLst>
                    <a:ext uri="{FF2B5EF4-FFF2-40B4-BE49-F238E27FC236}">
                      <a16:creationId xmlns:a16="http://schemas.microsoft.com/office/drawing/2014/main" id="{7AC77437-C163-483E-A485-EA2A90F9BC7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550655" y="2000670"/>
                  <a:ext cx="12492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uppe 85">
            <a:extLst>
              <a:ext uri="{FF2B5EF4-FFF2-40B4-BE49-F238E27FC236}">
                <a16:creationId xmlns:a16="http://schemas.microsoft.com/office/drawing/2014/main" id="{24FAA2DF-5D29-414A-98A7-1C6056254663}"/>
              </a:ext>
            </a:extLst>
          </p:cNvPr>
          <p:cNvGrpSpPr/>
          <p:nvPr/>
        </p:nvGrpSpPr>
        <p:grpSpPr>
          <a:xfrm>
            <a:off x="5809135" y="1867830"/>
            <a:ext cx="998640" cy="246960"/>
            <a:chOff x="5809135" y="1867830"/>
            <a:chExt cx="99864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8" name="Håndskrift 77">
                  <a:extLst>
                    <a:ext uri="{FF2B5EF4-FFF2-40B4-BE49-F238E27FC236}">
                      <a16:creationId xmlns:a16="http://schemas.microsoft.com/office/drawing/2014/main" id="{50DFFDF5-5210-49E8-80C9-09C2E906CC25}"/>
                    </a:ext>
                  </a:extLst>
                </p14:cNvPr>
                <p14:cNvContentPartPr/>
                <p14:nvPr/>
              </p14:nvContentPartPr>
              <p14:xfrm>
                <a:off x="5809135" y="1911390"/>
                <a:ext cx="28440" cy="153720"/>
              </p14:xfrm>
            </p:contentPart>
          </mc:Choice>
          <mc:Fallback xmlns="">
            <p:pic>
              <p:nvPicPr>
                <p:cNvPr id="78" name="Håndskrift 77">
                  <a:extLst>
                    <a:ext uri="{FF2B5EF4-FFF2-40B4-BE49-F238E27FC236}">
                      <a16:creationId xmlns:a16="http://schemas.microsoft.com/office/drawing/2014/main" id="{50DFFDF5-5210-49E8-80C9-09C2E906CC2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803015" y="1905270"/>
                  <a:ext cx="40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9" name="Håndskrift 78">
                  <a:extLst>
                    <a:ext uri="{FF2B5EF4-FFF2-40B4-BE49-F238E27FC236}">
                      <a16:creationId xmlns:a16="http://schemas.microsoft.com/office/drawing/2014/main" id="{A018B85C-D72B-4682-B768-C5DDE88AA9A8}"/>
                    </a:ext>
                  </a:extLst>
                </p14:cNvPr>
                <p14:cNvContentPartPr/>
                <p14:nvPr/>
              </p14:nvContentPartPr>
              <p14:xfrm>
                <a:off x="5815615" y="1867830"/>
                <a:ext cx="123840" cy="229680"/>
              </p14:xfrm>
            </p:contentPart>
          </mc:Choice>
          <mc:Fallback xmlns="">
            <p:pic>
              <p:nvPicPr>
                <p:cNvPr id="79" name="Håndskrift 78">
                  <a:extLst>
                    <a:ext uri="{FF2B5EF4-FFF2-40B4-BE49-F238E27FC236}">
                      <a16:creationId xmlns:a16="http://schemas.microsoft.com/office/drawing/2014/main" id="{A018B85C-D72B-4682-B768-C5DDE88AA9A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809495" y="1861710"/>
                  <a:ext cx="1360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0" name="Håndskrift 79">
                  <a:extLst>
                    <a:ext uri="{FF2B5EF4-FFF2-40B4-BE49-F238E27FC236}">
                      <a16:creationId xmlns:a16="http://schemas.microsoft.com/office/drawing/2014/main" id="{6B4A6C22-D693-4F55-AC2B-9419C9A035B9}"/>
                    </a:ext>
                  </a:extLst>
                </p14:cNvPr>
                <p14:cNvContentPartPr/>
                <p14:nvPr/>
              </p14:nvContentPartPr>
              <p14:xfrm>
                <a:off x="5992375" y="1956390"/>
                <a:ext cx="92160" cy="132120"/>
              </p14:xfrm>
            </p:contentPart>
          </mc:Choice>
          <mc:Fallback xmlns="">
            <p:pic>
              <p:nvPicPr>
                <p:cNvPr id="80" name="Håndskrift 79">
                  <a:extLst>
                    <a:ext uri="{FF2B5EF4-FFF2-40B4-BE49-F238E27FC236}">
                      <a16:creationId xmlns:a16="http://schemas.microsoft.com/office/drawing/2014/main" id="{6B4A6C22-D693-4F55-AC2B-9419C9A035B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986255" y="1950270"/>
                  <a:ext cx="104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1" name="Håndskrift 80">
                  <a:extLst>
                    <a:ext uri="{FF2B5EF4-FFF2-40B4-BE49-F238E27FC236}">
                      <a16:creationId xmlns:a16="http://schemas.microsoft.com/office/drawing/2014/main" id="{B53AF61B-9F72-42CA-AA05-DD105A4E6EFE}"/>
                    </a:ext>
                  </a:extLst>
                </p14:cNvPr>
                <p14:cNvContentPartPr/>
                <p14:nvPr/>
              </p14:nvContentPartPr>
              <p14:xfrm>
                <a:off x="6114055" y="1955670"/>
                <a:ext cx="110880" cy="128880"/>
              </p14:xfrm>
            </p:contentPart>
          </mc:Choice>
          <mc:Fallback xmlns="">
            <p:pic>
              <p:nvPicPr>
                <p:cNvPr id="81" name="Håndskrift 80">
                  <a:extLst>
                    <a:ext uri="{FF2B5EF4-FFF2-40B4-BE49-F238E27FC236}">
                      <a16:creationId xmlns:a16="http://schemas.microsoft.com/office/drawing/2014/main" id="{B53AF61B-9F72-42CA-AA05-DD105A4E6EF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107935" y="1949550"/>
                  <a:ext cx="1231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2" name="Håndskrift 81">
                  <a:extLst>
                    <a:ext uri="{FF2B5EF4-FFF2-40B4-BE49-F238E27FC236}">
                      <a16:creationId xmlns:a16="http://schemas.microsoft.com/office/drawing/2014/main" id="{08D25BA5-4F62-45AE-86F2-54272FEF598A}"/>
                    </a:ext>
                  </a:extLst>
                </p14:cNvPr>
                <p14:cNvContentPartPr/>
                <p14:nvPr/>
              </p14:nvContentPartPr>
              <p14:xfrm>
                <a:off x="6245455" y="1903470"/>
                <a:ext cx="18000" cy="165960"/>
              </p14:xfrm>
            </p:contentPart>
          </mc:Choice>
          <mc:Fallback xmlns="">
            <p:pic>
              <p:nvPicPr>
                <p:cNvPr id="82" name="Håndskrift 81">
                  <a:extLst>
                    <a:ext uri="{FF2B5EF4-FFF2-40B4-BE49-F238E27FC236}">
                      <a16:creationId xmlns:a16="http://schemas.microsoft.com/office/drawing/2014/main" id="{08D25BA5-4F62-45AE-86F2-54272FEF598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239335" y="1897350"/>
                  <a:ext cx="30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3" name="Håndskrift 82">
                  <a:extLst>
                    <a:ext uri="{FF2B5EF4-FFF2-40B4-BE49-F238E27FC236}">
                      <a16:creationId xmlns:a16="http://schemas.microsoft.com/office/drawing/2014/main" id="{97302BB3-E790-4228-99FA-F0F9FCA96B5C}"/>
                    </a:ext>
                  </a:extLst>
                </p14:cNvPr>
                <p14:cNvContentPartPr/>
                <p14:nvPr/>
              </p14:nvContentPartPr>
              <p14:xfrm>
                <a:off x="6330775" y="1948470"/>
                <a:ext cx="130320" cy="150840"/>
              </p14:xfrm>
            </p:contentPart>
          </mc:Choice>
          <mc:Fallback xmlns="">
            <p:pic>
              <p:nvPicPr>
                <p:cNvPr id="83" name="Håndskrift 82">
                  <a:extLst>
                    <a:ext uri="{FF2B5EF4-FFF2-40B4-BE49-F238E27FC236}">
                      <a16:creationId xmlns:a16="http://schemas.microsoft.com/office/drawing/2014/main" id="{97302BB3-E790-4228-99FA-F0F9FCA96B5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324655" y="1942350"/>
                  <a:ext cx="142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4" name="Håndskrift 83">
                  <a:extLst>
                    <a:ext uri="{FF2B5EF4-FFF2-40B4-BE49-F238E27FC236}">
                      <a16:creationId xmlns:a16="http://schemas.microsoft.com/office/drawing/2014/main" id="{F50AF748-F9AA-4CB9-BBD9-2D003EEB0A19}"/>
                    </a:ext>
                  </a:extLst>
                </p14:cNvPr>
                <p14:cNvContentPartPr/>
                <p14:nvPr/>
              </p14:nvContentPartPr>
              <p14:xfrm>
                <a:off x="6495655" y="1944510"/>
                <a:ext cx="197640" cy="152640"/>
              </p14:xfrm>
            </p:contentPart>
          </mc:Choice>
          <mc:Fallback xmlns="">
            <p:pic>
              <p:nvPicPr>
                <p:cNvPr id="84" name="Håndskrift 83">
                  <a:extLst>
                    <a:ext uri="{FF2B5EF4-FFF2-40B4-BE49-F238E27FC236}">
                      <a16:creationId xmlns:a16="http://schemas.microsoft.com/office/drawing/2014/main" id="{F50AF748-F9AA-4CB9-BBD9-2D003EEB0A1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489535" y="1938390"/>
                  <a:ext cx="209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5" name="Håndskrift 84">
                  <a:extLst>
                    <a:ext uri="{FF2B5EF4-FFF2-40B4-BE49-F238E27FC236}">
                      <a16:creationId xmlns:a16="http://schemas.microsoft.com/office/drawing/2014/main" id="{EAE45A36-F609-4404-BE4D-89438BEBEFA5}"/>
                    </a:ext>
                  </a:extLst>
                </p14:cNvPr>
                <p14:cNvContentPartPr/>
                <p14:nvPr/>
              </p14:nvContentPartPr>
              <p14:xfrm>
                <a:off x="6713095" y="1948470"/>
                <a:ext cx="94680" cy="166320"/>
              </p14:xfrm>
            </p:contentPart>
          </mc:Choice>
          <mc:Fallback xmlns="">
            <p:pic>
              <p:nvPicPr>
                <p:cNvPr id="85" name="Håndskrift 84">
                  <a:extLst>
                    <a:ext uri="{FF2B5EF4-FFF2-40B4-BE49-F238E27FC236}">
                      <a16:creationId xmlns:a16="http://schemas.microsoft.com/office/drawing/2014/main" id="{EAE45A36-F609-4404-BE4D-89438BEBEFA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706975" y="1942350"/>
                  <a:ext cx="10692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uppe 97">
            <a:extLst>
              <a:ext uri="{FF2B5EF4-FFF2-40B4-BE49-F238E27FC236}">
                <a16:creationId xmlns:a16="http://schemas.microsoft.com/office/drawing/2014/main" id="{34F5D79E-2F32-43D8-81A8-C1D8A899551E}"/>
              </a:ext>
            </a:extLst>
          </p:cNvPr>
          <p:cNvGrpSpPr/>
          <p:nvPr/>
        </p:nvGrpSpPr>
        <p:grpSpPr>
          <a:xfrm>
            <a:off x="8960215" y="3590790"/>
            <a:ext cx="622440" cy="272880"/>
            <a:chOff x="8960215" y="3590790"/>
            <a:chExt cx="622440" cy="27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8" name="Håndskrift 87">
                  <a:extLst>
                    <a:ext uri="{FF2B5EF4-FFF2-40B4-BE49-F238E27FC236}">
                      <a16:creationId xmlns:a16="http://schemas.microsoft.com/office/drawing/2014/main" id="{5C575F3D-1DFF-4F36-9F0F-8C4B73CD6A47}"/>
                    </a:ext>
                  </a:extLst>
                </p14:cNvPr>
                <p14:cNvContentPartPr/>
                <p14:nvPr/>
              </p14:nvContentPartPr>
              <p14:xfrm>
                <a:off x="8960215" y="3590790"/>
                <a:ext cx="109080" cy="191520"/>
              </p14:xfrm>
            </p:contentPart>
          </mc:Choice>
          <mc:Fallback xmlns="">
            <p:pic>
              <p:nvPicPr>
                <p:cNvPr id="88" name="Håndskrift 87">
                  <a:extLst>
                    <a:ext uri="{FF2B5EF4-FFF2-40B4-BE49-F238E27FC236}">
                      <a16:creationId xmlns:a16="http://schemas.microsoft.com/office/drawing/2014/main" id="{5C575F3D-1DFF-4F36-9F0F-8C4B73CD6A4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954095" y="3584670"/>
                  <a:ext cx="1213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9" name="Håndskrift 88">
                  <a:extLst>
                    <a:ext uri="{FF2B5EF4-FFF2-40B4-BE49-F238E27FC236}">
                      <a16:creationId xmlns:a16="http://schemas.microsoft.com/office/drawing/2014/main" id="{B6110557-0125-4E45-B9CD-1E4A78C473BE}"/>
                    </a:ext>
                  </a:extLst>
                </p14:cNvPr>
                <p14:cNvContentPartPr/>
                <p14:nvPr/>
              </p14:nvContentPartPr>
              <p14:xfrm>
                <a:off x="8974975" y="3677550"/>
                <a:ext cx="70920" cy="9360"/>
              </p14:xfrm>
            </p:contentPart>
          </mc:Choice>
          <mc:Fallback xmlns="">
            <p:pic>
              <p:nvPicPr>
                <p:cNvPr id="89" name="Håndskrift 88">
                  <a:extLst>
                    <a:ext uri="{FF2B5EF4-FFF2-40B4-BE49-F238E27FC236}">
                      <a16:creationId xmlns:a16="http://schemas.microsoft.com/office/drawing/2014/main" id="{B6110557-0125-4E45-B9CD-1E4A78C473B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968855" y="3671430"/>
                  <a:ext cx="831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0" name="Håndskrift 89">
                  <a:extLst>
                    <a:ext uri="{FF2B5EF4-FFF2-40B4-BE49-F238E27FC236}">
                      <a16:creationId xmlns:a16="http://schemas.microsoft.com/office/drawing/2014/main" id="{D2C4AC5B-A2DB-4F1E-B5AC-3F598DE15BB1}"/>
                    </a:ext>
                  </a:extLst>
                </p14:cNvPr>
                <p14:cNvContentPartPr/>
                <p14:nvPr/>
              </p14:nvContentPartPr>
              <p14:xfrm>
                <a:off x="9060295" y="3647310"/>
                <a:ext cx="65160" cy="73440"/>
              </p14:xfrm>
            </p:contentPart>
          </mc:Choice>
          <mc:Fallback xmlns="">
            <p:pic>
              <p:nvPicPr>
                <p:cNvPr id="90" name="Håndskrift 89">
                  <a:extLst>
                    <a:ext uri="{FF2B5EF4-FFF2-40B4-BE49-F238E27FC236}">
                      <a16:creationId xmlns:a16="http://schemas.microsoft.com/office/drawing/2014/main" id="{D2C4AC5B-A2DB-4F1E-B5AC-3F598DE15BB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054175" y="3641190"/>
                  <a:ext cx="774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1" name="Håndskrift 90">
                  <a:extLst>
                    <a:ext uri="{FF2B5EF4-FFF2-40B4-BE49-F238E27FC236}">
                      <a16:creationId xmlns:a16="http://schemas.microsoft.com/office/drawing/2014/main" id="{DF5708B7-372E-4EC7-BD5B-7C293CDCFDE1}"/>
                    </a:ext>
                  </a:extLst>
                </p14:cNvPr>
                <p14:cNvContentPartPr/>
                <p14:nvPr/>
              </p14:nvContentPartPr>
              <p14:xfrm>
                <a:off x="9090535" y="3660270"/>
                <a:ext cx="55440" cy="203400"/>
              </p14:xfrm>
            </p:contentPart>
          </mc:Choice>
          <mc:Fallback xmlns="">
            <p:pic>
              <p:nvPicPr>
                <p:cNvPr id="91" name="Håndskrift 90">
                  <a:extLst>
                    <a:ext uri="{FF2B5EF4-FFF2-40B4-BE49-F238E27FC236}">
                      <a16:creationId xmlns:a16="http://schemas.microsoft.com/office/drawing/2014/main" id="{DF5708B7-372E-4EC7-BD5B-7C293CDCFDE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084415" y="3654150"/>
                  <a:ext cx="676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2" name="Håndskrift 91">
                  <a:extLst>
                    <a:ext uri="{FF2B5EF4-FFF2-40B4-BE49-F238E27FC236}">
                      <a16:creationId xmlns:a16="http://schemas.microsoft.com/office/drawing/2014/main" id="{3F42F77E-CBE6-4DF0-A3D2-8E8365D34AC2}"/>
                    </a:ext>
                  </a:extLst>
                </p14:cNvPr>
                <p14:cNvContentPartPr/>
                <p14:nvPr/>
              </p14:nvContentPartPr>
              <p14:xfrm>
                <a:off x="9184495" y="3686550"/>
                <a:ext cx="9000" cy="167040"/>
              </p14:xfrm>
            </p:contentPart>
          </mc:Choice>
          <mc:Fallback xmlns="">
            <p:pic>
              <p:nvPicPr>
                <p:cNvPr id="92" name="Håndskrift 91">
                  <a:extLst>
                    <a:ext uri="{FF2B5EF4-FFF2-40B4-BE49-F238E27FC236}">
                      <a16:creationId xmlns:a16="http://schemas.microsoft.com/office/drawing/2014/main" id="{3F42F77E-CBE6-4DF0-A3D2-8E8365D34AC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178375" y="3680430"/>
                  <a:ext cx="21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3" name="Håndskrift 92">
                  <a:extLst>
                    <a:ext uri="{FF2B5EF4-FFF2-40B4-BE49-F238E27FC236}">
                      <a16:creationId xmlns:a16="http://schemas.microsoft.com/office/drawing/2014/main" id="{B39F3AD6-046E-4CFF-8FB7-A7EBC9766D5A}"/>
                    </a:ext>
                  </a:extLst>
                </p14:cNvPr>
                <p14:cNvContentPartPr/>
                <p14:nvPr/>
              </p14:nvContentPartPr>
              <p14:xfrm>
                <a:off x="9164335" y="3673590"/>
                <a:ext cx="85320" cy="126360"/>
              </p14:xfrm>
            </p:contentPart>
          </mc:Choice>
          <mc:Fallback xmlns="">
            <p:pic>
              <p:nvPicPr>
                <p:cNvPr id="93" name="Håndskrift 92">
                  <a:extLst>
                    <a:ext uri="{FF2B5EF4-FFF2-40B4-BE49-F238E27FC236}">
                      <a16:creationId xmlns:a16="http://schemas.microsoft.com/office/drawing/2014/main" id="{B39F3AD6-046E-4CFF-8FB7-A7EBC9766D5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158215" y="3667470"/>
                  <a:ext cx="97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4" name="Håndskrift 93">
                  <a:extLst>
                    <a:ext uri="{FF2B5EF4-FFF2-40B4-BE49-F238E27FC236}">
                      <a16:creationId xmlns:a16="http://schemas.microsoft.com/office/drawing/2014/main" id="{C50AF77C-CBBD-435D-8C2E-FAD606B6535F}"/>
                    </a:ext>
                  </a:extLst>
                </p14:cNvPr>
                <p14:cNvContentPartPr/>
                <p14:nvPr/>
              </p14:nvContentPartPr>
              <p14:xfrm>
                <a:off x="9262975" y="3664230"/>
                <a:ext cx="120600" cy="130680"/>
              </p14:xfrm>
            </p:contentPart>
          </mc:Choice>
          <mc:Fallback xmlns="">
            <p:pic>
              <p:nvPicPr>
                <p:cNvPr id="94" name="Håndskrift 93">
                  <a:extLst>
                    <a:ext uri="{FF2B5EF4-FFF2-40B4-BE49-F238E27FC236}">
                      <a16:creationId xmlns:a16="http://schemas.microsoft.com/office/drawing/2014/main" id="{C50AF77C-CBBD-435D-8C2E-FAD606B6535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256855" y="3658110"/>
                  <a:ext cx="132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6" name="Håndskrift 95">
                  <a:extLst>
                    <a:ext uri="{FF2B5EF4-FFF2-40B4-BE49-F238E27FC236}">
                      <a16:creationId xmlns:a16="http://schemas.microsoft.com/office/drawing/2014/main" id="{A9304070-716A-47EA-9961-3EEA989EA866}"/>
                    </a:ext>
                  </a:extLst>
                </p14:cNvPr>
                <p14:cNvContentPartPr/>
                <p14:nvPr/>
              </p14:nvContentPartPr>
              <p14:xfrm>
                <a:off x="9496255" y="3606990"/>
                <a:ext cx="84600" cy="19440"/>
              </p14:xfrm>
            </p:contentPart>
          </mc:Choice>
          <mc:Fallback xmlns="">
            <p:pic>
              <p:nvPicPr>
                <p:cNvPr id="96" name="Håndskrift 95">
                  <a:extLst>
                    <a:ext uri="{FF2B5EF4-FFF2-40B4-BE49-F238E27FC236}">
                      <a16:creationId xmlns:a16="http://schemas.microsoft.com/office/drawing/2014/main" id="{A9304070-716A-47EA-9961-3EEA989EA86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490135" y="3600870"/>
                  <a:ext cx="96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7" name="Håndskrift 96">
                  <a:extLst>
                    <a:ext uri="{FF2B5EF4-FFF2-40B4-BE49-F238E27FC236}">
                      <a16:creationId xmlns:a16="http://schemas.microsoft.com/office/drawing/2014/main" id="{8ADC9A38-BDF0-4BB0-9A1D-14E5F27B0EF4}"/>
                    </a:ext>
                  </a:extLst>
                </p14:cNvPr>
                <p14:cNvContentPartPr/>
                <p14:nvPr/>
              </p14:nvContentPartPr>
              <p14:xfrm>
                <a:off x="9484015" y="3676470"/>
                <a:ext cx="98640" cy="13680"/>
              </p14:xfrm>
            </p:contentPart>
          </mc:Choice>
          <mc:Fallback xmlns="">
            <p:pic>
              <p:nvPicPr>
                <p:cNvPr id="97" name="Håndskrift 96">
                  <a:extLst>
                    <a:ext uri="{FF2B5EF4-FFF2-40B4-BE49-F238E27FC236}">
                      <a16:creationId xmlns:a16="http://schemas.microsoft.com/office/drawing/2014/main" id="{8ADC9A38-BDF0-4BB0-9A1D-14E5F27B0EF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477895" y="3670350"/>
                  <a:ext cx="11088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uppe 106">
            <a:extLst>
              <a:ext uri="{FF2B5EF4-FFF2-40B4-BE49-F238E27FC236}">
                <a16:creationId xmlns:a16="http://schemas.microsoft.com/office/drawing/2014/main" id="{9876734C-224E-441B-813D-5A12B38CE30B}"/>
              </a:ext>
            </a:extLst>
          </p:cNvPr>
          <p:cNvGrpSpPr/>
          <p:nvPr/>
        </p:nvGrpSpPr>
        <p:grpSpPr>
          <a:xfrm>
            <a:off x="9747535" y="3545790"/>
            <a:ext cx="633960" cy="224640"/>
            <a:chOff x="9747535" y="3545790"/>
            <a:chExt cx="633960" cy="2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9" name="Håndskrift 98">
                  <a:extLst>
                    <a:ext uri="{FF2B5EF4-FFF2-40B4-BE49-F238E27FC236}">
                      <a16:creationId xmlns:a16="http://schemas.microsoft.com/office/drawing/2014/main" id="{9C5169AD-D8A6-49F5-9C4C-98D694F3BF47}"/>
                    </a:ext>
                  </a:extLst>
                </p14:cNvPr>
                <p14:cNvContentPartPr/>
                <p14:nvPr/>
              </p14:nvContentPartPr>
              <p14:xfrm>
                <a:off x="9747535" y="3592950"/>
                <a:ext cx="29160" cy="177480"/>
              </p14:xfrm>
            </p:contentPart>
          </mc:Choice>
          <mc:Fallback xmlns="">
            <p:pic>
              <p:nvPicPr>
                <p:cNvPr id="99" name="Håndskrift 98">
                  <a:extLst>
                    <a:ext uri="{FF2B5EF4-FFF2-40B4-BE49-F238E27FC236}">
                      <a16:creationId xmlns:a16="http://schemas.microsoft.com/office/drawing/2014/main" id="{9C5169AD-D8A6-49F5-9C4C-98D694F3BF4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741415" y="3586830"/>
                  <a:ext cx="414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0" name="Håndskrift 99">
                  <a:extLst>
                    <a:ext uri="{FF2B5EF4-FFF2-40B4-BE49-F238E27FC236}">
                      <a16:creationId xmlns:a16="http://schemas.microsoft.com/office/drawing/2014/main" id="{F8302489-00FB-4678-9B3A-29D8D2E360BA}"/>
                    </a:ext>
                  </a:extLst>
                </p14:cNvPr>
                <p14:cNvContentPartPr/>
                <p14:nvPr/>
              </p14:nvContentPartPr>
              <p14:xfrm>
                <a:off x="9765535" y="3584310"/>
                <a:ext cx="86760" cy="27000"/>
              </p14:xfrm>
            </p:contentPart>
          </mc:Choice>
          <mc:Fallback xmlns="">
            <p:pic>
              <p:nvPicPr>
                <p:cNvPr id="100" name="Håndskrift 99">
                  <a:extLst>
                    <a:ext uri="{FF2B5EF4-FFF2-40B4-BE49-F238E27FC236}">
                      <a16:creationId xmlns:a16="http://schemas.microsoft.com/office/drawing/2014/main" id="{F8302489-00FB-4678-9B3A-29D8D2E360B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759415" y="3578190"/>
                  <a:ext cx="99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1" name="Håndskrift 100">
                  <a:extLst>
                    <a:ext uri="{FF2B5EF4-FFF2-40B4-BE49-F238E27FC236}">
                      <a16:creationId xmlns:a16="http://schemas.microsoft.com/office/drawing/2014/main" id="{151170D2-E7F4-4D26-8C45-6732E80F2462}"/>
                    </a:ext>
                  </a:extLst>
                </p14:cNvPr>
                <p14:cNvContentPartPr/>
                <p14:nvPr/>
              </p14:nvContentPartPr>
              <p14:xfrm>
                <a:off x="9769855" y="3677550"/>
                <a:ext cx="91440" cy="24480"/>
              </p14:xfrm>
            </p:contentPart>
          </mc:Choice>
          <mc:Fallback xmlns="">
            <p:pic>
              <p:nvPicPr>
                <p:cNvPr id="101" name="Håndskrift 100">
                  <a:extLst>
                    <a:ext uri="{FF2B5EF4-FFF2-40B4-BE49-F238E27FC236}">
                      <a16:creationId xmlns:a16="http://schemas.microsoft.com/office/drawing/2014/main" id="{151170D2-E7F4-4D26-8C45-6732E80F246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763735" y="3671430"/>
                  <a:ext cx="103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2" name="Håndskrift 101">
                  <a:extLst>
                    <a:ext uri="{FF2B5EF4-FFF2-40B4-BE49-F238E27FC236}">
                      <a16:creationId xmlns:a16="http://schemas.microsoft.com/office/drawing/2014/main" id="{47213940-DC44-461F-B0A9-04E89CA0D2F7}"/>
                    </a:ext>
                  </a:extLst>
                </p14:cNvPr>
                <p14:cNvContentPartPr/>
                <p14:nvPr/>
              </p14:nvContentPartPr>
              <p14:xfrm>
                <a:off x="9916375" y="3586830"/>
                <a:ext cx="17640" cy="166680"/>
              </p14:xfrm>
            </p:contentPart>
          </mc:Choice>
          <mc:Fallback xmlns="">
            <p:pic>
              <p:nvPicPr>
                <p:cNvPr id="102" name="Håndskrift 101">
                  <a:extLst>
                    <a:ext uri="{FF2B5EF4-FFF2-40B4-BE49-F238E27FC236}">
                      <a16:creationId xmlns:a16="http://schemas.microsoft.com/office/drawing/2014/main" id="{47213940-DC44-461F-B0A9-04E89CA0D2F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910255" y="3580710"/>
                  <a:ext cx="298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3" name="Håndskrift 102">
                  <a:extLst>
                    <a:ext uri="{FF2B5EF4-FFF2-40B4-BE49-F238E27FC236}">
                      <a16:creationId xmlns:a16="http://schemas.microsoft.com/office/drawing/2014/main" id="{FD816280-8471-48FA-ACF1-711E81C85C54}"/>
                    </a:ext>
                  </a:extLst>
                </p14:cNvPr>
                <p14:cNvContentPartPr/>
                <p14:nvPr/>
              </p14:nvContentPartPr>
              <p14:xfrm>
                <a:off x="9982975" y="3610230"/>
                <a:ext cx="77760" cy="111240"/>
              </p14:xfrm>
            </p:contentPart>
          </mc:Choice>
          <mc:Fallback xmlns="">
            <p:pic>
              <p:nvPicPr>
                <p:cNvPr id="103" name="Håndskrift 102">
                  <a:extLst>
                    <a:ext uri="{FF2B5EF4-FFF2-40B4-BE49-F238E27FC236}">
                      <a16:creationId xmlns:a16="http://schemas.microsoft.com/office/drawing/2014/main" id="{FD816280-8471-48FA-ACF1-711E81C85C5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976855" y="3604110"/>
                  <a:ext cx="900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4" name="Håndskrift 103">
                  <a:extLst>
                    <a:ext uri="{FF2B5EF4-FFF2-40B4-BE49-F238E27FC236}">
                      <a16:creationId xmlns:a16="http://schemas.microsoft.com/office/drawing/2014/main" id="{6B3985C2-C235-4079-9F1D-8FFF4F1CB92C}"/>
                    </a:ext>
                  </a:extLst>
                </p14:cNvPr>
                <p14:cNvContentPartPr/>
                <p14:nvPr/>
              </p14:nvContentPartPr>
              <p14:xfrm>
                <a:off x="10112575" y="3628230"/>
                <a:ext cx="168840" cy="81000"/>
              </p14:xfrm>
            </p:contentPart>
          </mc:Choice>
          <mc:Fallback xmlns="">
            <p:pic>
              <p:nvPicPr>
                <p:cNvPr id="104" name="Håndskrift 103">
                  <a:extLst>
                    <a:ext uri="{FF2B5EF4-FFF2-40B4-BE49-F238E27FC236}">
                      <a16:creationId xmlns:a16="http://schemas.microsoft.com/office/drawing/2014/main" id="{6B3985C2-C235-4079-9F1D-8FFF4F1CB92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106455" y="3622110"/>
                  <a:ext cx="1810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5" name="Håndskrift 104">
                  <a:extLst>
                    <a:ext uri="{FF2B5EF4-FFF2-40B4-BE49-F238E27FC236}">
                      <a16:creationId xmlns:a16="http://schemas.microsoft.com/office/drawing/2014/main" id="{0607D02D-B07F-498E-A13A-C822B4012C28}"/>
                    </a:ext>
                  </a:extLst>
                </p14:cNvPr>
                <p14:cNvContentPartPr/>
                <p14:nvPr/>
              </p14:nvContentPartPr>
              <p14:xfrm>
                <a:off x="10312735" y="3545790"/>
                <a:ext cx="360" cy="161640"/>
              </p14:xfrm>
            </p:contentPart>
          </mc:Choice>
          <mc:Fallback xmlns="">
            <p:pic>
              <p:nvPicPr>
                <p:cNvPr id="105" name="Håndskrift 104">
                  <a:extLst>
                    <a:ext uri="{FF2B5EF4-FFF2-40B4-BE49-F238E27FC236}">
                      <a16:creationId xmlns:a16="http://schemas.microsoft.com/office/drawing/2014/main" id="{0607D02D-B07F-498E-A13A-C822B4012C2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306615" y="3539670"/>
                  <a:ext cx="126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6" name="Håndskrift 105">
                  <a:extLst>
                    <a:ext uri="{FF2B5EF4-FFF2-40B4-BE49-F238E27FC236}">
                      <a16:creationId xmlns:a16="http://schemas.microsoft.com/office/drawing/2014/main" id="{F76949B7-E320-4FDB-B2BC-3B1E40DA3487}"/>
                    </a:ext>
                  </a:extLst>
                </p14:cNvPr>
                <p14:cNvContentPartPr/>
                <p14:nvPr/>
              </p14:nvContentPartPr>
              <p14:xfrm>
                <a:off x="10283575" y="3608070"/>
                <a:ext cx="97920" cy="14400"/>
              </p14:xfrm>
            </p:contentPart>
          </mc:Choice>
          <mc:Fallback xmlns="">
            <p:pic>
              <p:nvPicPr>
                <p:cNvPr id="106" name="Håndskrift 105">
                  <a:extLst>
                    <a:ext uri="{FF2B5EF4-FFF2-40B4-BE49-F238E27FC236}">
                      <a16:creationId xmlns:a16="http://schemas.microsoft.com/office/drawing/2014/main" id="{F76949B7-E320-4FDB-B2BC-3B1E40DA348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277455" y="3601950"/>
                  <a:ext cx="11016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uppe 113">
            <a:extLst>
              <a:ext uri="{FF2B5EF4-FFF2-40B4-BE49-F238E27FC236}">
                <a16:creationId xmlns:a16="http://schemas.microsoft.com/office/drawing/2014/main" id="{4A048B1F-70CF-443F-8D4F-616AFDBDB355}"/>
              </a:ext>
            </a:extLst>
          </p:cNvPr>
          <p:cNvGrpSpPr/>
          <p:nvPr/>
        </p:nvGrpSpPr>
        <p:grpSpPr>
          <a:xfrm>
            <a:off x="5625535" y="6249390"/>
            <a:ext cx="507960" cy="272880"/>
            <a:chOff x="5625535" y="6249390"/>
            <a:chExt cx="507960" cy="27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8" name="Håndskrift 107">
                  <a:extLst>
                    <a:ext uri="{FF2B5EF4-FFF2-40B4-BE49-F238E27FC236}">
                      <a16:creationId xmlns:a16="http://schemas.microsoft.com/office/drawing/2014/main" id="{027E187A-8563-4F50-B240-E00F0E0F635F}"/>
                    </a:ext>
                  </a:extLst>
                </p14:cNvPr>
                <p14:cNvContentPartPr/>
                <p14:nvPr/>
              </p14:nvContentPartPr>
              <p14:xfrm>
                <a:off x="5625535" y="6249390"/>
                <a:ext cx="177120" cy="360"/>
              </p14:xfrm>
            </p:contentPart>
          </mc:Choice>
          <mc:Fallback xmlns="">
            <p:pic>
              <p:nvPicPr>
                <p:cNvPr id="108" name="Håndskrift 107">
                  <a:extLst>
                    <a:ext uri="{FF2B5EF4-FFF2-40B4-BE49-F238E27FC236}">
                      <a16:creationId xmlns:a16="http://schemas.microsoft.com/office/drawing/2014/main" id="{027E187A-8563-4F50-B240-E00F0E0F635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19415" y="6243270"/>
                  <a:ext cx="1893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9" name="Håndskrift 108">
                  <a:extLst>
                    <a:ext uri="{FF2B5EF4-FFF2-40B4-BE49-F238E27FC236}">
                      <a16:creationId xmlns:a16="http://schemas.microsoft.com/office/drawing/2014/main" id="{F8BDCEE1-0553-4E84-9324-5B022CB790DF}"/>
                    </a:ext>
                  </a:extLst>
                </p14:cNvPr>
                <p14:cNvContentPartPr/>
                <p14:nvPr/>
              </p14:nvContentPartPr>
              <p14:xfrm>
                <a:off x="5693575" y="6260550"/>
                <a:ext cx="47880" cy="141120"/>
              </p14:xfrm>
            </p:contentPart>
          </mc:Choice>
          <mc:Fallback xmlns="">
            <p:pic>
              <p:nvPicPr>
                <p:cNvPr id="109" name="Håndskrift 108">
                  <a:extLst>
                    <a:ext uri="{FF2B5EF4-FFF2-40B4-BE49-F238E27FC236}">
                      <a16:creationId xmlns:a16="http://schemas.microsoft.com/office/drawing/2014/main" id="{F8BDCEE1-0553-4E84-9324-5B022CB790D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687455" y="6254430"/>
                  <a:ext cx="60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0" name="Håndskrift 109">
                  <a:extLst>
                    <a:ext uri="{FF2B5EF4-FFF2-40B4-BE49-F238E27FC236}">
                      <a16:creationId xmlns:a16="http://schemas.microsoft.com/office/drawing/2014/main" id="{93313282-8BE1-4B21-B6C6-94154A3B98EE}"/>
                    </a:ext>
                  </a:extLst>
                </p14:cNvPr>
                <p14:cNvContentPartPr/>
                <p14:nvPr/>
              </p14:nvContentPartPr>
              <p14:xfrm>
                <a:off x="5813815" y="6327870"/>
                <a:ext cx="90000" cy="194400"/>
              </p14:xfrm>
            </p:contentPart>
          </mc:Choice>
          <mc:Fallback xmlns="">
            <p:pic>
              <p:nvPicPr>
                <p:cNvPr id="110" name="Håndskrift 109">
                  <a:extLst>
                    <a:ext uri="{FF2B5EF4-FFF2-40B4-BE49-F238E27FC236}">
                      <a16:creationId xmlns:a16="http://schemas.microsoft.com/office/drawing/2014/main" id="{93313282-8BE1-4B21-B6C6-94154A3B98E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807695" y="6321750"/>
                  <a:ext cx="102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1" name="Håndskrift 110">
                  <a:extLst>
                    <a:ext uri="{FF2B5EF4-FFF2-40B4-BE49-F238E27FC236}">
                      <a16:creationId xmlns:a16="http://schemas.microsoft.com/office/drawing/2014/main" id="{3EE9118D-B829-4676-BA7E-30DA6937CF72}"/>
                    </a:ext>
                  </a:extLst>
                </p14:cNvPr>
                <p14:cNvContentPartPr/>
                <p14:nvPr/>
              </p14:nvContentPartPr>
              <p14:xfrm>
                <a:off x="5943775" y="6377190"/>
                <a:ext cx="13320" cy="139680"/>
              </p14:xfrm>
            </p:contentPart>
          </mc:Choice>
          <mc:Fallback xmlns="">
            <p:pic>
              <p:nvPicPr>
                <p:cNvPr id="111" name="Håndskrift 110">
                  <a:extLst>
                    <a:ext uri="{FF2B5EF4-FFF2-40B4-BE49-F238E27FC236}">
                      <a16:creationId xmlns:a16="http://schemas.microsoft.com/office/drawing/2014/main" id="{3EE9118D-B829-4676-BA7E-30DA6937CF7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937655" y="6371070"/>
                  <a:ext cx="255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2" name="Håndskrift 111">
                  <a:extLst>
                    <a:ext uri="{FF2B5EF4-FFF2-40B4-BE49-F238E27FC236}">
                      <a16:creationId xmlns:a16="http://schemas.microsoft.com/office/drawing/2014/main" id="{41219549-8D60-4AEE-9144-AB4910C1E107}"/>
                    </a:ext>
                  </a:extLst>
                </p14:cNvPr>
                <p14:cNvContentPartPr/>
                <p14:nvPr/>
              </p14:nvContentPartPr>
              <p14:xfrm>
                <a:off x="5950615" y="6348750"/>
                <a:ext cx="59040" cy="93960"/>
              </p14:xfrm>
            </p:contentPart>
          </mc:Choice>
          <mc:Fallback xmlns="">
            <p:pic>
              <p:nvPicPr>
                <p:cNvPr id="112" name="Håndskrift 111">
                  <a:extLst>
                    <a:ext uri="{FF2B5EF4-FFF2-40B4-BE49-F238E27FC236}">
                      <a16:creationId xmlns:a16="http://schemas.microsoft.com/office/drawing/2014/main" id="{41219549-8D60-4AEE-9144-AB4910C1E10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944495" y="6342630"/>
                  <a:ext cx="712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3" name="Håndskrift 112">
                  <a:extLst>
                    <a:ext uri="{FF2B5EF4-FFF2-40B4-BE49-F238E27FC236}">
                      <a16:creationId xmlns:a16="http://schemas.microsoft.com/office/drawing/2014/main" id="{30D96123-352A-44FE-9738-8F8FFE470CBE}"/>
                    </a:ext>
                  </a:extLst>
                </p14:cNvPr>
                <p14:cNvContentPartPr/>
                <p14:nvPr/>
              </p14:nvContentPartPr>
              <p14:xfrm>
                <a:off x="6040255" y="6319230"/>
                <a:ext cx="93240" cy="116640"/>
              </p14:xfrm>
            </p:contentPart>
          </mc:Choice>
          <mc:Fallback xmlns="">
            <p:pic>
              <p:nvPicPr>
                <p:cNvPr id="113" name="Håndskrift 112">
                  <a:extLst>
                    <a:ext uri="{FF2B5EF4-FFF2-40B4-BE49-F238E27FC236}">
                      <a16:creationId xmlns:a16="http://schemas.microsoft.com/office/drawing/2014/main" id="{30D96123-352A-44FE-9738-8F8FFE470CB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034135" y="6313110"/>
                  <a:ext cx="105480" cy="12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15" name="Håndskrift 114">
                <a:extLst>
                  <a:ext uri="{FF2B5EF4-FFF2-40B4-BE49-F238E27FC236}">
                    <a16:creationId xmlns:a16="http://schemas.microsoft.com/office/drawing/2014/main" id="{3770E8C5-D6CD-4465-B197-9E048475C3F0}"/>
                  </a:ext>
                </a:extLst>
              </p14:cNvPr>
              <p14:cNvContentPartPr/>
              <p14:nvPr/>
            </p14:nvContentPartPr>
            <p14:xfrm>
              <a:off x="6217375" y="6294750"/>
              <a:ext cx="8280" cy="15120"/>
            </p14:xfrm>
          </p:contentPart>
        </mc:Choice>
        <mc:Fallback xmlns="">
          <p:pic>
            <p:nvPicPr>
              <p:cNvPr id="115" name="Håndskrift 114">
                <a:extLst>
                  <a:ext uri="{FF2B5EF4-FFF2-40B4-BE49-F238E27FC236}">
                    <a16:creationId xmlns:a16="http://schemas.microsoft.com/office/drawing/2014/main" id="{3770E8C5-D6CD-4465-B197-9E048475C3F0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211255" y="6288630"/>
                <a:ext cx="205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16" name="Håndskrift 115">
                <a:extLst>
                  <a:ext uri="{FF2B5EF4-FFF2-40B4-BE49-F238E27FC236}">
                    <a16:creationId xmlns:a16="http://schemas.microsoft.com/office/drawing/2014/main" id="{6B2F777F-8FC4-4CDD-9540-72062E30EBEF}"/>
                  </a:ext>
                </a:extLst>
              </p14:cNvPr>
              <p14:cNvContentPartPr/>
              <p14:nvPr/>
            </p14:nvContentPartPr>
            <p14:xfrm>
              <a:off x="6262015" y="6396990"/>
              <a:ext cx="360" cy="360"/>
            </p14:xfrm>
          </p:contentPart>
        </mc:Choice>
        <mc:Fallback xmlns="">
          <p:pic>
            <p:nvPicPr>
              <p:cNvPr id="116" name="Håndskrift 115">
                <a:extLst>
                  <a:ext uri="{FF2B5EF4-FFF2-40B4-BE49-F238E27FC236}">
                    <a16:creationId xmlns:a16="http://schemas.microsoft.com/office/drawing/2014/main" id="{6B2F777F-8FC4-4CDD-9540-72062E30EBEF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255895" y="639087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17" name="Håndskrift 116">
                <a:extLst>
                  <a:ext uri="{FF2B5EF4-FFF2-40B4-BE49-F238E27FC236}">
                    <a16:creationId xmlns:a16="http://schemas.microsoft.com/office/drawing/2014/main" id="{90EE4D51-42E5-4C58-A077-5C0EAAF487C1}"/>
                  </a:ext>
                </a:extLst>
              </p14:cNvPr>
              <p14:cNvContentPartPr/>
              <p14:nvPr/>
            </p14:nvContentPartPr>
            <p14:xfrm>
              <a:off x="6370015" y="6222030"/>
              <a:ext cx="113760" cy="172800"/>
            </p14:xfrm>
          </p:contentPart>
        </mc:Choice>
        <mc:Fallback xmlns="">
          <p:pic>
            <p:nvPicPr>
              <p:cNvPr id="117" name="Håndskrift 116">
                <a:extLst>
                  <a:ext uri="{FF2B5EF4-FFF2-40B4-BE49-F238E27FC236}">
                    <a16:creationId xmlns:a16="http://schemas.microsoft.com/office/drawing/2014/main" id="{90EE4D51-42E5-4C58-A077-5C0EAAF487C1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6363895" y="6215910"/>
                <a:ext cx="126000" cy="18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uppe 124">
            <a:extLst>
              <a:ext uri="{FF2B5EF4-FFF2-40B4-BE49-F238E27FC236}">
                <a16:creationId xmlns:a16="http://schemas.microsoft.com/office/drawing/2014/main" id="{8E4E6B95-2E4D-4FB7-9683-A3DF26F0EEE1}"/>
              </a:ext>
            </a:extLst>
          </p:cNvPr>
          <p:cNvGrpSpPr/>
          <p:nvPr/>
        </p:nvGrpSpPr>
        <p:grpSpPr>
          <a:xfrm>
            <a:off x="6519055" y="6219150"/>
            <a:ext cx="567720" cy="380160"/>
            <a:chOff x="6519055" y="6219150"/>
            <a:chExt cx="567720" cy="38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0" name="Håndskrift 119">
                  <a:extLst>
                    <a:ext uri="{FF2B5EF4-FFF2-40B4-BE49-F238E27FC236}">
                      <a16:creationId xmlns:a16="http://schemas.microsoft.com/office/drawing/2014/main" id="{D96A45D3-6E6A-4F9D-B6B8-77AA8DE89141}"/>
                    </a:ext>
                  </a:extLst>
                </p14:cNvPr>
                <p14:cNvContentPartPr/>
                <p14:nvPr/>
              </p14:nvContentPartPr>
              <p14:xfrm>
                <a:off x="6541735" y="6246150"/>
                <a:ext cx="72000" cy="132840"/>
              </p14:xfrm>
            </p:contentPart>
          </mc:Choice>
          <mc:Fallback xmlns="">
            <p:pic>
              <p:nvPicPr>
                <p:cNvPr id="120" name="Håndskrift 119">
                  <a:extLst>
                    <a:ext uri="{FF2B5EF4-FFF2-40B4-BE49-F238E27FC236}">
                      <a16:creationId xmlns:a16="http://schemas.microsoft.com/office/drawing/2014/main" id="{D96A45D3-6E6A-4F9D-B6B8-77AA8DE8914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535615" y="6240030"/>
                  <a:ext cx="84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1" name="Håndskrift 120">
                  <a:extLst>
                    <a:ext uri="{FF2B5EF4-FFF2-40B4-BE49-F238E27FC236}">
                      <a16:creationId xmlns:a16="http://schemas.microsoft.com/office/drawing/2014/main" id="{34990755-9077-4197-A9B1-E1CA3BCC5BA4}"/>
                    </a:ext>
                  </a:extLst>
                </p14:cNvPr>
                <p14:cNvContentPartPr/>
                <p14:nvPr/>
              </p14:nvContentPartPr>
              <p14:xfrm>
                <a:off x="6519055" y="6284670"/>
                <a:ext cx="276120" cy="86040"/>
              </p14:xfrm>
            </p:contentPart>
          </mc:Choice>
          <mc:Fallback xmlns="">
            <p:pic>
              <p:nvPicPr>
                <p:cNvPr id="121" name="Håndskrift 120">
                  <a:extLst>
                    <a:ext uri="{FF2B5EF4-FFF2-40B4-BE49-F238E27FC236}">
                      <a16:creationId xmlns:a16="http://schemas.microsoft.com/office/drawing/2014/main" id="{34990755-9077-4197-A9B1-E1CA3BCC5BA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512935" y="6278550"/>
                  <a:ext cx="288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2" name="Håndskrift 121">
                  <a:extLst>
                    <a:ext uri="{FF2B5EF4-FFF2-40B4-BE49-F238E27FC236}">
                      <a16:creationId xmlns:a16="http://schemas.microsoft.com/office/drawing/2014/main" id="{E8FC4B66-1810-4807-9696-328088F78DCA}"/>
                    </a:ext>
                  </a:extLst>
                </p14:cNvPr>
                <p14:cNvContentPartPr/>
                <p14:nvPr/>
              </p14:nvContentPartPr>
              <p14:xfrm>
                <a:off x="6714175" y="6219150"/>
                <a:ext cx="360" cy="360"/>
              </p14:xfrm>
            </p:contentPart>
          </mc:Choice>
          <mc:Fallback xmlns="">
            <p:pic>
              <p:nvPicPr>
                <p:cNvPr id="122" name="Håndskrift 121">
                  <a:extLst>
                    <a:ext uri="{FF2B5EF4-FFF2-40B4-BE49-F238E27FC236}">
                      <a16:creationId xmlns:a16="http://schemas.microsoft.com/office/drawing/2014/main" id="{E8FC4B66-1810-4807-9696-328088F78DC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708055" y="621303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3" name="Håndskrift 122">
                  <a:extLst>
                    <a:ext uri="{FF2B5EF4-FFF2-40B4-BE49-F238E27FC236}">
                      <a16:creationId xmlns:a16="http://schemas.microsoft.com/office/drawing/2014/main" id="{A243240A-152E-45AA-9F84-17136F9167C1}"/>
                    </a:ext>
                  </a:extLst>
                </p14:cNvPr>
                <p14:cNvContentPartPr/>
                <p14:nvPr/>
              </p14:nvContentPartPr>
              <p14:xfrm>
                <a:off x="6807415" y="6276750"/>
                <a:ext cx="115560" cy="86760"/>
              </p14:xfrm>
            </p:contentPart>
          </mc:Choice>
          <mc:Fallback xmlns="">
            <p:pic>
              <p:nvPicPr>
                <p:cNvPr id="123" name="Håndskrift 122">
                  <a:extLst>
                    <a:ext uri="{FF2B5EF4-FFF2-40B4-BE49-F238E27FC236}">
                      <a16:creationId xmlns:a16="http://schemas.microsoft.com/office/drawing/2014/main" id="{A243240A-152E-45AA-9F84-17136F9167C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801295" y="6270630"/>
                  <a:ext cx="1278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4" name="Håndskrift 123">
                  <a:extLst>
                    <a:ext uri="{FF2B5EF4-FFF2-40B4-BE49-F238E27FC236}">
                      <a16:creationId xmlns:a16="http://schemas.microsoft.com/office/drawing/2014/main" id="{B07CB426-6EDB-474F-902E-7AD1DBBBA0AD}"/>
                    </a:ext>
                  </a:extLst>
                </p14:cNvPr>
                <p14:cNvContentPartPr/>
                <p14:nvPr/>
              </p14:nvContentPartPr>
              <p14:xfrm>
                <a:off x="6937015" y="6282510"/>
                <a:ext cx="149760" cy="316800"/>
              </p14:xfrm>
            </p:contentPart>
          </mc:Choice>
          <mc:Fallback xmlns="">
            <p:pic>
              <p:nvPicPr>
                <p:cNvPr id="124" name="Håndskrift 123">
                  <a:extLst>
                    <a:ext uri="{FF2B5EF4-FFF2-40B4-BE49-F238E27FC236}">
                      <a16:creationId xmlns:a16="http://schemas.microsoft.com/office/drawing/2014/main" id="{B07CB426-6EDB-474F-902E-7AD1DBBBA0A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930895" y="6276390"/>
                  <a:ext cx="162000" cy="32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18" name="Håndskrift 117">
                <a:extLst>
                  <a:ext uri="{FF2B5EF4-FFF2-40B4-BE49-F238E27FC236}">
                    <a16:creationId xmlns:a16="http://schemas.microsoft.com/office/drawing/2014/main" id="{0A9483C0-0FAD-4CBA-998D-9BF31EF6384F}"/>
                  </a:ext>
                </a:extLst>
              </p14:cNvPr>
              <p14:cNvContentPartPr/>
              <p14:nvPr/>
            </p14:nvContentPartPr>
            <p14:xfrm>
              <a:off x="2898175" y="3280830"/>
              <a:ext cx="2153160" cy="764280"/>
            </p14:xfrm>
          </p:contentPart>
        </mc:Choice>
        <mc:Fallback xmlns="">
          <p:pic>
            <p:nvPicPr>
              <p:cNvPr id="118" name="Håndskrift 117">
                <a:extLst>
                  <a:ext uri="{FF2B5EF4-FFF2-40B4-BE49-F238E27FC236}">
                    <a16:creationId xmlns:a16="http://schemas.microsoft.com/office/drawing/2014/main" id="{0A9483C0-0FAD-4CBA-998D-9BF31EF6384F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2892055" y="3274710"/>
                <a:ext cx="2165400" cy="77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uppe 146">
            <a:extLst>
              <a:ext uri="{FF2B5EF4-FFF2-40B4-BE49-F238E27FC236}">
                <a16:creationId xmlns:a16="http://schemas.microsoft.com/office/drawing/2014/main" id="{0C8D9E8F-E102-4453-B2F4-44D8B1B5795F}"/>
              </a:ext>
            </a:extLst>
          </p:cNvPr>
          <p:cNvGrpSpPr/>
          <p:nvPr/>
        </p:nvGrpSpPr>
        <p:grpSpPr>
          <a:xfrm>
            <a:off x="1092415" y="3858990"/>
            <a:ext cx="1784520" cy="485280"/>
            <a:chOff x="1092415" y="3858990"/>
            <a:chExt cx="178452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6" name="Håndskrift 125">
                  <a:extLst>
                    <a:ext uri="{FF2B5EF4-FFF2-40B4-BE49-F238E27FC236}">
                      <a16:creationId xmlns:a16="http://schemas.microsoft.com/office/drawing/2014/main" id="{F31EF5C8-5872-48FB-A638-0EE148FC7182}"/>
                    </a:ext>
                  </a:extLst>
                </p14:cNvPr>
                <p14:cNvContentPartPr/>
                <p14:nvPr/>
              </p14:nvContentPartPr>
              <p14:xfrm>
                <a:off x="1135255" y="3858990"/>
                <a:ext cx="106920" cy="277200"/>
              </p14:xfrm>
            </p:contentPart>
          </mc:Choice>
          <mc:Fallback xmlns="">
            <p:pic>
              <p:nvPicPr>
                <p:cNvPr id="126" name="Håndskrift 125">
                  <a:extLst>
                    <a:ext uri="{FF2B5EF4-FFF2-40B4-BE49-F238E27FC236}">
                      <a16:creationId xmlns:a16="http://schemas.microsoft.com/office/drawing/2014/main" id="{F31EF5C8-5872-48FB-A638-0EE148FC718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29135" y="3852870"/>
                  <a:ext cx="1191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7" name="Håndskrift 126">
                  <a:extLst>
                    <a:ext uri="{FF2B5EF4-FFF2-40B4-BE49-F238E27FC236}">
                      <a16:creationId xmlns:a16="http://schemas.microsoft.com/office/drawing/2014/main" id="{856F2CD3-1FC4-4FE9-914F-6785680BB1EE}"/>
                    </a:ext>
                  </a:extLst>
                </p14:cNvPr>
                <p14:cNvContentPartPr/>
                <p14:nvPr/>
              </p14:nvContentPartPr>
              <p14:xfrm>
                <a:off x="1092415" y="4003710"/>
                <a:ext cx="106920" cy="19440"/>
              </p14:xfrm>
            </p:contentPart>
          </mc:Choice>
          <mc:Fallback xmlns="">
            <p:pic>
              <p:nvPicPr>
                <p:cNvPr id="127" name="Håndskrift 126">
                  <a:extLst>
                    <a:ext uri="{FF2B5EF4-FFF2-40B4-BE49-F238E27FC236}">
                      <a16:creationId xmlns:a16="http://schemas.microsoft.com/office/drawing/2014/main" id="{856F2CD3-1FC4-4FE9-914F-6785680BB1E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86295" y="3997590"/>
                  <a:ext cx="119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8" name="Håndskrift 127">
                  <a:extLst>
                    <a:ext uri="{FF2B5EF4-FFF2-40B4-BE49-F238E27FC236}">
                      <a16:creationId xmlns:a16="http://schemas.microsoft.com/office/drawing/2014/main" id="{FE04DAB7-B00F-4B64-9E47-A17343BA2A63}"/>
                    </a:ext>
                  </a:extLst>
                </p14:cNvPr>
                <p14:cNvContentPartPr/>
                <p14:nvPr/>
              </p14:nvContentPartPr>
              <p14:xfrm>
                <a:off x="1267735" y="4006590"/>
                <a:ext cx="55080" cy="129600"/>
              </p14:xfrm>
            </p:contentPart>
          </mc:Choice>
          <mc:Fallback xmlns="">
            <p:pic>
              <p:nvPicPr>
                <p:cNvPr id="128" name="Håndskrift 127">
                  <a:extLst>
                    <a:ext uri="{FF2B5EF4-FFF2-40B4-BE49-F238E27FC236}">
                      <a16:creationId xmlns:a16="http://schemas.microsoft.com/office/drawing/2014/main" id="{FE04DAB7-B00F-4B64-9E47-A17343BA2A6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261615" y="4000470"/>
                  <a:ext cx="67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9" name="Håndskrift 128">
                  <a:extLst>
                    <a:ext uri="{FF2B5EF4-FFF2-40B4-BE49-F238E27FC236}">
                      <a16:creationId xmlns:a16="http://schemas.microsoft.com/office/drawing/2014/main" id="{E53A9B23-1614-41D9-8A4A-66BB79277F44}"/>
                    </a:ext>
                  </a:extLst>
                </p14:cNvPr>
                <p14:cNvContentPartPr/>
                <p14:nvPr/>
              </p14:nvContentPartPr>
              <p14:xfrm>
                <a:off x="1279615" y="4045830"/>
                <a:ext cx="114840" cy="201240"/>
              </p14:xfrm>
            </p:contentPart>
          </mc:Choice>
          <mc:Fallback xmlns="">
            <p:pic>
              <p:nvPicPr>
                <p:cNvPr id="129" name="Håndskrift 128">
                  <a:extLst>
                    <a:ext uri="{FF2B5EF4-FFF2-40B4-BE49-F238E27FC236}">
                      <a16:creationId xmlns:a16="http://schemas.microsoft.com/office/drawing/2014/main" id="{E53A9B23-1614-41D9-8A4A-66BB79277F4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273495" y="4039710"/>
                  <a:ext cx="1270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0" name="Håndskrift 129">
                  <a:extLst>
                    <a:ext uri="{FF2B5EF4-FFF2-40B4-BE49-F238E27FC236}">
                      <a16:creationId xmlns:a16="http://schemas.microsoft.com/office/drawing/2014/main" id="{5DC0336E-EC8D-4194-8432-E3D24E42636A}"/>
                    </a:ext>
                  </a:extLst>
                </p14:cNvPr>
                <p14:cNvContentPartPr/>
                <p14:nvPr/>
              </p14:nvContentPartPr>
              <p14:xfrm>
                <a:off x="1442335" y="4064910"/>
                <a:ext cx="29520" cy="185040"/>
              </p14:xfrm>
            </p:contentPart>
          </mc:Choice>
          <mc:Fallback xmlns="">
            <p:pic>
              <p:nvPicPr>
                <p:cNvPr id="130" name="Håndskrift 129">
                  <a:extLst>
                    <a:ext uri="{FF2B5EF4-FFF2-40B4-BE49-F238E27FC236}">
                      <a16:creationId xmlns:a16="http://schemas.microsoft.com/office/drawing/2014/main" id="{5DC0336E-EC8D-4194-8432-E3D24E42636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436215" y="4058790"/>
                  <a:ext cx="417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1" name="Håndskrift 130">
                  <a:extLst>
                    <a:ext uri="{FF2B5EF4-FFF2-40B4-BE49-F238E27FC236}">
                      <a16:creationId xmlns:a16="http://schemas.microsoft.com/office/drawing/2014/main" id="{DD8B364D-0955-4EB5-8FF1-C52FE81B7F56}"/>
                    </a:ext>
                  </a:extLst>
                </p14:cNvPr>
                <p14:cNvContentPartPr/>
                <p14:nvPr/>
              </p14:nvContentPartPr>
              <p14:xfrm>
                <a:off x="1469695" y="3987870"/>
                <a:ext cx="99360" cy="131400"/>
              </p14:xfrm>
            </p:contentPart>
          </mc:Choice>
          <mc:Fallback xmlns="">
            <p:pic>
              <p:nvPicPr>
                <p:cNvPr id="131" name="Håndskrift 130">
                  <a:extLst>
                    <a:ext uri="{FF2B5EF4-FFF2-40B4-BE49-F238E27FC236}">
                      <a16:creationId xmlns:a16="http://schemas.microsoft.com/office/drawing/2014/main" id="{DD8B364D-0955-4EB5-8FF1-C52FE81B7F5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463575" y="3981750"/>
                  <a:ext cx="111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2" name="Håndskrift 131">
                  <a:extLst>
                    <a:ext uri="{FF2B5EF4-FFF2-40B4-BE49-F238E27FC236}">
                      <a16:creationId xmlns:a16="http://schemas.microsoft.com/office/drawing/2014/main" id="{0C7E0C47-7C75-4044-A9D0-6072FA3B0F7F}"/>
                    </a:ext>
                  </a:extLst>
                </p14:cNvPr>
                <p14:cNvContentPartPr/>
                <p14:nvPr/>
              </p14:nvContentPartPr>
              <p14:xfrm>
                <a:off x="1618375" y="3987510"/>
                <a:ext cx="128160" cy="124560"/>
              </p14:xfrm>
            </p:contentPart>
          </mc:Choice>
          <mc:Fallback xmlns="">
            <p:pic>
              <p:nvPicPr>
                <p:cNvPr id="132" name="Håndskrift 131">
                  <a:extLst>
                    <a:ext uri="{FF2B5EF4-FFF2-40B4-BE49-F238E27FC236}">
                      <a16:creationId xmlns:a16="http://schemas.microsoft.com/office/drawing/2014/main" id="{0C7E0C47-7C75-4044-A9D0-6072FA3B0F7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612255" y="3981390"/>
                  <a:ext cx="140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3" name="Håndskrift 132">
                  <a:extLst>
                    <a:ext uri="{FF2B5EF4-FFF2-40B4-BE49-F238E27FC236}">
                      <a16:creationId xmlns:a16="http://schemas.microsoft.com/office/drawing/2014/main" id="{21B65D8B-C8C0-4F35-B50B-EE5DF581A935}"/>
                    </a:ext>
                  </a:extLst>
                </p14:cNvPr>
                <p14:cNvContentPartPr/>
                <p14:nvPr/>
              </p14:nvContentPartPr>
              <p14:xfrm>
                <a:off x="1916815" y="3930270"/>
                <a:ext cx="18000" cy="22320"/>
              </p14:xfrm>
            </p:contentPart>
          </mc:Choice>
          <mc:Fallback xmlns="">
            <p:pic>
              <p:nvPicPr>
                <p:cNvPr id="133" name="Håndskrift 132">
                  <a:extLst>
                    <a:ext uri="{FF2B5EF4-FFF2-40B4-BE49-F238E27FC236}">
                      <a16:creationId xmlns:a16="http://schemas.microsoft.com/office/drawing/2014/main" id="{21B65D8B-C8C0-4F35-B50B-EE5DF581A93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910695" y="3924150"/>
                  <a:ext cx="30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4" name="Håndskrift 133">
                  <a:extLst>
                    <a:ext uri="{FF2B5EF4-FFF2-40B4-BE49-F238E27FC236}">
                      <a16:creationId xmlns:a16="http://schemas.microsoft.com/office/drawing/2014/main" id="{95AD72EA-2391-46D1-9426-9547F810EB0B}"/>
                    </a:ext>
                  </a:extLst>
                </p14:cNvPr>
                <p14:cNvContentPartPr/>
                <p14:nvPr/>
              </p14:nvContentPartPr>
              <p14:xfrm>
                <a:off x="1882975" y="4067070"/>
                <a:ext cx="1800" cy="5400"/>
              </p14:xfrm>
            </p:contentPart>
          </mc:Choice>
          <mc:Fallback xmlns="">
            <p:pic>
              <p:nvPicPr>
                <p:cNvPr id="134" name="Håndskrift 133">
                  <a:extLst>
                    <a:ext uri="{FF2B5EF4-FFF2-40B4-BE49-F238E27FC236}">
                      <a16:creationId xmlns:a16="http://schemas.microsoft.com/office/drawing/2014/main" id="{95AD72EA-2391-46D1-9426-9547F810EB0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876855" y="4060950"/>
                  <a:ext cx="140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6" name="Håndskrift 135">
                  <a:extLst>
                    <a:ext uri="{FF2B5EF4-FFF2-40B4-BE49-F238E27FC236}">
                      <a16:creationId xmlns:a16="http://schemas.microsoft.com/office/drawing/2014/main" id="{EBBB0045-6AAB-4796-B124-998467AA8BD8}"/>
                    </a:ext>
                  </a:extLst>
                </p14:cNvPr>
                <p14:cNvContentPartPr/>
                <p14:nvPr/>
              </p14:nvContentPartPr>
              <p14:xfrm>
                <a:off x="1903495" y="4098030"/>
                <a:ext cx="360" cy="3600"/>
              </p14:xfrm>
            </p:contentPart>
          </mc:Choice>
          <mc:Fallback xmlns="">
            <p:pic>
              <p:nvPicPr>
                <p:cNvPr id="136" name="Håndskrift 135">
                  <a:extLst>
                    <a:ext uri="{FF2B5EF4-FFF2-40B4-BE49-F238E27FC236}">
                      <a16:creationId xmlns:a16="http://schemas.microsoft.com/office/drawing/2014/main" id="{EBBB0045-6AAB-4796-B124-998467AA8BD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897375" y="4091910"/>
                  <a:ext cx="126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8" name="Håndskrift 137">
                  <a:extLst>
                    <a:ext uri="{FF2B5EF4-FFF2-40B4-BE49-F238E27FC236}">
                      <a16:creationId xmlns:a16="http://schemas.microsoft.com/office/drawing/2014/main" id="{1C94F986-8186-476D-8628-F1D404714369}"/>
                    </a:ext>
                  </a:extLst>
                </p14:cNvPr>
                <p14:cNvContentPartPr/>
                <p14:nvPr/>
              </p14:nvContentPartPr>
              <p14:xfrm>
                <a:off x="1895575" y="4076070"/>
                <a:ext cx="47160" cy="27000"/>
              </p14:xfrm>
            </p:contentPart>
          </mc:Choice>
          <mc:Fallback xmlns="">
            <p:pic>
              <p:nvPicPr>
                <p:cNvPr id="138" name="Håndskrift 137">
                  <a:extLst>
                    <a:ext uri="{FF2B5EF4-FFF2-40B4-BE49-F238E27FC236}">
                      <a16:creationId xmlns:a16="http://schemas.microsoft.com/office/drawing/2014/main" id="{1C94F986-8186-476D-8628-F1D40471436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889455" y="4069950"/>
                  <a:ext cx="594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0" name="Håndskrift 139">
                  <a:extLst>
                    <a:ext uri="{FF2B5EF4-FFF2-40B4-BE49-F238E27FC236}">
                      <a16:creationId xmlns:a16="http://schemas.microsoft.com/office/drawing/2014/main" id="{331D9A42-1F66-4D6A-994E-D9B672B61287}"/>
                    </a:ext>
                  </a:extLst>
                </p14:cNvPr>
                <p14:cNvContentPartPr/>
                <p14:nvPr/>
              </p14:nvContentPartPr>
              <p14:xfrm>
                <a:off x="2061535" y="3901470"/>
                <a:ext cx="118440" cy="253800"/>
              </p14:xfrm>
            </p:contentPart>
          </mc:Choice>
          <mc:Fallback xmlns="">
            <p:pic>
              <p:nvPicPr>
                <p:cNvPr id="140" name="Håndskrift 139">
                  <a:extLst>
                    <a:ext uri="{FF2B5EF4-FFF2-40B4-BE49-F238E27FC236}">
                      <a16:creationId xmlns:a16="http://schemas.microsoft.com/office/drawing/2014/main" id="{331D9A42-1F66-4D6A-994E-D9B672B6128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055415" y="3895350"/>
                  <a:ext cx="1306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1" name="Håndskrift 140">
                  <a:extLst>
                    <a:ext uri="{FF2B5EF4-FFF2-40B4-BE49-F238E27FC236}">
                      <a16:creationId xmlns:a16="http://schemas.microsoft.com/office/drawing/2014/main" id="{F6DD50C6-3A06-4DD9-8BA5-49CB1F71E83E}"/>
                    </a:ext>
                  </a:extLst>
                </p14:cNvPr>
                <p14:cNvContentPartPr/>
                <p14:nvPr/>
              </p14:nvContentPartPr>
              <p14:xfrm>
                <a:off x="2226415" y="3948630"/>
                <a:ext cx="71280" cy="191520"/>
              </p14:xfrm>
            </p:contentPart>
          </mc:Choice>
          <mc:Fallback xmlns="">
            <p:pic>
              <p:nvPicPr>
                <p:cNvPr id="141" name="Håndskrift 140">
                  <a:extLst>
                    <a:ext uri="{FF2B5EF4-FFF2-40B4-BE49-F238E27FC236}">
                      <a16:creationId xmlns:a16="http://schemas.microsoft.com/office/drawing/2014/main" id="{F6DD50C6-3A06-4DD9-8BA5-49CB1F71E83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220295" y="3942510"/>
                  <a:ext cx="835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2" name="Håndskrift 141">
                  <a:extLst>
                    <a:ext uri="{FF2B5EF4-FFF2-40B4-BE49-F238E27FC236}">
                      <a16:creationId xmlns:a16="http://schemas.microsoft.com/office/drawing/2014/main" id="{97B6ED26-F44B-4B09-91E8-353A86E6666E}"/>
                    </a:ext>
                  </a:extLst>
                </p14:cNvPr>
                <p14:cNvContentPartPr/>
                <p14:nvPr/>
              </p14:nvContentPartPr>
              <p14:xfrm>
                <a:off x="2205175" y="4028550"/>
                <a:ext cx="288000" cy="122400"/>
              </p14:xfrm>
            </p:contentPart>
          </mc:Choice>
          <mc:Fallback xmlns="">
            <p:pic>
              <p:nvPicPr>
                <p:cNvPr id="142" name="Håndskrift 141">
                  <a:extLst>
                    <a:ext uri="{FF2B5EF4-FFF2-40B4-BE49-F238E27FC236}">
                      <a16:creationId xmlns:a16="http://schemas.microsoft.com/office/drawing/2014/main" id="{97B6ED26-F44B-4B09-91E8-353A86E6666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199055" y="4022430"/>
                  <a:ext cx="300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3" name="Håndskrift 142">
                  <a:extLst>
                    <a:ext uri="{FF2B5EF4-FFF2-40B4-BE49-F238E27FC236}">
                      <a16:creationId xmlns:a16="http://schemas.microsoft.com/office/drawing/2014/main" id="{E71B09A0-5CB1-4439-A3EA-4B86E36D387D}"/>
                    </a:ext>
                  </a:extLst>
                </p14:cNvPr>
                <p14:cNvContentPartPr/>
                <p14:nvPr/>
              </p14:nvContentPartPr>
              <p14:xfrm>
                <a:off x="2469775" y="3961950"/>
                <a:ext cx="9360" cy="23040"/>
              </p14:xfrm>
            </p:contentPart>
          </mc:Choice>
          <mc:Fallback xmlns="">
            <p:pic>
              <p:nvPicPr>
                <p:cNvPr id="143" name="Håndskrift 142">
                  <a:extLst>
                    <a:ext uri="{FF2B5EF4-FFF2-40B4-BE49-F238E27FC236}">
                      <a16:creationId xmlns:a16="http://schemas.microsoft.com/office/drawing/2014/main" id="{E71B09A0-5CB1-4439-A3EA-4B86E36D387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463655" y="3955830"/>
                  <a:ext cx="21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4" name="Håndskrift 143">
                  <a:extLst>
                    <a:ext uri="{FF2B5EF4-FFF2-40B4-BE49-F238E27FC236}">
                      <a16:creationId xmlns:a16="http://schemas.microsoft.com/office/drawing/2014/main" id="{AE380A43-3905-4502-A223-EC5F2EE4B956}"/>
                    </a:ext>
                  </a:extLst>
                </p14:cNvPr>
                <p14:cNvContentPartPr/>
                <p14:nvPr/>
              </p14:nvContentPartPr>
              <p14:xfrm>
                <a:off x="2551135" y="4001550"/>
                <a:ext cx="131760" cy="128880"/>
              </p14:xfrm>
            </p:contentPart>
          </mc:Choice>
          <mc:Fallback xmlns="">
            <p:pic>
              <p:nvPicPr>
                <p:cNvPr id="144" name="Håndskrift 143">
                  <a:extLst>
                    <a:ext uri="{FF2B5EF4-FFF2-40B4-BE49-F238E27FC236}">
                      <a16:creationId xmlns:a16="http://schemas.microsoft.com/office/drawing/2014/main" id="{AE380A43-3905-4502-A223-EC5F2EE4B95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545015" y="3995430"/>
                  <a:ext cx="1440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6" name="Håndskrift 145">
                  <a:extLst>
                    <a:ext uri="{FF2B5EF4-FFF2-40B4-BE49-F238E27FC236}">
                      <a16:creationId xmlns:a16="http://schemas.microsoft.com/office/drawing/2014/main" id="{3DA96AD4-5D6B-4805-8219-CE3E28210CDC}"/>
                    </a:ext>
                  </a:extLst>
                </p14:cNvPr>
                <p14:cNvContentPartPr/>
                <p14:nvPr/>
              </p14:nvContentPartPr>
              <p14:xfrm>
                <a:off x="2745175" y="3994710"/>
                <a:ext cx="131760" cy="349560"/>
              </p14:xfrm>
            </p:contentPart>
          </mc:Choice>
          <mc:Fallback xmlns="">
            <p:pic>
              <p:nvPicPr>
                <p:cNvPr id="146" name="Håndskrift 145">
                  <a:extLst>
                    <a:ext uri="{FF2B5EF4-FFF2-40B4-BE49-F238E27FC236}">
                      <a16:creationId xmlns:a16="http://schemas.microsoft.com/office/drawing/2014/main" id="{3DA96AD4-5D6B-4805-8219-CE3E28210CD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739055" y="3988590"/>
                  <a:ext cx="144000" cy="361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02140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F2940B-6244-4A49-85A1-3472B2B4C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12" y="767419"/>
            <a:ext cx="10780776" cy="5208838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nb-NO" sz="6600" dirty="0"/>
              <a:t>Bare plass til en </a:t>
            </a:r>
            <a:br>
              <a:rPr lang="nb-NO" sz="6600" dirty="0"/>
            </a:br>
            <a:r>
              <a:rPr lang="nb-NO" sz="6600" dirty="0"/>
              <a:t>bil </a:t>
            </a:r>
            <a:br>
              <a:rPr lang="nb-NO" sz="6600" dirty="0"/>
            </a:br>
            <a:r>
              <a:rPr lang="nb-NO" sz="6600" dirty="0"/>
              <a:t>i</a:t>
            </a:r>
            <a:br>
              <a:rPr lang="nb-NO" sz="6600" dirty="0"/>
            </a:br>
            <a:r>
              <a:rPr lang="nb-NO" sz="6600" dirty="0"/>
              <a:t>parkeringsplassen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850809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F2940B-6244-4A49-85A1-3472B2B4C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12" y="767419"/>
            <a:ext cx="10780776" cy="5208838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nb-NO" sz="6600" dirty="0"/>
              <a:t>Bare plass til en </a:t>
            </a:r>
            <a:br>
              <a:rPr lang="nb-NO" sz="6600" dirty="0"/>
            </a:br>
            <a:r>
              <a:rPr lang="nb-NO" sz="6600" dirty="0"/>
              <a:t>verdi </a:t>
            </a:r>
            <a:br>
              <a:rPr lang="nb-NO" sz="6600" dirty="0"/>
            </a:br>
            <a:r>
              <a:rPr lang="nb-NO" sz="6600" dirty="0"/>
              <a:t>i</a:t>
            </a:r>
            <a:br>
              <a:rPr lang="nb-NO" sz="6600" dirty="0"/>
            </a:br>
            <a:r>
              <a:rPr lang="nb-NO" sz="6600" dirty="0"/>
              <a:t>variabelen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49228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8345D0-8BF6-4EF1-87DA-49CEBC0D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Variabler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411FE7B-9B7F-4B63-A007-845EDD7A5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534886"/>
            <a:ext cx="11275858" cy="4593771"/>
          </a:xfrm>
        </p:spPr>
        <p:txBody>
          <a:bodyPr anchor="ctr">
            <a:normAutofit fontScale="92500"/>
          </a:bodyPr>
          <a:lstStyle/>
          <a:p>
            <a:pPr>
              <a:lnSpc>
                <a:spcPct val="250000"/>
              </a:lnSpc>
            </a:pPr>
            <a:r>
              <a:rPr lang="nb-NO" dirty="0">
                <a:solidFill>
                  <a:srgbClr val="898989"/>
                </a:solidFill>
              </a:rPr>
              <a:t>En variabel er et bestemt navn som representerer en verdi</a:t>
            </a:r>
          </a:p>
          <a:p>
            <a:pPr>
              <a:lnSpc>
                <a:spcPct val="250000"/>
              </a:lnSpc>
            </a:pPr>
            <a:r>
              <a:rPr lang="nb-NO" dirty="0">
                <a:solidFill>
                  <a:srgbClr val="898989"/>
                </a:solidFill>
              </a:rPr>
              <a:t>Med en variabel kan man holde på en verdi og bruke den igjen senere i et program</a:t>
            </a:r>
          </a:p>
          <a:p>
            <a:pPr>
              <a:lnSpc>
                <a:spcPct val="250000"/>
              </a:lnSpc>
            </a:pPr>
            <a:r>
              <a:rPr lang="nb-NO" dirty="0">
                <a:solidFill>
                  <a:srgbClr val="898989"/>
                </a:solidFill>
              </a:rPr>
              <a:t>En variabel kan bare holde én verdi av gangen - verdien kan være et sammensatt objekt</a:t>
            </a:r>
          </a:p>
          <a:p>
            <a:pPr>
              <a:lnSpc>
                <a:spcPct val="250000"/>
              </a:lnSpc>
            </a:pPr>
            <a:r>
              <a:rPr lang="nb-NO" dirty="0">
                <a:solidFill>
                  <a:srgbClr val="898989"/>
                </a:solidFill>
              </a:rPr>
              <a:t>Man kan underveis i et program endre hvilken verdi en variabel representerer</a:t>
            </a:r>
          </a:p>
        </p:txBody>
      </p:sp>
    </p:spTree>
    <p:extLst>
      <p:ext uri="{BB962C8B-B14F-4D97-AF65-F5344CB8AC3E}">
        <p14:creationId xmlns:p14="http://schemas.microsoft.com/office/powerpoint/2010/main" val="738405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tel 3">
                <a:extLst>
                  <a:ext uri="{FF2B5EF4-FFF2-40B4-BE49-F238E27FC236}">
                    <a16:creationId xmlns:a16="http://schemas.microsoft.com/office/drawing/2014/main" id="{797A2E3A-52D9-476B-B056-54C652DEB73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05612" y="767419"/>
                <a:ext cx="10780776" cy="3355848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ittel 3">
                <a:extLst>
                  <a:ext uri="{FF2B5EF4-FFF2-40B4-BE49-F238E27FC236}">
                    <a16:creationId xmlns:a16="http://schemas.microsoft.com/office/drawing/2014/main" id="{797A2E3A-52D9-476B-B056-54C652DEB7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05612" y="767419"/>
                <a:ext cx="10780776" cy="335584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lassholder for tekst 4">
                <a:extLst>
                  <a:ext uri="{FF2B5EF4-FFF2-40B4-BE49-F238E27FC236}">
                    <a16:creationId xmlns:a16="http://schemas.microsoft.com/office/drawing/2014/main" id="{37E5C697-96B0-4F21-8BE9-05BE642506D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482852" y="4204209"/>
                <a:ext cx="9226296" cy="1645920"/>
              </a:xfrm>
            </p:spPr>
            <p:txBody>
              <a:bodyPr anchor="b"/>
              <a:lstStyle/>
              <a:p>
                <a:pPr algn="ctr"/>
                <a14:m>
                  <m:oMath xmlns:m="http://schemas.openxmlformats.org/officeDocument/2006/math">
                    <m:r>
                      <a:rPr lang="nb-NO" i="1" smtClean="0">
                        <a:solidFill>
                          <a:srgbClr val="89898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rgbClr val="898989"/>
                    </a:solidFill>
                  </a:rPr>
                  <a:t> =  9.80665 m/s</a:t>
                </a:r>
                <a:r>
                  <a:rPr lang="en-US" baseline="30000" dirty="0">
                    <a:solidFill>
                      <a:srgbClr val="898989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5" name="Plassholder for tekst 4">
                <a:extLst>
                  <a:ext uri="{FF2B5EF4-FFF2-40B4-BE49-F238E27FC236}">
                    <a16:creationId xmlns:a16="http://schemas.microsoft.com/office/drawing/2014/main" id="{37E5C697-96B0-4F21-8BE9-05BE642506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82852" y="4204209"/>
                <a:ext cx="9226296" cy="1645920"/>
              </a:xfrm>
              <a:blipFill>
                <a:blip r:embed="rId3"/>
                <a:stretch>
                  <a:fillRect b="-1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8217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FA34AB4F-DA6D-4630-BC4B-64E49F8AFC51}"/>
              </a:ext>
            </a:extLst>
          </p:cNvPr>
          <p:cNvGrpSpPr/>
          <p:nvPr/>
        </p:nvGrpSpPr>
        <p:grpSpPr>
          <a:xfrm>
            <a:off x="7663268" y="5323342"/>
            <a:ext cx="2574744" cy="738664"/>
            <a:chOff x="2671676" y="4252404"/>
            <a:chExt cx="2574744" cy="738664"/>
          </a:xfrm>
        </p:grpSpPr>
        <p:sp>
          <p:nvSpPr>
            <p:cNvPr id="3" name="TekstSylinder 2">
              <a:extLst>
                <a:ext uri="{FF2B5EF4-FFF2-40B4-BE49-F238E27FC236}">
                  <a16:creationId xmlns:a16="http://schemas.microsoft.com/office/drawing/2014/main" id="{6C6369E7-D19D-496F-90E3-818D5BD4786E}"/>
                </a:ext>
              </a:extLst>
            </p:cNvPr>
            <p:cNvSpPr txBox="1"/>
            <p:nvPr/>
          </p:nvSpPr>
          <p:spPr>
            <a:xfrm>
              <a:off x="2831977" y="4252404"/>
              <a:ext cx="2254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>
                  <a:solidFill>
                    <a:srgbClr val="898989"/>
                  </a:solidFill>
                </a:rPr>
                <a:t>Avogadro’s</a:t>
              </a:r>
              <a:r>
                <a:rPr lang="nb-NO" dirty="0">
                  <a:solidFill>
                    <a:srgbClr val="898989"/>
                  </a:solidFill>
                </a:rPr>
                <a:t> </a:t>
              </a:r>
              <a:r>
                <a:rPr lang="nb-NO" dirty="0" err="1">
                  <a:solidFill>
                    <a:srgbClr val="898989"/>
                  </a:solidFill>
                </a:rPr>
                <a:t>constant</a:t>
              </a:r>
              <a:endParaRPr lang="en-US" dirty="0">
                <a:solidFill>
                  <a:srgbClr val="898989"/>
                </a:solidFill>
              </a:endParaRPr>
            </a:p>
          </p:txBody>
        </p:sp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9F2F6B36-277D-4480-BA1B-0A92508D07B2}"/>
                </a:ext>
              </a:extLst>
            </p:cNvPr>
            <p:cNvSpPr/>
            <p:nvPr/>
          </p:nvSpPr>
          <p:spPr>
            <a:xfrm>
              <a:off x="2671676" y="4621736"/>
              <a:ext cx="25747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898989"/>
                  </a:solidFill>
                </a:rPr>
                <a:t>6.02214076×10</a:t>
              </a:r>
              <a:r>
                <a:rPr lang="en-US" baseline="30000" dirty="0">
                  <a:solidFill>
                    <a:srgbClr val="898989"/>
                  </a:solidFill>
                </a:rPr>
                <a:t>23</a:t>
              </a:r>
              <a:r>
                <a:rPr lang="en-US" dirty="0">
                  <a:solidFill>
                    <a:srgbClr val="898989"/>
                  </a:solidFill>
                </a:rPr>
                <a:t> mol</a:t>
              </a:r>
              <a:r>
                <a:rPr lang="en-US" baseline="30000" dirty="0">
                  <a:solidFill>
                    <a:srgbClr val="898989"/>
                  </a:solidFill>
                </a:rPr>
                <a:t>−1</a:t>
              </a:r>
              <a:endParaRPr lang="en-US" dirty="0">
                <a:solidFill>
                  <a:srgbClr val="898989"/>
                </a:solidFill>
              </a:endParaRPr>
            </a:p>
          </p:txBody>
        </p:sp>
      </p:grpSp>
      <p:grpSp>
        <p:nvGrpSpPr>
          <p:cNvPr id="6" name="Gruppe 5">
            <a:extLst>
              <a:ext uri="{FF2B5EF4-FFF2-40B4-BE49-F238E27FC236}">
                <a16:creationId xmlns:a16="http://schemas.microsoft.com/office/drawing/2014/main" id="{ACC796D9-CC17-4FA0-92BA-C827F69E6302}"/>
              </a:ext>
            </a:extLst>
          </p:cNvPr>
          <p:cNvGrpSpPr/>
          <p:nvPr/>
        </p:nvGrpSpPr>
        <p:grpSpPr>
          <a:xfrm>
            <a:off x="828520" y="2875002"/>
            <a:ext cx="2815194" cy="738664"/>
            <a:chOff x="2831977" y="3863033"/>
            <a:chExt cx="2815194" cy="738664"/>
          </a:xfrm>
        </p:grpSpPr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2AAF9B6E-1EA9-41CD-A199-4193D657B2A9}"/>
                </a:ext>
              </a:extLst>
            </p:cNvPr>
            <p:cNvSpPr txBox="1"/>
            <p:nvPr/>
          </p:nvSpPr>
          <p:spPr>
            <a:xfrm>
              <a:off x="2831977" y="3863033"/>
              <a:ext cx="2815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>
                  <a:solidFill>
                    <a:srgbClr val="898989"/>
                  </a:solidFill>
                </a:rPr>
                <a:t>Speed </a:t>
              </a:r>
              <a:r>
                <a:rPr lang="nb-NO" dirty="0" err="1">
                  <a:solidFill>
                    <a:srgbClr val="898989"/>
                  </a:solidFill>
                </a:rPr>
                <a:t>of</a:t>
              </a:r>
              <a:r>
                <a:rPr lang="nb-NO" dirty="0">
                  <a:solidFill>
                    <a:srgbClr val="898989"/>
                  </a:solidFill>
                </a:rPr>
                <a:t> </a:t>
              </a:r>
              <a:r>
                <a:rPr lang="nb-NO" dirty="0" err="1">
                  <a:solidFill>
                    <a:srgbClr val="898989"/>
                  </a:solidFill>
                </a:rPr>
                <a:t>Light</a:t>
              </a:r>
              <a:r>
                <a:rPr lang="nb-NO" dirty="0">
                  <a:solidFill>
                    <a:srgbClr val="898989"/>
                  </a:solidFill>
                </a:rPr>
                <a:t> in </a:t>
              </a:r>
              <a:r>
                <a:rPr lang="nb-NO" dirty="0" err="1">
                  <a:solidFill>
                    <a:srgbClr val="898989"/>
                  </a:solidFill>
                </a:rPr>
                <a:t>Vacuum</a:t>
              </a:r>
              <a:endParaRPr lang="en-US" dirty="0">
                <a:solidFill>
                  <a:srgbClr val="898989"/>
                </a:solidFill>
              </a:endParaRPr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96F977BF-C92C-453B-B6AD-7813E0658328}"/>
                </a:ext>
              </a:extLst>
            </p:cNvPr>
            <p:cNvSpPr/>
            <p:nvPr/>
          </p:nvSpPr>
          <p:spPr>
            <a:xfrm>
              <a:off x="3337724" y="4232365"/>
              <a:ext cx="18036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898989"/>
                  </a:solidFill>
                  <a:latin typeface="Georgia (Brødtekst)"/>
                </a:rPr>
                <a:t>299792458 m/s</a:t>
              </a:r>
            </a:p>
          </p:txBody>
        </p:sp>
      </p:grpSp>
      <p:grpSp>
        <p:nvGrpSpPr>
          <p:cNvPr id="10" name="Gruppe 9">
            <a:extLst>
              <a:ext uri="{FF2B5EF4-FFF2-40B4-BE49-F238E27FC236}">
                <a16:creationId xmlns:a16="http://schemas.microsoft.com/office/drawing/2014/main" id="{097E01C4-60D6-48CC-935F-8E7EF327A955}"/>
              </a:ext>
            </a:extLst>
          </p:cNvPr>
          <p:cNvGrpSpPr/>
          <p:nvPr/>
        </p:nvGrpSpPr>
        <p:grpSpPr>
          <a:xfrm>
            <a:off x="4335742" y="815745"/>
            <a:ext cx="3520516" cy="738664"/>
            <a:chOff x="2831977" y="4252404"/>
            <a:chExt cx="3520516" cy="738664"/>
          </a:xfrm>
        </p:grpSpPr>
        <p:sp>
          <p:nvSpPr>
            <p:cNvPr id="11" name="TekstSylinder 10">
              <a:extLst>
                <a:ext uri="{FF2B5EF4-FFF2-40B4-BE49-F238E27FC236}">
                  <a16:creationId xmlns:a16="http://schemas.microsoft.com/office/drawing/2014/main" id="{4B9A31D5-728A-40A1-BE5C-43260D8D5DE4}"/>
                </a:ext>
              </a:extLst>
            </p:cNvPr>
            <p:cNvSpPr txBox="1"/>
            <p:nvPr/>
          </p:nvSpPr>
          <p:spPr>
            <a:xfrm>
              <a:off x="2831977" y="4252404"/>
              <a:ext cx="35205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>
                  <a:solidFill>
                    <a:srgbClr val="898989"/>
                  </a:solidFill>
                </a:rPr>
                <a:t>Newton’s</a:t>
              </a:r>
              <a:r>
                <a:rPr lang="nb-NO" dirty="0">
                  <a:solidFill>
                    <a:srgbClr val="898989"/>
                  </a:solidFill>
                </a:rPr>
                <a:t> </a:t>
              </a:r>
              <a:r>
                <a:rPr lang="nb-NO" dirty="0" err="1">
                  <a:solidFill>
                    <a:srgbClr val="898989"/>
                  </a:solidFill>
                </a:rPr>
                <a:t>Gravitational</a:t>
              </a:r>
              <a:r>
                <a:rPr lang="nb-NO" dirty="0">
                  <a:solidFill>
                    <a:srgbClr val="898989"/>
                  </a:solidFill>
                </a:rPr>
                <a:t> </a:t>
              </a:r>
              <a:r>
                <a:rPr lang="nb-NO" dirty="0" err="1">
                  <a:solidFill>
                    <a:srgbClr val="898989"/>
                  </a:solidFill>
                </a:rPr>
                <a:t>Constant</a:t>
              </a:r>
              <a:endParaRPr lang="en-US" dirty="0">
                <a:solidFill>
                  <a:srgbClr val="898989"/>
                </a:solidFill>
              </a:endParaRP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A45E0C65-EC42-4E9F-8D0C-4CCFF4F0BD83}"/>
                </a:ext>
              </a:extLst>
            </p:cNvPr>
            <p:cNvSpPr/>
            <p:nvPr/>
          </p:nvSpPr>
          <p:spPr>
            <a:xfrm>
              <a:off x="2965224" y="4621736"/>
              <a:ext cx="32494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898989"/>
                  </a:solidFill>
                </a:rPr>
                <a:t>6.67430(15)×10</a:t>
              </a:r>
              <a:r>
                <a:rPr lang="en-US" baseline="30000" dirty="0">
                  <a:solidFill>
                    <a:srgbClr val="898989"/>
                  </a:solidFill>
                </a:rPr>
                <a:t>−11</a:t>
              </a:r>
              <a:r>
                <a:rPr lang="en-US" dirty="0">
                  <a:solidFill>
                    <a:srgbClr val="898989"/>
                  </a:solidFill>
                </a:rPr>
                <a:t> m</a:t>
              </a:r>
              <a:r>
                <a:rPr lang="en-US" baseline="30000" dirty="0">
                  <a:solidFill>
                    <a:srgbClr val="898989"/>
                  </a:solidFill>
                </a:rPr>
                <a:t>3</a:t>
              </a:r>
              <a:r>
                <a:rPr lang="en-US" dirty="0">
                  <a:solidFill>
                    <a:srgbClr val="898989"/>
                  </a:solidFill>
                </a:rPr>
                <a:t>⋅kg</a:t>
              </a:r>
              <a:r>
                <a:rPr lang="en-US" baseline="30000" dirty="0">
                  <a:solidFill>
                    <a:srgbClr val="898989"/>
                  </a:solidFill>
                </a:rPr>
                <a:t>−1</a:t>
              </a:r>
              <a:r>
                <a:rPr lang="en-US" dirty="0">
                  <a:solidFill>
                    <a:srgbClr val="898989"/>
                  </a:solidFill>
                </a:rPr>
                <a:t>⋅s</a:t>
              </a:r>
              <a:r>
                <a:rPr lang="en-US" baseline="30000" dirty="0">
                  <a:solidFill>
                    <a:srgbClr val="898989"/>
                  </a:solidFill>
                </a:rPr>
                <a:t>−2</a:t>
              </a:r>
              <a:endParaRPr lang="en-US" dirty="0">
                <a:solidFill>
                  <a:srgbClr val="898989"/>
                </a:solidFill>
              </a:endParaRPr>
            </a:p>
          </p:txBody>
        </p:sp>
      </p:grp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FAF8C9B9-4516-439D-B040-3FA96D5B9E52}"/>
              </a:ext>
            </a:extLst>
          </p:cNvPr>
          <p:cNvGrpSpPr/>
          <p:nvPr/>
        </p:nvGrpSpPr>
        <p:grpSpPr>
          <a:xfrm>
            <a:off x="8950640" y="2875002"/>
            <a:ext cx="2412840" cy="738664"/>
            <a:chOff x="2965224" y="4252404"/>
            <a:chExt cx="2412840" cy="738664"/>
          </a:xfrm>
        </p:grpSpPr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2B1CF68D-A211-4F5A-A8A9-D75BC75DE2C4}"/>
                </a:ext>
              </a:extLst>
            </p:cNvPr>
            <p:cNvSpPr txBox="1"/>
            <p:nvPr/>
          </p:nvSpPr>
          <p:spPr>
            <a:xfrm>
              <a:off x="3096670" y="4252404"/>
              <a:ext cx="2149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>
                  <a:solidFill>
                    <a:srgbClr val="898989"/>
                  </a:solidFill>
                </a:rPr>
                <a:t>Elementary</a:t>
              </a:r>
              <a:r>
                <a:rPr lang="nb-NO" dirty="0">
                  <a:solidFill>
                    <a:srgbClr val="898989"/>
                  </a:solidFill>
                </a:rPr>
                <a:t> Charge</a:t>
              </a:r>
              <a:endParaRPr lang="en-US" dirty="0">
                <a:solidFill>
                  <a:srgbClr val="898989"/>
                </a:solidFill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8EA2D698-4D5A-4138-A14C-1F27E702110B}"/>
                </a:ext>
              </a:extLst>
            </p:cNvPr>
            <p:cNvSpPr/>
            <p:nvPr/>
          </p:nvSpPr>
          <p:spPr>
            <a:xfrm>
              <a:off x="2965224" y="4621736"/>
              <a:ext cx="24128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898989"/>
                  </a:solidFill>
                </a:rPr>
                <a:t>1.602176634×10</a:t>
              </a:r>
              <a:r>
                <a:rPr lang="en-US" baseline="30000" dirty="0">
                  <a:solidFill>
                    <a:srgbClr val="898989"/>
                  </a:solidFill>
                </a:rPr>
                <a:t>−19</a:t>
              </a:r>
              <a:r>
                <a:rPr lang="en-US" dirty="0">
                  <a:solidFill>
                    <a:srgbClr val="898989"/>
                  </a:solidFill>
                </a:rPr>
                <a:t> C</a:t>
              </a:r>
            </a:p>
          </p:txBody>
        </p:sp>
      </p:grp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B1804327-B0ED-485F-AA1F-F21CC4318BC7}"/>
              </a:ext>
            </a:extLst>
          </p:cNvPr>
          <p:cNvGrpSpPr/>
          <p:nvPr/>
        </p:nvGrpSpPr>
        <p:grpSpPr>
          <a:xfrm>
            <a:off x="2437294" y="5303591"/>
            <a:ext cx="2412840" cy="758415"/>
            <a:chOff x="2891485" y="4252404"/>
            <a:chExt cx="2412840" cy="758415"/>
          </a:xfrm>
        </p:grpSpPr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75C0D0F-FF1D-48AA-B1C4-96610E07FD62}"/>
                </a:ext>
              </a:extLst>
            </p:cNvPr>
            <p:cNvSpPr txBox="1"/>
            <p:nvPr/>
          </p:nvSpPr>
          <p:spPr>
            <a:xfrm>
              <a:off x="3096670" y="4252404"/>
              <a:ext cx="2002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>
                  <a:solidFill>
                    <a:srgbClr val="898989"/>
                  </a:solidFill>
                </a:rPr>
                <a:t>Planck’s</a:t>
              </a:r>
              <a:r>
                <a:rPr lang="nb-NO" dirty="0">
                  <a:solidFill>
                    <a:srgbClr val="898989"/>
                  </a:solidFill>
                </a:rPr>
                <a:t> </a:t>
              </a:r>
              <a:r>
                <a:rPr lang="nb-NO" dirty="0" err="1">
                  <a:solidFill>
                    <a:srgbClr val="898989"/>
                  </a:solidFill>
                </a:rPr>
                <a:t>Constant</a:t>
              </a:r>
              <a:endParaRPr lang="en-US" dirty="0">
                <a:solidFill>
                  <a:srgbClr val="898989"/>
                </a:solidFill>
              </a:endParaRPr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AB0C843D-FBC7-4B0B-89F7-73F9D245EB31}"/>
                </a:ext>
              </a:extLst>
            </p:cNvPr>
            <p:cNvSpPr/>
            <p:nvPr/>
          </p:nvSpPr>
          <p:spPr>
            <a:xfrm>
              <a:off x="2891485" y="4641487"/>
              <a:ext cx="24128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898989"/>
                  </a:solidFill>
                </a:rPr>
                <a:t>6.62607015×10</a:t>
              </a:r>
              <a:r>
                <a:rPr lang="en-US" baseline="30000" dirty="0">
                  <a:solidFill>
                    <a:srgbClr val="898989"/>
                  </a:solidFill>
                </a:rPr>
                <a:t>−34</a:t>
              </a:r>
              <a:r>
                <a:rPr lang="en-US" dirty="0">
                  <a:solidFill>
                    <a:srgbClr val="898989"/>
                  </a:solidFill>
                </a:rPr>
                <a:t> J⋅s</a:t>
              </a:r>
            </a:p>
          </p:txBody>
        </p:sp>
      </p:grpSp>
      <p:sp>
        <p:nvSpPr>
          <p:cNvPr id="19" name="Tittel 18">
            <a:extLst>
              <a:ext uri="{FF2B5EF4-FFF2-40B4-BE49-F238E27FC236}">
                <a16:creationId xmlns:a16="http://schemas.microsoft.com/office/drawing/2014/main" id="{5E65DB87-1046-4F9D-B4CB-DD1A4306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753" y="2599901"/>
            <a:ext cx="3440494" cy="1658198"/>
          </a:xfrm>
        </p:spPr>
        <p:txBody>
          <a:bodyPr/>
          <a:lstStyle/>
          <a:p>
            <a:pPr algn="ctr"/>
            <a:r>
              <a:rPr lang="nb-NO" dirty="0"/>
              <a:t>Konstanter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32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21E91CC9-88A4-4C79-908C-39F1EA00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5" y="767419"/>
            <a:ext cx="10979991" cy="3355848"/>
          </a:xfrm>
        </p:spPr>
        <p:txBody>
          <a:bodyPr/>
          <a:lstStyle/>
          <a:p>
            <a:pPr algn="ctr"/>
            <a:r>
              <a:rPr lang="nb-NO" dirty="0"/>
              <a:t>Python har ikke konstanter</a:t>
            </a:r>
            <a:endParaRPr lang="en-US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99D1347-7409-40F7-8F8A-AF65E8FEE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005" y="4204208"/>
            <a:ext cx="10979991" cy="2055077"/>
          </a:xfrm>
        </p:spPr>
        <p:txBody>
          <a:bodyPr anchor="ctr">
            <a:normAutofit/>
          </a:bodyPr>
          <a:lstStyle/>
          <a:p>
            <a:pPr algn="ctr"/>
            <a:r>
              <a:rPr lang="nb-NO" dirty="0">
                <a:solidFill>
                  <a:srgbClr val="898989"/>
                </a:solidFill>
              </a:rPr>
              <a:t>Vi bruker CAPS for å vise at en variabel er en konstant</a:t>
            </a:r>
          </a:p>
          <a:p>
            <a:pPr algn="ctr"/>
            <a:endParaRPr lang="nb-NO" dirty="0">
              <a:solidFill>
                <a:srgbClr val="898989"/>
              </a:solidFill>
            </a:endParaRPr>
          </a:p>
          <a:p>
            <a:pPr algn="ctr"/>
            <a:r>
              <a:rPr lang="nb-NO" dirty="0">
                <a:solidFill>
                  <a:srgbClr val="898989"/>
                </a:solidFill>
              </a:rPr>
              <a:t>Notasjon/Konvensjon</a:t>
            </a:r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8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esultat for exam meme">
            <a:extLst>
              <a:ext uri="{FF2B5EF4-FFF2-40B4-BE49-F238E27FC236}">
                <a16:creationId xmlns:a16="http://schemas.microsoft.com/office/drawing/2014/main" id="{13E0DF69-6AF5-423C-9C37-FE4A2A6D9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084" y="90110"/>
            <a:ext cx="7107833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936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F2F6B36-277D-4480-BA1B-0A92508D07B2}"/>
              </a:ext>
            </a:extLst>
          </p:cNvPr>
          <p:cNvSpPr/>
          <p:nvPr/>
        </p:nvSpPr>
        <p:spPr>
          <a:xfrm>
            <a:off x="3530232" y="4534845"/>
            <a:ext cx="5355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98989"/>
                </a:solidFill>
              </a:rPr>
              <a:t>AVOGADROS_NUMBER = 6.02214076 × 10 ** 23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6F977BF-C92C-453B-B6AD-7813E0658328}"/>
              </a:ext>
            </a:extLst>
          </p:cNvPr>
          <p:cNvSpPr/>
          <p:nvPr/>
        </p:nvSpPr>
        <p:spPr>
          <a:xfrm>
            <a:off x="4257996" y="1953822"/>
            <a:ext cx="3676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898989"/>
                </a:solidFill>
                <a:latin typeface="Georgia (Brødtekst)"/>
              </a:rPr>
              <a:t>SPEED_OF_LIGHT = 299792458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45E0C65-EC42-4E9F-8D0C-4CCFF4F0BD83}"/>
              </a:ext>
            </a:extLst>
          </p:cNvPr>
          <p:cNvSpPr/>
          <p:nvPr/>
        </p:nvSpPr>
        <p:spPr>
          <a:xfrm>
            <a:off x="3078987" y="663310"/>
            <a:ext cx="5808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98989"/>
                </a:solidFill>
              </a:rPr>
              <a:t>GRAVITATIONAL_CONSTANT = 6.67430 × 10 ** (-11)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EA2D698-4D5A-4138-A14C-1F27E702110B}"/>
              </a:ext>
            </a:extLst>
          </p:cNvPr>
          <p:cNvSpPr/>
          <p:nvPr/>
        </p:nvSpPr>
        <p:spPr>
          <a:xfrm>
            <a:off x="3122268" y="3244334"/>
            <a:ext cx="5763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98989"/>
                </a:solidFill>
              </a:rPr>
              <a:t>ELEMENTARY_CHARGE = 1.602176634 × 10 ** (-19)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AB0C843D-FBC7-4B0B-89F7-73F9D245EB31}"/>
              </a:ext>
            </a:extLst>
          </p:cNvPr>
          <p:cNvSpPr/>
          <p:nvPr/>
        </p:nvSpPr>
        <p:spPr>
          <a:xfrm>
            <a:off x="3490957" y="5825357"/>
            <a:ext cx="5322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98989"/>
                </a:solidFill>
              </a:rPr>
              <a:t>PLANCKS_CONSTANT = 6.62607015×10 ** (-34)</a:t>
            </a:r>
          </a:p>
        </p:txBody>
      </p:sp>
    </p:spTree>
    <p:extLst>
      <p:ext uri="{BB962C8B-B14F-4D97-AF65-F5344CB8AC3E}">
        <p14:creationId xmlns:p14="http://schemas.microsoft.com/office/powerpoint/2010/main" val="1760961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ilderesultat for snake case">
            <a:extLst>
              <a:ext uri="{FF2B5EF4-FFF2-40B4-BE49-F238E27FC236}">
                <a16:creationId xmlns:a16="http://schemas.microsoft.com/office/drawing/2014/main" id="{A6622055-D95B-4774-A3E4-931C7C1E0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99" y="224161"/>
            <a:ext cx="11727402" cy="640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476F047-6D4E-48CC-8139-10CAC974EDB2}"/>
              </a:ext>
            </a:extLst>
          </p:cNvPr>
          <p:cNvSpPr/>
          <p:nvPr/>
        </p:nvSpPr>
        <p:spPr>
          <a:xfrm>
            <a:off x="503152" y="2166991"/>
            <a:ext cx="10921329" cy="784593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4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9A2CC213-01C6-43C2-98A4-D37EA25F67CA}"/>
              </a:ext>
            </a:extLst>
          </p:cNvPr>
          <p:cNvSpPr txBox="1"/>
          <p:nvPr/>
        </p:nvSpPr>
        <p:spPr>
          <a:xfrm>
            <a:off x="4545367" y="1851645"/>
            <a:ext cx="2696208" cy="31547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99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∞</a:t>
            </a:r>
            <a:endParaRPr lang="en-US" sz="19900" dirty="0">
              <a:solidFill>
                <a:srgbClr val="FFAFCA"/>
              </a:solidFill>
            </a:endParaRPr>
          </a:p>
        </p:txBody>
      </p:sp>
      <p:pic>
        <p:nvPicPr>
          <p:cNvPr id="2050" name="Picture 2" descr="Bilderesultat for functions input output">
            <a:extLst>
              <a:ext uri="{FF2B5EF4-FFF2-40B4-BE49-F238E27FC236}">
                <a16:creationId xmlns:a16="http://schemas.microsoft.com/office/drawing/2014/main" id="{8C08BE1F-D931-43C2-A81B-C69AE8849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255" y="998738"/>
            <a:ext cx="4913405" cy="486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ilderesultat for directions arrow road left right">
            <a:extLst>
              <a:ext uri="{FF2B5EF4-FFF2-40B4-BE49-F238E27FC236}">
                <a16:creationId xmlns:a16="http://schemas.microsoft.com/office/drawing/2014/main" id="{2996EF14-3286-4285-8801-53BC15F54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4685"/>
            <a:ext cx="4732065" cy="315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488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0B77308-5F35-4B2F-BE5A-DDEBCE8177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4" b="20773"/>
          <a:stretch/>
        </p:blipFill>
        <p:spPr bwMode="auto">
          <a:xfrm>
            <a:off x="558800" y="0"/>
            <a:ext cx="11074400" cy="681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11620A5-F6B8-441E-8B4C-9D4170EC6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12" y="767419"/>
            <a:ext cx="10780776" cy="2661581"/>
          </a:xfrm>
        </p:spPr>
        <p:txBody>
          <a:bodyPr/>
          <a:lstStyle/>
          <a:p>
            <a:pPr algn="ctr"/>
            <a:r>
              <a:rPr lang="nb-NO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Blokker</a:t>
            </a:r>
            <a:endParaRPr lang="en-US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4108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0FAA13-B490-401D-9898-47541828B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490" y="603682"/>
            <a:ext cx="6778482" cy="5681708"/>
          </a:xfrm>
        </p:spPr>
        <p:txBody>
          <a:bodyPr anchor="ctr">
            <a:normAutofit fontScale="92500" lnSpcReduction="10000"/>
          </a:bodyPr>
          <a:lstStyle/>
          <a:p>
            <a:r>
              <a:rPr lang="nb-NO" dirty="0" err="1">
                <a:solidFill>
                  <a:srgbClr val="898989"/>
                </a:solidFill>
              </a:rPr>
              <a:t>if</a:t>
            </a:r>
            <a:r>
              <a:rPr lang="nb-NO" dirty="0">
                <a:solidFill>
                  <a:srgbClr val="898989"/>
                </a:solidFill>
              </a:rPr>
              <a:t> </a:t>
            </a:r>
            <a:r>
              <a:rPr lang="en-US" dirty="0">
                <a:solidFill>
                  <a:srgbClr val="898989"/>
                </a:solidFill>
              </a:rPr>
              <a:t>a &lt; 5: </a:t>
            </a:r>
          </a:p>
          <a:p>
            <a:endParaRPr lang="en-US" dirty="0">
              <a:solidFill>
                <a:srgbClr val="898989"/>
              </a:solidFill>
            </a:endParaRPr>
          </a:p>
          <a:p>
            <a:r>
              <a:rPr lang="en-US" dirty="0" err="1">
                <a:solidFill>
                  <a:srgbClr val="898989"/>
                </a:solidFill>
              </a:rPr>
              <a:t>elif</a:t>
            </a:r>
            <a:r>
              <a:rPr lang="en-US" dirty="0">
                <a:solidFill>
                  <a:srgbClr val="898989"/>
                </a:solidFill>
              </a:rPr>
              <a:t> a &gt; 5:</a:t>
            </a:r>
          </a:p>
          <a:p>
            <a:endParaRPr lang="en-US" dirty="0">
              <a:solidFill>
                <a:srgbClr val="898989"/>
              </a:solidFill>
            </a:endParaRPr>
          </a:p>
          <a:p>
            <a:r>
              <a:rPr lang="nb-NO" dirty="0" err="1">
                <a:solidFill>
                  <a:srgbClr val="898989"/>
                </a:solidFill>
              </a:rPr>
              <a:t>else</a:t>
            </a:r>
            <a:r>
              <a:rPr lang="nb-NO" dirty="0">
                <a:solidFill>
                  <a:srgbClr val="898989"/>
                </a:solidFill>
              </a:rPr>
              <a:t>:</a:t>
            </a:r>
          </a:p>
          <a:p>
            <a:endParaRPr lang="nb-NO" dirty="0">
              <a:solidFill>
                <a:srgbClr val="898989"/>
              </a:solidFill>
            </a:endParaRPr>
          </a:p>
          <a:p>
            <a:r>
              <a:rPr lang="nb-NO" dirty="0" err="1">
                <a:solidFill>
                  <a:srgbClr val="898989"/>
                </a:solidFill>
              </a:rPr>
              <a:t>def</a:t>
            </a:r>
            <a:r>
              <a:rPr lang="nb-NO" dirty="0">
                <a:solidFill>
                  <a:srgbClr val="898989"/>
                </a:solidFill>
              </a:rPr>
              <a:t> </a:t>
            </a:r>
            <a:r>
              <a:rPr lang="nb-NO" dirty="0" err="1">
                <a:solidFill>
                  <a:srgbClr val="898989"/>
                </a:solidFill>
              </a:rPr>
              <a:t>myFunction</a:t>
            </a:r>
            <a:r>
              <a:rPr lang="nb-NO" dirty="0">
                <a:solidFill>
                  <a:srgbClr val="898989"/>
                </a:solidFill>
              </a:rPr>
              <a:t>(parameter1, parameter2):</a:t>
            </a:r>
          </a:p>
          <a:p>
            <a:endParaRPr lang="nb-NO" dirty="0">
              <a:solidFill>
                <a:srgbClr val="898989"/>
              </a:solidFill>
            </a:endParaRPr>
          </a:p>
          <a:p>
            <a:r>
              <a:rPr lang="nb-NO" dirty="0">
                <a:solidFill>
                  <a:srgbClr val="898989"/>
                </a:solidFill>
              </a:rPr>
              <a:t>for i in range(n):</a:t>
            </a:r>
          </a:p>
          <a:p>
            <a:endParaRPr lang="nb-NO" dirty="0">
              <a:solidFill>
                <a:srgbClr val="898989"/>
              </a:solidFill>
            </a:endParaRPr>
          </a:p>
          <a:p>
            <a:r>
              <a:rPr lang="nb-NO" dirty="0">
                <a:solidFill>
                  <a:srgbClr val="898989"/>
                </a:solidFill>
              </a:rPr>
              <a:t>for sang in spilleliste:</a:t>
            </a:r>
          </a:p>
          <a:p>
            <a:endParaRPr lang="nb-NO" dirty="0">
              <a:solidFill>
                <a:srgbClr val="898989"/>
              </a:solidFill>
            </a:endParaRPr>
          </a:p>
          <a:p>
            <a:r>
              <a:rPr lang="en-US" dirty="0">
                <a:solidFill>
                  <a:srgbClr val="898989"/>
                </a:solidFill>
              </a:rPr>
              <a:t>while a &lt; 5:</a:t>
            </a:r>
          </a:p>
        </p:txBody>
      </p:sp>
    </p:spTree>
    <p:extLst>
      <p:ext uri="{BB962C8B-B14F-4D97-AF65-F5344CB8AC3E}">
        <p14:creationId xmlns:p14="http://schemas.microsoft.com/office/powerpoint/2010/main" val="4269656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ilderesultat for python logo">
            <a:extLst>
              <a:ext uri="{FF2B5EF4-FFF2-40B4-BE49-F238E27FC236}">
                <a16:creationId xmlns:a16="http://schemas.microsoft.com/office/drawing/2014/main" id="{546C3F97-2EDE-47E6-80EB-D5368AAEB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57" y="497149"/>
            <a:ext cx="2072936" cy="207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ilderesultat for python logo">
            <a:extLst>
              <a:ext uri="{FF2B5EF4-FFF2-40B4-BE49-F238E27FC236}">
                <a16:creationId xmlns:a16="http://schemas.microsoft.com/office/drawing/2014/main" id="{F6092566-BA26-4743-8A97-0DD1E9EFC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493" y="2570085"/>
            <a:ext cx="2072936" cy="207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ilderesultat for python logo">
            <a:extLst>
              <a:ext uri="{FF2B5EF4-FFF2-40B4-BE49-F238E27FC236}">
                <a16:creationId xmlns:a16="http://schemas.microsoft.com/office/drawing/2014/main" id="{4544A46F-2387-4B34-BFB3-6BA26B3A2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29" y="4643021"/>
            <a:ext cx="2072936" cy="207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1F40727-E8F3-4193-B330-F8609F6FA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5422" y="1746681"/>
            <a:ext cx="7526578" cy="2267613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accent1"/>
                </a:solidFill>
              </a:rPr>
              <a:t>I Python bruker vi innrykk og kolon</a:t>
            </a:r>
          </a:p>
          <a:p>
            <a:endParaRPr lang="nb-NO" dirty="0">
              <a:solidFill>
                <a:schemeClr val="accent1"/>
              </a:solidFill>
            </a:endParaRPr>
          </a:p>
          <a:p>
            <a:r>
              <a:rPr lang="nb-NO" dirty="0">
                <a:solidFill>
                  <a:schemeClr val="accent1"/>
                </a:solidFill>
              </a:rPr>
              <a:t>			       &lt;tab&gt;		   :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6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12B0C2-47CC-41AA-8567-E54661D0A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12" y="1751076"/>
            <a:ext cx="10780776" cy="3355848"/>
          </a:xfrm>
        </p:spPr>
        <p:txBody>
          <a:bodyPr anchor="ctr"/>
          <a:lstStyle/>
          <a:p>
            <a:pPr algn="ctr"/>
            <a:r>
              <a:rPr lang="nb-NO" dirty="0"/>
              <a:t>Skop</a:t>
            </a:r>
            <a:endParaRPr lang="en-US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3BD12D9-4547-4CFF-A465-D159AF9C7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2852" y="4802820"/>
            <a:ext cx="9226296" cy="1082820"/>
          </a:xfrm>
        </p:spPr>
        <p:txBody>
          <a:bodyPr/>
          <a:lstStyle/>
          <a:p>
            <a:pPr algn="ctr"/>
            <a:r>
              <a:rPr lang="nb-NO" dirty="0">
                <a:solidFill>
                  <a:srgbClr val="898989"/>
                </a:solidFill>
              </a:rPr>
              <a:t>Vi fokuserer på funksjoner og prosedyrer</a:t>
            </a:r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62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ight">
            <a:hlinkClick r:id="" action="ppaction://media"/>
            <a:extLst>
              <a:ext uri="{FF2B5EF4-FFF2-40B4-BE49-F238E27FC236}">
                <a16:creationId xmlns:a16="http://schemas.microsoft.com/office/drawing/2014/main" id="{C780ED0D-7CED-4AC8-97A5-0398EF0B629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59149" y="-1633"/>
            <a:ext cx="9170633" cy="6859633"/>
          </a:xfrm>
          <a:prstGeom prst="rect">
            <a:avLst/>
          </a:prstGeom>
        </p:spPr>
      </p:pic>
      <p:pic>
        <p:nvPicPr>
          <p:cNvPr id="5" name="Picture 2" descr="Bilderesultat for lion king everything the light touches">
            <a:extLst>
              <a:ext uri="{FF2B5EF4-FFF2-40B4-BE49-F238E27FC236}">
                <a16:creationId xmlns:a16="http://schemas.microsoft.com/office/drawing/2014/main" id="{FB46EF70-7B80-4808-81B2-F493AB58F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-1634"/>
            <a:ext cx="4762500" cy="685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uppe 23">
            <a:extLst>
              <a:ext uri="{FF2B5EF4-FFF2-40B4-BE49-F238E27FC236}">
                <a16:creationId xmlns:a16="http://schemas.microsoft.com/office/drawing/2014/main" id="{D48AB14C-AF5A-4578-ADE8-37DFAD9439D7}"/>
              </a:ext>
            </a:extLst>
          </p:cNvPr>
          <p:cNvGrpSpPr/>
          <p:nvPr/>
        </p:nvGrpSpPr>
        <p:grpSpPr>
          <a:xfrm>
            <a:off x="7771464" y="3992832"/>
            <a:ext cx="1191240" cy="920160"/>
            <a:chOff x="7771464" y="3992832"/>
            <a:chExt cx="1191240" cy="92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Håndskrift 5">
                  <a:extLst>
                    <a:ext uri="{FF2B5EF4-FFF2-40B4-BE49-F238E27FC236}">
                      <a16:creationId xmlns:a16="http://schemas.microsoft.com/office/drawing/2014/main" id="{7B3E8210-3186-4BAA-A726-1054F471B8AC}"/>
                    </a:ext>
                  </a:extLst>
                </p14:cNvPr>
                <p14:cNvContentPartPr/>
                <p14:nvPr/>
              </p14:nvContentPartPr>
              <p14:xfrm>
                <a:off x="8692344" y="4699512"/>
                <a:ext cx="270360" cy="213480"/>
              </p14:xfrm>
            </p:contentPart>
          </mc:Choice>
          <mc:Fallback xmlns="">
            <p:pic>
              <p:nvPicPr>
                <p:cNvPr id="6" name="Håndskrift 5">
                  <a:extLst>
                    <a:ext uri="{FF2B5EF4-FFF2-40B4-BE49-F238E27FC236}">
                      <a16:creationId xmlns:a16="http://schemas.microsoft.com/office/drawing/2014/main" id="{7B3E8210-3186-4BAA-A726-1054F471B8A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686224" y="4693392"/>
                  <a:ext cx="2826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Håndskrift 6">
                  <a:extLst>
                    <a:ext uri="{FF2B5EF4-FFF2-40B4-BE49-F238E27FC236}">
                      <a16:creationId xmlns:a16="http://schemas.microsoft.com/office/drawing/2014/main" id="{65929AC6-DC39-414E-AAA3-0C4B41952705}"/>
                    </a:ext>
                  </a:extLst>
                </p14:cNvPr>
                <p14:cNvContentPartPr/>
                <p14:nvPr/>
              </p14:nvContentPartPr>
              <p14:xfrm>
                <a:off x="8421624" y="4555872"/>
                <a:ext cx="466200" cy="311400"/>
              </p14:xfrm>
            </p:contentPart>
          </mc:Choice>
          <mc:Fallback xmlns="">
            <p:pic>
              <p:nvPicPr>
                <p:cNvPr id="7" name="Håndskrift 6">
                  <a:extLst>
                    <a:ext uri="{FF2B5EF4-FFF2-40B4-BE49-F238E27FC236}">
                      <a16:creationId xmlns:a16="http://schemas.microsoft.com/office/drawing/2014/main" id="{65929AC6-DC39-414E-AAA3-0C4B4195270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15504" y="4549752"/>
                  <a:ext cx="4784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Håndskrift 8">
                  <a:extLst>
                    <a:ext uri="{FF2B5EF4-FFF2-40B4-BE49-F238E27FC236}">
                      <a16:creationId xmlns:a16="http://schemas.microsoft.com/office/drawing/2014/main" id="{9CF0825C-16EE-480E-9DB7-3565B5BA739B}"/>
                    </a:ext>
                  </a:extLst>
                </p14:cNvPr>
                <p14:cNvContentPartPr/>
                <p14:nvPr/>
              </p14:nvContentPartPr>
              <p14:xfrm>
                <a:off x="7775064" y="4617072"/>
                <a:ext cx="140760" cy="232560"/>
              </p14:xfrm>
            </p:contentPart>
          </mc:Choice>
          <mc:Fallback xmlns="">
            <p:pic>
              <p:nvPicPr>
                <p:cNvPr id="9" name="Håndskrift 8">
                  <a:extLst>
                    <a:ext uri="{FF2B5EF4-FFF2-40B4-BE49-F238E27FC236}">
                      <a16:creationId xmlns:a16="http://schemas.microsoft.com/office/drawing/2014/main" id="{9CF0825C-16EE-480E-9DB7-3565B5BA739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768944" y="4610952"/>
                  <a:ext cx="1530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Håndskrift 12">
                  <a:extLst>
                    <a:ext uri="{FF2B5EF4-FFF2-40B4-BE49-F238E27FC236}">
                      <a16:creationId xmlns:a16="http://schemas.microsoft.com/office/drawing/2014/main" id="{D7F27430-EFDB-4D59-B8F7-CDE6CAE72E7D}"/>
                    </a:ext>
                  </a:extLst>
                </p14:cNvPr>
                <p14:cNvContentPartPr/>
                <p14:nvPr/>
              </p14:nvContentPartPr>
              <p14:xfrm>
                <a:off x="7771464" y="4540752"/>
                <a:ext cx="24840" cy="118800"/>
              </p14:xfrm>
            </p:contentPart>
          </mc:Choice>
          <mc:Fallback xmlns="">
            <p:pic>
              <p:nvPicPr>
                <p:cNvPr id="13" name="Håndskrift 12">
                  <a:extLst>
                    <a:ext uri="{FF2B5EF4-FFF2-40B4-BE49-F238E27FC236}">
                      <a16:creationId xmlns:a16="http://schemas.microsoft.com/office/drawing/2014/main" id="{D7F27430-EFDB-4D59-B8F7-CDE6CAE72E7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765344" y="4534632"/>
                  <a:ext cx="37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Håndskrift 13">
                  <a:extLst>
                    <a:ext uri="{FF2B5EF4-FFF2-40B4-BE49-F238E27FC236}">
                      <a16:creationId xmlns:a16="http://schemas.microsoft.com/office/drawing/2014/main" id="{343C82E1-4F49-4ADE-8941-152C00DCB85E}"/>
                    </a:ext>
                  </a:extLst>
                </p14:cNvPr>
                <p14:cNvContentPartPr/>
                <p14:nvPr/>
              </p14:nvContentPartPr>
              <p14:xfrm>
                <a:off x="7802784" y="4607712"/>
                <a:ext cx="63720" cy="100800"/>
              </p14:xfrm>
            </p:contentPart>
          </mc:Choice>
          <mc:Fallback xmlns="">
            <p:pic>
              <p:nvPicPr>
                <p:cNvPr id="14" name="Håndskrift 13">
                  <a:extLst>
                    <a:ext uri="{FF2B5EF4-FFF2-40B4-BE49-F238E27FC236}">
                      <a16:creationId xmlns:a16="http://schemas.microsoft.com/office/drawing/2014/main" id="{343C82E1-4F49-4ADE-8941-152C00DCB85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796664" y="4601592"/>
                  <a:ext cx="75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Håndskrift 14">
                  <a:extLst>
                    <a:ext uri="{FF2B5EF4-FFF2-40B4-BE49-F238E27FC236}">
                      <a16:creationId xmlns:a16="http://schemas.microsoft.com/office/drawing/2014/main" id="{88B3E730-E86D-4B08-9B04-7C56852ACE64}"/>
                    </a:ext>
                  </a:extLst>
                </p14:cNvPr>
                <p14:cNvContentPartPr/>
                <p14:nvPr/>
              </p14:nvContentPartPr>
              <p14:xfrm>
                <a:off x="7858224" y="4485672"/>
                <a:ext cx="147240" cy="183600"/>
              </p14:xfrm>
            </p:contentPart>
          </mc:Choice>
          <mc:Fallback xmlns="">
            <p:pic>
              <p:nvPicPr>
                <p:cNvPr id="15" name="Håndskrift 14">
                  <a:extLst>
                    <a:ext uri="{FF2B5EF4-FFF2-40B4-BE49-F238E27FC236}">
                      <a16:creationId xmlns:a16="http://schemas.microsoft.com/office/drawing/2014/main" id="{88B3E730-E86D-4B08-9B04-7C56852ACE6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852104" y="4479552"/>
                  <a:ext cx="1594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Håndskrift 15">
                  <a:extLst>
                    <a:ext uri="{FF2B5EF4-FFF2-40B4-BE49-F238E27FC236}">
                      <a16:creationId xmlns:a16="http://schemas.microsoft.com/office/drawing/2014/main" id="{D6D7D22C-CB4C-4F34-97C4-9E86AFA60188}"/>
                    </a:ext>
                  </a:extLst>
                </p14:cNvPr>
                <p14:cNvContentPartPr/>
                <p14:nvPr/>
              </p14:nvContentPartPr>
              <p14:xfrm>
                <a:off x="7965864" y="4406472"/>
                <a:ext cx="165240" cy="188280"/>
              </p14:xfrm>
            </p:contentPart>
          </mc:Choice>
          <mc:Fallback xmlns="">
            <p:pic>
              <p:nvPicPr>
                <p:cNvPr id="16" name="Håndskrift 15">
                  <a:extLst>
                    <a:ext uri="{FF2B5EF4-FFF2-40B4-BE49-F238E27FC236}">
                      <a16:creationId xmlns:a16="http://schemas.microsoft.com/office/drawing/2014/main" id="{D6D7D22C-CB4C-4F34-97C4-9E86AFA6018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959744" y="4400352"/>
                  <a:ext cx="1774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Håndskrift 16">
                  <a:extLst>
                    <a:ext uri="{FF2B5EF4-FFF2-40B4-BE49-F238E27FC236}">
                      <a16:creationId xmlns:a16="http://schemas.microsoft.com/office/drawing/2014/main" id="{A41129C8-2F8E-4C99-AD16-13012E3DF153}"/>
                    </a:ext>
                  </a:extLst>
                </p14:cNvPr>
                <p14:cNvContentPartPr/>
                <p14:nvPr/>
              </p14:nvContentPartPr>
              <p14:xfrm>
                <a:off x="8019864" y="4272552"/>
                <a:ext cx="155160" cy="185760"/>
              </p14:xfrm>
            </p:contentPart>
          </mc:Choice>
          <mc:Fallback xmlns="">
            <p:pic>
              <p:nvPicPr>
                <p:cNvPr id="17" name="Håndskrift 16">
                  <a:extLst>
                    <a:ext uri="{FF2B5EF4-FFF2-40B4-BE49-F238E27FC236}">
                      <a16:creationId xmlns:a16="http://schemas.microsoft.com/office/drawing/2014/main" id="{A41129C8-2F8E-4C99-AD16-13012E3DF15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013744" y="4266432"/>
                  <a:ext cx="167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Håndskrift 17">
                  <a:extLst>
                    <a:ext uri="{FF2B5EF4-FFF2-40B4-BE49-F238E27FC236}">
                      <a16:creationId xmlns:a16="http://schemas.microsoft.com/office/drawing/2014/main" id="{6129C6ED-8D0B-4E88-8D2D-5308AA0AA00A}"/>
                    </a:ext>
                  </a:extLst>
                </p14:cNvPr>
                <p14:cNvContentPartPr/>
                <p14:nvPr/>
              </p14:nvContentPartPr>
              <p14:xfrm>
                <a:off x="8092944" y="4237272"/>
                <a:ext cx="134280" cy="166680"/>
              </p14:xfrm>
            </p:contentPart>
          </mc:Choice>
          <mc:Fallback xmlns="">
            <p:pic>
              <p:nvPicPr>
                <p:cNvPr id="18" name="Håndskrift 17">
                  <a:extLst>
                    <a:ext uri="{FF2B5EF4-FFF2-40B4-BE49-F238E27FC236}">
                      <a16:creationId xmlns:a16="http://schemas.microsoft.com/office/drawing/2014/main" id="{6129C6ED-8D0B-4E88-8D2D-5308AA0AA00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086824" y="4231152"/>
                  <a:ext cx="146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Håndskrift 18">
                  <a:extLst>
                    <a:ext uri="{FF2B5EF4-FFF2-40B4-BE49-F238E27FC236}">
                      <a16:creationId xmlns:a16="http://schemas.microsoft.com/office/drawing/2014/main" id="{251B9E2B-43A2-43CC-9550-C2835AD36795}"/>
                    </a:ext>
                  </a:extLst>
                </p14:cNvPr>
                <p14:cNvContentPartPr/>
                <p14:nvPr/>
              </p14:nvContentPartPr>
              <p14:xfrm>
                <a:off x="8143704" y="4225752"/>
                <a:ext cx="135720" cy="186480"/>
              </p14:xfrm>
            </p:contentPart>
          </mc:Choice>
          <mc:Fallback xmlns="">
            <p:pic>
              <p:nvPicPr>
                <p:cNvPr id="19" name="Håndskrift 18">
                  <a:extLst>
                    <a:ext uri="{FF2B5EF4-FFF2-40B4-BE49-F238E27FC236}">
                      <a16:creationId xmlns:a16="http://schemas.microsoft.com/office/drawing/2014/main" id="{251B9E2B-43A2-43CC-9550-C2835AD3679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137584" y="4219632"/>
                  <a:ext cx="147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Håndskrift 19">
                  <a:extLst>
                    <a:ext uri="{FF2B5EF4-FFF2-40B4-BE49-F238E27FC236}">
                      <a16:creationId xmlns:a16="http://schemas.microsoft.com/office/drawing/2014/main" id="{65DBD19B-4554-42C1-B4FD-294FFA3A2DD1}"/>
                    </a:ext>
                  </a:extLst>
                </p14:cNvPr>
                <p14:cNvContentPartPr/>
                <p14:nvPr/>
              </p14:nvContentPartPr>
              <p14:xfrm>
                <a:off x="8243784" y="4235112"/>
                <a:ext cx="165960" cy="230040"/>
              </p14:xfrm>
            </p:contentPart>
          </mc:Choice>
          <mc:Fallback xmlns="">
            <p:pic>
              <p:nvPicPr>
                <p:cNvPr id="20" name="Håndskrift 19">
                  <a:extLst>
                    <a:ext uri="{FF2B5EF4-FFF2-40B4-BE49-F238E27FC236}">
                      <a16:creationId xmlns:a16="http://schemas.microsoft.com/office/drawing/2014/main" id="{65DBD19B-4554-42C1-B4FD-294FFA3A2DD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237664" y="4228992"/>
                  <a:ext cx="1782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Håndskrift 20">
                  <a:extLst>
                    <a:ext uri="{FF2B5EF4-FFF2-40B4-BE49-F238E27FC236}">
                      <a16:creationId xmlns:a16="http://schemas.microsoft.com/office/drawing/2014/main" id="{F799B9E9-1F81-4E68-A6FF-C4ADDEED5B7C}"/>
                    </a:ext>
                  </a:extLst>
                </p14:cNvPr>
                <p14:cNvContentPartPr/>
                <p14:nvPr/>
              </p14:nvContentPartPr>
              <p14:xfrm>
                <a:off x="8220744" y="4165992"/>
                <a:ext cx="14400" cy="21960"/>
              </p14:xfrm>
            </p:contentPart>
          </mc:Choice>
          <mc:Fallback xmlns="">
            <p:pic>
              <p:nvPicPr>
                <p:cNvPr id="21" name="Håndskrift 20">
                  <a:extLst>
                    <a:ext uri="{FF2B5EF4-FFF2-40B4-BE49-F238E27FC236}">
                      <a16:creationId xmlns:a16="http://schemas.microsoft.com/office/drawing/2014/main" id="{F799B9E9-1F81-4E68-A6FF-C4ADDEED5B7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214624" y="4159872"/>
                  <a:ext cx="266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Håndskrift 21">
                  <a:extLst>
                    <a:ext uri="{FF2B5EF4-FFF2-40B4-BE49-F238E27FC236}">
                      <a16:creationId xmlns:a16="http://schemas.microsoft.com/office/drawing/2014/main" id="{3F220AEA-75E6-4037-98F6-C5ABA2EEFC9A}"/>
                    </a:ext>
                  </a:extLst>
                </p14:cNvPr>
                <p14:cNvContentPartPr/>
                <p14:nvPr/>
              </p14:nvContentPartPr>
              <p14:xfrm>
                <a:off x="8317944" y="4142232"/>
                <a:ext cx="104400" cy="151200"/>
              </p14:xfrm>
            </p:contentPart>
          </mc:Choice>
          <mc:Fallback xmlns="">
            <p:pic>
              <p:nvPicPr>
                <p:cNvPr id="22" name="Håndskrift 21">
                  <a:extLst>
                    <a:ext uri="{FF2B5EF4-FFF2-40B4-BE49-F238E27FC236}">
                      <a16:creationId xmlns:a16="http://schemas.microsoft.com/office/drawing/2014/main" id="{3F220AEA-75E6-4037-98F6-C5ABA2EEFC9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311824" y="4136112"/>
                  <a:ext cx="1166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Håndskrift 22">
                  <a:extLst>
                    <a:ext uri="{FF2B5EF4-FFF2-40B4-BE49-F238E27FC236}">
                      <a16:creationId xmlns:a16="http://schemas.microsoft.com/office/drawing/2014/main" id="{C4507B83-66EF-4A2C-AF20-9EE0553ACA42}"/>
                    </a:ext>
                  </a:extLst>
                </p14:cNvPr>
                <p14:cNvContentPartPr/>
                <p14:nvPr/>
              </p14:nvContentPartPr>
              <p14:xfrm>
                <a:off x="8403624" y="3992832"/>
                <a:ext cx="150120" cy="220320"/>
              </p14:xfrm>
            </p:contentPart>
          </mc:Choice>
          <mc:Fallback xmlns="">
            <p:pic>
              <p:nvPicPr>
                <p:cNvPr id="23" name="Håndskrift 22">
                  <a:extLst>
                    <a:ext uri="{FF2B5EF4-FFF2-40B4-BE49-F238E27FC236}">
                      <a16:creationId xmlns:a16="http://schemas.microsoft.com/office/drawing/2014/main" id="{C4507B83-66EF-4A2C-AF20-9EE0553ACA4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97504" y="3986712"/>
                  <a:ext cx="16236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uppe 40">
            <a:extLst>
              <a:ext uri="{FF2B5EF4-FFF2-40B4-BE49-F238E27FC236}">
                <a16:creationId xmlns:a16="http://schemas.microsoft.com/office/drawing/2014/main" id="{EB3517CD-481B-4965-B8FF-E36E647C1709}"/>
              </a:ext>
            </a:extLst>
          </p:cNvPr>
          <p:cNvGrpSpPr/>
          <p:nvPr/>
        </p:nvGrpSpPr>
        <p:grpSpPr>
          <a:xfrm>
            <a:off x="9878544" y="4999752"/>
            <a:ext cx="1405800" cy="772560"/>
            <a:chOff x="9878544" y="4999752"/>
            <a:chExt cx="1405800" cy="772560"/>
          </a:xfrm>
        </p:grpSpPr>
        <p:grpSp>
          <p:nvGrpSpPr>
            <p:cNvPr id="29" name="Gruppe 28">
              <a:extLst>
                <a:ext uri="{FF2B5EF4-FFF2-40B4-BE49-F238E27FC236}">
                  <a16:creationId xmlns:a16="http://schemas.microsoft.com/office/drawing/2014/main" id="{93CE80C7-2095-4B8D-AD85-F48F0AA7823B}"/>
                </a:ext>
              </a:extLst>
            </p:cNvPr>
            <p:cNvGrpSpPr/>
            <p:nvPr/>
          </p:nvGrpSpPr>
          <p:grpSpPr>
            <a:xfrm>
              <a:off x="9878544" y="5304312"/>
              <a:ext cx="306360" cy="468000"/>
              <a:chOff x="9878544" y="5304312"/>
              <a:chExt cx="306360" cy="468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7" name="Håndskrift 26">
                    <a:extLst>
                      <a:ext uri="{FF2B5EF4-FFF2-40B4-BE49-F238E27FC236}">
                        <a16:creationId xmlns:a16="http://schemas.microsoft.com/office/drawing/2014/main" id="{0C3C3B2A-0879-4A63-A4E4-017D95DEA27B}"/>
                      </a:ext>
                    </a:extLst>
                  </p14:cNvPr>
                  <p14:cNvContentPartPr/>
                  <p14:nvPr/>
                </p14:nvContentPartPr>
                <p14:xfrm>
                  <a:off x="9878544" y="5672592"/>
                  <a:ext cx="116640" cy="99720"/>
                </p14:xfrm>
              </p:contentPart>
            </mc:Choice>
            <mc:Fallback xmlns="">
              <p:pic>
                <p:nvPicPr>
                  <p:cNvPr id="27" name="Håndskrift 26">
                    <a:extLst>
                      <a:ext uri="{FF2B5EF4-FFF2-40B4-BE49-F238E27FC236}">
                        <a16:creationId xmlns:a16="http://schemas.microsoft.com/office/drawing/2014/main" id="{0C3C3B2A-0879-4A63-A4E4-017D95DEA27B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9872424" y="5666472"/>
                    <a:ext cx="128880" cy="111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8" name="Håndskrift 27">
                    <a:extLst>
                      <a:ext uri="{FF2B5EF4-FFF2-40B4-BE49-F238E27FC236}">
                        <a16:creationId xmlns:a16="http://schemas.microsoft.com/office/drawing/2014/main" id="{9BBDAAC6-BFB9-4DB9-87B4-9BCCE6B811E7}"/>
                      </a:ext>
                    </a:extLst>
                  </p14:cNvPr>
                  <p14:cNvContentPartPr/>
                  <p14:nvPr/>
                </p14:nvContentPartPr>
                <p14:xfrm>
                  <a:off x="9927864" y="5304312"/>
                  <a:ext cx="257040" cy="407880"/>
                </p14:xfrm>
              </p:contentPart>
            </mc:Choice>
            <mc:Fallback xmlns="">
              <p:pic>
                <p:nvPicPr>
                  <p:cNvPr id="28" name="Håndskrift 27">
                    <a:extLst>
                      <a:ext uri="{FF2B5EF4-FFF2-40B4-BE49-F238E27FC236}">
                        <a16:creationId xmlns:a16="http://schemas.microsoft.com/office/drawing/2014/main" id="{9BBDAAC6-BFB9-4DB9-87B4-9BCCE6B811E7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9921744" y="5298192"/>
                    <a:ext cx="269280" cy="4201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0" name="Gruppe 39">
              <a:extLst>
                <a:ext uri="{FF2B5EF4-FFF2-40B4-BE49-F238E27FC236}">
                  <a16:creationId xmlns:a16="http://schemas.microsoft.com/office/drawing/2014/main" id="{FFB60140-8C01-48C6-B7F1-AE125C691B7B}"/>
                </a:ext>
              </a:extLst>
            </p:cNvPr>
            <p:cNvGrpSpPr/>
            <p:nvPr/>
          </p:nvGrpSpPr>
          <p:grpSpPr>
            <a:xfrm>
              <a:off x="10175544" y="4999752"/>
              <a:ext cx="1108800" cy="349920"/>
              <a:chOff x="10175544" y="4999752"/>
              <a:chExt cx="1108800" cy="349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0" name="Håndskrift 29">
                    <a:extLst>
                      <a:ext uri="{FF2B5EF4-FFF2-40B4-BE49-F238E27FC236}">
                        <a16:creationId xmlns:a16="http://schemas.microsoft.com/office/drawing/2014/main" id="{C5C32CEF-3F34-4CEF-9B9E-B24D5057116F}"/>
                      </a:ext>
                    </a:extLst>
                  </p14:cNvPr>
                  <p14:cNvContentPartPr/>
                  <p14:nvPr/>
                </p14:nvContentPartPr>
                <p14:xfrm>
                  <a:off x="10175544" y="5201352"/>
                  <a:ext cx="130320" cy="148320"/>
                </p14:xfrm>
              </p:contentPart>
            </mc:Choice>
            <mc:Fallback xmlns="">
              <p:pic>
                <p:nvPicPr>
                  <p:cNvPr id="30" name="Håndskrift 29">
                    <a:extLst>
                      <a:ext uri="{FF2B5EF4-FFF2-40B4-BE49-F238E27FC236}">
                        <a16:creationId xmlns:a16="http://schemas.microsoft.com/office/drawing/2014/main" id="{C5C32CEF-3F34-4CEF-9B9E-B24D5057116F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10169424" y="5195217"/>
                    <a:ext cx="142560" cy="1605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31" name="Håndskrift 30">
                    <a:extLst>
                      <a:ext uri="{FF2B5EF4-FFF2-40B4-BE49-F238E27FC236}">
                        <a16:creationId xmlns:a16="http://schemas.microsoft.com/office/drawing/2014/main" id="{B33325EC-A6D3-4BCE-8351-84021EDC00DA}"/>
                      </a:ext>
                    </a:extLst>
                  </p14:cNvPr>
                  <p14:cNvContentPartPr/>
                  <p14:nvPr/>
                </p14:nvContentPartPr>
                <p14:xfrm>
                  <a:off x="10377504" y="5143752"/>
                  <a:ext cx="154080" cy="128880"/>
                </p14:xfrm>
              </p:contentPart>
            </mc:Choice>
            <mc:Fallback xmlns="">
              <p:pic>
                <p:nvPicPr>
                  <p:cNvPr id="31" name="Håndskrift 30">
                    <a:extLst>
                      <a:ext uri="{FF2B5EF4-FFF2-40B4-BE49-F238E27FC236}">
                        <a16:creationId xmlns:a16="http://schemas.microsoft.com/office/drawing/2014/main" id="{B33325EC-A6D3-4BCE-8351-84021EDC00DA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10371384" y="5137632"/>
                    <a:ext cx="166320" cy="141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2" name="Håndskrift 31">
                    <a:extLst>
                      <a:ext uri="{FF2B5EF4-FFF2-40B4-BE49-F238E27FC236}">
                        <a16:creationId xmlns:a16="http://schemas.microsoft.com/office/drawing/2014/main" id="{063782E9-BE99-40D1-9391-2B040929A512}"/>
                      </a:ext>
                    </a:extLst>
                  </p14:cNvPr>
                  <p14:cNvContentPartPr/>
                  <p14:nvPr/>
                </p14:nvContentPartPr>
                <p14:xfrm>
                  <a:off x="10564344" y="5123232"/>
                  <a:ext cx="104400" cy="116280"/>
                </p14:xfrm>
              </p:contentPart>
            </mc:Choice>
            <mc:Fallback xmlns="">
              <p:pic>
                <p:nvPicPr>
                  <p:cNvPr id="32" name="Håndskrift 31">
                    <a:extLst>
                      <a:ext uri="{FF2B5EF4-FFF2-40B4-BE49-F238E27FC236}">
                        <a16:creationId xmlns:a16="http://schemas.microsoft.com/office/drawing/2014/main" id="{063782E9-BE99-40D1-9391-2B040929A512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0558224" y="5117112"/>
                    <a:ext cx="116640" cy="12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3" name="Håndskrift 32">
                    <a:extLst>
                      <a:ext uri="{FF2B5EF4-FFF2-40B4-BE49-F238E27FC236}">
                        <a16:creationId xmlns:a16="http://schemas.microsoft.com/office/drawing/2014/main" id="{BD437115-8141-4D5E-98F5-C7079E29DF57}"/>
                      </a:ext>
                    </a:extLst>
                  </p14:cNvPr>
                  <p14:cNvContentPartPr/>
                  <p14:nvPr/>
                </p14:nvContentPartPr>
                <p14:xfrm>
                  <a:off x="10729224" y="5109912"/>
                  <a:ext cx="25200" cy="116280"/>
                </p14:xfrm>
              </p:contentPart>
            </mc:Choice>
            <mc:Fallback xmlns="">
              <p:pic>
                <p:nvPicPr>
                  <p:cNvPr id="33" name="Håndskrift 32">
                    <a:extLst>
                      <a:ext uri="{FF2B5EF4-FFF2-40B4-BE49-F238E27FC236}">
                        <a16:creationId xmlns:a16="http://schemas.microsoft.com/office/drawing/2014/main" id="{BD437115-8141-4D5E-98F5-C7079E29DF57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10723104" y="5103792"/>
                    <a:ext cx="37440" cy="12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4" name="Håndskrift 33">
                    <a:extLst>
                      <a:ext uri="{FF2B5EF4-FFF2-40B4-BE49-F238E27FC236}">
                        <a16:creationId xmlns:a16="http://schemas.microsoft.com/office/drawing/2014/main" id="{CF7C25ED-B362-4931-BE81-598766D14A16}"/>
                      </a:ext>
                    </a:extLst>
                  </p14:cNvPr>
                  <p14:cNvContentPartPr/>
                  <p14:nvPr/>
                </p14:nvContentPartPr>
                <p14:xfrm>
                  <a:off x="10749384" y="5007672"/>
                  <a:ext cx="360" cy="360"/>
                </p14:xfrm>
              </p:contentPart>
            </mc:Choice>
            <mc:Fallback xmlns="">
              <p:pic>
                <p:nvPicPr>
                  <p:cNvPr id="34" name="Håndskrift 33">
                    <a:extLst>
                      <a:ext uri="{FF2B5EF4-FFF2-40B4-BE49-F238E27FC236}">
                        <a16:creationId xmlns:a16="http://schemas.microsoft.com/office/drawing/2014/main" id="{CF7C25ED-B362-4931-BE81-598766D14A16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10743264" y="5001552"/>
                    <a:ext cx="12600" cy="12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6" name="Håndskrift 35">
                    <a:extLst>
                      <a:ext uri="{FF2B5EF4-FFF2-40B4-BE49-F238E27FC236}">
                        <a16:creationId xmlns:a16="http://schemas.microsoft.com/office/drawing/2014/main" id="{0FE4FFEF-7CAA-4509-A597-3319EEF37EB7}"/>
                      </a:ext>
                    </a:extLst>
                  </p14:cNvPr>
                  <p14:cNvContentPartPr/>
                  <p14:nvPr/>
                </p14:nvContentPartPr>
                <p14:xfrm>
                  <a:off x="10803744" y="5040072"/>
                  <a:ext cx="120600" cy="138960"/>
                </p14:xfrm>
              </p:contentPart>
            </mc:Choice>
            <mc:Fallback xmlns="">
              <p:pic>
                <p:nvPicPr>
                  <p:cNvPr id="36" name="Håndskrift 35">
                    <a:extLst>
                      <a:ext uri="{FF2B5EF4-FFF2-40B4-BE49-F238E27FC236}">
                        <a16:creationId xmlns:a16="http://schemas.microsoft.com/office/drawing/2014/main" id="{0FE4FFEF-7CAA-4509-A597-3319EEF37EB7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10797624" y="5033952"/>
                    <a:ext cx="132840" cy="15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7" name="Håndskrift 36">
                    <a:extLst>
                      <a:ext uri="{FF2B5EF4-FFF2-40B4-BE49-F238E27FC236}">
                        <a16:creationId xmlns:a16="http://schemas.microsoft.com/office/drawing/2014/main" id="{D3B50BCB-AA25-46D9-84F2-05FA6AA4D93A}"/>
                      </a:ext>
                    </a:extLst>
                  </p14:cNvPr>
                  <p14:cNvContentPartPr/>
                  <p14:nvPr/>
                </p14:nvContentPartPr>
                <p14:xfrm>
                  <a:off x="10951344" y="5014872"/>
                  <a:ext cx="108720" cy="173520"/>
                </p14:xfrm>
              </p:contentPart>
            </mc:Choice>
            <mc:Fallback xmlns="">
              <p:pic>
                <p:nvPicPr>
                  <p:cNvPr id="37" name="Håndskrift 36">
                    <a:extLst>
                      <a:ext uri="{FF2B5EF4-FFF2-40B4-BE49-F238E27FC236}">
                        <a16:creationId xmlns:a16="http://schemas.microsoft.com/office/drawing/2014/main" id="{D3B50BCB-AA25-46D9-84F2-05FA6AA4D93A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10945224" y="5008752"/>
                    <a:ext cx="120960" cy="185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38" name="Håndskrift 37">
                    <a:extLst>
                      <a:ext uri="{FF2B5EF4-FFF2-40B4-BE49-F238E27FC236}">
                        <a16:creationId xmlns:a16="http://schemas.microsoft.com/office/drawing/2014/main" id="{60F06DC6-2164-4F2C-988E-D3313DDBF88E}"/>
                      </a:ext>
                    </a:extLst>
                  </p14:cNvPr>
                  <p14:cNvContentPartPr/>
                  <p14:nvPr/>
                </p14:nvContentPartPr>
                <p14:xfrm>
                  <a:off x="11083104" y="5063832"/>
                  <a:ext cx="150480" cy="141120"/>
                </p14:xfrm>
              </p:contentPart>
            </mc:Choice>
            <mc:Fallback xmlns="">
              <p:pic>
                <p:nvPicPr>
                  <p:cNvPr id="38" name="Håndskrift 37">
                    <a:extLst>
                      <a:ext uri="{FF2B5EF4-FFF2-40B4-BE49-F238E27FC236}">
                        <a16:creationId xmlns:a16="http://schemas.microsoft.com/office/drawing/2014/main" id="{60F06DC6-2164-4F2C-988E-D3313DDBF88E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11076984" y="5057712"/>
                    <a:ext cx="162720" cy="153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39" name="Håndskrift 38">
                    <a:extLst>
                      <a:ext uri="{FF2B5EF4-FFF2-40B4-BE49-F238E27FC236}">
                        <a16:creationId xmlns:a16="http://schemas.microsoft.com/office/drawing/2014/main" id="{B8243DF2-69FE-4C6E-AE6B-7EDC97C13301}"/>
                      </a:ext>
                    </a:extLst>
                  </p14:cNvPr>
                  <p14:cNvContentPartPr/>
                  <p14:nvPr/>
                </p14:nvContentPartPr>
                <p14:xfrm>
                  <a:off x="11269944" y="4999752"/>
                  <a:ext cx="14400" cy="188280"/>
                </p14:xfrm>
              </p:contentPart>
            </mc:Choice>
            <mc:Fallback xmlns="">
              <p:pic>
                <p:nvPicPr>
                  <p:cNvPr id="39" name="Håndskrift 38">
                    <a:extLst>
                      <a:ext uri="{FF2B5EF4-FFF2-40B4-BE49-F238E27FC236}">
                        <a16:creationId xmlns:a16="http://schemas.microsoft.com/office/drawing/2014/main" id="{B8243DF2-69FE-4C6E-AE6B-7EDC97C13301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11263824" y="4993632"/>
                    <a:ext cx="26640" cy="2005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91219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5B79C11-338C-4CEF-9278-836FB6D00A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24" t="78447" r="13568" b="4466"/>
          <a:stretch/>
        </p:blipFill>
        <p:spPr>
          <a:xfrm>
            <a:off x="490421" y="2399190"/>
            <a:ext cx="11015847" cy="205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88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C13B9286-E5DD-48E5-8AE2-DE8B911FC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575" y="1"/>
            <a:ext cx="7512425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/>
          <a:p>
            <a:pPr marL="0" indent="0">
              <a:buNone/>
            </a:pPr>
            <a:r>
              <a:rPr lang="en-US" dirty="0" err="1">
                <a:solidFill>
                  <a:srgbClr val="F8F8F2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F92672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AE81FF"/>
                </a:solidFill>
                <a:latin typeface="Consolas" panose="020B0609020204030204" pitchFamily="49" charset="0"/>
              </a:rPr>
              <a:t>5</a:t>
            </a:r>
            <a:endParaRPr lang="en-US" dirty="0">
              <a:solidFill>
                <a:srgbClr val="F8F8F2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j </a:t>
            </a:r>
            <a:r>
              <a:rPr lang="en-US" dirty="0">
                <a:solidFill>
                  <a:srgbClr val="F92672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F8F8F2"/>
                </a:solidFill>
                <a:latin typeface="Consolas" panose="020B0609020204030204" pitchFamily="49" charset="0"/>
              </a:rPr>
              <a:t>i</a:t>
            </a:r>
            <a:endParaRPr lang="en-US" dirty="0">
              <a:solidFill>
                <a:srgbClr val="F8F8F2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F8F8F2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F92672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AE81FF"/>
                </a:solidFill>
                <a:latin typeface="Consolas" panose="020B0609020204030204" pitchFamily="49" charset="0"/>
              </a:rPr>
              <a:t>3</a:t>
            </a:r>
            <a:endParaRPr lang="en-US" dirty="0">
              <a:solidFill>
                <a:srgbClr val="F8F8F2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66D9E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66D9EF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6DB74"/>
                </a:solidFill>
                <a:latin typeface="Consolas" panose="020B0609020204030204" pitchFamily="49" charset="0"/>
              </a:rPr>
              <a:t>"i: "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F92672"/>
                </a:solidFill>
                <a:latin typeface="Consolas" panose="020B0609020204030204" pitchFamily="49" charset="0"/>
              </a:rPr>
              <a:t>+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i="1" dirty="0">
                <a:solidFill>
                  <a:srgbClr val="66D9EF"/>
                </a:solidFill>
                <a:latin typeface="Consolas" panose="020B0609020204030204" pitchFamily="49" charset="0"/>
              </a:rPr>
              <a:t>str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F8F8F2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en-US" dirty="0">
                <a:solidFill>
                  <a:srgbClr val="66D9EF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6DB74"/>
                </a:solidFill>
                <a:latin typeface="Consolas" panose="020B0609020204030204" pitchFamily="49" charset="0"/>
              </a:rPr>
              <a:t>"j: "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F92672"/>
                </a:solidFill>
                <a:latin typeface="Consolas" panose="020B0609020204030204" pitchFamily="49" charset="0"/>
              </a:rPr>
              <a:t>+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i="1" dirty="0">
                <a:solidFill>
                  <a:srgbClr val="66D9EF"/>
                </a:solidFill>
                <a:latin typeface="Consolas" panose="020B0609020204030204" pitchFamily="49" charset="0"/>
              </a:rPr>
              <a:t>str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(j))</a:t>
            </a:r>
          </a:p>
        </p:txBody>
      </p:sp>
    </p:spTree>
    <p:extLst>
      <p:ext uri="{BB962C8B-B14F-4D97-AF65-F5344CB8AC3E}">
        <p14:creationId xmlns:p14="http://schemas.microsoft.com/office/powerpoint/2010/main" val="2439704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939BEE-6396-4AB6-9FF4-D8C291A44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nb-NO" dirty="0"/>
              <a:t>Tema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F6A51C7-F39A-45CE-999C-44CD0BE78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260629"/>
            <a:ext cx="10753725" cy="5097838"/>
          </a:xfrm>
        </p:spPr>
        <p:txBody>
          <a:bodyPr>
            <a:normAutofit/>
          </a:bodyPr>
          <a:lstStyle/>
          <a:p>
            <a:pPr algn="ctr">
              <a:lnSpc>
                <a:spcPct val="300000"/>
              </a:lnSpc>
            </a:pPr>
            <a:r>
              <a:rPr lang="en-US" dirty="0" err="1">
                <a:solidFill>
                  <a:srgbClr val="898989"/>
                </a:solidFill>
              </a:rPr>
              <a:t>Variabler</a:t>
            </a:r>
            <a:endParaRPr lang="en-US" dirty="0">
              <a:solidFill>
                <a:srgbClr val="898989"/>
              </a:solidFill>
            </a:endParaRPr>
          </a:p>
          <a:p>
            <a:pPr algn="ctr">
              <a:lnSpc>
                <a:spcPct val="300000"/>
              </a:lnSpc>
            </a:pPr>
            <a:r>
              <a:rPr lang="en-US" dirty="0" err="1">
                <a:solidFill>
                  <a:srgbClr val="898989"/>
                </a:solidFill>
              </a:rPr>
              <a:t>Konstanter</a:t>
            </a:r>
            <a:endParaRPr lang="en-US" dirty="0">
              <a:solidFill>
                <a:srgbClr val="898989"/>
              </a:solidFill>
            </a:endParaRPr>
          </a:p>
          <a:p>
            <a:pPr algn="ctr">
              <a:lnSpc>
                <a:spcPct val="300000"/>
              </a:lnSpc>
            </a:pPr>
            <a:r>
              <a:rPr lang="en-US" dirty="0" err="1">
                <a:solidFill>
                  <a:srgbClr val="898989"/>
                </a:solidFill>
              </a:rPr>
              <a:t>Blokker</a:t>
            </a:r>
            <a:endParaRPr lang="en-US" dirty="0">
              <a:solidFill>
                <a:srgbClr val="898989"/>
              </a:solidFill>
            </a:endParaRPr>
          </a:p>
          <a:p>
            <a:pPr algn="ctr">
              <a:lnSpc>
                <a:spcPct val="300000"/>
              </a:lnSpc>
            </a:pPr>
            <a:r>
              <a:rPr lang="en-US" dirty="0" err="1">
                <a:solidFill>
                  <a:srgbClr val="898989"/>
                </a:solidFill>
              </a:rPr>
              <a:t>Skop</a:t>
            </a:r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3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C13B9286-E5DD-48E5-8AE2-DE8B911FC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575" y="1"/>
            <a:ext cx="7512425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/>
          <a:p>
            <a:pPr marL="0" indent="0" algn="just">
              <a:buNone/>
            </a:pP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a </a:t>
            </a:r>
            <a:r>
              <a:rPr lang="en-US" dirty="0">
                <a:solidFill>
                  <a:srgbClr val="F92672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AE81FF"/>
                </a:solidFill>
                <a:latin typeface="Consolas" panose="020B0609020204030204" pitchFamily="49" charset="0"/>
              </a:rPr>
              <a:t>5</a:t>
            </a:r>
            <a:endParaRPr lang="en-US" dirty="0">
              <a:solidFill>
                <a:srgbClr val="F8F8F2"/>
              </a:solidFill>
              <a:latin typeface="Consolas" panose="020B0609020204030204" pitchFamily="49" charset="0"/>
            </a:endParaRPr>
          </a:p>
          <a:p>
            <a:pPr marL="0" indent="0" algn="just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i="1" dirty="0">
                <a:solidFill>
                  <a:srgbClr val="66D9EF"/>
                </a:solidFill>
                <a:latin typeface="Consolas" panose="020B0609020204030204" pitchFamily="49" charset="0"/>
              </a:rPr>
              <a:t>def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A6E22E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():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66D9EF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(a)</a:t>
            </a:r>
          </a:p>
          <a:p>
            <a:pPr marL="0" indent="0" algn="just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function()</a:t>
            </a:r>
          </a:p>
          <a:p>
            <a:pPr marL="0" indent="0" algn="just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66D9EF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15833925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C13B9286-E5DD-48E5-8AE2-DE8B911FC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575" y="1"/>
            <a:ext cx="7512425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/>
          <a:p>
            <a:pPr marL="0" indent="0">
              <a:buNone/>
            </a:pP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a </a:t>
            </a:r>
            <a:r>
              <a:rPr lang="en-US" dirty="0">
                <a:solidFill>
                  <a:srgbClr val="F92672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AE81FF"/>
                </a:solidFill>
                <a:latin typeface="Consolas" panose="020B0609020204030204" pitchFamily="49" charset="0"/>
              </a:rPr>
              <a:t>5</a:t>
            </a:r>
            <a:endParaRPr lang="en-US" dirty="0">
              <a:solidFill>
                <a:srgbClr val="F8F8F2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i="1" dirty="0">
                <a:solidFill>
                  <a:srgbClr val="66D9EF"/>
                </a:solidFill>
                <a:latin typeface="Consolas" panose="020B0609020204030204" pitchFamily="49" charset="0"/>
              </a:rPr>
              <a:t>def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A6E22E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():</a:t>
            </a:r>
          </a:p>
          <a:p>
            <a:pPr marL="0" indent="0">
              <a:buNone/>
            </a:pP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	a </a:t>
            </a:r>
            <a:r>
              <a:rPr lang="en-US" dirty="0">
                <a:solidFill>
                  <a:srgbClr val="F92672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AE81FF"/>
                </a:solidFill>
                <a:latin typeface="Consolas" panose="020B0609020204030204" pitchFamily="49" charset="0"/>
              </a:rPr>
              <a:t>3</a:t>
            </a:r>
            <a:endParaRPr lang="en-US" dirty="0">
              <a:solidFill>
                <a:srgbClr val="F8F8F2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66D9EF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(a)</a:t>
            </a: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function()</a:t>
            </a: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66D9EF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16635255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C13B9286-E5DD-48E5-8AE2-DE8B911FC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575" y="1"/>
            <a:ext cx="7512425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/>
          <a:p>
            <a:pPr marL="0" indent="0">
              <a:buNone/>
            </a:pP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navn </a:t>
            </a:r>
            <a:r>
              <a:rPr lang="en-US" dirty="0">
                <a:solidFill>
                  <a:srgbClr val="F92672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E6DB74"/>
                </a:solidFill>
                <a:latin typeface="Consolas" panose="020B0609020204030204" pitchFamily="49" charset="0"/>
              </a:rPr>
              <a:t>"Vedangini"</a:t>
            </a:r>
            <a:endParaRPr lang="en-US" dirty="0">
              <a:solidFill>
                <a:srgbClr val="F8F8F2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i="1" dirty="0">
                <a:solidFill>
                  <a:srgbClr val="66D9EF"/>
                </a:solidFill>
                <a:latin typeface="Consolas" panose="020B0609020204030204" pitchFamily="49" charset="0"/>
              </a:rPr>
              <a:t>def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A6E22E"/>
                </a:solidFill>
                <a:latin typeface="Consolas" panose="020B0609020204030204" pitchFamily="49" charset="0"/>
              </a:rPr>
              <a:t>skiftNavn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</a:t>
            </a:r>
            <a:r>
              <a:rPr lang="en-US" i="1" dirty="0" err="1">
                <a:solidFill>
                  <a:srgbClr val="FD971F"/>
                </a:solidFill>
                <a:latin typeface="Consolas" panose="020B0609020204030204" pitchFamily="49" charset="0"/>
              </a:rPr>
              <a:t>nyttNavn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):</a:t>
            </a:r>
          </a:p>
          <a:p>
            <a:pPr marL="0" indent="0">
              <a:buNone/>
            </a:pP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	navn </a:t>
            </a:r>
            <a:r>
              <a:rPr lang="en-US" dirty="0">
                <a:solidFill>
                  <a:srgbClr val="F92672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F8F8F2"/>
                </a:solidFill>
                <a:latin typeface="Consolas" panose="020B0609020204030204" pitchFamily="49" charset="0"/>
              </a:rPr>
              <a:t>nyttNavn</a:t>
            </a:r>
            <a:endParaRPr lang="en-US" dirty="0">
              <a:solidFill>
                <a:srgbClr val="F8F8F2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66D9EF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(navn)    </a:t>
            </a: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F8F8F2"/>
                </a:solidFill>
                <a:latin typeface="Consolas" panose="020B0609020204030204" pitchFamily="49" charset="0"/>
              </a:rPr>
              <a:t>skiftNavn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6DB74"/>
                </a:solidFill>
                <a:latin typeface="Consolas" panose="020B0609020204030204" pitchFamily="49" charset="0"/>
              </a:rPr>
              <a:t>“</a:t>
            </a:r>
            <a:r>
              <a:rPr lang="en-US" dirty="0" err="1">
                <a:solidFill>
                  <a:srgbClr val="E6DB74"/>
                </a:solidFill>
                <a:latin typeface="Consolas" panose="020B0609020204030204" pitchFamily="49" charset="0"/>
              </a:rPr>
              <a:t>Ved</a:t>
            </a:r>
            <a:r>
              <a:rPr lang="en-US" dirty="0">
                <a:solidFill>
                  <a:srgbClr val="E6DB74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66D9EF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(navn)</a:t>
            </a:r>
          </a:p>
        </p:txBody>
      </p:sp>
    </p:spTree>
    <p:extLst>
      <p:ext uri="{BB962C8B-B14F-4D97-AF65-F5344CB8AC3E}">
        <p14:creationId xmlns:p14="http://schemas.microsoft.com/office/powerpoint/2010/main" val="4104686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C13B9286-E5DD-48E5-8AE2-DE8B911FC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575" y="1"/>
            <a:ext cx="7512425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/>
          <a:p>
            <a:pPr marL="0" indent="0">
              <a:buNone/>
            </a:pP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navn </a:t>
            </a:r>
            <a:r>
              <a:rPr lang="en-US" dirty="0">
                <a:solidFill>
                  <a:srgbClr val="F92672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E6DB74"/>
                </a:solidFill>
                <a:latin typeface="Consolas" panose="020B0609020204030204" pitchFamily="49" charset="0"/>
              </a:rPr>
              <a:t>"Vedangini"</a:t>
            </a:r>
            <a:endParaRPr lang="en-US" dirty="0">
              <a:solidFill>
                <a:srgbClr val="F8F8F2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i="1" dirty="0">
                <a:solidFill>
                  <a:srgbClr val="66D9EF"/>
                </a:solidFill>
                <a:latin typeface="Consolas" panose="020B0609020204030204" pitchFamily="49" charset="0"/>
              </a:rPr>
              <a:t>def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A6E22E"/>
                </a:solidFill>
                <a:latin typeface="Consolas" panose="020B0609020204030204" pitchFamily="49" charset="0"/>
              </a:rPr>
              <a:t>skiftNavn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</a:t>
            </a:r>
            <a:r>
              <a:rPr lang="en-US" i="1" dirty="0" err="1">
                <a:solidFill>
                  <a:srgbClr val="FD971F"/>
                </a:solidFill>
                <a:latin typeface="Consolas" panose="020B0609020204030204" pitchFamily="49" charset="0"/>
              </a:rPr>
              <a:t>nyttNavn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):</a:t>
            </a:r>
          </a:p>
          <a:p>
            <a:pPr marL="0" indent="0">
              <a:buNone/>
            </a:pP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	</a:t>
            </a:r>
            <a:r>
              <a:rPr lang="en-US" dirty="0" err="1">
                <a:solidFill>
                  <a:srgbClr val="F8F8F2"/>
                </a:solidFill>
                <a:latin typeface="Consolas" panose="020B0609020204030204" pitchFamily="49" charset="0"/>
              </a:rPr>
              <a:t>navn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F8F8F2"/>
                </a:solidFill>
                <a:latin typeface="Consolas" panose="020B0609020204030204" pitchFamily="49" charset="0"/>
              </a:rPr>
              <a:t>nyttNavn</a:t>
            </a:r>
            <a:endParaRPr lang="en-US" dirty="0">
              <a:solidFill>
                <a:srgbClr val="F8F8F2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F92672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F8F8F2"/>
                </a:solidFill>
                <a:latin typeface="Consolas" panose="020B0609020204030204" pitchFamily="49" charset="0"/>
              </a:rPr>
              <a:t>navn</a:t>
            </a:r>
            <a:endParaRPr lang="en-US" dirty="0">
              <a:solidFill>
                <a:srgbClr val="F8F8F2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66D9EF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(navn)    </a:t>
            </a: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navn </a:t>
            </a:r>
            <a:r>
              <a:rPr lang="en-US" dirty="0">
                <a:solidFill>
                  <a:srgbClr val="F92672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F8F8F2"/>
                </a:solidFill>
                <a:latin typeface="Consolas" panose="020B0609020204030204" pitchFamily="49" charset="0"/>
              </a:rPr>
              <a:t>skiftNavn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6DB74"/>
                </a:solidFill>
                <a:latin typeface="Consolas" panose="020B0609020204030204" pitchFamily="49" charset="0"/>
              </a:rPr>
              <a:t>“</a:t>
            </a:r>
            <a:r>
              <a:rPr lang="en-US" dirty="0" err="1">
                <a:solidFill>
                  <a:srgbClr val="E6DB74"/>
                </a:solidFill>
                <a:latin typeface="Consolas" panose="020B0609020204030204" pitchFamily="49" charset="0"/>
              </a:rPr>
              <a:t>Ved</a:t>
            </a:r>
            <a:r>
              <a:rPr lang="en-US" dirty="0">
                <a:solidFill>
                  <a:srgbClr val="E6DB74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66D9EF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(navn)</a:t>
            </a:r>
          </a:p>
        </p:txBody>
      </p:sp>
    </p:spTree>
    <p:extLst>
      <p:ext uri="{BB962C8B-B14F-4D97-AF65-F5344CB8AC3E}">
        <p14:creationId xmlns:p14="http://schemas.microsoft.com/office/powerpoint/2010/main" val="3305683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C13B9286-E5DD-48E5-8AE2-DE8B911FC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575" y="1"/>
            <a:ext cx="7512425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/>
          <a:p>
            <a:pPr marL="0" indent="0">
              <a:buNone/>
            </a:pP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navn </a:t>
            </a:r>
            <a:r>
              <a:rPr lang="en-US" dirty="0">
                <a:solidFill>
                  <a:srgbClr val="F92672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E6DB74"/>
                </a:solidFill>
                <a:latin typeface="Consolas" panose="020B0609020204030204" pitchFamily="49" charset="0"/>
              </a:rPr>
              <a:t>"Vedangini"</a:t>
            </a:r>
            <a:endParaRPr lang="en-US" dirty="0">
              <a:solidFill>
                <a:srgbClr val="F8F8F2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i="1" dirty="0">
                <a:solidFill>
                  <a:srgbClr val="66D9EF"/>
                </a:solidFill>
                <a:latin typeface="Consolas" panose="020B0609020204030204" pitchFamily="49" charset="0"/>
              </a:rPr>
              <a:t>def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A6E22E"/>
                </a:solidFill>
                <a:latin typeface="Consolas" panose="020B0609020204030204" pitchFamily="49" charset="0"/>
              </a:rPr>
              <a:t>skiftNavn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</a:t>
            </a:r>
            <a:r>
              <a:rPr lang="en-US" i="1" dirty="0" err="1">
                <a:solidFill>
                  <a:srgbClr val="FD971F"/>
                </a:solidFill>
                <a:latin typeface="Consolas" panose="020B0609020204030204" pitchFamily="49" charset="0"/>
              </a:rPr>
              <a:t>nyttNavn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):</a:t>
            </a:r>
          </a:p>
          <a:p>
            <a:pPr marL="0" indent="0">
              <a:buNone/>
            </a:pP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F92672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F8F8F2"/>
                </a:solidFill>
                <a:latin typeface="Consolas" panose="020B0609020204030204" pitchFamily="49" charset="0"/>
              </a:rPr>
              <a:t>nyttNavn</a:t>
            </a:r>
            <a:endParaRPr lang="en-US" dirty="0">
              <a:solidFill>
                <a:srgbClr val="F8F8F2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i="1" dirty="0">
                <a:solidFill>
                  <a:srgbClr val="66D9EF"/>
                </a:solidFill>
                <a:latin typeface="Consolas" panose="020B0609020204030204" pitchFamily="49" charset="0"/>
              </a:rPr>
              <a:t>def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A6E22E"/>
                </a:solidFill>
                <a:latin typeface="Consolas" panose="020B0609020204030204" pitchFamily="49" charset="0"/>
              </a:rPr>
              <a:t>skrivNyttNavn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():</a:t>
            </a:r>
          </a:p>
          <a:p>
            <a:pPr marL="0" indent="0">
              <a:buNone/>
            </a:pP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66D9EF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F8F8F2"/>
                </a:solidFill>
                <a:latin typeface="Consolas" panose="020B0609020204030204" pitchFamily="49" charset="0"/>
              </a:rPr>
              <a:t>nyttNavn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66D9EF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(navn)</a:t>
            </a: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navn </a:t>
            </a:r>
            <a:r>
              <a:rPr lang="en-US" dirty="0">
                <a:solidFill>
                  <a:srgbClr val="F92672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F8F8F2"/>
                </a:solidFill>
                <a:latin typeface="Consolas" panose="020B0609020204030204" pitchFamily="49" charset="0"/>
              </a:rPr>
              <a:t>skiftNavn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6DB74"/>
                </a:solidFill>
                <a:latin typeface="Consolas" panose="020B0609020204030204" pitchFamily="49" charset="0"/>
              </a:rPr>
              <a:t>“</a:t>
            </a:r>
            <a:r>
              <a:rPr lang="en-US" dirty="0" err="1">
                <a:solidFill>
                  <a:srgbClr val="E6DB74"/>
                </a:solidFill>
                <a:latin typeface="Consolas" panose="020B0609020204030204" pitchFamily="49" charset="0"/>
              </a:rPr>
              <a:t>Ved</a:t>
            </a:r>
            <a:r>
              <a:rPr lang="en-US" dirty="0">
                <a:solidFill>
                  <a:srgbClr val="E6DB74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66D9EF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(navn)</a:t>
            </a: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F8F8F2"/>
                </a:solidFill>
                <a:latin typeface="Consolas" panose="020B0609020204030204" pitchFamily="49" charset="0"/>
              </a:rPr>
              <a:t>skrivNyttNavn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0822684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C13B9286-E5DD-48E5-8AE2-DE8B911FC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575" y="1"/>
            <a:ext cx="7512425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/>
          <a:p>
            <a:pPr marL="0" indent="0">
              <a:buNone/>
            </a:pP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navn </a:t>
            </a:r>
            <a:r>
              <a:rPr lang="en-US" dirty="0">
                <a:solidFill>
                  <a:srgbClr val="F92672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E6DB74"/>
                </a:solidFill>
                <a:latin typeface="Consolas" panose="020B0609020204030204" pitchFamily="49" charset="0"/>
              </a:rPr>
              <a:t>"Vedangini"</a:t>
            </a:r>
            <a:endParaRPr lang="en-US" dirty="0">
              <a:solidFill>
                <a:srgbClr val="F8F8F2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i="1" dirty="0">
                <a:solidFill>
                  <a:srgbClr val="66D9EF"/>
                </a:solidFill>
                <a:latin typeface="Consolas" panose="020B0609020204030204" pitchFamily="49" charset="0"/>
              </a:rPr>
              <a:t>def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A6E22E"/>
                </a:solidFill>
                <a:latin typeface="Consolas" panose="020B0609020204030204" pitchFamily="49" charset="0"/>
              </a:rPr>
              <a:t>skiftNavn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</a:t>
            </a:r>
            <a:r>
              <a:rPr lang="en-US" i="1" dirty="0" err="1">
                <a:solidFill>
                  <a:srgbClr val="FD971F"/>
                </a:solidFill>
                <a:latin typeface="Consolas" panose="020B0609020204030204" pitchFamily="49" charset="0"/>
              </a:rPr>
              <a:t>nyttNavn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):</a:t>
            </a:r>
          </a:p>
          <a:p>
            <a:pPr marL="0" indent="0">
              <a:buNone/>
            </a:pP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F92672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F8F8F2"/>
                </a:solidFill>
                <a:latin typeface="Consolas" panose="020B0609020204030204" pitchFamily="49" charset="0"/>
              </a:rPr>
              <a:t>nyttNavn</a:t>
            </a:r>
            <a:endParaRPr lang="en-US" dirty="0">
              <a:solidFill>
                <a:srgbClr val="F8F8F2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i="1" dirty="0">
                <a:solidFill>
                  <a:srgbClr val="66D9EF"/>
                </a:solidFill>
                <a:latin typeface="Consolas" panose="020B0609020204030204" pitchFamily="49" charset="0"/>
              </a:rPr>
              <a:t>def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A6E22E"/>
                </a:solidFill>
                <a:latin typeface="Consolas" panose="020B0609020204030204" pitchFamily="49" charset="0"/>
              </a:rPr>
              <a:t>skrivNyttNavn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</a:t>
            </a:r>
            <a:r>
              <a:rPr lang="en-US" i="1" dirty="0" err="1">
                <a:solidFill>
                  <a:srgbClr val="FD971F"/>
                </a:solidFill>
                <a:latin typeface="Consolas" panose="020B0609020204030204" pitchFamily="49" charset="0"/>
              </a:rPr>
              <a:t>nyttNavn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):</a:t>
            </a:r>
          </a:p>
          <a:p>
            <a:pPr marL="0" indent="0">
              <a:buNone/>
            </a:pP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66D9EF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F8F8F2"/>
                </a:solidFill>
                <a:latin typeface="Consolas" panose="020B0609020204030204" pitchFamily="49" charset="0"/>
              </a:rPr>
              <a:t>nyttNavn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66D9EF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(navn)</a:t>
            </a: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navn </a:t>
            </a:r>
            <a:r>
              <a:rPr lang="en-US" dirty="0">
                <a:solidFill>
                  <a:srgbClr val="F92672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F8F8F2"/>
                </a:solidFill>
                <a:latin typeface="Consolas" panose="020B0609020204030204" pitchFamily="49" charset="0"/>
              </a:rPr>
              <a:t>skiftNavn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6DB74"/>
                </a:solidFill>
                <a:latin typeface="Consolas" panose="020B0609020204030204" pitchFamily="49" charset="0"/>
              </a:rPr>
              <a:t>“</a:t>
            </a:r>
            <a:r>
              <a:rPr lang="en-US" dirty="0" err="1">
                <a:solidFill>
                  <a:srgbClr val="E6DB74"/>
                </a:solidFill>
                <a:latin typeface="Consolas" panose="020B0609020204030204" pitchFamily="49" charset="0"/>
              </a:rPr>
              <a:t>Ved</a:t>
            </a:r>
            <a:r>
              <a:rPr lang="en-US" dirty="0">
                <a:solidFill>
                  <a:srgbClr val="E6DB74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66D9EF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(navn)</a:t>
            </a: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F8F8F2"/>
                </a:solidFill>
                <a:latin typeface="Consolas" panose="020B0609020204030204" pitchFamily="49" charset="0"/>
              </a:rPr>
              <a:t>skrivNyttNavn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(navn)</a:t>
            </a:r>
          </a:p>
        </p:txBody>
      </p:sp>
    </p:spTree>
    <p:extLst>
      <p:ext uri="{BB962C8B-B14F-4D97-AF65-F5344CB8AC3E}">
        <p14:creationId xmlns:p14="http://schemas.microsoft.com/office/powerpoint/2010/main" val="12650263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C13B9286-E5DD-48E5-8AE2-DE8B911FC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575" y="1"/>
            <a:ext cx="7512425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/>
          <a:p>
            <a:pPr marL="0" indent="0">
              <a:buNone/>
            </a:pPr>
            <a:r>
              <a:rPr lang="en-US" dirty="0" err="1">
                <a:solidFill>
                  <a:srgbClr val="F8F8F2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F92672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AE81FF"/>
                </a:solidFill>
                <a:latin typeface="Consolas" panose="020B0609020204030204" pitchFamily="49" charset="0"/>
              </a:rPr>
              <a:t>5</a:t>
            </a:r>
            <a:endParaRPr lang="en-US" dirty="0">
              <a:solidFill>
                <a:srgbClr val="F8F8F2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j </a:t>
            </a:r>
            <a:r>
              <a:rPr lang="en-US" dirty="0">
                <a:solidFill>
                  <a:srgbClr val="F92672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F8F8F2"/>
                </a:solidFill>
                <a:latin typeface="Consolas" panose="020B0609020204030204" pitchFamily="49" charset="0"/>
              </a:rPr>
              <a:t>i</a:t>
            </a:r>
            <a:endParaRPr lang="en-US" dirty="0">
              <a:solidFill>
                <a:srgbClr val="F8F8F2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F8F8F2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F92672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AE81FF"/>
                </a:solidFill>
                <a:latin typeface="Consolas" panose="020B0609020204030204" pitchFamily="49" charset="0"/>
              </a:rPr>
              <a:t>3</a:t>
            </a:r>
            <a:endParaRPr lang="en-US" dirty="0">
              <a:solidFill>
                <a:srgbClr val="F8F8F2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66D9EF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66D9EF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6DB74"/>
                </a:solidFill>
                <a:latin typeface="Consolas" panose="020B0609020204030204" pitchFamily="49" charset="0"/>
              </a:rPr>
              <a:t>"i: "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F92672"/>
                </a:solidFill>
                <a:latin typeface="Consolas" panose="020B0609020204030204" pitchFamily="49" charset="0"/>
              </a:rPr>
              <a:t>+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i="1" dirty="0">
                <a:solidFill>
                  <a:srgbClr val="66D9EF"/>
                </a:solidFill>
                <a:latin typeface="Consolas" panose="020B0609020204030204" pitchFamily="49" charset="0"/>
              </a:rPr>
              <a:t>str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F8F8F2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en-US" dirty="0">
                <a:solidFill>
                  <a:srgbClr val="66D9EF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6DB74"/>
                </a:solidFill>
                <a:latin typeface="Consolas" panose="020B0609020204030204" pitchFamily="49" charset="0"/>
              </a:rPr>
              <a:t>"j: "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F92672"/>
                </a:solidFill>
                <a:latin typeface="Consolas" panose="020B0609020204030204" pitchFamily="49" charset="0"/>
              </a:rPr>
              <a:t>+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i="1" dirty="0">
                <a:solidFill>
                  <a:srgbClr val="66D9EF"/>
                </a:solidFill>
                <a:latin typeface="Consolas" panose="020B0609020204030204" pitchFamily="49" charset="0"/>
              </a:rPr>
              <a:t>str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(j))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Håndskrift 2">
                <a:extLst>
                  <a:ext uri="{FF2B5EF4-FFF2-40B4-BE49-F238E27FC236}">
                    <a16:creationId xmlns:a16="http://schemas.microsoft.com/office/drawing/2014/main" id="{5CBA1583-8D4A-4432-835E-5CE6FB13D5CE}"/>
                  </a:ext>
                </a:extLst>
              </p14:cNvPr>
              <p14:cNvContentPartPr/>
              <p14:nvPr/>
            </p14:nvContentPartPr>
            <p14:xfrm>
              <a:off x="4309735" y="1963230"/>
              <a:ext cx="302040" cy="1534320"/>
            </p14:xfrm>
          </p:contentPart>
        </mc:Choice>
        <mc:Fallback xmlns="">
          <p:pic>
            <p:nvPicPr>
              <p:cNvPr id="3" name="Håndskrift 2">
                <a:extLst>
                  <a:ext uri="{FF2B5EF4-FFF2-40B4-BE49-F238E27FC236}">
                    <a16:creationId xmlns:a16="http://schemas.microsoft.com/office/drawing/2014/main" id="{5CBA1583-8D4A-4432-835E-5CE6FB13D5C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03615" y="1957110"/>
                <a:ext cx="314280" cy="154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e 9">
            <a:extLst>
              <a:ext uri="{FF2B5EF4-FFF2-40B4-BE49-F238E27FC236}">
                <a16:creationId xmlns:a16="http://schemas.microsoft.com/office/drawing/2014/main" id="{B76E0692-F811-4381-8449-75F1ED11CEB2}"/>
              </a:ext>
            </a:extLst>
          </p:cNvPr>
          <p:cNvGrpSpPr/>
          <p:nvPr/>
        </p:nvGrpSpPr>
        <p:grpSpPr>
          <a:xfrm>
            <a:off x="3093115" y="2440251"/>
            <a:ext cx="735480" cy="389880"/>
            <a:chOff x="2477695" y="2416830"/>
            <a:chExt cx="735480" cy="38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Håndskrift 3">
                  <a:extLst>
                    <a:ext uri="{FF2B5EF4-FFF2-40B4-BE49-F238E27FC236}">
                      <a16:creationId xmlns:a16="http://schemas.microsoft.com/office/drawing/2014/main" id="{FDCB1CC5-63E9-408C-9034-87554B79DC74}"/>
                    </a:ext>
                  </a:extLst>
                </p14:cNvPr>
                <p14:cNvContentPartPr/>
                <p14:nvPr/>
              </p14:nvContentPartPr>
              <p14:xfrm>
                <a:off x="2477695" y="2416830"/>
                <a:ext cx="217080" cy="358200"/>
              </p14:xfrm>
            </p:contentPart>
          </mc:Choice>
          <mc:Fallback xmlns="">
            <p:pic>
              <p:nvPicPr>
                <p:cNvPr id="4" name="Håndskrift 3">
                  <a:extLst>
                    <a:ext uri="{FF2B5EF4-FFF2-40B4-BE49-F238E27FC236}">
                      <a16:creationId xmlns:a16="http://schemas.microsoft.com/office/drawing/2014/main" id="{FDCB1CC5-63E9-408C-9034-87554B79DC7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71575" y="2410710"/>
                  <a:ext cx="22932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Håndskrift 5">
                  <a:extLst>
                    <a:ext uri="{FF2B5EF4-FFF2-40B4-BE49-F238E27FC236}">
                      <a16:creationId xmlns:a16="http://schemas.microsoft.com/office/drawing/2014/main" id="{2A0DA230-9E99-4187-AEFB-5736A0D7C9E4}"/>
                    </a:ext>
                  </a:extLst>
                </p14:cNvPr>
                <p14:cNvContentPartPr/>
                <p14:nvPr/>
              </p14:nvContentPartPr>
              <p14:xfrm>
                <a:off x="2755615" y="2462550"/>
                <a:ext cx="19440" cy="317880"/>
              </p14:xfrm>
            </p:contentPart>
          </mc:Choice>
          <mc:Fallback xmlns="">
            <p:pic>
              <p:nvPicPr>
                <p:cNvPr id="6" name="Håndskrift 5">
                  <a:extLst>
                    <a:ext uri="{FF2B5EF4-FFF2-40B4-BE49-F238E27FC236}">
                      <a16:creationId xmlns:a16="http://schemas.microsoft.com/office/drawing/2014/main" id="{2A0DA230-9E99-4187-AEFB-5736A0D7C9E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49495" y="2456430"/>
                  <a:ext cx="316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Håndskrift 6">
                  <a:extLst>
                    <a:ext uri="{FF2B5EF4-FFF2-40B4-BE49-F238E27FC236}">
                      <a16:creationId xmlns:a16="http://schemas.microsoft.com/office/drawing/2014/main" id="{0E8C68D6-01BA-4A06-8C85-E6A9C23D206B}"/>
                    </a:ext>
                  </a:extLst>
                </p14:cNvPr>
                <p14:cNvContentPartPr/>
                <p14:nvPr/>
              </p14:nvContentPartPr>
              <p14:xfrm>
                <a:off x="2853535" y="2609430"/>
                <a:ext cx="139680" cy="197280"/>
              </p14:xfrm>
            </p:contentPart>
          </mc:Choice>
          <mc:Fallback xmlns="">
            <p:pic>
              <p:nvPicPr>
                <p:cNvPr id="7" name="Håndskrift 6">
                  <a:extLst>
                    <a:ext uri="{FF2B5EF4-FFF2-40B4-BE49-F238E27FC236}">
                      <a16:creationId xmlns:a16="http://schemas.microsoft.com/office/drawing/2014/main" id="{0E8C68D6-01BA-4A06-8C85-E6A9C23D206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47415" y="2603310"/>
                  <a:ext cx="1519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Håndskrift 7">
                  <a:extLst>
                    <a:ext uri="{FF2B5EF4-FFF2-40B4-BE49-F238E27FC236}">
                      <a16:creationId xmlns:a16="http://schemas.microsoft.com/office/drawing/2014/main" id="{251EF448-CE0D-4695-A5CD-54D451CBC2E9}"/>
                    </a:ext>
                  </a:extLst>
                </p14:cNvPr>
                <p14:cNvContentPartPr/>
                <p14:nvPr/>
              </p14:nvContentPartPr>
              <p14:xfrm>
                <a:off x="3062695" y="2481630"/>
                <a:ext cx="28800" cy="289800"/>
              </p14:xfrm>
            </p:contentPart>
          </mc:Choice>
          <mc:Fallback xmlns="">
            <p:pic>
              <p:nvPicPr>
                <p:cNvPr id="8" name="Håndskrift 7">
                  <a:extLst>
                    <a:ext uri="{FF2B5EF4-FFF2-40B4-BE49-F238E27FC236}">
                      <a16:creationId xmlns:a16="http://schemas.microsoft.com/office/drawing/2014/main" id="{251EF448-CE0D-4695-A5CD-54D451CBC2E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56575" y="2475510"/>
                  <a:ext cx="410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Håndskrift 8">
                  <a:extLst>
                    <a:ext uri="{FF2B5EF4-FFF2-40B4-BE49-F238E27FC236}">
                      <a16:creationId xmlns:a16="http://schemas.microsoft.com/office/drawing/2014/main" id="{5C3ADDEB-7B57-4D62-A370-1738D0ACCB33}"/>
                    </a:ext>
                  </a:extLst>
                </p14:cNvPr>
                <p14:cNvContentPartPr/>
                <p14:nvPr/>
              </p14:nvContentPartPr>
              <p14:xfrm>
                <a:off x="3063775" y="2591790"/>
                <a:ext cx="149400" cy="195840"/>
              </p14:xfrm>
            </p:contentPart>
          </mc:Choice>
          <mc:Fallback xmlns="">
            <p:pic>
              <p:nvPicPr>
                <p:cNvPr id="9" name="Håndskrift 8">
                  <a:extLst>
                    <a:ext uri="{FF2B5EF4-FFF2-40B4-BE49-F238E27FC236}">
                      <a16:creationId xmlns:a16="http://schemas.microsoft.com/office/drawing/2014/main" id="{5C3ADDEB-7B57-4D62-A370-1738D0ACCB3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57655" y="2585670"/>
                  <a:ext cx="161640" cy="20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Håndskrift 10">
                <a:extLst>
                  <a:ext uri="{FF2B5EF4-FFF2-40B4-BE49-F238E27FC236}">
                    <a16:creationId xmlns:a16="http://schemas.microsoft.com/office/drawing/2014/main" id="{60125636-2B08-455B-806E-158F91032644}"/>
                  </a:ext>
                </a:extLst>
              </p14:cNvPr>
              <p14:cNvContentPartPr/>
              <p14:nvPr/>
            </p14:nvContentPartPr>
            <p14:xfrm>
              <a:off x="3890155" y="2610891"/>
              <a:ext cx="169920" cy="181080"/>
            </p14:xfrm>
          </p:contentPart>
        </mc:Choice>
        <mc:Fallback xmlns="">
          <p:pic>
            <p:nvPicPr>
              <p:cNvPr id="11" name="Håndskrift 10">
                <a:extLst>
                  <a:ext uri="{FF2B5EF4-FFF2-40B4-BE49-F238E27FC236}">
                    <a16:creationId xmlns:a16="http://schemas.microsoft.com/office/drawing/2014/main" id="{60125636-2B08-455B-806E-158F9103264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84035" y="2604771"/>
                <a:ext cx="18216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Håndskrift 11">
                <a:extLst>
                  <a:ext uri="{FF2B5EF4-FFF2-40B4-BE49-F238E27FC236}">
                    <a16:creationId xmlns:a16="http://schemas.microsoft.com/office/drawing/2014/main" id="{29DB57A0-51B3-4BA6-BD99-841B3A48BA2F}"/>
                  </a:ext>
                </a:extLst>
              </p14:cNvPr>
              <p14:cNvContentPartPr/>
              <p14:nvPr/>
            </p14:nvContentPartPr>
            <p14:xfrm>
              <a:off x="4076275" y="2458251"/>
              <a:ext cx="39960" cy="307800"/>
            </p14:xfrm>
          </p:contentPart>
        </mc:Choice>
        <mc:Fallback xmlns="">
          <p:pic>
            <p:nvPicPr>
              <p:cNvPr id="12" name="Håndskrift 11">
                <a:extLst>
                  <a:ext uri="{FF2B5EF4-FFF2-40B4-BE49-F238E27FC236}">
                    <a16:creationId xmlns:a16="http://schemas.microsoft.com/office/drawing/2014/main" id="{29DB57A0-51B3-4BA6-BD99-841B3A48BA2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70155" y="2452131"/>
                <a:ext cx="52200" cy="32004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032EBF6-243D-4ED2-A1F9-D22788E8F940}"/>
              </a:ext>
            </a:extLst>
          </p:cNvPr>
          <p:cNvSpPr txBox="1"/>
          <p:nvPr/>
        </p:nvSpPr>
        <p:spPr>
          <a:xfrm>
            <a:off x="2708476" y="1412111"/>
            <a:ext cx="6261904" cy="4004841"/>
          </a:xfrm>
          <a:prstGeom prst="rect">
            <a:avLst/>
          </a:prstGeom>
          <a:noFill/>
          <a:ln>
            <a:solidFill>
              <a:srgbClr val="FFAFCA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643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C13B9286-E5DD-48E5-8AE2-DE8B911FC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575" y="1"/>
            <a:ext cx="7512425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/>
          <a:p>
            <a:pPr marL="0" indent="0" algn="just">
              <a:buNone/>
            </a:pP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a </a:t>
            </a:r>
            <a:r>
              <a:rPr lang="en-US" dirty="0">
                <a:solidFill>
                  <a:srgbClr val="F92672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AE81FF"/>
                </a:solidFill>
                <a:latin typeface="Consolas" panose="020B0609020204030204" pitchFamily="49" charset="0"/>
              </a:rPr>
              <a:t>5</a:t>
            </a:r>
            <a:endParaRPr lang="en-US" dirty="0">
              <a:solidFill>
                <a:srgbClr val="F8F8F2"/>
              </a:solidFill>
              <a:latin typeface="Consolas" panose="020B0609020204030204" pitchFamily="49" charset="0"/>
            </a:endParaRPr>
          </a:p>
          <a:p>
            <a:pPr marL="0" indent="0" algn="just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i="1" dirty="0">
                <a:solidFill>
                  <a:srgbClr val="66D9EF"/>
                </a:solidFill>
                <a:latin typeface="Consolas" panose="020B0609020204030204" pitchFamily="49" charset="0"/>
              </a:rPr>
              <a:t>def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A6E22E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():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66D9EF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(a)</a:t>
            </a:r>
          </a:p>
          <a:p>
            <a:pPr marL="0" indent="0" algn="just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function()</a:t>
            </a:r>
          </a:p>
          <a:p>
            <a:pPr marL="0" indent="0" algn="just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66D9EF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(a)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Håndskrift 1">
                <a:extLst>
                  <a:ext uri="{FF2B5EF4-FFF2-40B4-BE49-F238E27FC236}">
                    <a16:creationId xmlns:a16="http://schemas.microsoft.com/office/drawing/2014/main" id="{5E497503-F089-4F72-AE54-FE3D4372283A}"/>
                  </a:ext>
                </a:extLst>
              </p14:cNvPr>
              <p14:cNvContentPartPr/>
              <p14:nvPr/>
            </p14:nvContentPartPr>
            <p14:xfrm>
              <a:off x="4198855" y="1926510"/>
              <a:ext cx="297720" cy="177840"/>
            </p14:xfrm>
          </p:contentPart>
        </mc:Choice>
        <mc:Fallback xmlns="">
          <p:pic>
            <p:nvPicPr>
              <p:cNvPr id="2" name="Håndskrift 1">
                <a:extLst>
                  <a:ext uri="{FF2B5EF4-FFF2-40B4-BE49-F238E27FC236}">
                    <a16:creationId xmlns:a16="http://schemas.microsoft.com/office/drawing/2014/main" id="{5E497503-F089-4F72-AE54-FE3D437228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92735" y="1920390"/>
                <a:ext cx="309960" cy="19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e 10">
            <a:extLst>
              <a:ext uri="{FF2B5EF4-FFF2-40B4-BE49-F238E27FC236}">
                <a16:creationId xmlns:a16="http://schemas.microsoft.com/office/drawing/2014/main" id="{73C16D2C-DDF1-4BDA-8345-87BE30F1D566}"/>
              </a:ext>
            </a:extLst>
          </p:cNvPr>
          <p:cNvGrpSpPr/>
          <p:nvPr/>
        </p:nvGrpSpPr>
        <p:grpSpPr>
          <a:xfrm>
            <a:off x="2679655" y="1818150"/>
            <a:ext cx="1289880" cy="425160"/>
            <a:chOff x="2679655" y="1818150"/>
            <a:chExt cx="1289880" cy="42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Håndskrift 2">
                  <a:extLst>
                    <a:ext uri="{FF2B5EF4-FFF2-40B4-BE49-F238E27FC236}">
                      <a16:creationId xmlns:a16="http://schemas.microsoft.com/office/drawing/2014/main" id="{0D9F6DB2-832E-4561-824D-4B374A8155D1}"/>
                    </a:ext>
                  </a:extLst>
                </p14:cNvPr>
                <p14:cNvContentPartPr/>
                <p14:nvPr/>
              </p14:nvContentPartPr>
              <p14:xfrm>
                <a:off x="2679655" y="1818150"/>
                <a:ext cx="279360" cy="377280"/>
              </p14:xfrm>
            </p:contentPart>
          </mc:Choice>
          <mc:Fallback xmlns="">
            <p:pic>
              <p:nvPicPr>
                <p:cNvPr id="3" name="Håndskrift 2">
                  <a:extLst>
                    <a:ext uri="{FF2B5EF4-FFF2-40B4-BE49-F238E27FC236}">
                      <a16:creationId xmlns:a16="http://schemas.microsoft.com/office/drawing/2014/main" id="{0D9F6DB2-832E-4561-824D-4B374A8155D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73535" y="1812030"/>
                  <a:ext cx="29160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Håndskrift 3">
                  <a:extLst>
                    <a:ext uri="{FF2B5EF4-FFF2-40B4-BE49-F238E27FC236}">
                      <a16:creationId xmlns:a16="http://schemas.microsoft.com/office/drawing/2014/main" id="{B351FD8B-39AD-4181-984F-402CB8CBF83E}"/>
                    </a:ext>
                  </a:extLst>
                </p14:cNvPr>
                <p14:cNvContentPartPr/>
                <p14:nvPr/>
              </p14:nvContentPartPr>
              <p14:xfrm>
                <a:off x="3028135" y="1873230"/>
                <a:ext cx="84600" cy="307440"/>
              </p14:xfrm>
            </p:contentPart>
          </mc:Choice>
          <mc:Fallback xmlns="">
            <p:pic>
              <p:nvPicPr>
                <p:cNvPr id="4" name="Håndskrift 3">
                  <a:extLst>
                    <a:ext uri="{FF2B5EF4-FFF2-40B4-BE49-F238E27FC236}">
                      <a16:creationId xmlns:a16="http://schemas.microsoft.com/office/drawing/2014/main" id="{B351FD8B-39AD-4181-984F-402CB8CBF83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22015" y="1867110"/>
                  <a:ext cx="968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Håndskrift 5">
                  <a:extLst>
                    <a:ext uri="{FF2B5EF4-FFF2-40B4-BE49-F238E27FC236}">
                      <a16:creationId xmlns:a16="http://schemas.microsoft.com/office/drawing/2014/main" id="{20843C46-1C78-4635-9808-56185059AB9C}"/>
                    </a:ext>
                  </a:extLst>
                </p14:cNvPr>
                <p14:cNvContentPartPr/>
                <p14:nvPr/>
              </p14:nvContentPartPr>
              <p14:xfrm>
                <a:off x="3215695" y="1988430"/>
                <a:ext cx="130320" cy="187560"/>
              </p14:xfrm>
            </p:contentPart>
          </mc:Choice>
          <mc:Fallback xmlns="">
            <p:pic>
              <p:nvPicPr>
                <p:cNvPr id="6" name="Håndskrift 5">
                  <a:extLst>
                    <a:ext uri="{FF2B5EF4-FFF2-40B4-BE49-F238E27FC236}">
                      <a16:creationId xmlns:a16="http://schemas.microsoft.com/office/drawing/2014/main" id="{20843C46-1C78-4635-9808-56185059AB9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09575" y="1982310"/>
                  <a:ext cx="142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Håndskrift 6">
                  <a:extLst>
                    <a:ext uri="{FF2B5EF4-FFF2-40B4-BE49-F238E27FC236}">
                      <a16:creationId xmlns:a16="http://schemas.microsoft.com/office/drawing/2014/main" id="{2069E329-DC13-421F-B49B-03DB32846EB5}"/>
                    </a:ext>
                  </a:extLst>
                </p14:cNvPr>
                <p14:cNvContentPartPr/>
                <p14:nvPr/>
              </p14:nvContentPartPr>
              <p14:xfrm>
                <a:off x="3401095" y="1926510"/>
                <a:ext cx="49320" cy="268560"/>
              </p14:xfrm>
            </p:contentPart>
          </mc:Choice>
          <mc:Fallback xmlns="">
            <p:pic>
              <p:nvPicPr>
                <p:cNvPr id="7" name="Håndskrift 6">
                  <a:extLst>
                    <a:ext uri="{FF2B5EF4-FFF2-40B4-BE49-F238E27FC236}">
                      <a16:creationId xmlns:a16="http://schemas.microsoft.com/office/drawing/2014/main" id="{2069E329-DC13-421F-B49B-03DB32846EB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94975" y="1920390"/>
                  <a:ext cx="615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Håndskrift 7">
                  <a:extLst>
                    <a:ext uri="{FF2B5EF4-FFF2-40B4-BE49-F238E27FC236}">
                      <a16:creationId xmlns:a16="http://schemas.microsoft.com/office/drawing/2014/main" id="{1CFDAAC8-4566-4EBC-9B16-1287E2236E9B}"/>
                    </a:ext>
                  </a:extLst>
                </p14:cNvPr>
                <p14:cNvContentPartPr/>
                <p14:nvPr/>
              </p14:nvContentPartPr>
              <p14:xfrm>
                <a:off x="3417295" y="1999230"/>
                <a:ext cx="143640" cy="206280"/>
              </p14:xfrm>
            </p:contentPart>
          </mc:Choice>
          <mc:Fallback xmlns="">
            <p:pic>
              <p:nvPicPr>
                <p:cNvPr id="8" name="Håndskrift 7">
                  <a:extLst>
                    <a:ext uri="{FF2B5EF4-FFF2-40B4-BE49-F238E27FC236}">
                      <a16:creationId xmlns:a16="http://schemas.microsoft.com/office/drawing/2014/main" id="{1CFDAAC8-4566-4EBC-9B16-1287E2236E9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11175" y="1993110"/>
                  <a:ext cx="155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Håndskrift 8">
                  <a:extLst>
                    <a:ext uri="{FF2B5EF4-FFF2-40B4-BE49-F238E27FC236}">
                      <a16:creationId xmlns:a16="http://schemas.microsoft.com/office/drawing/2014/main" id="{DC9BDBED-1927-4C58-8060-ADA0724642F6}"/>
                    </a:ext>
                  </a:extLst>
                </p14:cNvPr>
                <p14:cNvContentPartPr/>
                <p14:nvPr/>
              </p14:nvContentPartPr>
              <p14:xfrm>
                <a:off x="3661015" y="2046750"/>
                <a:ext cx="222120" cy="191520"/>
              </p14:xfrm>
            </p:contentPart>
          </mc:Choice>
          <mc:Fallback xmlns="">
            <p:pic>
              <p:nvPicPr>
                <p:cNvPr id="9" name="Håndskrift 8">
                  <a:extLst>
                    <a:ext uri="{FF2B5EF4-FFF2-40B4-BE49-F238E27FC236}">
                      <a16:creationId xmlns:a16="http://schemas.microsoft.com/office/drawing/2014/main" id="{DC9BDBED-1927-4C58-8060-ADA0724642F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54895" y="2040630"/>
                  <a:ext cx="2343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Håndskrift 9">
                  <a:extLst>
                    <a:ext uri="{FF2B5EF4-FFF2-40B4-BE49-F238E27FC236}">
                      <a16:creationId xmlns:a16="http://schemas.microsoft.com/office/drawing/2014/main" id="{D018E65E-F38A-4EC0-8380-8C2A50D0C25F}"/>
                    </a:ext>
                  </a:extLst>
                </p14:cNvPr>
                <p14:cNvContentPartPr/>
                <p14:nvPr/>
              </p14:nvContentPartPr>
              <p14:xfrm>
                <a:off x="3872335" y="1956390"/>
                <a:ext cx="97200" cy="286920"/>
              </p14:xfrm>
            </p:contentPart>
          </mc:Choice>
          <mc:Fallback xmlns="">
            <p:pic>
              <p:nvPicPr>
                <p:cNvPr id="10" name="Håndskrift 9">
                  <a:extLst>
                    <a:ext uri="{FF2B5EF4-FFF2-40B4-BE49-F238E27FC236}">
                      <a16:creationId xmlns:a16="http://schemas.microsoft.com/office/drawing/2014/main" id="{D018E65E-F38A-4EC0-8380-8C2A50D0C25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66215" y="1950270"/>
                  <a:ext cx="109440" cy="29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D18B8992-71E0-4D7F-82F5-BA11FA65CA8A}"/>
              </a:ext>
            </a:extLst>
          </p:cNvPr>
          <p:cNvGrpSpPr/>
          <p:nvPr/>
        </p:nvGrpSpPr>
        <p:grpSpPr>
          <a:xfrm>
            <a:off x="7131415" y="3128910"/>
            <a:ext cx="1807920" cy="481680"/>
            <a:chOff x="7131415" y="3128910"/>
            <a:chExt cx="180792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Håndskrift 11">
                  <a:extLst>
                    <a:ext uri="{FF2B5EF4-FFF2-40B4-BE49-F238E27FC236}">
                      <a16:creationId xmlns:a16="http://schemas.microsoft.com/office/drawing/2014/main" id="{C7111BE8-B06F-40C5-A330-1DA8132398BD}"/>
                    </a:ext>
                  </a:extLst>
                </p14:cNvPr>
                <p14:cNvContentPartPr/>
                <p14:nvPr/>
              </p14:nvContentPartPr>
              <p14:xfrm>
                <a:off x="7131415" y="3222870"/>
                <a:ext cx="159840" cy="175680"/>
              </p14:xfrm>
            </p:contentPart>
          </mc:Choice>
          <mc:Fallback xmlns="">
            <p:pic>
              <p:nvPicPr>
                <p:cNvPr id="12" name="Håndskrift 11">
                  <a:extLst>
                    <a:ext uri="{FF2B5EF4-FFF2-40B4-BE49-F238E27FC236}">
                      <a16:creationId xmlns:a16="http://schemas.microsoft.com/office/drawing/2014/main" id="{C7111BE8-B06F-40C5-A330-1DA8132398B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125295" y="3216750"/>
                  <a:ext cx="1720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Håndskrift 12">
                  <a:extLst>
                    <a:ext uri="{FF2B5EF4-FFF2-40B4-BE49-F238E27FC236}">
                      <a16:creationId xmlns:a16="http://schemas.microsoft.com/office/drawing/2014/main" id="{F33D3922-ABFC-4BBC-9748-5254DAF1F0D8}"/>
                    </a:ext>
                  </a:extLst>
                </p14:cNvPr>
                <p14:cNvContentPartPr/>
                <p14:nvPr/>
              </p14:nvContentPartPr>
              <p14:xfrm>
                <a:off x="7167055" y="3287310"/>
                <a:ext cx="483120" cy="32760"/>
              </p14:xfrm>
            </p:contentPart>
          </mc:Choice>
          <mc:Fallback xmlns="">
            <p:pic>
              <p:nvPicPr>
                <p:cNvPr id="13" name="Håndskrift 12">
                  <a:extLst>
                    <a:ext uri="{FF2B5EF4-FFF2-40B4-BE49-F238E27FC236}">
                      <a16:creationId xmlns:a16="http://schemas.microsoft.com/office/drawing/2014/main" id="{F33D3922-ABFC-4BBC-9748-5254DAF1F0D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160935" y="3281190"/>
                  <a:ext cx="495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Håndskrift 14">
                  <a:extLst>
                    <a:ext uri="{FF2B5EF4-FFF2-40B4-BE49-F238E27FC236}">
                      <a16:creationId xmlns:a16="http://schemas.microsoft.com/office/drawing/2014/main" id="{8A16B429-CB08-414F-9D94-62BD5178DD6C}"/>
                    </a:ext>
                  </a:extLst>
                </p14:cNvPr>
                <p14:cNvContentPartPr/>
                <p14:nvPr/>
              </p14:nvContentPartPr>
              <p14:xfrm>
                <a:off x="7801015" y="3128910"/>
                <a:ext cx="222480" cy="336240"/>
              </p14:xfrm>
            </p:contentPart>
          </mc:Choice>
          <mc:Fallback xmlns="">
            <p:pic>
              <p:nvPicPr>
                <p:cNvPr id="15" name="Håndskrift 14">
                  <a:extLst>
                    <a:ext uri="{FF2B5EF4-FFF2-40B4-BE49-F238E27FC236}">
                      <a16:creationId xmlns:a16="http://schemas.microsoft.com/office/drawing/2014/main" id="{8A16B429-CB08-414F-9D94-62BD5178DD6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794895" y="3122790"/>
                  <a:ext cx="2347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Håndskrift 15">
                  <a:extLst>
                    <a:ext uri="{FF2B5EF4-FFF2-40B4-BE49-F238E27FC236}">
                      <a16:creationId xmlns:a16="http://schemas.microsoft.com/office/drawing/2014/main" id="{64B12792-AB60-428C-B679-85FEB4DD84D9}"/>
                    </a:ext>
                  </a:extLst>
                </p14:cNvPr>
                <p14:cNvContentPartPr/>
                <p14:nvPr/>
              </p14:nvContentPartPr>
              <p14:xfrm>
                <a:off x="8090095" y="3211710"/>
                <a:ext cx="19440" cy="257040"/>
              </p14:xfrm>
            </p:contentPart>
          </mc:Choice>
          <mc:Fallback xmlns="">
            <p:pic>
              <p:nvPicPr>
                <p:cNvPr id="16" name="Håndskrift 15">
                  <a:extLst>
                    <a:ext uri="{FF2B5EF4-FFF2-40B4-BE49-F238E27FC236}">
                      <a16:creationId xmlns:a16="http://schemas.microsoft.com/office/drawing/2014/main" id="{64B12792-AB60-428C-B679-85FEB4DD84D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083975" y="3205590"/>
                  <a:ext cx="316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Håndskrift 16">
                  <a:extLst>
                    <a:ext uri="{FF2B5EF4-FFF2-40B4-BE49-F238E27FC236}">
                      <a16:creationId xmlns:a16="http://schemas.microsoft.com/office/drawing/2014/main" id="{1A994016-FF85-43B8-9FEE-DD99A668C998}"/>
                    </a:ext>
                  </a:extLst>
                </p14:cNvPr>
                <p14:cNvContentPartPr/>
                <p14:nvPr/>
              </p14:nvContentPartPr>
              <p14:xfrm>
                <a:off x="8178655" y="3334470"/>
                <a:ext cx="162000" cy="191880"/>
              </p14:xfrm>
            </p:contentPart>
          </mc:Choice>
          <mc:Fallback xmlns="">
            <p:pic>
              <p:nvPicPr>
                <p:cNvPr id="17" name="Håndskrift 16">
                  <a:extLst>
                    <a:ext uri="{FF2B5EF4-FFF2-40B4-BE49-F238E27FC236}">
                      <a16:creationId xmlns:a16="http://schemas.microsoft.com/office/drawing/2014/main" id="{1A994016-FF85-43B8-9FEE-DD99A668C99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172535" y="3328350"/>
                  <a:ext cx="1742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Håndskrift 18">
                  <a:extLst>
                    <a:ext uri="{FF2B5EF4-FFF2-40B4-BE49-F238E27FC236}">
                      <a16:creationId xmlns:a16="http://schemas.microsoft.com/office/drawing/2014/main" id="{24F28C95-5F32-4524-91CE-2F5416DAD8C1}"/>
                    </a:ext>
                  </a:extLst>
                </p14:cNvPr>
                <p14:cNvContentPartPr/>
                <p14:nvPr/>
              </p14:nvContentPartPr>
              <p14:xfrm>
                <a:off x="8423095" y="3279750"/>
                <a:ext cx="155160" cy="263520"/>
              </p14:xfrm>
            </p:contentPart>
          </mc:Choice>
          <mc:Fallback xmlns="">
            <p:pic>
              <p:nvPicPr>
                <p:cNvPr id="19" name="Håndskrift 18">
                  <a:extLst>
                    <a:ext uri="{FF2B5EF4-FFF2-40B4-BE49-F238E27FC236}">
                      <a16:creationId xmlns:a16="http://schemas.microsoft.com/office/drawing/2014/main" id="{24F28C95-5F32-4524-91CE-2F5416DAD8C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416975" y="3273630"/>
                  <a:ext cx="1674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Håndskrift 19">
                  <a:extLst>
                    <a:ext uri="{FF2B5EF4-FFF2-40B4-BE49-F238E27FC236}">
                      <a16:creationId xmlns:a16="http://schemas.microsoft.com/office/drawing/2014/main" id="{288435D3-AE3D-44AA-A3CD-D3FCBE6DA0D1}"/>
                    </a:ext>
                  </a:extLst>
                </p14:cNvPr>
                <p14:cNvContentPartPr/>
                <p14:nvPr/>
              </p14:nvContentPartPr>
              <p14:xfrm>
                <a:off x="8621815" y="3432390"/>
                <a:ext cx="253440" cy="167760"/>
              </p14:xfrm>
            </p:contentPart>
          </mc:Choice>
          <mc:Fallback xmlns="">
            <p:pic>
              <p:nvPicPr>
                <p:cNvPr id="20" name="Håndskrift 19">
                  <a:extLst>
                    <a:ext uri="{FF2B5EF4-FFF2-40B4-BE49-F238E27FC236}">
                      <a16:creationId xmlns:a16="http://schemas.microsoft.com/office/drawing/2014/main" id="{288435D3-AE3D-44AA-A3CD-D3FCBE6DA0D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615695" y="3426270"/>
                  <a:ext cx="265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Håndskrift 20">
                  <a:extLst>
                    <a:ext uri="{FF2B5EF4-FFF2-40B4-BE49-F238E27FC236}">
                      <a16:creationId xmlns:a16="http://schemas.microsoft.com/office/drawing/2014/main" id="{96D27ABE-D932-40C2-9277-05EFD9D0FFEA}"/>
                    </a:ext>
                  </a:extLst>
                </p14:cNvPr>
                <p14:cNvContentPartPr/>
                <p14:nvPr/>
              </p14:nvContentPartPr>
              <p14:xfrm>
                <a:off x="8914855" y="3346350"/>
                <a:ext cx="24480" cy="264240"/>
              </p14:xfrm>
            </p:contentPart>
          </mc:Choice>
          <mc:Fallback xmlns="">
            <p:pic>
              <p:nvPicPr>
                <p:cNvPr id="21" name="Håndskrift 20">
                  <a:extLst>
                    <a:ext uri="{FF2B5EF4-FFF2-40B4-BE49-F238E27FC236}">
                      <a16:creationId xmlns:a16="http://schemas.microsoft.com/office/drawing/2014/main" id="{96D27ABE-D932-40C2-9277-05EFD9D0FFE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908735" y="3340230"/>
                  <a:ext cx="36720" cy="27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149E6D8E-2FE5-4867-964F-5C263FF8F277}"/>
              </a:ext>
            </a:extLst>
          </p:cNvPr>
          <p:cNvGrpSpPr/>
          <p:nvPr/>
        </p:nvGrpSpPr>
        <p:grpSpPr>
          <a:xfrm>
            <a:off x="6136735" y="4607430"/>
            <a:ext cx="2332800" cy="412920"/>
            <a:chOff x="6136735" y="4607430"/>
            <a:chExt cx="2332800" cy="41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Håndskrift 22">
                  <a:extLst>
                    <a:ext uri="{FF2B5EF4-FFF2-40B4-BE49-F238E27FC236}">
                      <a16:creationId xmlns:a16="http://schemas.microsoft.com/office/drawing/2014/main" id="{DD2525C6-2992-4738-9C6D-E05A0BD604CE}"/>
                    </a:ext>
                  </a:extLst>
                </p14:cNvPr>
                <p14:cNvContentPartPr/>
                <p14:nvPr/>
              </p14:nvContentPartPr>
              <p14:xfrm>
                <a:off x="6136735" y="4748910"/>
                <a:ext cx="176040" cy="152640"/>
              </p14:xfrm>
            </p:contentPart>
          </mc:Choice>
          <mc:Fallback xmlns="">
            <p:pic>
              <p:nvPicPr>
                <p:cNvPr id="23" name="Håndskrift 22">
                  <a:extLst>
                    <a:ext uri="{FF2B5EF4-FFF2-40B4-BE49-F238E27FC236}">
                      <a16:creationId xmlns:a16="http://schemas.microsoft.com/office/drawing/2014/main" id="{DD2525C6-2992-4738-9C6D-E05A0BD604C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130615" y="4742790"/>
                  <a:ext cx="188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Håndskrift 23">
                  <a:extLst>
                    <a:ext uri="{FF2B5EF4-FFF2-40B4-BE49-F238E27FC236}">
                      <a16:creationId xmlns:a16="http://schemas.microsoft.com/office/drawing/2014/main" id="{7A51A468-0980-4064-B92C-B52B5CD49129}"/>
                    </a:ext>
                  </a:extLst>
                </p14:cNvPr>
                <p14:cNvContentPartPr/>
                <p14:nvPr/>
              </p14:nvContentPartPr>
              <p14:xfrm>
                <a:off x="6181375" y="4765830"/>
                <a:ext cx="736200" cy="32400"/>
              </p14:xfrm>
            </p:contentPart>
          </mc:Choice>
          <mc:Fallback xmlns="">
            <p:pic>
              <p:nvPicPr>
                <p:cNvPr id="24" name="Håndskrift 23">
                  <a:extLst>
                    <a:ext uri="{FF2B5EF4-FFF2-40B4-BE49-F238E27FC236}">
                      <a16:creationId xmlns:a16="http://schemas.microsoft.com/office/drawing/2014/main" id="{7A51A468-0980-4064-B92C-B52B5CD4912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75255" y="4759710"/>
                  <a:ext cx="748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Håndskrift 25">
                  <a:extLst>
                    <a:ext uri="{FF2B5EF4-FFF2-40B4-BE49-F238E27FC236}">
                      <a16:creationId xmlns:a16="http://schemas.microsoft.com/office/drawing/2014/main" id="{7347BC2E-9370-401B-AC45-4444078AC8A0}"/>
                    </a:ext>
                  </a:extLst>
                </p14:cNvPr>
                <p14:cNvContentPartPr/>
                <p14:nvPr/>
              </p14:nvContentPartPr>
              <p14:xfrm>
                <a:off x="7128535" y="4607430"/>
                <a:ext cx="254160" cy="364680"/>
              </p14:xfrm>
            </p:contentPart>
          </mc:Choice>
          <mc:Fallback xmlns="">
            <p:pic>
              <p:nvPicPr>
                <p:cNvPr id="26" name="Håndskrift 25">
                  <a:extLst>
                    <a:ext uri="{FF2B5EF4-FFF2-40B4-BE49-F238E27FC236}">
                      <a16:creationId xmlns:a16="http://schemas.microsoft.com/office/drawing/2014/main" id="{7347BC2E-9370-401B-AC45-4444078AC8A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22415" y="4601310"/>
                  <a:ext cx="26640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Håndskrift 26">
                  <a:extLst>
                    <a:ext uri="{FF2B5EF4-FFF2-40B4-BE49-F238E27FC236}">
                      <a16:creationId xmlns:a16="http://schemas.microsoft.com/office/drawing/2014/main" id="{00A1FBB5-A159-44A9-83AF-D94A1A6A89CD}"/>
                    </a:ext>
                  </a:extLst>
                </p14:cNvPr>
                <p14:cNvContentPartPr/>
                <p14:nvPr/>
              </p14:nvContentPartPr>
              <p14:xfrm>
                <a:off x="7470895" y="4671150"/>
                <a:ext cx="43200" cy="281520"/>
              </p14:xfrm>
            </p:contentPart>
          </mc:Choice>
          <mc:Fallback xmlns="">
            <p:pic>
              <p:nvPicPr>
                <p:cNvPr id="27" name="Håndskrift 26">
                  <a:extLst>
                    <a:ext uri="{FF2B5EF4-FFF2-40B4-BE49-F238E27FC236}">
                      <a16:creationId xmlns:a16="http://schemas.microsoft.com/office/drawing/2014/main" id="{00A1FBB5-A159-44A9-83AF-D94A1A6A89C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464775" y="4665030"/>
                  <a:ext cx="554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Håndskrift 27">
                  <a:extLst>
                    <a:ext uri="{FF2B5EF4-FFF2-40B4-BE49-F238E27FC236}">
                      <a16:creationId xmlns:a16="http://schemas.microsoft.com/office/drawing/2014/main" id="{C51EB7A4-A62F-4D93-BC14-6B280E780018}"/>
                    </a:ext>
                  </a:extLst>
                </p14:cNvPr>
                <p14:cNvContentPartPr/>
                <p14:nvPr/>
              </p14:nvContentPartPr>
              <p14:xfrm>
                <a:off x="7591135" y="4754310"/>
                <a:ext cx="136080" cy="181800"/>
              </p14:xfrm>
            </p:contentPart>
          </mc:Choice>
          <mc:Fallback xmlns="">
            <p:pic>
              <p:nvPicPr>
                <p:cNvPr id="28" name="Håndskrift 27">
                  <a:extLst>
                    <a:ext uri="{FF2B5EF4-FFF2-40B4-BE49-F238E27FC236}">
                      <a16:creationId xmlns:a16="http://schemas.microsoft.com/office/drawing/2014/main" id="{C51EB7A4-A62F-4D93-BC14-6B280E78001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585015" y="4748190"/>
                  <a:ext cx="1483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Håndskrift 28">
                  <a:extLst>
                    <a:ext uri="{FF2B5EF4-FFF2-40B4-BE49-F238E27FC236}">
                      <a16:creationId xmlns:a16="http://schemas.microsoft.com/office/drawing/2014/main" id="{4E8AFD1A-BF06-492D-91A6-0BBA36425F73}"/>
                    </a:ext>
                  </a:extLst>
                </p14:cNvPr>
                <p14:cNvContentPartPr/>
                <p14:nvPr/>
              </p14:nvContentPartPr>
              <p14:xfrm>
                <a:off x="7812895" y="4682310"/>
                <a:ext cx="168480" cy="253440"/>
              </p14:xfrm>
            </p:contentPart>
          </mc:Choice>
          <mc:Fallback xmlns="">
            <p:pic>
              <p:nvPicPr>
                <p:cNvPr id="29" name="Håndskrift 28">
                  <a:extLst>
                    <a:ext uri="{FF2B5EF4-FFF2-40B4-BE49-F238E27FC236}">
                      <a16:creationId xmlns:a16="http://schemas.microsoft.com/office/drawing/2014/main" id="{4E8AFD1A-BF06-492D-91A6-0BBA36425F7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806775" y="4676190"/>
                  <a:ext cx="1807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Håndskrift 30">
                  <a:extLst>
                    <a:ext uri="{FF2B5EF4-FFF2-40B4-BE49-F238E27FC236}">
                      <a16:creationId xmlns:a16="http://schemas.microsoft.com/office/drawing/2014/main" id="{53FA31CF-D3B3-49B2-9684-DD377C96F53B}"/>
                    </a:ext>
                  </a:extLst>
                </p14:cNvPr>
                <p14:cNvContentPartPr/>
                <p14:nvPr/>
              </p14:nvContentPartPr>
              <p14:xfrm>
                <a:off x="8076055" y="4804350"/>
                <a:ext cx="295920" cy="164520"/>
              </p14:xfrm>
            </p:contentPart>
          </mc:Choice>
          <mc:Fallback xmlns="">
            <p:pic>
              <p:nvPicPr>
                <p:cNvPr id="31" name="Håndskrift 30">
                  <a:extLst>
                    <a:ext uri="{FF2B5EF4-FFF2-40B4-BE49-F238E27FC236}">
                      <a16:creationId xmlns:a16="http://schemas.microsoft.com/office/drawing/2014/main" id="{53FA31CF-D3B3-49B2-9684-DD377C96F53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069935" y="4798230"/>
                  <a:ext cx="308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Håndskrift 31">
                  <a:extLst>
                    <a:ext uri="{FF2B5EF4-FFF2-40B4-BE49-F238E27FC236}">
                      <a16:creationId xmlns:a16="http://schemas.microsoft.com/office/drawing/2014/main" id="{34B4A792-8551-4A27-A21C-954E232E685C}"/>
                    </a:ext>
                  </a:extLst>
                </p14:cNvPr>
                <p14:cNvContentPartPr/>
                <p14:nvPr/>
              </p14:nvContentPartPr>
              <p14:xfrm>
                <a:off x="8411215" y="4740270"/>
                <a:ext cx="58320" cy="280080"/>
              </p14:xfrm>
            </p:contentPart>
          </mc:Choice>
          <mc:Fallback xmlns="">
            <p:pic>
              <p:nvPicPr>
                <p:cNvPr id="32" name="Håndskrift 31">
                  <a:extLst>
                    <a:ext uri="{FF2B5EF4-FFF2-40B4-BE49-F238E27FC236}">
                      <a16:creationId xmlns:a16="http://schemas.microsoft.com/office/drawing/2014/main" id="{34B4A792-8551-4A27-A21C-954E232E685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405095" y="4734150"/>
                  <a:ext cx="70560" cy="292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FF18296A-9A4C-4D36-9EBE-2C25C662B144}"/>
              </a:ext>
            </a:extLst>
          </p:cNvPr>
          <p:cNvSpPr txBox="1"/>
          <p:nvPr/>
        </p:nvSpPr>
        <p:spPr>
          <a:xfrm>
            <a:off x="2257063" y="1365813"/>
            <a:ext cx="7512425" cy="4317357"/>
          </a:xfrm>
          <a:prstGeom prst="rect">
            <a:avLst/>
          </a:prstGeom>
          <a:noFill/>
          <a:ln>
            <a:solidFill>
              <a:srgbClr val="FFAFCA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2B87498C-C384-4F46-A6B8-647A415C98D1}"/>
              </a:ext>
            </a:extLst>
          </p:cNvPr>
          <p:cNvSpPr txBox="1"/>
          <p:nvPr/>
        </p:nvSpPr>
        <p:spPr>
          <a:xfrm>
            <a:off x="4583575" y="2546429"/>
            <a:ext cx="4601347" cy="120464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3825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C13B9286-E5DD-48E5-8AE2-DE8B911FC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575" y="1"/>
            <a:ext cx="7512425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/>
          <a:p>
            <a:pPr marL="0" indent="0">
              <a:buNone/>
            </a:pP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a </a:t>
            </a:r>
            <a:r>
              <a:rPr lang="en-US" dirty="0">
                <a:solidFill>
                  <a:srgbClr val="F92672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AE81FF"/>
                </a:solidFill>
                <a:latin typeface="Consolas" panose="020B0609020204030204" pitchFamily="49" charset="0"/>
              </a:rPr>
              <a:t>5</a:t>
            </a:r>
            <a:endParaRPr lang="en-US" dirty="0">
              <a:solidFill>
                <a:srgbClr val="F8F8F2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i="1" dirty="0">
                <a:solidFill>
                  <a:srgbClr val="66D9EF"/>
                </a:solidFill>
                <a:latin typeface="Consolas" panose="020B0609020204030204" pitchFamily="49" charset="0"/>
              </a:rPr>
              <a:t>def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A6E22E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():</a:t>
            </a:r>
          </a:p>
          <a:p>
            <a:pPr marL="0" indent="0">
              <a:buNone/>
            </a:pP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	a </a:t>
            </a:r>
            <a:r>
              <a:rPr lang="en-US" dirty="0">
                <a:solidFill>
                  <a:srgbClr val="F92672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AE81FF"/>
                </a:solidFill>
                <a:latin typeface="Consolas" panose="020B0609020204030204" pitchFamily="49" charset="0"/>
              </a:rPr>
              <a:t>3</a:t>
            </a:r>
            <a:endParaRPr lang="en-US" dirty="0">
              <a:solidFill>
                <a:srgbClr val="F8F8F2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66D9EF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(a)</a:t>
            </a: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function()</a:t>
            </a: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66D9EF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(a)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Håndskrift 1">
                <a:extLst>
                  <a:ext uri="{FF2B5EF4-FFF2-40B4-BE49-F238E27FC236}">
                    <a16:creationId xmlns:a16="http://schemas.microsoft.com/office/drawing/2014/main" id="{1396E741-559E-4E9C-BF68-0DF64B65AFEC}"/>
                  </a:ext>
                </a:extLst>
              </p14:cNvPr>
              <p14:cNvContentPartPr/>
              <p14:nvPr/>
            </p14:nvContentPartPr>
            <p14:xfrm>
              <a:off x="4013815" y="1714470"/>
              <a:ext cx="570960" cy="145080"/>
            </p14:xfrm>
          </p:contentPart>
        </mc:Choice>
        <mc:Fallback xmlns="">
          <p:pic>
            <p:nvPicPr>
              <p:cNvPr id="2" name="Håndskrift 1">
                <a:extLst>
                  <a:ext uri="{FF2B5EF4-FFF2-40B4-BE49-F238E27FC236}">
                    <a16:creationId xmlns:a16="http://schemas.microsoft.com/office/drawing/2014/main" id="{1396E741-559E-4E9C-BF68-0DF64B65AF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7695" y="1708350"/>
                <a:ext cx="583200" cy="15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e 10">
            <a:extLst>
              <a:ext uri="{FF2B5EF4-FFF2-40B4-BE49-F238E27FC236}">
                <a16:creationId xmlns:a16="http://schemas.microsoft.com/office/drawing/2014/main" id="{2B557B64-D942-4719-AA20-B9DA7896F6E0}"/>
              </a:ext>
            </a:extLst>
          </p:cNvPr>
          <p:cNvGrpSpPr/>
          <p:nvPr/>
        </p:nvGrpSpPr>
        <p:grpSpPr>
          <a:xfrm>
            <a:off x="2674615" y="1559670"/>
            <a:ext cx="1108440" cy="420120"/>
            <a:chOff x="2674615" y="1559670"/>
            <a:chExt cx="1108440" cy="42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Håndskrift 2">
                  <a:extLst>
                    <a:ext uri="{FF2B5EF4-FFF2-40B4-BE49-F238E27FC236}">
                      <a16:creationId xmlns:a16="http://schemas.microsoft.com/office/drawing/2014/main" id="{6A2E8EC5-CD16-475E-9273-83D5D7A5E84F}"/>
                    </a:ext>
                  </a:extLst>
                </p14:cNvPr>
                <p14:cNvContentPartPr/>
                <p14:nvPr/>
              </p14:nvContentPartPr>
              <p14:xfrm>
                <a:off x="2674615" y="1559670"/>
                <a:ext cx="223920" cy="347400"/>
              </p14:xfrm>
            </p:contentPart>
          </mc:Choice>
          <mc:Fallback xmlns="">
            <p:pic>
              <p:nvPicPr>
                <p:cNvPr id="3" name="Håndskrift 2">
                  <a:extLst>
                    <a:ext uri="{FF2B5EF4-FFF2-40B4-BE49-F238E27FC236}">
                      <a16:creationId xmlns:a16="http://schemas.microsoft.com/office/drawing/2014/main" id="{6A2E8EC5-CD16-475E-9273-83D5D7A5E84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68495" y="1553550"/>
                  <a:ext cx="23616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Håndskrift 3">
                  <a:extLst>
                    <a:ext uri="{FF2B5EF4-FFF2-40B4-BE49-F238E27FC236}">
                      <a16:creationId xmlns:a16="http://schemas.microsoft.com/office/drawing/2014/main" id="{CE0ADD56-4F22-436D-87AA-1B1E7C572250}"/>
                    </a:ext>
                  </a:extLst>
                </p14:cNvPr>
                <p14:cNvContentPartPr/>
                <p14:nvPr/>
              </p14:nvContentPartPr>
              <p14:xfrm>
                <a:off x="2979535" y="1604310"/>
                <a:ext cx="53640" cy="281160"/>
              </p14:xfrm>
            </p:contentPart>
          </mc:Choice>
          <mc:Fallback xmlns="">
            <p:pic>
              <p:nvPicPr>
                <p:cNvPr id="4" name="Håndskrift 3">
                  <a:extLst>
                    <a:ext uri="{FF2B5EF4-FFF2-40B4-BE49-F238E27FC236}">
                      <a16:creationId xmlns:a16="http://schemas.microsoft.com/office/drawing/2014/main" id="{CE0ADD56-4F22-436D-87AA-1B1E7C57225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73415" y="1598190"/>
                  <a:ext cx="658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Håndskrift 5">
                  <a:extLst>
                    <a:ext uri="{FF2B5EF4-FFF2-40B4-BE49-F238E27FC236}">
                      <a16:creationId xmlns:a16="http://schemas.microsoft.com/office/drawing/2014/main" id="{6614ACCB-73A9-4B78-A78A-EB56B018B67B}"/>
                    </a:ext>
                  </a:extLst>
                </p14:cNvPr>
                <p14:cNvContentPartPr/>
                <p14:nvPr/>
              </p14:nvContentPartPr>
              <p14:xfrm>
                <a:off x="3105895" y="1753710"/>
                <a:ext cx="142920" cy="140760"/>
              </p14:xfrm>
            </p:contentPart>
          </mc:Choice>
          <mc:Fallback xmlns="">
            <p:pic>
              <p:nvPicPr>
                <p:cNvPr id="6" name="Håndskrift 5">
                  <a:extLst>
                    <a:ext uri="{FF2B5EF4-FFF2-40B4-BE49-F238E27FC236}">
                      <a16:creationId xmlns:a16="http://schemas.microsoft.com/office/drawing/2014/main" id="{6614ACCB-73A9-4B78-A78A-EB56B018B67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99775" y="1747590"/>
                  <a:ext cx="1551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Håndskrift 6">
                  <a:extLst>
                    <a:ext uri="{FF2B5EF4-FFF2-40B4-BE49-F238E27FC236}">
                      <a16:creationId xmlns:a16="http://schemas.microsoft.com/office/drawing/2014/main" id="{81BE5F3B-EF6C-45A2-8330-4E62CA8C53ED}"/>
                    </a:ext>
                  </a:extLst>
                </p14:cNvPr>
                <p14:cNvContentPartPr/>
                <p14:nvPr/>
              </p14:nvContentPartPr>
              <p14:xfrm>
                <a:off x="3320815" y="1695390"/>
                <a:ext cx="120600" cy="226440"/>
              </p14:xfrm>
            </p:contentPart>
          </mc:Choice>
          <mc:Fallback xmlns="">
            <p:pic>
              <p:nvPicPr>
                <p:cNvPr id="7" name="Håndskrift 6">
                  <a:extLst>
                    <a:ext uri="{FF2B5EF4-FFF2-40B4-BE49-F238E27FC236}">
                      <a16:creationId xmlns:a16="http://schemas.microsoft.com/office/drawing/2014/main" id="{81BE5F3B-EF6C-45A2-8330-4E62CA8C53E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14695" y="1689270"/>
                  <a:ext cx="1328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Håndskrift 8">
                  <a:extLst>
                    <a:ext uri="{FF2B5EF4-FFF2-40B4-BE49-F238E27FC236}">
                      <a16:creationId xmlns:a16="http://schemas.microsoft.com/office/drawing/2014/main" id="{1B00A317-682E-415A-BBA6-49B3EB77B9C1}"/>
                    </a:ext>
                  </a:extLst>
                </p14:cNvPr>
                <p14:cNvContentPartPr/>
                <p14:nvPr/>
              </p14:nvContentPartPr>
              <p14:xfrm>
                <a:off x="3467335" y="1779990"/>
                <a:ext cx="221760" cy="161280"/>
              </p14:xfrm>
            </p:contentPart>
          </mc:Choice>
          <mc:Fallback xmlns="">
            <p:pic>
              <p:nvPicPr>
                <p:cNvPr id="9" name="Håndskrift 8">
                  <a:extLst>
                    <a:ext uri="{FF2B5EF4-FFF2-40B4-BE49-F238E27FC236}">
                      <a16:creationId xmlns:a16="http://schemas.microsoft.com/office/drawing/2014/main" id="{1B00A317-682E-415A-BBA6-49B3EB77B9C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61215" y="1773870"/>
                  <a:ext cx="2340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Håndskrift 9">
                  <a:extLst>
                    <a:ext uri="{FF2B5EF4-FFF2-40B4-BE49-F238E27FC236}">
                      <a16:creationId xmlns:a16="http://schemas.microsoft.com/office/drawing/2014/main" id="{5C3FB3B0-698B-466D-B397-175642AAB576}"/>
                    </a:ext>
                  </a:extLst>
                </p14:cNvPr>
                <p14:cNvContentPartPr/>
                <p14:nvPr/>
              </p14:nvContentPartPr>
              <p14:xfrm>
                <a:off x="3758935" y="1635990"/>
                <a:ext cx="24120" cy="343800"/>
              </p14:xfrm>
            </p:contentPart>
          </mc:Choice>
          <mc:Fallback xmlns="">
            <p:pic>
              <p:nvPicPr>
                <p:cNvPr id="10" name="Håndskrift 9">
                  <a:extLst>
                    <a:ext uri="{FF2B5EF4-FFF2-40B4-BE49-F238E27FC236}">
                      <a16:creationId xmlns:a16="http://schemas.microsoft.com/office/drawing/2014/main" id="{5C3FB3B0-698B-466D-B397-175642AAB57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52815" y="1629870"/>
                  <a:ext cx="36360" cy="35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00F6F9A2-A090-4BD8-90CD-F9E23A92DB50}"/>
              </a:ext>
            </a:extLst>
          </p:cNvPr>
          <p:cNvGrpSpPr/>
          <p:nvPr/>
        </p:nvGrpSpPr>
        <p:grpSpPr>
          <a:xfrm>
            <a:off x="3830575" y="2754510"/>
            <a:ext cx="1734120" cy="375120"/>
            <a:chOff x="3830575" y="2754510"/>
            <a:chExt cx="1734120" cy="3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Håndskrift 11">
                  <a:extLst>
                    <a:ext uri="{FF2B5EF4-FFF2-40B4-BE49-F238E27FC236}">
                      <a16:creationId xmlns:a16="http://schemas.microsoft.com/office/drawing/2014/main" id="{81BD79BB-BF1C-4B16-B37B-1C06420441ED}"/>
                    </a:ext>
                  </a:extLst>
                </p14:cNvPr>
                <p14:cNvContentPartPr/>
                <p14:nvPr/>
              </p14:nvContentPartPr>
              <p14:xfrm>
                <a:off x="5352655" y="2893110"/>
                <a:ext cx="212040" cy="236520"/>
              </p14:xfrm>
            </p:contentPart>
          </mc:Choice>
          <mc:Fallback xmlns="">
            <p:pic>
              <p:nvPicPr>
                <p:cNvPr id="12" name="Håndskrift 11">
                  <a:extLst>
                    <a:ext uri="{FF2B5EF4-FFF2-40B4-BE49-F238E27FC236}">
                      <a16:creationId xmlns:a16="http://schemas.microsoft.com/office/drawing/2014/main" id="{81BD79BB-BF1C-4B16-B37B-1C06420441E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346535" y="2886990"/>
                  <a:ext cx="2242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Håndskrift 12">
                  <a:extLst>
                    <a:ext uri="{FF2B5EF4-FFF2-40B4-BE49-F238E27FC236}">
                      <a16:creationId xmlns:a16="http://schemas.microsoft.com/office/drawing/2014/main" id="{D3B566A6-FAB3-440C-9C8F-A6C20D26D7AD}"/>
                    </a:ext>
                  </a:extLst>
                </p14:cNvPr>
                <p14:cNvContentPartPr/>
                <p14:nvPr/>
              </p14:nvContentPartPr>
              <p14:xfrm>
                <a:off x="4968535" y="2956110"/>
                <a:ext cx="563040" cy="91080"/>
              </p14:xfrm>
            </p:contentPart>
          </mc:Choice>
          <mc:Fallback xmlns="">
            <p:pic>
              <p:nvPicPr>
                <p:cNvPr id="13" name="Håndskrift 12">
                  <a:extLst>
                    <a:ext uri="{FF2B5EF4-FFF2-40B4-BE49-F238E27FC236}">
                      <a16:creationId xmlns:a16="http://schemas.microsoft.com/office/drawing/2014/main" id="{D3B566A6-FAB3-440C-9C8F-A6C20D26D7A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62415" y="2949990"/>
                  <a:ext cx="5752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Håndskrift 14">
                  <a:extLst>
                    <a:ext uri="{FF2B5EF4-FFF2-40B4-BE49-F238E27FC236}">
                      <a16:creationId xmlns:a16="http://schemas.microsoft.com/office/drawing/2014/main" id="{9C8BDF7B-0958-484D-B416-E7E6715F85CD}"/>
                    </a:ext>
                  </a:extLst>
                </p14:cNvPr>
                <p14:cNvContentPartPr/>
                <p14:nvPr/>
              </p14:nvContentPartPr>
              <p14:xfrm>
                <a:off x="3830575" y="2754510"/>
                <a:ext cx="119520" cy="275760"/>
              </p14:xfrm>
            </p:contentPart>
          </mc:Choice>
          <mc:Fallback xmlns="">
            <p:pic>
              <p:nvPicPr>
                <p:cNvPr id="15" name="Håndskrift 14">
                  <a:extLst>
                    <a:ext uri="{FF2B5EF4-FFF2-40B4-BE49-F238E27FC236}">
                      <a16:creationId xmlns:a16="http://schemas.microsoft.com/office/drawing/2014/main" id="{9C8BDF7B-0958-484D-B416-E7E6715F85C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24455" y="2748390"/>
                  <a:ext cx="1317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Håndskrift 15">
                  <a:extLst>
                    <a:ext uri="{FF2B5EF4-FFF2-40B4-BE49-F238E27FC236}">
                      <a16:creationId xmlns:a16="http://schemas.microsoft.com/office/drawing/2014/main" id="{7A7004CE-840E-4515-849E-5766EBC58DCB}"/>
                    </a:ext>
                  </a:extLst>
                </p14:cNvPr>
                <p14:cNvContentPartPr/>
                <p14:nvPr/>
              </p14:nvContentPartPr>
              <p14:xfrm>
                <a:off x="3921655" y="2884470"/>
                <a:ext cx="164880" cy="163080"/>
              </p14:xfrm>
            </p:contentPart>
          </mc:Choice>
          <mc:Fallback xmlns="">
            <p:pic>
              <p:nvPicPr>
                <p:cNvPr id="16" name="Håndskrift 15">
                  <a:extLst>
                    <a:ext uri="{FF2B5EF4-FFF2-40B4-BE49-F238E27FC236}">
                      <a16:creationId xmlns:a16="http://schemas.microsoft.com/office/drawing/2014/main" id="{7A7004CE-840E-4515-849E-5766EBC58DC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15535" y="2878350"/>
                  <a:ext cx="1771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Håndskrift 16">
                  <a:extLst>
                    <a:ext uri="{FF2B5EF4-FFF2-40B4-BE49-F238E27FC236}">
                      <a16:creationId xmlns:a16="http://schemas.microsoft.com/office/drawing/2014/main" id="{ABAAA2B1-B0B9-48C6-9F78-762502C255DA}"/>
                    </a:ext>
                  </a:extLst>
                </p14:cNvPr>
                <p14:cNvContentPartPr/>
                <p14:nvPr/>
              </p14:nvContentPartPr>
              <p14:xfrm>
                <a:off x="4172215" y="2857110"/>
                <a:ext cx="21600" cy="213120"/>
              </p14:xfrm>
            </p:contentPart>
          </mc:Choice>
          <mc:Fallback xmlns="">
            <p:pic>
              <p:nvPicPr>
                <p:cNvPr id="17" name="Håndskrift 16">
                  <a:extLst>
                    <a:ext uri="{FF2B5EF4-FFF2-40B4-BE49-F238E27FC236}">
                      <a16:creationId xmlns:a16="http://schemas.microsoft.com/office/drawing/2014/main" id="{ABAAA2B1-B0B9-48C6-9F78-762502C255D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166095" y="2850990"/>
                  <a:ext cx="338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Håndskrift 17">
                  <a:extLst>
                    <a:ext uri="{FF2B5EF4-FFF2-40B4-BE49-F238E27FC236}">
                      <a16:creationId xmlns:a16="http://schemas.microsoft.com/office/drawing/2014/main" id="{47A610AB-FEAF-40B0-933B-C32CAD59F69C}"/>
                    </a:ext>
                  </a:extLst>
                </p14:cNvPr>
                <p14:cNvContentPartPr/>
                <p14:nvPr/>
              </p14:nvContentPartPr>
              <p14:xfrm>
                <a:off x="4186615" y="2882310"/>
                <a:ext cx="195480" cy="208080"/>
              </p14:xfrm>
            </p:contentPart>
          </mc:Choice>
          <mc:Fallback xmlns="">
            <p:pic>
              <p:nvPicPr>
                <p:cNvPr id="18" name="Håndskrift 17">
                  <a:extLst>
                    <a:ext uri="{FF2B5EF4-FFF2-40B4-BE49-F238E27FC236}">
                      <a16:creationId xmlns:a16="http://schemas.microsoft.com/office/drawing/2014/main" id="{47A610AB-FEAF-40B0-933B-C32CAD59F69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80495" y="2876190"/>
                  <a:ext cx="2077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Håndskrift 18">
                  <a:extLst>
                    <a:ext uri="{FF2B5EF4-FFF2-40B4-BE49-F238E27FC236}">
                      <a16:creationId xmlns:a16="http://schemas.microsoft.com/office/drawing/2014/main" id="{A028B6E4-D335-41C2-B51B-8C48C99FC3C1}"/>
                    </a:ext>
                  </a:extLst>
                </p14:cNvPr>
                <p14:cNvContentPartPr/>
                <p14:nvPr/>
              </p14:nvContentPartPr>
              <p14:xfrm>
                <a:off x="4409095" y="2917950"/>
                <a:ext cx="238680" cy="164160"/>
              </p14:xfrm>
            </p:contentPart>
          </mc:Choice>
          <mc:Fallback xmlns="">
            <p:pic>
              <p:nvPicPr>
                <p:cNvPr id="19" name="Håndskrift 18">
                  <a:extLst>
                    <a:ext uri="{FF2B5EF4-FFF2-40B4-BE49-F238E27FC236}">
                      <a16:creationId xmlns:a16="http://schemas.microsoft.com/office/drawing/2014/main" id="{A028B6E4-D335-41C2-B51B-8C48C99FC3C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02975" y="2911830"/>
                  <a:ext cx="250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Håndskrift 19">
                  <a:extLst>
                    <a:ext uri="{FF2B5EF4-FFF2-40B4-BE49-F238E27FC236}">
                      <a16:creationId xmlns:a16="http://schemas.microsoft.com/office/drawing/2014/main" id="{3DCF9917-78D7-4E3A-A07F-2539743091C7}"/>
                    </a:ext>
                  </a:extLst>
                </p14:cNvPr>
                <p14:cNvContentPartPr/>
                <p14:nvPr/>
              </p14:nvContentPartPr>
              <p14:xfrm>
                <a:off x="4707535" y="2810670"/>
                <a:ext cx="42120" cy="309960"/>
              </p14:xfrm>
            </p:contentPart>
          </mc:Choice>
          <mc:Fallback xmlns="">
            <p:pic>
              <p:nvPicPr>
                <p:cNvPr id="20" name="Håndskrift 19">
                  <a:extLst>
                    <a:ext uri="{FF2B5EF4-FFF2-40B4-BE49-F238E27FC236}">
                      <a16:creationId xmlns:a16="http://schemas.microsoft.com/office/drawing/2014/main" id="{3DCF9917-78D7-4E3A-A07F-2539743091C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01415" y="2804550"/>
                  <a:ext cx="54360" cy="32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F4A60CBF-14AF-426E-9CD0-9A1F368029C2}"/>
              </a:ext>
            </a:extLst>
          </p:cNvPr>
          <p:cNvGrpSpPr/>
          <p:nvPr/>
        </p:nvGrpSpPr>
        <p:grpSpPr>
          <a:xfrm>
            <a:off x="7160575" y="3360750"/>
            <a:ext cx="1680840" cy="376200"/>
            <a:chOff x="7160575" y="3360750"/>
            <a:chExt cx="1680840" cy="3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Håndskrift 21">
                  <a:extLst>
                    <a:ext uri="{FF2B5EF4-FFF2-40B4-BE49-F238E27FC236}">
                      <a16:creationId xmlns:a16="http://schemas.microsoft.com/office/drawing/2014/main" id="{81870339-A4B0-4B6D-BECF-89A680DBDCBA}"/>
                    </a:ext>
                  </a:extLst>
                </p14:cNvPr>
                <p14:cNvContentPartPr/>
                <p14:nvPr/>
              </p14:nvContentPartPr>
              <p14:xfrm>
                <a:off x="7160575" y="3433470"/>
                <a:ext cx="232200" cy="190080"/>
              </p14:xfrm>
            </p:contentPart>
          </mc:Choice>
          <mc:Fallback xmlns="">
            <p:pic>
              <p:nvPicPr>
                <p:cNvPr id="22" name="Håndskrift 21">
                  <a:extLst>
                    <a:ext uri="{FF2B5EF4-FFF2-40B4-BE49-F238E27FC236}">
                      <a16:creationId xmlns:a16="http://schemas.microsoft.com/office/drawing/2014/main" id="{81870339-A4B0-4B6D-BECF-89A680DBDCB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154455" y="3427350"/>
                  <a:ext cx="2444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Håndskrift 22">
                  <a:extLst>
                    <a:ext uri="{FF2B5EF4-FFF2-40B4-BE49-F238E27FC236}">
                      <a16:creationId xmlns:a16="http://schemas.microsoft.com/office/drawing/2014/main" id="{D37B1F9E-E1DE-4874-A1A1-9284F0FD66B6}"/>
                    </a:ext>
                  </a:extLst>
                </p14:cNvPr>
                <p14:cNvContentPartPr/>
                <p14:nvPr/>
              </p14:nvContentPartPr>
              <p14:xfrm>
                <a:off x="7231135" y="3520230"/>
                <a:ext cx="390600" cy="9720"/>
              </p14:xfrm>
            </p:contentPart>
          </mc:Choice>
          <mc:Fallback xmlns="">
            <p:pic>
              <p:nvPicPr>
                <p:cNvPr id="23" name="Håndskrift 22">
                  <a:extLst>
                    <a:ext uri="{FF2B5EF4-FFF2-40B4-BE49-F238E27FC236}">
                      <a16:creationId xmlns:a16="http://schemas.microsoft.com/office/drawing/2014/main" id="{D37B1F9E-E1DE-4874-A1A1-9284F0FD66B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225015" y="3514110"/>
                  <a:ext cx="4028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Håndskrift 23">
                  <a:extLst>
                    <a:ext uri="{FF2B5EF4-FFF2-40B4-BE49-F238E27FC236}">
                      <a16:creationId xmlns:a16="http://schemas.microsoft.com/office/drawing/2014/main" id="{619D650D-CE99-40B6-9C96-1853CB9C2C34}"/>
                    </a:ext>
                  </a:extLst>
                </p14:cNvPr>
                <p14:cNvContentPartPr/>
                <p14:nvPr/>
              </p14:nvContentPartPr>
              <p14:xfrm>
                <a:off x="7841335" y="3360750"/>
                <a:ext cx="47160" cy="323280"/>
              </p14:xfrm>
            </p:contentPart>
          </mc:Choice>
          <mc:Fallback xmlns="">
            <p:pic>
              <p:nvPicPr>
                <p:cNvPr id="24" name="Håndskrift 23">
                  <a:extLst>
                    <a:ext uri="{FF2B5EF4-FFF2-40B4-BE49-F238E27FC236}">
                      <a16:creationId xmlns:a16="http://schemas.microsoft.com/office/drawing/2014/main" id="{619D650D-CE99-40B6-9C96-1853CB9C2C3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835215" y="3354630"/>
                  <a:ext cx="594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Håndskrift 24">
                  <a:extLst>
                    <a:ext uri="{FF2B5EF4-FFF2-40B4-BE49-F238E27FC236}">
                      <a16:creationId xmlns:a16="http://schemas.microsoft.com/office/drawing/2014/main" id="{8298C771-2758-4BB8-8DB9-4739262C80AB}"/>
                    </a:ext>
                  </a:extLst>
                </p14:cNvPr>
                <p14:cNvContentPartPr/>
                <p14:nvPr/>
              </p14:nvContentPartPr>
              <p14:xfrm>
                <a:off x="7964815" y="3493590"/>
                <a:ext cx="131400" cy="181440"/>
              </p14:xfrm>
            </p:contentPart>
          </mc:Choice>
          <mc:Fallback xmlns="">
            <p:pic>
              <p:nvPicPr>
                <p:cNvPr id="25" name="Håndskrift 24">
                  <a:extLst>
                    <a:ext uri="{FF2B5EF4-FFF2-40B4-BE49-F238E27FC236}">
                      <a16:creationId xmlns:a16="http://schemas.microsoft.com/office/drawing/2014/main" id="{8298C771-2758-4BB8-8DB9-4739262C80A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958695" y="3487470"/>
                  <a:ext cx="1436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Håndskrift 25">
                  <a:extLst>
                    <a:ext uri="{FF2B5EF4-FFF2-40B4-BE49-F238E27FC236}">
                      <a16:creationId xmlns:a16="http://schemas.microsoft.com/office/drawing/2014/main" id="{1BECA128-40B8-48D9-920A-8A2F5880970A}"/>
                    </a:ext>
                  </a:extLst>
                </p14:cNvPr>
                <p14:cNvContentPartPr/>
                <p14:nvPr/>
              </p14:nvContentPartPr>
              <p14:xfrm>
                <a:off x="8193055" y="3425550"/>
                <a:ext cx="46800" cy="258840"/>
              </p14:xfrm>
            </p:contentPart>
          </mc:Choice>
          <mc:Fallback xmlns="">
            <p:pic>
              <p:nvPicPr>
                <p:cNvPr id="26" name="Håndskrift 25">
                  <a:extLst>
                    <a:ext uri="{FF2B5EF4-FFF2-40B4-BE49-F238E27FC236}">
                      <a16:creationId xmlns:a16="http://schemas.microsoft.com/office/drawing/2014/main" id="{1BECA128-40B8-48D9-920A-8A2F5880970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86935" y="3419430"/>
                  <a:ext cx="590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Håndskrift 26">
                  <a:extLst>
                    <a:ext uri="{FF2B5EF4-FFF2-40B4-BE49-F238E27FC236}">
                      <a16:creationId xmlns:a16="http://schemas.microsoft.com/office/drawing/2014/main" id="{D3609DD5-64EB-4DC0-AE80-7B98E0D6C3AB}"/>
                    </a:ext>
                  </a:extLst>
                </p14:cNvPr>
                <p14:cNvContentPartPr/>
                <p14:nvPr/>
              </p14:nvContentPartPr>
              <p14:xfrm>
                <a:off x="8223655" y="3451470"/>
                <a:ext cx="213120" cy="198000"/>
              </p14:xfrm>
            </p:contentPart>
          </mc:Choice>
          <mc:Fallback xmlns="">
            <p:pic>
              <p:nvPicPr>
                <p:cNvPr id="27" name="Håndskrift 26">
                  <a:extLst>
                    <a:ext uri="{FF2B5EF4-FFF2-40B4-BE49-F238E27FC236}">
                      <a16:creationId xmlns:a16="http://schemas.microsoft.com/office/drawing/2014/main" id="{D3609DD5-64EB-4DC0-AE80-7B98E0D6C3A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217535" y="3445350"/>
                  <a:ext cx="2253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Håndskrift 27">
                  <a:extLst>
                    <a:ext uri="{FF2B5EF4-FFF2-40B4-BE49-F238E27FC236}">
                      <a16:creationId xmlns:a16="http://schemas.microsoft.com/office/drawing/2014/main" id="{0DB14690-9906-4F46-828B-6BCD7040FC7E}"/>
                    </a:ext>
                  </a:extLst>
                </p14:cNvPr>
                <p14:cNvContentPartPr/>
                <p14:nvPr/>
              </p14:nvContentPartPr>
              <p14:xfrm>
                <a:off x="8472415" y="3509070"/>
                <a:ext cx="239040" cy="188280"/>
              </p14:xfrm>
            </p:contentPart>
          </mc:Choice>
          <mc:Fallback xmlns="">
            <p:pic>
              <p:nvPicPr>
                <p:cNvPr id="28" name="Håndskrift 27">
                  <a:extLst>
                    <a:ext uri="{FF2B5EF4-FFF2-40B4-BE49-F238E27FC236}">
                      <a16:creationId xmlns:a16="http://schemas.microsoft.com/office/drawing/2014/main" id="{0DB14690-9906-4F46-828B-6BCD7040FC7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466295" y="3502950"/>
                  <a:ext cx="2512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Håndskrift 28">
                  <a:extLst>
                    <a:ext uri="{FF2B5EF4-FFF2-40B4-BE49-F238E27FC236}">
                      <a16:creationId xmlns:a16="http://schemas.microsoft.com/office/drawing/2014/main" id="{DCEF53AB-71F7-4640-ACCA-B12B9D5C13F2}"/>
                    </a:ext>
                  </a:extLst>
                </p14:cNvPr>
                <p14:cNvContentPartPr/>
                <p14:nvPr/>
              </p14:nvContentPartPr>
              <p14:xfrm>
                <a:off x="8817655" y="3416550"/>
                <a:ext cx="23760" cy="320400"/>
              </p14:xfrm>
            </p:contentPart>
          </mc:Choice>
          <mc:Fallback xmlns="">
            <p:pic>
              <p:nvPicPr>
                <p:cNvPr id="29" name="Håndskrift 28">
                  <a:extLst>
                    <a:ext uri="{FF2B5EF4-FFF2-40B4-BE49-F238E27FC236}">
                      <a16:creationId xmlns:a16="http://schemas.microsoft.com/office/drawing/2014/main" id="{DCEF53AB-71F7-4640-ACCA-B12B9D5C13F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811535" y="3410430"/>
                  <a:ext cx="36000" cy="33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pe 41">
            <a:extLst>
              <a:ext uri="{FF2B5EF4-FFF2-40B4-BE49-F238E27FC236}">
                <a16:creationId xmlns:a16="http://schemas.microsoft.com/office/drawing/2014/main" id="{142892F0-B743-41A7-BDE5-E6227245F929}"/>
              </a:ext>
            </a:extLst>
          </p:cNvPr>
          <p:cNvGrpSpPr/>
          <p:nvPr/>
        </p:nvGrpSpPr>
        <p:grpSpPr>
          <a:xfrm>
            <a:off x="6200815" y="4917030"/>
            <a:ext cx="2205720" cy="379800"/>
            <a:chOff x="6200815" y="4917030"/>
            <a:chExt cx="220572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Håndskrift 31">
                  <a:extLst>
                    <a:ext uri="{FF2B5EF4-FFF2-40B4-BE49-F238E27FC236}">
                      <a16:creationId xmlns:a16="http://schemas.microsoft.com/office/drawing/2014/main" id="{4156DBA0-267D-4666-B815-343921915F18}"/>
                    </a:ext>
                  </a:extLst>
                </p14:cNvPr>
                <p14:cNvContentPartPr/>
                <p14:nvPr/>
              </p14:nvContentPartPr>
              <p14:xfrm>
                <a:off x="6200815" y="4981470"/>
                <a:ext cx="227520" cy="176760"/>
              </p14:xfrm>
            </p:contentPart>
          </mc:Choice>
          <mc:Fallback xmlns="">
            <p:pic>
              <p:nvPicPr>
                <p:cNvPr id="32" name="Håndskrift 31">
                  <a:extLst>
                    <a:ext uri="{FF2B5EF4-FFF2-40B4-BE49-F238E27FC236}">
                      <a16:creationId xmlns:a16="http://schemas.microsoft.com/office/drawing/2014/main" id="{4156DBA0-267D-4666-B815-343921915F1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194695" y="4975350"/>
                  <a:ext cx="2397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Håndskrift 32">
                  <a:extLst>
                    <a:ext uri="{FF2B5EF4-FFF2-40B4-BE49-F238E27FC236}">
                      <a16:creationId xmlns:a16="http://schemas.microsoft.com/office/drawing/2014/main" id="{535C7000-3763-41A0-A41E-04F3B57DE98E}"/>
                    </a:ext>
                  </a:extLst>
                </p14:cNvPr>
                <p14:cNvContentPartPr/>
                <p14:nvPr/>
              </p14:nvContentPartPr>
              <p14:xfrm>
                <a:off x="6335095" y="5057790"/>
                <a:ext cx="524160" cy="21960"/>
              </p14:xfrm>
            </p:contentPart>
          </mc:Choice>
          <mc:Fallback xmlns="">
            <p:pic>
              <p:nvPicPr>
                <p:cNvPr id="33" name="Håndskrift 32">
                  <a:extLst>
                    <a:ext uri="{FF2B5EF4-FFF2-40B4-BE49-F238E27FC236}">
                      <a16:creationId xmlns:a16="http://schemas.microsoft.com/office/drawing/2014/main" id="{535C7000-3763-41A0-A41E-04F3B57DE98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328975" y="5051670"/>
                  <a:ext cx="536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Håndskrift 34">
                  <a:extLst>
                    <a:ext uri="{FF2B5EF4-FFF2-40B4-BE49-F238E27FC236}">
                      <a16:creationId xmlns:a16="http://schemas.microsoft.com/office/drawing/2014/main" id="{137AF501-6587-4D94-BB28-7C57F005B997}"/>
                    </a:ext>
                  </a:extLst>
                </p14:cNvPr>
                <p14:cNvContentPartPr/>
                <p14:nvPr/>
              </p14:nvContentPartPr>
              <p14:xfrm>
                <a:off x="7044295" y="4922790"/>
                <a:ext cx="262800" cy="329400"/>
              </p14:xfrm>
            </p:contentPart>
          </mc:Choice>
          <mc:Fallback xmlns="">
            <p:pic>
              <p:nvPicPr>
                <p:cNvPr id="35" name="Håndskrift 34">
                  <a:extLst>
                    <a:ext uri="{FF2B5EF4-FFF2-40B4-BE49-F238E27FC236}">
                      <a16:creationId xmlns:a16="http://schemas.microsoft.com/office/drawing/2014/main" id="{137AF501-6587-4D94-BB28-7C57F005B99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038175" y="4916670"/>
                  <a:ext cx="2750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Håndskrift 35">
                  <a:extLst>
                    <a:ext uri="{FF2B5EF4-FFF2-40B4-BE49-F238E27FC236}">
                      <a16:creationId xmlns:a16="http://schemas.microsoft.com/office/drawing/2014/main" id="{B1B9D298-E981-4C1D-8CC9-1B9564686106}"/>
                    </a:ext>
                  </a:extLst>
                </p14:cNvPr>
                <p14:cNvContentPartPr/>
                <p14:nvPr/>
              </p14:nvContentPartPr>
              <p14:xfrm>
                <a:off x="7410775" y="4917030"/>
                <a:ext cx="39240" cy="308880"/>
              </p14:xfrm>
            </p:contentPart>
          </mc:Choice>
          <mc:Fallback xmlns="">
            <p:pic>
              <p:nvPicPr>
                <p:cNvPr id="36" name="Håndskrift 35">
                  <a:extLst>
                    <a:ext uri="{FF2B5EF4-FFF2-40B4-BE49-F238E27FC236}">
                      <a16:creationId xmlns:a16="http://schemas.microsoft.com/office/drawing/2014/main" id="{B1B9D298-E981-4C1D-8CC9-1B956468610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04655" y="4910910"/>
                  <a:ext cx="514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Håndskrift 36">
                  <a:extLst>
                    <a:ext uri="{FF2B5EF4-FFF2-40B4-BE49-F238E27FC236}">
                      <a16:creationId xmlns:a16="http://schemas.microsoft.com/office/drawing/2014/main" id="{9FFB6AB9-998A-4C89-A2A5-766B803BA700}"/>
                    </a:ext>
                  </a:extLst>
                </p14:cNvPr>
                <p14:cNvContentPartPr/>
                <p14:nvPr/>
              </p14:nvContentPartPr>
              <p14:xfrm>
                <a:off x="7512655" y="5084790"/>
                <a:ext cx="182160" cy="199800"/>
              </p14:xfrm>
            </p:contentPart>
          </mc:Choice>
          <mc:Fallback xmlns="">
            <p:pic>
              <p:nvPicPr>
                <p:cNvPr id="37" name="Håndskrift 36">
                  <a:extLst>
                    <a:ext uri="{FF2B5EF4-FFF2-40B4-BE49-F238E27FC236}">
                      <a16:creationId xmlns:a16="http://schemas.microsoft.com/office/drawing/2014/main" id="{9FFB6AB9-998A-4C89-A2A5-766B803BA70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06535" y="5078670"/>
                  <a:ext cx="194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Håndskrift 37">
                  <a:extLst>
                    <a:ext uri="{FF2B5EF4-FFF2-40B4-BE49-F238E27FC236}">
                      <a16:creationId xmlns:a16="http://schemas.microsoft.com/office/drawing/2014/main" id="{4E1751BB-0B9E-4352-ADD7-89C2AAFA12A7}"/>
                    </a:ext>
                  </a:extLst>
                </p14:cNvPr>
                <p14:cNvContentPartPr/>
                <p14:nvPr/>
              </p14:nvContentPartPr>
              <p14:xfrm>
                <a:off x="7786255" y="5040870"/>
                <a:ext cx="183600" cy="255960"/>
              </p14:xfrm>
            </p:contentPart>
          </mc:Choice>
          <mc:Fallback xmlns="">
            <p:pic>
              <p:nvPicPr>
                <p:cNvPr id="38" name="Håndskrift 37">
                  <a:extLst>
                    <a:ext uri="{FF2B5EF4-FFF2-40B4-BE49-F238E27FC236}">
                      <a16:creationId xmlns:a16="http://schemas.microsoft.com/office/drawing/2014/main" id="{4E1751BB-0B9E-4352-ADD7-89C2AAFA12A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780135" y="5034750"/>
                  <a:ext cx="1958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Håndskrift 39">
                  <a:extLst>
                    <a:ext uri="{FF2B5EF4-FFF2-40B4-BE49-F238E27FC236}">
                      <a16:creationId xmlns:a16="http://schemas.microsoft.com/office/drawing/2014/main" id="{6EFEDA52-695A-41D5-A59F-A1B8D18AE702}"/>
                    </a:ext>
                  </a:extLst>
                </p14:cNvPr>
                <p14:cNvContentPartPr/>
                <p14:nvPr/>
              </p14:nvContentPartPr>
              <p14:xfrm>
                <a:off x="8049775" y="5140230"/>
                <a:ext cx="276120" cy="156600"/>
              </p14:xfrm>
            </p:contentPart>
          </mc:Choice>
          <mc:Fallback xmlns="">
            <p:pic>
              <p:nvPicPr>
                <p:cNvPr id="40" name="Håndskrift 39">
                  <a:extLst>
                    <a:ext uri="{FF2B5EF4-FFF2-40B4-BE49-F238E27FC236}">
                      <a16:creationId xmlns:a16="http://schemas.microsoft.com/office/drawing/2014/main" id="{6EFEDA52-695A-41D5-A59F-A1B8D18AE70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043655" y="5134110"/>
                  <a:ext cx="2883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Håndskrift 40">
                  <a:extLst>
                    <a:ext uri="{FF2B5EF4-FFF2-40B4-BE49-F238E27FC236}">
                      <a16:creationId xmlns:a16="http://schemas.microsoft.com/office/drawing/2014/main" id="{26DF6CF0-3CD8-4BEA-9A7C-780885A58FE7}"/>
                    </a:ext>
                  </a:extLst>
                </p14:cNvPr>
                <p14:cNvContentPartPr/>
                <p14:nvPr/>
              </p14:nvContentPartPr>
              <p14:xfrm>
                <a:off x="8339935" y="4924950"/>
                <a:ext cx="66600" cy="349200"/>
              </p14:xfrm>
            </p:contentPart>
          </mc:Choice>
          <mc:Fallback xmlns="">
            <p:pic>
              <p:nvPicPr>
                <p:cNvPr id="41" name="Håndskrift 40">
                  <a:extLst>
                    <a:ext uri="{FF2B5EF4-FFF2-40B4-BE49-F238E27FC236}">
                      <a16:creationId xmlns:a16="http://schemas.microsoft.com/office/drawing/2014/main" id="{26DF6CF0-3CD8-4BEA-9A7C-780885A58FE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333815" y="4918830"/>
                  <a:ext cx="78840" cy="3614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3" name="TekstSylinder 42">
            <a:extLst>
              <a:ext uri="{FF2B5EF4-FFF2-40B4-BE49-F238E27FC236}">
                <a16:creationId xmlns:a16="http://schemas.microsoft.com/office/drawing/2014/main" id="{832A18AF-078F-4E0E-B1C8-FF27275340A4}"/>
              </a:ext>
            </a:extLst>
          </p:cNvPr>
          <p:cNvSpPr txBox="1"/>
          <p:nvPr/>
        </p:nvSpPr>
        <p:spPr>
          <a:xfrm>
            <a:off x="2395959" y="1296365"/>
            <a:ext cx="7280476" cy="4444678"/>
          </a:xfrm>
          <a:prstGeom prst="rect">
            <a:avLst/>
          </a:prstGeom>
          <a:noFill/>
          <a:ln>
            <a:solidFill>
              <a:srgbClr val="FFAFCA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78336D9D-B967-443A-AB96-B6BAA613299E}"/>
              </a:ext>
            </a:extLst>
          </p:cNvPr>
          <p:cNvSpPr txBox="1"/>
          <p:nvPr/>
        </p:nvSpPr>
        <p:spPr>
          <a:xfrm>
            <a:off x="3467335" y="2199190"/>
            <a:ext cx="5745142" cy="178016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209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C13B9286-E5DD-48E5-8AE2-DE8B911FC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575" y="1"/>
            <a:ext cx="7512425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/>
          <a:p>
            <a:pPr marL="0" indent="0">
              <a:buNone/>
            </a:pP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navn </a:t>
            </a:r>
            <a:r>
              <a:rPr lang="en-US" dirty="0">
                <a:solidFill>
                  <a:srgbClr val="F92672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E6DB74"/>
                </a:solidFill>
                <a:latin typeface="Consolas" panose="020B0609020204030204" pitchFamily="49" charset="0"/>
              </a:rPr>
              <a:t>"Vedangini"</a:t>
            </a:r>
            <a:endParaRPr lang="en-US" dirty="0">
              <a:solidFill>
                <a:srgbClr val="F8F8F2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i="1" dirty="0">
                <a:solidFill>
                  <a:srgbClr val="66D9EF"/>
                </a:solidFill>
                <a:latin typeface="Consolas" panose="020B0609020204030204" pitchFamily="49" charset="0"/>
              </a:rPr>
              <a:t>def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A6E22E"/>
                </a:solidFill>
                <a:latin typeface="Consolas" panose="020B0609020204030204" pitchFamily="49" charset="0"/>
              </a:rPr>
              <a:t>skiftNavn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</a:t>
            </a:r>
            <a:r>
              <a:rPr lang="en-US" i="1" dirty="0" err="1">
                <a:solidFill>
                  <a:srgbClr val="FD971F"/>
                </a:solidFill>
                <a:latin typeface="Consolas" panose="020B0609020204030204" pitchFamily="49" charset="0"/>
              </a:rPr>
              <a:t>nyttNavn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):</a:t>
            </a:r>
          </a:p>
          <a:p>
            <a:pPr marL="0" indent="0">
              <a:buNone/>
            </a:pP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	navn </a:t>
            </a:r>
            <a:r>
              <a:rPr lang="en-US" dirty="0">
                <a:solidFill>
                  <a:srgbClr val="F92672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F8F8F2"/>
                </a:solidFill>
                <a:latin typeface="Consolas" panose="020B0609020204030204" pitchFamily="49" charset="0"/>
              </a:rPr>
              <a:t>nyttNavn</a:t>
            </a:r>
            <a:endParaRPr lang="en-US" dirty="0">
              <a:solidFill>
                <a:srgbClr val="F8F8F2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66D9EF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(navn)    </a:t>
            </a: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F8F8F2"/>
                </a:solidFill>
                <a:latin typeface="Consolas" panose="020B0609020204030204" pitchFamily="49" charset="0"/>
              </a:rPr>
              <a:t>skiftNavn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6DB74"/>
                </a:solidFill>
                <a:latin typeface="Consolas" panose="020B0609020204030204" pitchFamily="49" charset="0"/>
              </a:rPr>
              <a:t>“</a:t>
            </a:r>
            <a:r>
              <a:rPr lang="en-US" dirty="0" err="1">
                <a:solidFill>
                  <a:srgbClr val="E6DB74"/>
                </a:solidFill>
                <a:latin typeface="Consolas" panose="020B0609020204030204" pitchFamily="49" charset="0"/>
              </a:rPr>
              <a:t>Ved</a:t>
            </a:r>
            <a:r>
              <a:rPr lang="en-US" dirty="0">
                <a:solidFill>
                  <a:srgbClr val="E6DB74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66D9EF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(navn)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AF774DC3-55C0-49BB-96FB-650AC5C173DC}"/>
              </a:ext>
            </a:extLst>
          </p:cNvPr>
          <p:cNvGrpSpPr/>
          <p:nvPr/>
        </p:nvGrpSpPr>
        <p:grpSpPr>
          <a:xfrm>
            <a:off x="2810335" y="1407750"/>
            <a:ext cx="1659240" cy="331200"/>
            <a:chOff x="2810335" y="1407750"/>
            <a:chExt cx="165924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Håndskrift 1">
                  <a:extLst>
                    <a:ext uri="{FF2B5EF4-FFF2-40B4-BE49-F238E27FC236}">
                      <a16:creationId xmlns:a16="http://schemas.microsoft.com/office/drawing/2014/main" id="{207CE5A5-CB35-406F-B513-30835E2E4136}"/>
                    </a:ext>
                  </a:extLst>
                </p14:cNvPr>
                <p14:cNvContentPartPr/>
                <p14:nvPr/>
              </p14:nvContentPartPr>
              <p14:xfrm>
                <a:off x="4028215" y="1579830"/>
                <a:ext cx="353880" cy="24480"/>
              </p14:xfrm>
            </p:contentPart>
          </mc:Choice>
          <mc:Fallback xmlns="">
            <p:pic>
              <p:nvPicPr>
                <p:cNvPr id="2" name="Håndskrift 1">
                  <a:extLst>
                    <a:ext uri="{FF2B5EF4-FFF2-40B4-BE49-F238E27FC236}">
                      <a16:creationId xmlns:a16="http://schemas.microsoft.com/office/drawing/2014/main" id="{207CE5A5-CB35-406F-B513-30835E2E413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22095" y="1573710"/>
                  <a:ext cx="366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Håndskrift 2">
                  <a:extLst>
                    <a:ext uri="{FF2B5EF4-FFF2-40B4-BE49-F238E27FC236}">
                      <a16:creationId xmlns:a16="http://schemas.microsoft.com/office/drawing/2014/main" id="{339B487C-232E-4820-8DE7-9BB3BE8077C7}"/>
                    </a:ext>
                  </a:extLst>
                </p14:cNvPr>
                <p14:cNvContentPartPr/>
                <p14:nvPr/>
              </p14:nvContentPartPr>
              <p14:xfrm>
                <a:off x="4260415" y="1501710"/>
                <a:ext cx="209160" cy="209160"/>
              </p14:xfrm>
            </p:contentPart>
          </mc:Choice>
          <mc:Fallback xmlns="">
            <p:pic>
              <p:nvPicPr>
                <p:cNvPr id="3" name="Håndskrift 2">
                  <a:extLst>
                    <a:ext uri="{FF2B5EF4-FFF2-40B4-BE49-F238E27FC236}">
                      <a16:creationId xmlns:a16="http://schemas.microsoft.com/office/drawing/2014/main" id="{339B487C-232E-4820-8DE7-9BB3BE8077C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254295" y="1495590"/>
                  <a:ext cx="2214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Håndskrift 5">
                  <a:extLst>
                    <a:ext uri="{FF2B5EF4-FFF2-40B4-BE49-F238E27FC236}">
                      <a16:creationId xmlns:a16="http://schemas.microsoft.com/office/drawing/2014/main" id="{4A296856-B1E7-4B5B-9D5C-E3C312040E15}"/>
                    </a:ext>
                  </a:extLst>
                </p14:cNvPr>
                <p14:cNvContentPartPr/>
                <p14:nvPr/>
              </p14:nvContentPartPr>
              <p14:xfrm>
                <a:off x="2810335" y="1407750"/>
                <a:ext cx="261360" cy="292320"/>
              </p14:xfrm>
            </p:contentPart>
          </mc:Choice>
          <mc:Fallback xmlns="">
            <p:pic>
              <p:nvPicPr>
                <p:cNvPr id="6" name="Håndskrift 5">
                  <a:extLst>
                    <a:ext uri="{FF2B5EF4-FFF2-40B4-BE49-F238E27FC236}">
                      <a16:creationId xmlns:a16="http://schemas.microsoft.com/office/drawing/2014/main" id="{4A296856-B1E7-4B5B-9D5C-E3C312040E1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04215" y="1401630"/>
                  <a:ext cx="2736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Håndskrift 6">
                  <a:extLst>
                    <a:ext uri="{FF2B5EF4-FFF2-40B4-BE49-F238E27FC236}">
                      <a16:creationId xmlns:a16="http://schemas.microsoft.com/office/drawing/2014/main" id="{99B5EC1C-8C63-4A3A-9C91-0BCC0F211A39}"/>
                    </a:ext>
                  </a:extLst>
                </p14:cNvPr>
                <p14:cNvContentPartPr/>
                <p14:nvPr/>
              </p14:nvContentPartPr>
              <p14:xfrm>
                <a:off x="3113815" y="1473630"/>
                <a:ext cx="29160" cy="239400"/>
              </p14:xfrm>
            </p:contentPart>
          </mc:Choice>
          <mc:Fallback xmlns="">
            <p:pic>
              <p:nvPicPr>
                <p:cNvPr id="7" name="Håndskrift 6">
                  <a:extLst>
                    <a:ext uri="{FF2B5EF4-FFF2-40B4-BE49-F238E27FC236}">
                      <a16:creationId xmlns:a16="http://schemas.microsoft.com/office/drawing/2014/main" id="{99B5EC1C-8C63-4A3A-9C91-0BCC0F211A3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07695" y="1467510"/>
                  <a:ext cx="414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Håndskrift 7">
                  <a:extLst>
                    <a:ext uri="{FF2B5EF4-FFF2-40B4-BE49-F238E27FC236}">
                      <a16:creationId xmlns:a16="http://schemas.microsoft.com/office/drawing/2014/main" id="{3E498014-0230-4D19-A56E-C7EEA69277C6}"/>
                    </a:ext>
                  </a:extLst>
                </p14:cNvPr>
                <p14:cNvContentPartPr/>
                <p14:nvPr/>
              </p14:nvContentPartPr>
              <p14:xfrm>
                <a:off x="3192655" y="1552110"/>
                <a:ext cx="168120" cy="186840"/>
              </p14:xfrm>
            </p:contentPart>
          </mc:Choice>
          <mc:Fallback xmlns="">
            <p:pic>
              <p:nvPicPr>
                <p:cNvPr id="8" name="Håndskrift 7">
                  <a:extLst>
                    <a:ext uri="{FF2B5EF4-FFF2-40B4-BE49-F238E27FC236}">
                      <a16:creationId xmlns:a16="http://schemas.microsoft.com/office/drawing/2014/main" id="{3E498014-0230-4D19-A56E-C7EEA69277C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86535" y="1545990"/>
                  <a:ext cx="180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Håndskrift 8">
                  <a:extLst>
                    <a:ext uri="{FF2B5EF4-FFF2-40B4-BE49-F238E27FC236}">
                      <a16:creationId xmlns:a16="http://schemas.microsoft.com/office/drawing/2014/main" id="{F53F0616-4F43-4B42-B11E-27C095EC79CF}"/>
                    </a:ext>
                  </a:extLst>
                </p14:cNvPr>
                <p14:cNvContentPartPr/>
                <p14:nvPr/>
              </p14:nvContentPartPr>
              <p14:xfrm>
                <a:off x="3385975" y="1482630"/>
                <a:ext cx="201240" cy="253800"/>
              </p14:xfrm>
            </p:contentPart>
          </mc:Choice>
          <mc:Fallback xmlns="">
            <p:pic>
              <p:nvPicPr>
                <p:cNvPr id="9" name="Håndskrift 8">
                  <a:extLst>
                    <a:ext uri="{FF2B5EF4-FFF2-40B4-BE49-F238E27FC236}">
                      <a16:creationId xmlns:a16="http://schemas.microsoft.com/office/drawing/2014/main" id="{F53F0616-4F43-4B42-B11E-27C095EC79C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79855" y="1476510"/>
                  <a:ext cx="2134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Håndskrift 9">
                  <a:extLst>
                    <a:ext uri="{FF2B5EF4-FFF2-40B4-BE49-F238E27FC236}">
                      <a16:creationId xmlns:a16="http://schemas.microsoft.com/office/drawing/2014/main" id="{40AF6FD1-F933-4CCA-851E-3653DBBF142C}"/>
                    </a:ext>
                  </a:extLst>
                </p14:cNvPr>
                <p14:cNvContentPartPr/>
                <p14:nvPr/>
              </p14:nvContentPartPr>
              <p14:xfrm>
                <a:off x="3615295" y="1562550"/>
                <a:ext cx="204840" cy="149400"/>
              </p14:xfrm>
            </p:contentPart>
          </mc:Choice>
          <mc:Fallback xmlns="">
            <p:pic>
              <p:nvPicPr>
                <p:cNvPr id="10" name="Håndskrift 9">
                  <a:extLst>
                    <a:ext uri="{FF2B5EF4-FFF2-40B4-BE49-F238E27FC236}">
                      <a16:creationId xmlns:a16="http://schemas.microsoft.com/office/drawing/2014/main" id="{40AF6FD1-F933-4CCA-851E-3653DBBF142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09175" y="1556430"/>
                  <a:ext cx="2170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Håndskrift 10">
                  <a:extLst>
                    <a:ext uri="{FF2B5EF4-FFF2-40B4-BE49-F238E27FC236}">
                      <a16:creationId xmlns:a16="http://schemas.microsoft.com/office/drawing/2014/main" id="{BBDECB66-1410-4DAE-987A-146DD0137A65}"/>
                    </a:ext>
                  </a:extLst>
                </p14:cNvPr>
                <p14:cNvContentPartPr/>
                <p14:nvPr/>
              </p14:nvContentPartPr>
              <p14:xfrm>
                <a:off x="3884575" y="1419630"/>
                <a:ext cx="29880" cy="284040"/>
              </p14:xfrm>
            </p:contentPart>
          </mc:Choice>
          <mc:Fallback xmlns="">
            <p:pic>
              <p:nvPicPr>
                <p:cNvPr id="11" name="Håndskrift 10">
                  <a:extLst>
                    <a:ext uri="{FF2B5EF4-FFF2-40B4-BE49-F238E27FC236}">
                      <a16:creationId xmlns:a16="http://schemas.microsoft.com/office/drawing/2014/main" id="{BBDECB66-1410-4DAE-987A-146DD0137A6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78455" y="1413510"/>
                  <a:ext cx="42120" cy="29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5A59E1E5-637C-4BC8-8909-2A8E157A746F}"/>
              </a:ext>
            </a:extLst>
          </p:cNvPr>
          <p:cNvGrpSpPr/>
          <p:nvPr/>
        </p:nvGrpSpPr>
        <p:grpSpPr>
          <a:xfrm>
            <a:off x="5086615" y="2796630"/>
            <a:ext cx="505440" cy="187560"/>
            <a:chOff x="5086615" y="2796630"/>
            <a:chExt cx="505440" cy="18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Håndskrift 12">
                  <a:extLst>
                    <a:ext uri="{FF2B5EF4-FFF2-40B4-BE49-F238E27FC236}">
                      <a16:creationId xmlns:a16="http://schemas.microsoft.com/office/drawing/2014/main" id="{9944BC59-F7FB-4B66-8610-C5525208C725}"/>
                    </a:ext>
                  </a:extLst>
                </p14:cNvPr>
                <p14:cNvContentPartPr/>
                <p14:nvPr/>
              </p14:nvContentPartPr>
              <p14:xfrm>
                <a:off x="5367415" y="2796630"/>
                <a:ext cx="224640" cy="187560"/>
              </p14:xfrm>
            </p:contentPart>
          </mc:Choice>
          <mc:Fallback xmlns="">
            <p:pic>
              <p:nvPicPr>
                <p:cNvPr id="13" name="Håndskrift 12">
                  <a:extLst>
                    <a:ext uri="{FF2B5EF4-FFF2-40B4-BE49-F238E27FC236}">
                      <a16:creationId xmlns:a16="http://schemas.microsoft.com/office/drawing/2014/main" id="{9944BC59-F7FB-4B66-8610-C5525208C72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61295" y="2790510"/>
                  <a:ext cx="2368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Håndskrift 13">
                  <a:extLst>
                    <a:ext uri="{FF2B5EF4-FFF2-40B4-BE49-F238E27FC236}">
                      <a16:creationId xmlns:a16="http://schemas.microsoft.com/office/drawing/2014/main" id="{2380C6D6-9F4B-421C-AB2E-4F915255DD7D}"/>
                    </a:ext>
                  </a:extLst>
                </p14:cNvPr>
                <p14:cNvContentPartPr/>
                <p14:nvPr/>
              </p14:nvContentPartPr>
              <p14:xfrm>
                <a:off x="5086615" y="2841990"/>
                <a:ext cx="434520" cy="71640"/>
              </p14:xfrm>
            </p:contentPart>
          </mc:Choice>
          <mc:Fallback xmlns="">
            <p:pic>
              <p:nvPicPr>
                <p:cNvPr id="14" name="Håndskrift 13">
                  <a:extLst>
                    <a:ext uri="{FF2B5EF4-FFF2-40B4-BE49-F238E27FC236}">
                      <a16:creationId xmlns:a16="http://schemas.microsoft.com/office/drawing/2014/main" id="{2380C6D6-9F4B-421C-AB2E-4F915255DD7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80495" y="2835870"/>
                  <a:ext cx="44676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E5EA4E07-2DA9-4D12-AE0F-E4BC5A2E8E0E}"/>
              </a:ext>
            </a:extLst>
          </p:cNvPr>
          <p:cNvGrpSpPr/>
          <p:nvPr/>
        </p:nvGrpSpPr>
        <p:grpSpPr>
          <a:xfrm>
            <a:off x="3731215" y="2658390"/>
            <a:ext cx="1040760" cy="285120"/>
            <a:chOff x="3731215" y="2658390"/>
            <a:chExt cx="1040760" cy="28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Håndskrift 15">
                  <a:extLst>
                    <a:ext uri="{FF2B5EF4-FFF2-40B4-BE49-F238E27FC236}">
                      <a16:creationId xmlns:a16="http://schemas.microsoft.com/office/drawing/2014/main" id="{6E665B7B-AA19-47EF-BD26-421CD016D99E}"/>
                    </a:ext>
                  </a:extLst>
                </p14:cNvPr>
                <p14:cNvContentPartPr/>
                <p14:nvPr/>
              </p14:nvContentPartPr>
              <p14:xfrm>
                <a:off x="3731215" y="2658750"/>
                <a:ext cx="222480" cy="284760"/>
              </p14:xfrm>
            </p:contentPart>
          </mc:Choice>
          <mc:Fallback xmlns="">
            <p:pic>
              <p:nvPicPr>
                <p:cNvPr id="16" name="Håndskrift 15">
                  <a:extLst>
                    <a:ext uri="{FF2B5EF4-FFF2-40B4-BE49-F238E27FC236}">
                      <a16:creationId xmlns:a16="http://schemas.microsoft.com/office/drawing/2014/main" id="{6E665B7B-AA19-47EF-BD26-421CD016D99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25095" y="2652630"/>
                  <a:ext cx="2347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Håndskrift 16">
                  <a:extLst>
                    <a:ext uri="{FF2B5EF4-FFF2-40B4-BE49-F238E27FC236}">
                      <a16:creationId xmlns:a16="http://schemas.microsoft.com/office/drawing/2014/main" id="{2440F9FC-2A92-4859-8309-6B756C4C02A9}"/>
                    </a:ext>
                  </a:extLst>
                </p14:cNvPr>
                <p14:cNvContentPartPr/>
                <p14:nvPr/>
              </p14:nvContentPartPr>
              <p14:xfrm>
                <a:off x="3982135" y="2679270"/>
                <a:ext cx="74880" cy="204480"/>
              </p14:xfrm>
            </p:contentPart>
          </mc:Choice>
          <mc:Fallback xmlns="">
            <p:pic>
              <p:nvPicPr>
                <p:cNvPr id="17" name="Håndskrift 16">
                  <a:extLst>
                    <a:ext uri="{FF2B5EF4-FFF2-40B4-BE49-F238E27FC236}">
                      <a16:creationId xmlns:a16="http://schemas.microsoft.com/office/drawing/2014/main" id="{2440F9FC-2A92-4859-8309-6B756C4C02A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76015" y="2673150"/>
                  <a:ext cx="871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Håndskrift 17">
                  <a:extLst>
                    <a:ext uri="{FF2B5EF4-FFF2-40B4-BE49-F238E27FC236}">
                      <a16:creationId xmlns:a16="http://schemas.microsoft.com/office/drawing/2014/main" id="{8DB684A7-2282-4EDD-AD03-C5302FC158D5}"/>
                    </a:ext>
                  </a:extLst>
                </p14:cNvPr>
                <p14:cNvContentPartPr/>
                <p14:nvPr/>
              </p14:nvContentPartPr>
              <p14:xfrm>
                <a:off x="4055215" y="2750910"/>
                <a:ext cx="125640" cy="159840"/>
              </p14:xfrm>
            </p:contentPart>
          </mc:Choice>
          <mc:Fallback xmlns="">
            <p:pic>
              <p:nvPicPr>
                <p:cNvPr id="18" name="Håndskrift 17">
                  <a:extLst>
                    <a:ext uri="{FF2B5EF4-FFF2-40B4-BE49-F238E27FC236}">
                      <a16:creationId xmlns:a16="http://schemas.microsoft.com/office/drawing/2014/main" id="{8DB684A7-2282-4EDD-AD03-C5302FC158D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49095" y="2744790"/>
                  <a:ext cx="1378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Håndskrift 18">
                  <a:extLst>
                    <a:ext uri="{FF2B5EF4-FFF2-40B4-BE49-F238E27FC236}">
                      <a16:creationId xmlns:a16="http://schemas.microsoft.com/office/drawing/2014/main" id="{FB6F0AA0-71C9-401E-9568-6294F3F7CF60}"/>
                    </a:ext>
                  </a:extLst>
                </p14:cNvPr>
                <p14:cNvContentPartPr/>
                <p14:nvPr/>
              </p14:nvContentPartPr>
              <p14:xfrm>
                <a:off x="4251775" y="2687550"/>
                <a:ext cx="139680" cy="243360"/>
              </p14:xfrm>
            </p:contentPart>
          </mc:Choice>
          <mc:Fallback xmlns="">
            <p:pic>
              <p:nvPicPr>
                <p:cNvPr id="19" name="Håndskrift 18">
                  <a:extLst>
                    <a:ext uri="{FF2B5EF4-FFF2-40B4-BE49-F238E27FC236}">
                      <a16:creationId xmlns:a16="http://schemas.microsoft.com/office/drawing/2014/main" id="{FB6F0AA0-71C9-401E-9568-6294F3F7CF6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45655" y="2681430"/>
                  <a:ext cx="1519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Håndskrift 19">
                  <a:extLst>
                    <a:ext uri="{FF2B5EF4-FFF2-40B4-BE49-F238E27FC236}">
                      <a16:creationId xmlns:a16="http://schemas.microsoft.com/office/drawing/2014/main" id="{87AB3ADE-E75C-4498-9F8E-7594F69DFB73}"/>
                    </a:ext>
                  </a:extLst>
                </p14:cNvPr>
                <p14:cNvContentPartPr/>
                <p14:nvPr/>
              </p14:nvContentPartPr>
              <p14:xfrm>
                <a:off x="4464895" y="2778270"/>
                <a:ext cx="225360" cy="145800"/>
              </p14:xfrm>
            </p:contentPart>
          </mc:Choice>
          <mc:Fallback xmlns="">
            <p:pic>
              <p:nvPicPr>
                <p:cNvPr id="20" name="Håndskrift 19">
                  <a:extLst>
                    <a:ext uri="{FF2B5EF4-FFF2-40B4-BE49-F238E27FC236}">
                      <a16:creationId xmlns:a16="http://schemas.microsoft.com/office/drawing/2014/main" id="{87AB3ADE-E75C-4498-9F8E-7594F69DFB7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58775" y="2772150"/>
                  <a:ext cx="237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Håndskrift 20">
                  <a:extLst>
                    <a:ext uri="{FF2B5EF4-FFF2-40B4-BE49-F238E27FC236}">
                      <a16:creationId xmlns:a16="http://schemas.microsoft.com/office/drawing/2014/main" id="{18B6C1CC-033C-486C-BBCE-23794483D942}"/>
                    </a:ext>
                  </a:extLst>
                </p14:cNvPr>
                <p14:cNvContentPartPr/>
                <p14:nvPr/>
              </p14:nvContentPartPr>
              <p14:xfrm>
                <a:off x="4719415" y="2658390"/>
                <a:ext cx="52560" cy="265680"/>
              </p14:xfrm>
            </p:contentPart>
          </mc:Choice>
          <mc:Fallback xmlns="">
            <p:pic>
              <p:nvPicPr>
                <p:cNvPr id="21" name="Håndskrift 20">
                  <a:extLst>
                    <a:ext uri="{FF2B5EF4-FFF2-40B4-BE49-F238E27FC236}">
                      <a16:creationId xmlns:a16="http://schemas.microsoft.com/office/drawing/2014/main" id="{18B6C1CC-033C-486C-BBCE-23794483D94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713295" y="2652270"/>
                  <a:ext cx="64800" cy="27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uppe 24">
            <a:extLst>
              <a:ext uri="{FF2B5EF4-FFF2-40B4-BE49-F238E27FC236}">
                <a16:creationId xmlns:a16="http://schemas.microsoft.com/office/drawing/2014/main" id="{87CEC513-1A4A-4283-A325-0A78536D585C}"/>
              </a:ext>
            </a:extLst>
          </p:cNvPr>
          <p:cNvGrpSpPr/>
          <p:nvPr/>
        </p:nvGrpSpPr>
        <p:grpSpPr>
          <a:xfrm>
            <a:off x="8456935" y="2786550"/>
            <a:ext cx="489240" cy="191520"/>
            <a:chOff x="8456935" y="2786550"/>
            <a:chExt cx="489240" cy="19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Håndskrift 22">
                  <a:extLst>
                    <a:ext uri="{FF2B5EF4-FFF2-40B4-BE49-F238E27FC236}">
                      <a16:creationId xmlns:a16="http://schemas.microsoft.com/office/drawing/2014/main" id="{148D4B45-919A-4FE7-94D7-118FDA2757E5}"/>
                    </a:ext>
                  </a:extLst>
                </p14:cNvPr>
                <p14:cNvContentPartPr/>
                <p14:nvPr/>
              </p14:nvContentPartPr>
              <p14:xfrm>
                <a:off x="8456935" y="2786550"/>
                <a:ext cx="193320" cy="191520"/>
              </p14:xfrm>
            </p:contentPart>
          </mc:Choice>
          <mc:Fallback xmlns="">
            <p:pic>
              <p:nvPicPr>
                <p:cNvPr id="23" name="Håndskrift 22">
                  <a:extLst>
                    <a:ext uri="{FF2B5EF4-FFF2-40B4-BE49-F238E27FC236}">
                      <a16:creationId xmlns:a16="http://schemas.microsoft.com/office/drawing/2014/main" id="{148D4B45-919A-4FE7-94D7-118FDA2757E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450815" y="2780430"/>
                  <a:ext cx="2055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Håndskrift 23">
                  <a:extLst>
                    <a:ext uri="{FF2B5EF4-FFF2-40B4-BE49-F238E27FC236}">
                      <a16:creationId xmlns:a16="http://schemas.microsoft.com/office/drawing/2014/main" id="{D41626A0-1774-4719-BCE7-97778DE1638E}"/>
                    </a:ext>
                  </a:extLst>
                </p14:cNvPr>
                <p14:cNvContentPartPr/>
                <p14:nvPr/>
              </p14:nvContentPartPr>
              <p14:xfrm>
                <a:off x="8499415" y="2892390"/>
                <a:ext cx="446760" cy="24480"/>
              </p14:xfrm>
            </p:contentPart>
          </mc:Choice>
          <mc:Fallback xmlns="">
            <p:pic>
              <p:nvPicPr>
                <p:cNvPr id="24" name="Håndskrift 23">
                  <a:extLst>
                    <a:ext uri="{FF2B5EF4-FFF2-40B4-BE49-F238E27FC236}">
                      <a16:creationId xmlns:a16="http://schemas.microsoft.com/office/drawing/2014/main" id="{D41626A0-1774-4719-BCE7-97778DE1638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493295" y="2886270"/>
                  <a:ext cx="45900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e 33">
            <a:extLst>
              <a:ext uri="{FF2B5EF4-FFF2-40B4-BE49-F238E27FC236}">
                <a16:creationId xmlns:a16="http://schemas.microsoft.com/office/drawing/2014/main" id="{A43972F8-F5B3-4A94-8323-8764C1187C4C}"/>
              </a:ext>
            </a:extLst>
          </p:cNvPr>
          <p:cNvGrpSpPr/>
          <p:nvPr/>
        </p:nvGrpSpPr>
        <p:grpSpPr>
          <a:xfrm>
            <a:off x="8217895" y="1808790"/>
            <a:ext cx="1324080" cy="421200"/>
            <a:chOff x="8217895" y="1808790"/>
            <a:chExt cx="132408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Håndskrift 25">
                  <a:extLst>
                    <a:ext uri="{FF2B5EF4-FFF2-40B4-BE49-F238E27FC236}">
                      <a16:creationId xmlns:a16="http://schemas.microsoft.com/office/drawing/2014/main" id="{50824CF2-0100-4967-8D63-7E47FEBE4F03}"/>
                    </a:ext>
                  </a:extLst>
                </p14:cNvPr>
                <p14:cNvContentPartPr/>
                <p14:nvPr/>
              </p14:nvContentPartPr>
              <p14:xfrm>
                <a:off x="8217895" y="2073030"/>
                <a:ext cx="196560" cy="156960"/>
              </p14:xfrm>
            </p:contentPart>
          </mc:Choice>
          <mc:Fallback xmlns="">
            <p:pic>
              <p:nvPicPr>
                <p:cNvPr id="26" name="Håndskrift 25">
                  <a:extLst>
                    <a:ext uri="{FF2B5EF4-FFF2-40B4-BE49-F238E27FC236}">
                      <a16:creationId xmlns:a16="http://schemas.microsoft.com/office/drawing/2014/main" id="{50824CF2-0100-4967-8D63-7E47FEBE4F0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211775" y="2066910"/>
                  <a:ext cx="208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Håndskrift 26">
                  <a:extLst>
                    <a:ext uri="{FF2B5EF4-FFF2-40B4-BE49-F238E27FC236}">
                      <a16:creationId xmlns:a16="http://schemas.microsoft.com/office/drawing/2014/main" id="{955461AC-C833-41C9-B729-D3F59813F8A7}"/>
                    </a:ext>
                  </a:extLst>
                </p14:cNvPr>
                <p14:cNvContentPartPr/>
                <p14:nvPr/>
              </p14:nvContentPartPr>
              <p14:xfrm>
                <a:off x="8254975" y="1931550"/>
                <a:ext cx="354600" cy="264240"/>
              </p14:xfrm>
            </p:contentPart>
          </mc:Choice>
          <mc:Fallback xmlns="">
            <p:pic>
              <p:nvPicPr>
                <p:cNvPr id="27" name="Håndskrift 26">
                  <a:extLst>
                    <a:ext uri="{FF2B5EF4-FFF2-40B4-BE49-F238E27FC236}">
                      <a16:creationId xmlns:a16="http://schemas.microsoft.com/office/drawing/2014/main" id="{955461AC-C833-41C9-B729-D3F59813F8A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248855" y="1925430"/>
                  <a:ext cx="3668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Håndskrift 27">
                  <a:extLst>
                    <a:ext uri="{FF2B5EF4-FFF2-40B4-BE49-F238E27FC236}">
                      <a16:creationId xmlns:a16="http://schemas.microsoft.com/office/drawing/2014/main" id="{CFBE1806-BE7C-43D4-962B-EEECF57E6C7F}"/>
                    </a:ext>
                  </a:extLst>
                </p14:cNvPr>
                <p14:cNvContentPartPr/>
                <p14:nvPr/>
              </p14:nvContentPartPr>
              <p14:xfrm>
                <a:off x="8771215" y="1826790"/>
                <a:ext cx="40320" cy="234720"/>
              </p14:xfrm>
            </p:contentPart>
          </mc:Choice>
          <mc:Fallback xmlns="">
            <p:pic>
              <p:nvPicPr>
                <p:cNvPr id="28" name="Håndskrift 27">
                  <a:extLst>
                    <a:ext uri="{FF2B5EF4-FFF2-40B4-BE49-F238E27FC236}">
                      <a16:creationId xmlns:a16="http://schemas.microsoft.com/office/drawing/2014/main" id="{CFBE1806-BE7C-43D4-962B-EEECF57E6C7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65095" y="1820670"/>
                  <a:ext cx="525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Håndskrift 28">
                  <a:extLst>
                    <a:ext uri="{FF2B5EF4-FFF2-40B4-BE49-F238E27FC236}">
                      <a16:creationId xmlns:a16="http://schemas.microsoft.com/office/drawing/2014/main" id="{74116BB8-809B-40E9-8B87-3F18703BB97F}"/>
                    </a:ext>
                  </a:extLst>
                </p14:cNvPr>
                <p14:cNvContentPartPr/>
                <p14:nvPr/>
              </p14:nvContentPartPr>
              <p14:xfrm>
                <a:off x="8837095" y="1927590"/>
                <a:ext cx="151560" cy="140400"/>
              </p14:xfrm>
            </p:contentPart>
          </mc:Choice>
          <mc:Fallback xmlns="">
            <p:pic>
              <p:nvPicPr>
                <p:cNvPr id="29" name="Håndskrift 28">
                  <a:extLst>
                    <a:ext uri="{FF2B5EF4-FFF2-40B4-BE49-F238E27FC236}">
                      <a16:creationId xmlns:a16="http://schemas.microsoft.com/office/drawing/2014/main" id="{74116BB8-809B-40E9-8B87-3F18703BB97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830975" y="1921470"/>
                  <a:ext cx="1638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Håndskrift 29">
                  <a:extLst>
                    <a:ext uri="{FF2B5EF4-FFF2-40B4-BE49-F238E27FC236}">
                      <a16:creationId xmlns:a16="http://schemas.microsoft.com/office/drawing/2014/main" id="{0706A00C-5AB5-42DB-8917-C1C4B769FB5D}"/>
                    </a:ext>
                  </a:extLst>
                </p14:cNvPr>
                <p14:cNvContentPartPr/>
                <p14:nvPr/>
              </p14:nvContentPartPr>
              <p14:xfrm>
                <a:off x="9038695" y="1855950"/>
                <a:ext cx="39600" cy="231840"/>
              </p14:xfrm>
            </p:contentPart>
          </mc:Choice>
          <mc:Fallback xmlns="">
            <p:pic>
              <p:nvPicPr>
                <p:cNvPr id="30" name="Håndskrift 29">
                  <a:extLst>
                    <a:ext uri="{FF2B5EF4-FFF2-40B4-BE49-F238E27FC236}">
                      <a16:creationId xmlns:a16="http://schemas.microsoft.com/office/drawing/2014/main" id="{0706A00C-5AB5-42DB-8917-C1C4B769FB5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032575" y="1849830"/>
                  <a:ext cx="518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Håndskrift 30">
                  <a:extLst>
                    <a:ext uri="{FF2B5EF4-FFF2-40B4-BE49-F238E27FC236}">
                      <a16:creationId xmlns:a16="http://schemas.microsoft.com/office/drawing/2014/main" id="{FC87ABD6-592A-40FC-84B2-8C1603081FF5}"/>
                    </a:ext>
                  </a:extLst>
                </p14:cNvPr>
                <p14:cNvContentPartPr/>
                <p14:nvPr/>
              </p14:nvContentPartPr>
              <p14:xfrm>
                <a:off x="9040855" y="1907430"/>
                <a:ext cx="202320" cy="174960"/>
              </p14:xfrm>
            </p:contentPart>
          </mc:Choice>
          <mc:Fallback xmlns="">
            <p:pic>
              <p:nvPicPr>
                <p:cNvPr id="31" name="Håndskrift 30">
                  <a:extLst>
                    <a:ext uri="{FF2B5EF4-FFF2-40B4-BE49-F238E27FC236}">
                      <a16:creationId xmlns:a16="http://schemas.microsoft.com/office/drawing/2014/main" id="{FC87ABD6-592A-40FC-84B2-8C1603081FF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034735" y="1901310"/>
                  <a:ext cx="2145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Håndskrift 31">
                  <a:extLst>
                    <a:ext uri="{FF2B5EF4-FFF2-40B4-BE49-F238E27FC236}">
                      <a16:creationId xmlns:a16="http://schemas.microsoft.com/office/drawing/2014/main" id="{2FE021BC-DC2F-416C-B986-084F0BFE601F}"/>
                    </a:ext>
                  </a:extLst>
                </p14:cNvPr>
                <p14:cNvContentPartPr/>
                <p14:nvPr/>
              </p14:nvContentPartPr>
              <p14:xfrm>
                <a:off x="9257215" y="1935510"/>
                <a:ext cx="228240" cy="123480"/>
              </p14:xfrm>
            </p:contentPart>
          </mc:Choice>
          <mc:Fallback xmlns="">
            <p:pic>
              <p:nvPicPr>
                <p:cNvPr id="32" name="Håndskrift 31">
                  <a:extLst>
                    <a:ext uri="{FF2B5EF4-FFF2-40B4-BE49-F238E27FC236}">
                      <a16:creationId xmlns:a16="http://schemas.microsoft.com/office/drawing/2014/main" id="{2FE021BC-DC2F-416C-B986-084F0BFE601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251095" y="1929390"/>
                  <a:ext cx="240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Håndskrift 32">
                  <a:extLst>
                    <a:ext uri="{FF2B5EF4-FFF2-40B4-BE49-F238E27FC236}">
                      <a16:creationId xmlns:a16="http://schemas.microsoft.com/office/drawing/2014/main" id="{46B7BCE6-3806-471F-BDE7-C1721496A8CC}"/>
                    </a:ext>
                  </a:extLst>
                </p14:cNvPr>
                <p14:cNvContentPartPr/>
                <p14:nvPr/>
              </p14:nvContentPartPr>
              <p14:xfrm>
                <a:off x="9517495" y="1808790"/>
                <a:ext cx="24480" cy="360360"/>
              </p14:xfrm>
            </p:contentPart>
          </mc:Choice>
          <mc:Fallback xmlns="">
            <p:pic>
              <p:nvPicPr>
                <p:cNvPr id="33" name="Håndskrift 32">
                  <a:extLst>
                    <a:ext uri="{FF2B5EF4-FFF2-40B4-BE49-F238E27FC236}">
                      <a16:creationId xmlns:a16="http://schemas.microsoft.com/office/drawing/2014/main" id="{46B7BCE6-3806-471F-BDE7-C1721496A8C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511375" y="1802670"/>
                  <a:ext cx="36720" cy="37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pe 41">
            <a:extLst>
              <a:ext uri="{FF2B5EF4-FFF2-40B4-BE49-F238E27FC236}">
                <a16:creationId xmlns:a16="http://schemas.microsoft.com/office/drawing/2014/main" id="{61B401EC-E867-410A-B94F-D1B436A94239}"/>
              </a:ext>
            </a:extLst>
          </p:cNvPr>
          <p:cNvGrpSpPr/>
          <p:nvPr/>
        </p:nvGrpSpPr>
        <p:grpSpPr>
          <a:xfrm>
            <a:off x="9045175" y="2685390"/>
            <a:ext cx="736200" cy="325440"/>
            <a:chOff x="9045175" y="2685390"/>
            <a:chExt cx="73620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Håndskrift 34">
                  <a:extLst>
                    <a:ext uri="{FF2B5EF4-FFF2-40B4-BE49-F238E27FC236}">
                      <a16:creationId xmlns:a16="http://schemas.microsoft.com/office/drawing/2014/main" id="{FE5DBA87-7BED-4B02-BC59-6FB2D9A74158}"/>
                    </a:ext>
                  </a:extLst>
                </p14:cNvPr>
                <p14:cNvContentPartPr/>
                <p14:nvPr/>
              </p14:nvContentPartPr>
              <p14:xfrm>
                <a:off x="9045175" y="2737950"/>
                <a:ext cx="69120" cy="272520"/>
              </p14:xfrm>
            </p:contentPart>
          </mc:Choice>
          <mc:Fallback xmlns="">
            <p:pic>
              <p:nvPicPr>
                <p:cNvPr id="35" name="Håndskrift 34">
                  <a:extLst>
                    <a:ext uri="{FF2B5EF4-FFF2-40B4-BE49-F238E27FC236}">
                      <a16:creationId xmlns:a16="http://schemas.microsoft.com/office/drawing/2014/main" id="{FE5DBA87-7BED-4B02-BC59-6FB2D9A7415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039055" y="2731830"/>
                  <a:ext cx="813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Håndskrift 35">
                  <a:extLst>
                    <a:ext uri="{FF2B5EF4-FFF2-40B4-BE49-F238E27FC236}">
                      <a16:creationId xmlns:a16="http://schemas.microsoft.com/office/drawing/2014/main" id="{5459EF86-6F9E-4E00-A580-52C61C7565D6}"/>
                    </a:ext>
                  </a:extLst>
                </p14:cNvPr>
                <p14:cNvContentPartPr/>
                <p14:nvPr/>
              </p14:nvContentPartPr>
              <p14:xfrm>
                <a:off x="9126175" y="2825790"/>
                <a:ext cx="130680" cy="185040"/>
              </p14:xfrm>
            </p:contentPart>
          </mc:Choice>
          <mc:Fallback xmlns="">
            <p:pic>
              <p:nvPicPr>
                <p:cNvPr id="36" name="Håndskrift 35">
                  <a:extLst>
                    <a:ext uri="{FF2B5EF4-FFF2-40B4-BE49-F238E27FC236}">
                      <a16:creationId xmlns:a16="http://schemas.microsoft.com/office/drawing/2014/main" id="{5459EF86-6F9E-4E00-A580-52C61C7565D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120055" y="2819670"/>
                  <a:ext cx="1429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Håndskrift 36">
                  <a:extLst>
                    <a:ext uri="{FF2B5EF4-FFF2-40B4-BE49-F238E27FC236}">
                      <a16:creationId xmlns:a16="http://schemas.microsoft.com/office/drawing/2014/main" id="{80D943A1-95B5-412C-BF66-FF79DEBFB31B}"/>
                    </a:ext>
                  </a:extLst>
                </p14:cNvPr>
                <p14:cNvContentPartPr/>
                <p14:nvPr/>
              </p14:nvContentPartPr>
              <p14:xfrm>
                <a:off x="9306895" y="2771070"/>
                <a:ext cx="48600" cy="214560"/>
              </p14:xfrm>
            </p:contentPart>
          </mc:Choice>
          <mc:Fallback xmlns="">
            <p:pic>
              <p:nvPicPr>
                <p:cNvPr id="37" name="Håndskrift 36">
                  <a:extLst>
                    <a:ext uri="{FF2B5EF4-FFF2-40B4-BE49-F238E27FC236}">
                      <a16:creationId xmlns:a16="http://schemas.microsoft.com/office/drawing/2014/main" id="{80D943A1-95B5-412C-BF66-FF79DEBFB31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300775" y="2764950"/>
                  <a:ext cx="608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Håndskrift 37">
                  <a:extLst>
                    <a:ext uri="{FF2B5EF4-FFF2-40B4-BE49-F238E27FC236}">
                      <a16:creationId xmlns:a16="http://schemas.microsoft.com/office/drawing/2014/main" id="{BB85EEE2-A635-4138-878C-5162E69EC2AE}"/>
                    </a:ext>
                  </a:extLst>
                </p14:cNvPr>
                <p14:cNvContentPartPr/>
                <p14:nvPr/>
              </p14:nvContentPartPr>
              <p14:xfrm>
                <a:off x="9330295" y="2771070"/>
                <a:ext cx="186480" cy="200160"/>
              </p14:xfrm>
            </p:contentPart>
          </mc:Choice>
          <mc:Fallback xmlns="">
            <p:pic>
              <p:nvPicPr>
                <p:cNvPr id="38" name="Håndskrift 37">
                  <a:extLst>
                    <a:ext uri="{FF2B5EF4-FFF2-40B4-BE49-F238E27FC236}">
                      <a16:creationId xmlns:a16="http://schemas.microsoft.com/office/drawing/2014/main" id="{BB85EEE2-A635-4138-878C-5162E69EC2A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324175" y="2764950"/>
                  <a:ext cx="1987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Håndskrift 39">
                  <a:extLst>
                    <a:ext uri="{FF2B5EF4-FFF2-40B4-BE49-F238E27FC236}">
                      <a16:creationId xmlns:a16="http://schemas.microsoft.com/office/drawing/2014/main" id="{0DEA2DF5-AB6F-430B-B6DD-8B7C1D062BC7}"/>
                    </a:ext>
                  </a:extLst>
                </p14:cNvPr>
                <p14:cNvContentPartPr/>
                <p14:nvPr/>
              </p14:nvContentPartPr>
              <p14:xfrm>
                <a:off x="9527935" y="2826870"/>
                <a:ext cx="181800" cy="174240"/>
              </p14:xfrm>
            </p:contentPart>
          </mc:Choice>
          <mc:Fallback xmlns="">
            <p:pic>
              <p:nvPicPr>
                <p:cNvPr id="40" name="Håndskrift 39">
                  <a:extLst>
                    <a:ext uri="{FF2B5EF4-FFF2-40B4-BE49-F238E27FC236}">
                      <a16:creationId xmlns:a16="http://schemas.microsoft.com/office/drawing/2014/main" id="{0DEA2DF5-AB6F-430B-B6DD-8B7C1D062BC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521815" y="2820750"/>
                  <a:ext cx="1940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Håndskrift 40">
                  <a:extLst>
                    <a:ext uri="{FF2B5EF4-FFF2-40B4-BE49-F238E27FC236}">
                      <a16:creationId xmlns:a16="http://schemas.microsoft.com/office/drawing/2014/main" id="{BEDAFA2F-64F0-4D18-9C16-0C7B9DF2C237}"/>
                    </a:ext>
                  </a:extLst>
                </p14:cNvPr>
                <p14:cNvContentPartPr/>
                <p14:nvPr/>
              </p14:nvContentPartPr>
              <p14:xfrm>
                <a:off x="9772015" y="2685390"/>
                <a:ext cx="9360" cy="305280"/>
              </p14:xfrm>
            </p:contentPart>
          </mc:Choice>
          <mc:Fallback xmlns="">
            <p:pic>
              <p:nvPicPr>
                <p:cNvPr id="41" name="Håndskrift 40">
                  <a:extLst>
                    <a:ext uri="{FF2B5EF4-FFF2-40B4-BE49-F238E27FC236}">
                      <a16:creationId xmlns:a16="http://schemas.microsoft.com/office/drawing/2014/main" id="{BEDAFA2F-64F0-4D18-9C16-0C7B9DF2C23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765895" y="2679270"/>
                  <a:ext cx="21600" cy="31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e 51">
            <a:extLst>
              <a:ext uri="{FF2B5EF4-FFF2-40B4-BE49-F238E27FC236}">
                <a16:creationId xmlns:a16="http://schemas.microsoft.com/office/drawing/2014/main" id="{FEF92574-F73C-4964-8F1F-80948E34089C}"/>
              </a:ext>
            </a:extLst>
          </p:cNvPr>
          <p:cNvGrpSpPr/>
          <p:nvPr/>
        </p:nvGrpSpPr>
        <p:grpSpPr>
          <a:xfrm>
            <a:off x="6758455" y="3432390"/>
            <a:ext cx="1911960" cy="366840"/>
            <a:chOff x="6758455" y="3432390"/>
            <a:chExt cx="1911960" cy="36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Håndskrift 42">
                  <a:extLst>
                    <a:ext uri="{FF2B5EF4-FFF2-40B4-BE49-F238E27FC236}">
                      <a16:creationId xmlns:a16="http://schemas.microsoft.com/office/drawing/2014/main" id="{B1186CCF-EE26-4072-8694-16D2E88516A7}"/>
                    </a:ext>
                  </a:extLst>
                </p14:cNvPr>
                <p14:cNvContentPartPr/>
                <p14:nvPr/>
              </p14:nvContentPartPr>
              <p14:xfrm>
                <a:off x="6758455" y="3587910"/>
                <a:ext cx="222840" cy="179640"/>
              </p14:xfrm>
            </p:contentPart>
          </mc:Choice>
          <mc:Fallback xmlns="">
            <p:pic>
              <p:nvPicPr>
                <p:cNvPr id="43" name="Håndskrift 42">
                  <a:extLst>
                    <a:ext uri="{FF2B5EF4-FFF2-40B4-BE49-F238E27FC236}">
                      <a16:creationId xmlns:a16="http://schemas.microsoft.com/office/drawing/2014/main" id="{B1186CCF-EE26-4072-8694-16D2E88516A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752335" y="3581790"/>
                  <a:ext cx="2350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Håndskrift 43">
                  <a:extLst>
                    <a:ext uri="{FF2B5EF4-FFF2-40B4-BE49-F238E27FC236}">
                      <a16:creationId xmlns:a16="http://schemas.microsoft.com/office/drawing/2014/main" id="{E3C2DF7C-9CA3-49FA-9521-B42195503058}"/>
                    </a:ext>
                  </a:extLst>
                </p14:cNvPr>
                <p14:cNvContentPartPr/>
                <p14:nvPr/>
              </p14:nvContentPartPr>
              <p14:xfrm>
                <a:off x="6821815" y="3672510"/>
                <a:ext cx="416520" cy="33480"/>
              </p14:xfrm>
            </p:contentPart>
          </mc:Choice>
          <mc:Fallback xmlns="">
            <p:pic>
              <p:nvPicPr>
                <p:cNvPr id="44" name="Håndskrift 43">
                  <a:extLst>
                    <a:ext uri="{FF2B5EF4-FFF2-40B4-BE49-F238E27FC236}">
                      <a16:creationId xmlns:a16="http://schemas.microsoft.com/office/drawing/2014/main" id="{E3C2DF7C-9CA3-49FA-9521-B4219550305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15695" y="3666390"/>
                  <a:ext cx="4287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Håndskrift 45">
                  <a:extLst>
                    <a:ext uri="{FF2B5EF4-FFF2-40B4-BE49-F238E27FC236}">
                      <a16:creationId xmlns:a16="http://schemas.microsoft.com/office/drawing/2014/main" id="{B75CB210-DDEA-4F88-A3D4-CF696A4A87DF}"/>
                    </a:ext>
                  </a:extLst>
                </p14:cNvPr>
                <p14:cNvContentPartPr/>
                <p14:nvPr/>
              </p14:nvContentPartPr>
              <p14:xfrm>
                <a:off x="7438135" y="3527790"/>
                <a:ext cx="220320" cy="252720"/>
              </p14:xfrm>
            </p:contentPart>
          </mc:Choice>
          <mc:Fallback xmlns="">
            <p:pic>
              <p:nvPicPr>
                <p:cNvPr id="46" name="Håndskrift 45">
                  <a:extLst>
                    <a:ext uri="{FF2B5EF4-FFF2-40B4-BE49-F238E27FC236}">
                      <a16:creationId xmlns:a16="http://schemas.microsoft.com/office/drawing/2014/main" id="{B75CB210-DDEA-4F88-A3D4-CF696A4A87D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32015" y="3521670"/>
                  <a:ext cx="2325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Håndskrift 46">
                  <a:extLst>
                    <a:ext uri="{FF2B5EF4-FFF2-40B4-BE49-F238E27FC236}">
                      <a16:creationId xmlns:a16="http://schemas.microsoft.com/office/drawing/2014/main" id="{22A39E91-193F-4BC3-AEF5-9A9AF85B4982}"/>
                    </a:ext>
                  </a:extLst>
                </p14:cNvPr>
                <p14:cNvContentPartPr/>
                <p14:nvPr/>
              </p14:nvContentPartPr>
              <p14:xfrm>
                <a:off x="7727935" y="3486750"/>
                <a:ext cx="52920" cy="216000"/>
              </p14:xfrm>
            </p:contentPart>
          </mc:Choice>
          <mc:Fallback xmlns="">
            <p:pic>
              <p:nvPicPr>
                <p:cNvPr id="47" name="Håndskrift 46">
                  <a:extLst>
                    <a:ext uri="{FF2B5EF4-FFF2-40B4-BE49-F238E27FC236}">
                      <a16:creationId xmlns:a16="http://schemas.microsoft.com/office/drawing/2014/main" id="{22A39E91-193F-4BC3-AEF5-9A9AF85B498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721815" y="3480630"/>
                  <a:ext cx="651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Håndskrift 47">
                  <a:extLst>
                    <a:ext uri="{FF2B5EF4-FFF2-40B4-BE49-F238E27FC236}">
                      <a16:creationId xmlns:a16="http://schemas.microsoft.com/office/drawing/2014/main" id="{3853A1E6-375A-4917-A978-95B652A17448}"/>
                    </a:ext>
                  </a:extLst>
                </p14:cNvPr>
                <p14:cNvContentPartPr/>
                <p14:nvPr/>
              </p14:nvContentPartPr>
              <p14:xfrm>
                <a:off x="7816855" y="3552630"/>
                <a:ext cx="160200" cy="178560"/>
              </p14:xfrm>
            </p:contentPart>
          </mc:Choice>
          <mc:Fallback xmlns="">
            <p:pic>
              <p:nvPicPr>
                <p:cNvPr id="48" name="Håndskrift 47">
                  <a:extLst>
                    <a:ext uri="{FF2B5EF4-FFF2-40B4-BE49-F238E27FC236}">
                      <a16:creationId xmlns:a16="http://schemas.microsoft.com/office/drawing/2014/main" id="{3853A1E6-375A-4917-A978-95B652A1744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810735" y="3546510"/>
                  <a:ext cx="1724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Håndskrift 48">
                  <a:extLst>
                    <a:ext uri="{FF2B5EF4-FFF2-40B4-BE49-F238E27FC236}">
                      <a16:creationId xmlns:a16="http://schemas.microsoft.com/office/drawing/2014/main" id="{50B1EF51-7AB4-40D2-8E3B-131F38777E45}"/>
                    </a:ext>
                  </a:extLst>
                </p14:cNvPr>
                <p14:cNvContentPartPr/>
                <p14:nvPr/>
              </p14:nvContentPartPr>
              <p14:xfrm>
                <a:off x="8030695" y="3457590"/>
                <a:ext cx="186840" cy="238680"/>
              </p14:xfrm>
            </p:contentPart>
          </mc:Choice>
          <mc:Fallback xmlns="">
            <p:pic>
              <p:nvPicPr>
                <p:cNvPr id="49" name="Håndskrift 48">
                  <a:extLst>
                    <a:ext uri="{FF2B5EF4-FFF2-40B4-BE49-F238E27FC236}">
                      <a16:creationId xmlns:a16="http://schemas.microsoft.com/office/drawing/2014/main" id="{50B1EF51-7AB4-40D2-8E3B-131F38777E4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024575" y="3451470"/>
                  <a:ext cx="1990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Håndskrift 49">
                  <a:extLst>
                    <a:ext uri="{FF2B5EF4-FFF2-40B4-BE49-F238E27FC236}">
                      <a16:creationId xmlns:a16="http://schemas.microsoft.com/office/drawing/2014/main" id="{77ED4F2A-2D6A-45B3-A272-0395FA1651A5}"/>
                    </a:ext>
                  </a:extLst>
                </p14:cNvPr>
                <p14:cNvContentPartPr/>
                <p14:nvPr/>
              </p14:nvContentPartPr>
              <p14:xfrm>
                <a:off x="8280535" y="3589710"/>
                <a:ext cx="255240" cy="178560"/>
              </p14:xfrm>
            </p:contentPart>
          </mc:Choice>
          <mc:Fallback xmlns="">
            <p:pic>
              <p:nvPicPr>
                <p:cNvPr id="50" name="Håndskrift 49">
                  <a:extLst>
                    <a:ext uri="{FF2B5EF4-FFF2-40B4-BE49-F238E27FC236}">
                      <a16:creationId xmlns:a16="http://schemas.microsoft.com/office/drawing/2014/main" id="{77ED4F2A-2D6A-45B3-A272-0395FA1651A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274415" y="3583590"/>
                  <a:ext cx="2674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Håndskrift 50">
                  <a:extLst>
                    <a:ext uri="{FF2B5EF4-FFF2-40B4-BE49-F238E27FC236}">
                      <a16:creationId xmlns:a16="http://schemas.microsoft.com/office/drawing/2014/main" id="{BB8897B8-F146-4A46-8815-6BF1236CDD76}"/>
                    </a:ext>
                  </a:extLst>
                </p14:cNvPr>
                <p14:cNvContentPartPr/>
                <p14:nvPr/>
              </p14:nvContentPartPr>
              <p14:xfrm>
                <a:off x="8567455" y="3432390"/>
                <a:ext cx="102960" cy="366840"/>
              </p14:xfrm>
            </p:contentPart>
          </mc:Choice>
          <mc:Fallback xmlns="">
            <p:pic>
              <p:nvPicPr>
                <p:cNvPr id="51" name="Håndskrift 50">
                  <a:extLst>
                    <a:ext uri="{FF2B5EF4-FFF2-40B4-BE49-F238E27FC236}">
                      <a16:creationId xmlns:a16="http://schemas.microsoft.com/office/drawing/2014/main" id="{BB8897B8-F146-4A46-8815-6BF1236CDD7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561335" y="3426270"/>
                  <a:ext cx="115200" cy="37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96366010-5377-45A3-A528-D8B35FC74339}"/>
              </a:ext>
            </a:extLst>
          </p:cNvPr>
          <p:cNvGrpSpPr/>
          <p:nvPr/>
        </p:nvGrpSpPr>
        <p:grpSpPr>
          <a:xfrm>
            <a:off x="6716335" y="5129790"/>
            <a:ext cx="1804680" cy="313920"/>
            <a:chOff x="6716335" y="5129790"/>
            <a:chExt cx="180468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Håndskrift 52">
                  <a:extLst>
                    <a:ext uri="{FF2B5EF4-FFF2-40B4-BE49-F238E27FC236}">
                      <a16:creationId xmlns:a16="http://schemas.microsoft.com/office/drawing/2014/main" id="{21BCBB1B-F3F1-407A-B0C8-9B95E5143309}"/>
                    </a:ext>
                  </a:extLst>
                </p14:cNvPr>
                <p14:cNvContentPartPr/>
                <p14:nvPr/>
              </p14:nvContentPartPr>
              <p14:xfrm>
                <a:off x="6716335" y="5170110"/>
                <a:ext cx="179640" cy="201240"/>
              </p14:xfrm>
            </p:contentPart>
          </mc:Choice>
          <mc:Fallback xmlns="">
            <p:pic>
              <p:nvPicPr>
                <p:cNvPr id="53" name="Håndskrift 52">
                  <a:extLst>
                    <a:ext uri="{FF2B5EF4-FFF2-40B4-BE49-F238E27FC236}">
                      <a16:creationId xmlns:a16="http://schemas.microsoft.com/office/drawing/2014/main" id="{21BCBB1B-F3F1-407A-B0C8-9B95E514330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10215" y="5163990"/>
                  <a:ext cx="1918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Håndskrift 53">
                  <a:extLst>
                    <a:ext uri="{FF2B5EF4-FFF2-40B4-BE49-F238E27FC236}">
                      <a16:creationId xmlns:a16="http://schemas.microsoft.com/office/drawing/2014/main" id="{87B8288C-E547-47DB-8322-901F77E064FB}"/>
                    </a:ext>
                  </a:extLst>
                </p14:cNvPr>
                <p14:cNvContentPartPr/>
                <p14:nvPr/>
              </p14:nvContentPartPr>
              <p14:xfrm>
                <a:off x="6745495" y="5296110"/>
                <a:ext cx="330120" cy="42120"/>
              </p14:xfrm>
            </p:contentPart>
          </mc:Choice>
          <mc:Fallback xmlns="">
            <p:pic>
              <p:nvPicPr>
                <p:cNvPr id="54" name="Håndskrift 53">
                  <a:extLst>
                    <a:ext uri="{FF2B5EF4-FFF2-40B4-BE49-F238E27FC236}">
                      <a16:creationId xmlns:a16="http://schemas.microsoft.com/office/drawing/2014/main" id="{87B8288C-E547-47DB-8322-901F77E064F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739375" y="5289990"/>
                  <a:ext cx="3423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Håndskrift 55">
                  <a:extLst>
                    <a:ext uri="{FF2B5EF4-FFF2-40B4-BE49-F238E27FC236}">
                      <a16:creationId xmlns:a16="http://schemas.microsoft.com/office/drawing/2014/main" id="{555D1F67-24C8-450D-81AD-76503650E2D8}"/>
                    </a:ext>
                  </a:extLst>
                </p14:cNvPr>
                <p14:cNvContentPartPr/>
                <p14:nvPr/>
              </p14:nvContentPartPr>
              <p14:xfrm>
                <a:off x="7244815" y="5160390"/>
                <a:ext cx="231120" cy="283320"/>
              </p14:xfrm>
            </p:contentPart>
          </mc:Choice>
          <mc:Fallback xmlns="">
            <p:pic>
              <p:nvPicPr>
                <p:cNvPr id="56" name="Håndskrift 55">
                  <a:extLst>
                    <a:ext uri="{FF2B5EF4-FFF2-40B4-BE49-F238E27FC236}">
                      <a16:creationId xmlns:a16="http://schemas.microsoft.com/office/drawing/2014/main" id="{555D1F67-24C8-450D-81AD-76503650E2D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238695" y="5154270"/>
                  <a:ext cx="2433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Håndskrift 56">
                  <a:extLst>
                    <a:ext uri="{FF2B5EF4-FFF2-40B4-BE49-F238E27FC236}">
                      <a16:creationId xmlns:a16="http://schemas.microsoft.com/office/drawing/2014/main" id="{0025B380-14CD-4CC2-B1AC-FA0B60FD5365}"/>
                    </a:ext>
                  </a:extLst>
                </p14:cNvPr>
                <p14:cNvContentPartPr/>
                <p14:nvPr/>
              </p14:nvContentPartPr>
              <p14:xfrm>
                <a:off x="7576375" y="5166150"/>
                <a:ext cx="54000" cy="206280"/>
              </p14:xfrm>
            </p:contentPart>
          </mc:Choice>
          <mc:Fallback xmlns="">
            <p:pic>
              <p:nvPicPr>
                <p:cNvPr id="57" name="Håndskrift 56">
                  <a:extLst>
                    <a:ext uri="{FF2B5EF4-FFF2-40B4-BE49-F238E27FC236}">
                      <a16:creationId xmlns:a16="http://schemas.microsoft.com/office/drawing/2014/main" id="{0025B380-14CD-4CC2-B1AC-FA0B60FD536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570255" y="5160030"/>
                  <a:ext cx="662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Håndskrift 57">
                  <a:extLst>
                    <a:ext uri="{FF2B5EF4-FFF2-40B4-BE49-F238E27FC236}">
                      <a16:creationId xmlns:a16="http://schemas.microsoft.com/office/drawing/2014/main" id="{0E0E4B5B-BE07-48D3-B73E-5B0912150DBA}"/>
                    </a:ext>
                  </a:extLst>
                </p14:cNvPr>
                <p14:cNvContentPartPr/>
                <p14:nvPr/>
              </p14:nvContentPartPr>
              <p14:xfrm>
                <a:off x="7692295" y="5244990"/>
                <a:ext cx="113400" cy="182520"/>
              </p14:xfrm>
            </p:contentPart>
          </mc:Choice>
          <mc:Fallback xmlns="">
            <p:pic>
              <p:nvPicPr>
                <p:cNvPr id="58" name="Håndskrift 57">
                  <a:extLst>
                    <a:ext uri="{FF2B5EF4-FFF2-40B4-BE49-F238E27FC236}">
                      <a16:creationId xmlns:a16="http://schemas.microsoft.com/office/drawing/2014/main" id="{0E0E4B5B-BE07-48D3-B73E-5B0912150DB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86175" y="5238870"/>
                  <a:ext cx="1256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Håndskrift 58">
                  <a:extLst>
                    <a:ext uri="{FF2B5EF4-FFF2-40B4-BE49-F238E27FC236}">
                      <a16:creationId xmlns:a16="http://schemas.microsoft.com/office/drawing/2014/main" id="{0BFB2492-C6B3-484C-A239-45951E74FD57}"/>
                    </a:ext>
                  </a:extLst>
                </p14:cNvPr>
                <p14:cNvContentPartPr/>
                <p14:nvPr/>
              </p14:nvContentPartPr>
              <p14:xfrm>
                <a:off x="7887055" y="5180190"/>
                <a:ext cx="219240" cy="252000"/>
              </p14:xfrm>
            </p:contentPart>
          </mc:Choice>
          <mc:Fallback xmlns="">
            <p:pic>
              <p:nvPicPr>
                <p:cNvPr id="59" name="Håndskrift 58">
                  <a:extLst>
                    <a:ext uri="{FF2B5EF4-FFF2-40B4-BE49-F238E27FC236}">
                      <a16:creationId xmlns:a16="http://schemas.microsoft.com/office/drawing/2014/main" id="{0BFB2492-C6B3-484C-A239-45951E74FD5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880935" y="5174070"/>
                  <a:ext cx="2314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Håndskrift 59">
                  <a:extLst>
                    <a:ext uri="{FF2B5EF4-FFF2-40B4-BE49-F238E27FC236}">
                      <a16:creationId xmlns:a16="http://schemas.microsoft.com/office/drawing/2014/main" id="{D3329937-5CA1-44F3-9FD8-720751937C32}"/>
                    </a:ext>
                  </a:extLst>
                </p14:cNvPr>
                <p14:cNvContentPartPr/>
                <p14:nvPr/>
              </p14:nvContentPartPr>
              <p14:xfrm>
                <a:off x="8155975" y="5270190"/>
                <a:ext cx="272160" cy="154800"/>
              </p14:xfrm>
            </p:contentPart>
          </mc:Choice>
          <mc:Fallback xmlns="">
            <p:pic>
              <p:nvPicPr>
                <p:cNvPr id="60" name="Håndskrift 59">
                  <a:extLst>
                    <a:ext uri="{FF2B5EF4-FFF2-40B4-BE49-F238E27FC236}">
                      <a16:creationId xmlns:a16="http://schemas.microsoft.com/office/drawing/2014/main" id="{D3329937-5CA1-44F3-9FD8-720751937C3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149855" y="5264070"/>
                  <a:ext cx="2844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Håndskrift 60">
                  <a:extLst>
                    <a:ext uri="{FF2B5EF4-FFF2-40B4-BE49-F238E27FC236}">
                      <a16:creationId xmlns:a16="http://schemas.microsoft.com/office/drawing/2014/main" id="{8AB24710-77E8-4A56-964B-0052C2FB5A58}"/>
                    </a:ext>
                  </a:extLst>
                </p14:cNvPr>
                <p14:cNvContentPartPr/>
                <p14:nvPr/>
              </p14:nvContentPartPr>
              <p14:xfrm>
                <a:off x="8487175" y="5129790"/>
                <a:ext cx="33840" cy="307800"/>
              </p14:xfrm>
            </p:contentPart>
          </mc:Choice>
          <mc:Fallback xmlns="">
            <p:pic>
              <p:nvPicPr>
                <p:cNvPr id="61" name="Håndskrift 60">
                  <a:extLst>
                    <a:ext uri="{FF2B5EF4-FFF2-40B4-BE49-F238E27FC236}">
                      <a16:creationId xmlns:a16="http://schemas.microsoft.com/office/drawing/2014/main" id="{8AB24710-77E8-4A56-964B-0052C2FB5A5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481055" y="5123670"/>
                  <a:ext cx="46080" cy="3200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3" name="TekstSylinder 62">
            <a:extLst>
              <a:ext uri="{FF2B5EF4-FFF2-40B4-BE49-F238E27FC236}">
                <a16:creationId xmlns:a16="http://schemas.microsoft.com/office/drawing/2014/main" id="{01DF44DE-187E-4129-9182-271DA635AF2E}"/>
              </a:ext>
            </a:extLst>
          </p:cNvPr>
          <p:cNvSpPr txBox="1"/>
          <p:nvPr/>
        </p:nvSpPr>
        <p:spPr>
          <a:xfrm>
            <a:off x="2419109" y="1006997"/>
            <a:ext cx="7859210" cy="4815069"/>
          </a:xfrm>
          <a:prstGeom prst="rect">
            <a:avLst/>
          </a:prstGeom>
          <a:noFill/>
          <a:ln>
            <a:solidFill>
              <a:srgbClr val="FFAFCA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4" name="TekstSylinder 63">
            <a:extLst>
              <a:ext uri="{FF2B5EF4-FFF2-40B4-BE49-F238E27FC236}">
                <a16:creationId xmlns:a16="http://schemas.microsoft.com/office/drawing/2014/main" id="{3EF0B449-5A92-4AC1-891C-C173825134EC}"/>
              </a:ext>
            </a:extLst>
          </p:cNvPr>
          <p:cNvSpPr txBox="1"/>
          <p:nvPr/>
        </p:nvSpPr>
        <p:spPr>
          <a:xfrm>
            <a:off x="3603775" y="1781095"/>
            <a:ext cx="6419901" cy="128016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430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A02F20E-1640-4867-B5F0-0143AC7EB5EC}"/>
              </a:ext>
            </a:extLst>
          </p:cNvPr>
          <p:cNvSpPr/>
          <p:nvPr/>
        </p:nvSpPr>
        <p:spPr>
          <a:xfrm>
            <a:off x="5204570" y="1851645"/>
            <a:ext cx="1782860" cy="315471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nb-NO" sz="199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Håndskrift 20">
                <a:extLst>
                  <a:ext uri="{FF2B5EF4-FFF2-40B4-BE49-F238E27FC236}">
                    <a16:creationId xmlns:a16="http://schemas.microsoft.com/office/drawing/2014/main" id="{8D7CE827-A7E2-4631-8384-5AFAA7B2ADD0}"/>
                  </a:ext>
                </a:extLst>
              </p14:cNvPr>
              <p14:cNvContentPartPr/>
              <p14:nvPr/>
            </p14:nvContentPartPr>
            <p14:xfrm>
              <a:off x="7327255" y="2129190"/>
              <a:ext cx="105840" cy="99360"/>
            </p14:xfrm>
          </p:contentPart>
        </mc:Choice>
        <mc:Fallback xmlns="">
          <p:pic>
            <p:nvPicPr>
              <p:cNvPr id="21" name="Håndskrift 20">
                <a:extLst>
                  <a:ext uri="{FF2B5EF4-FFF2-40B4-BE49-F238E27FC236}">
                    <a16:creationId xmlns:a16="http://schemas.microsoft.com/office/drawing/2014/main" id="{8D7CE827-A7E2-4631-8384-5AFAA7B2AD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21135" y="2123070"/>
                <a:ext cx="1180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" name="Håndskrift 39">
                <a:extLst>
                  <a:ext uri="{FF2B5EF4-FFF2-40B4-BE49-F238E27FC236}">
                    <a16:creationId xmlns:a16="http://schemas.microsoft.com/office/drawing/2014/main" id="{3CF98127-C8AD-4642-A617-0209B16DDB74}"/>
                  </a:ext>
                </a:extLst>
              </p14:cNvPr>
              <p14:cNvContentPartPr/>
              <p14:nvPr/>
            </p14:nvContentPartPr>
            <p14:xfrm>
              <a:off x="8947975" y="1183470"/>
              <a:ext cx="820800" cy="724320"/>
            </p14:xfrm>
          </p:contentPart>
        </mc:Choice>
        <mc:Fallback xmlns="">
          <p:pic>
            <p:nvPicPr>
              <p:cNvPr id="40" name="Håndskrift 39">
                <a:extLst>
                  <a:ext uri="{FF2B5EF4-FFF2-40B4-BE49-F238E27FC236}">
                    <a16:creationId xmlns:a16="http://schemas.microsoft.com/office/drawing/2014/main" id="{3CF98127-C8AD-4642-A617-0209B16DDB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41855" y="1177350"/>
                <a:ext cx="833040" cy="73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uppe 77">
            <a:extLst>
              <a:ext uri="{FF2B5EF4-FFF2-40B4-BE49-F238E27FC236}">
                <a16:creationId xmlns:a16="http://schemas.microsoft.com/office/drawing/2014/main" id="{C17CA9BB-C0A1-4636-BEDE-434C64980732}"/>
              </a:ext>
            </a:extLst>
          </p:cNvPr>
          <p:cNvGrpSpPr/>
          <p:nvPr/>
        </p:nvGrpSpPr>
        <p:grpSpPr>
          <a:xfrm>
            <a:off x="6057175" y="1370310"/>
            <a:ext cx="3443040" cy="1905120"/>
            <a:chOff x="6057175" y="1370310"/>
            <a:chExt cx="3443040" cy="190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Håndskrift 5">
                  <a:extLst>
                    <a:ext uri="{FF2B5EF4-FFF2-40B4-BE49-F238E27FC236}">
                      <a16:creationId xmlns:a16="http://schemas.microsoft.com/office/drawing/2014/main" id="{B9A70938-36CB-404A-A61E-46D5C6445292}"/>
                    </a:ext>
                  </a:extLst>
                </p14:cNvPr>
                <p14:cNvContentPartPr/>
                <p14:nvPr/>
              </p14:nvContentPartPr>
              <p14:xfrm>
                <a:off x="6057175" y="2907510"/>
                <a:ext cx="404280" cy="367920"/>
              </p14:xfrm>
            </p:contentPart>
          </mc:Choice>
          <mc:Fallback xmlns="">
            <p:pic>
              <p:nvPicPr>
                <p:cNvPr id="6" name="Håndskrift 5">
                  <a:extLst>
                    <a:ext uri="{FF2B5EF4-FFF2-40B4-BE49-F238E27FC236}">
                      <a16:creationId xmlns:a16="http://schemas.microsoft.com/office/drawing/2014/main" id="{B9A70938-36CB-404A-A61E-46D5C644529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51055" y="2901390"/>
                  <a:ext cx="41652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Håndskrift 6">
                  <a:extLst>
                    <a:ext uri="{FF2B5EF4-FFF2-40B4-BE49-F238E27FC236}">
                      <a16:creationId xmlns:a16="http://schemas.microsoft.com/office/drawing/2014/main" id="{29F9BE14-83AA-4507-9F19-CA378232DED5}"/>
                    </a:ext>
                  </a:extLst>
                </p14:cNvPr>
                <p14:cNvContentPartPr/>
                <p14:nvPr/>
              </p14:nvContentPartPr>
              <p14:xfrm>
                <a:off x="6377575" y="2247630"/>
                <a:ext cx="805680" cy="656280"/>
              </p14:xfrm>
            </p:contentPart>
          </mc:Choice>
          <mc:Fallback xmlns="">
            <p:pic>
              <p:nvPicPr>
                <p:cNvPr id="7" name="Håndskrift 6">
                  <a:extLst>
                    <a:ext uri="{FF2B5EF4-FFF2-40B4-BE49-F238E27FC236}">
                      <a16:creationId xmlns:a16="http://schemas.microsoft.com/office/drawing/2014/main" id="{29F9BE14-83AA-4507-9F19-CA378232DED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71455" y="2241510"/>
                  <a:ext cx="817920" cy="66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Håndskrift 8">
                  <a:extLst>
                    <a:ext uri="{FF2B5EF4-FFF2-40B4-BE49-F238E27FC236}">
                      <a16:creationId xmlns:a16="http://schemas.microsoft.com/office/drawing/2014/main" id="{BA6EDC76-8347-4A9C-9268-E1419CA75829}"/>
                    </a:ext>
                  </a:extLst>
                </p14:cNvPr>
                <p14:cNvContentPartPr/>
                <p14:nvPr/>
              </p14:nvContentPartPr>
              <p14:xfrm>
                <a:off x="7160575" y="1940910"/>
                <a:ext cx="137880" cy="323280"/>
              </p14:xfrm>
            </p:contentPart>
          </mc:Choice>
          <mc:Fallback xmlns="">
            <p:pic>
              <p:nvPicPr>
                <p:cNvPr id="9" name="Håndskrift 8">
                  <a:extLst>
                    <a:ext uri="{FF2B5EF4-FFF2-40B4-BE49-F238E27FC236}">
                      <a16:creationId xmlns:a16="http://schemas.microsoft.com/office/drawing/2014/main" id="{BA6EDC76-8347-4A9C-9268-E1419CA7582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54455" y="1934790"/>
                  <a:ext cx="15012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Håndskrift 9">
                  <a:extLst>
                    <a:ext uri="{FF2B5EF4-FFF2-40B4-BE49-F238E27FC236}">
                      <a16:creationId xmlns:a16="http://schemas.microsoft.com/office/drawing/2014/main" id="{7936BDA5-128B-4225-A38A-B6AED278C8C3}"/>
                    </a:ext>
                  </a:extLst>
                </p14:cNvPr>
                <p14:cNvContentPartPr/>
                <p14:nvPr/>
              </p14:nvContentPartPr>
              <p14:xfrm>
                <a:off x="7183975" y="2280030"/>
                <a:ext cx="294120" cy="159840"/>
              </p14:xfrm>
            </p:contentPart>
          </mc:Choice>
          <mc:Fallback xmlns="">
            <p:pic>
              <p:nvPicPr>
                <p:cNvPr id="10" name="Håndskrift 9">
                  <a:extLst>
                    <a:ext uri="{FF2B5EF4-FFF2-40B4-BE49-F238E27FC236}">
                      <a16:creationId xmlns:a16="http://schemas.microsoft.com/office/drawing/2014/main" id="{7936BDA5-128B-4225-A38A-B6AED278C8C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77855" y="2273910"/>
                  <a:ext cx="3063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Håndskrift 14">
                  <a:extLst>
                    <a:ext uri="{FF2B5EF4-FFF2-40B4-BE49-F238E27FC236}">
                      <a16:creationId xmlns:a16="http://schemas.microsoft.com/office/drawing/2014/main" id="{AF108847-AC68-46EF-8965-70115EB52FE6}"/>
                    </a:ext>
                  </a:extLst>
                </p14:cNvPr>
                <p14:cNvContentPartPr/>
                <p14:nvPr/>
              </p14:nvContentPartPr>
              <p14:xfrm>
                <a:off x="7324375" y="1370310"/>
                <a:ext cx="1671120" cy="541440"/>
              </p14:xfrm>
            </p:contentPart>
          </mc:Choice>
          <mc:Fallback xmlns="">
            <p:pic>
              <p:nvPicPr>
                <p:cNvPr id="15" name="Håndskrift 14">
                  <a:extLst>
                    <a:ext uri="{FF2B5EF4-FFF2-40B4-BE49-F238E27FC236}">
                      <a16:creationId xmlns:a16="http://schemas.microsoft.com/office/drawing/2014/main" id="{AF108847-AC68-46EF-8965-70115EB52FE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318255" y="1364190"/>
                  <a:ext cx="168336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Håndskrift 15">
                  <a:extLst>
                    <a:ext uri="{FF2B5EF4-FFF2-40B4-BE49-F238E27FC236}">
                      <a16:creationId xmlns:a16="http://schemas.microsoft.com/office/drawing/2014/main" id="{25CE94B0-9824-44C0-BD72-C66F97EC3BE7}"/>
                    </a:ext>
                  </a:extLst>
                </p14:cNvPr>
                <p14:cNvContentPartPr/>
                <p14:nvPr/>
              </p14:nvContentPartPr>
              <p14:xfrm>
                <a:off x="7500055" y="1859190"/>
                <a:ext cx="1693800" cy="568440"/>
              </p14:xfrm>
            </p:contentPart>
          </mc:Choice>
          <mc:Fallback xmlns="">
            <p:pic>
              <p:nvPicPr>
                <p:cNvPr id="16" name="Håndskrift 15">
                  <a:extLst>
                    <a:ext uri="{FF2B5EF4-FFF2-40B4-BE49-F238E27FC236}">
                      <a16:creationId xmlns:a16="http://schemas.microsoft.com/office/drawing/2014/main" id="{25CE94B0-9824-44C0-BD72-C66F97EC3BE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493935" y="1853070"/>
                  <a:ext cx="170604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3" name="Håndskrift 62">
                  <a:extLst>
                    <a:ext uri="{FF2B5EF4-FFF2-40B4-BE49-F238E27FC236}">
                      <a16:creationId xmlns:a16="http://schemas.microsoft.com/office/drawing/2014/main" id="{2586C4A8-033A-4569-B351-5A95B6458C8A}"/>
                    </a:ext>
                  </a:extLst>
                </p14:cNvPr>
                <p14:cNvContentPartPr/>
                <p14:nvPr/>
              </p14:nvContentPartPr>
              <p14:xfrm>
                <a:off x="7527055" y="2008230"/>
                <a:ext cx="229320" cy="209520"/>
              </p14:xfrm>
            </p:contentPart>
          </mc:Choice>
          <mc:Fallback xmlns="">
            <p:pic>
              <p:nvPicPr>
                <p:cNvPr id="63" name="Håndskrift 62">
                  <a:extLst>
                    <a:ext uri="{FF2B5EF4-FFF2-40B4-BE49-F238E27FC236}">
                      <a16:creationId xmlns:a16="http://schemas.microsoft.com/office/drawing/2014/main" id="{2586C4A8-033A-4569-B351-5A95B6458C8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520935" y="2002110"/>
                  <a:ext cx="2415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4" name="Håndskrift 63">
                  <a:extLst>
                    <a:ext uri="{FF2B5EF4-FFF2-40B4-BE49-F238E27FC236}">
                      <a16:creationId xmlns:a16="http://schemas.microsoft.com/office/drawing/2014/main" id="{4F4DAFE2-B41A-4BF0-BF13-2723D490612F}"/>
                    </a:ext>
                  </a:extLst>
                </p14:cNvPr>
                <p14:cNvContentPartPr/>
                <p14:nvPr/>
              </p14:nvContentPartPr>
              <p14:xfrm>
                <a:off x="7773655" y="1972590"/>
                <a:ext cx="42120" cy="142920"/>
              </p14:xfrm>
            </p:contentPart>
          </mc:Choice>
          <mc:Fallback xmlns="">
            <p:pic>
              <p:nvPicPr>
                <p:cNvPr id="64" name="Håndskrift 63">
                  <a:extLst>
                    <a:ext uri="{FF2B5EF4-FFF2-40B4-BE49-F238E27FC236}">
                      <a16:creationId xmlns:a16="http://schemas.microsoft.com/office/drawing/2014/main" id="{4F4DAFE2-B41A-4BF0-BF13-2723D490612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767535" y="1966470"/>
                  <a:ext cx="54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5" name="Håndskrift 64">
                  <a:extLst>
                    <a:ext uri="{FF2B5EF4-FFF2-40B4-BE49-F238E27FC236}">
                      <a16:creationId xmlns:a16="http://schemas.microsoft.com/office/drawing/2014/main" id="{73EAAEF1-2C15-4ECA-B9A5-90EA9A167555}"/>
                    </a:ext>
                  </a:extLst>
                </p14:cNvPr>
                <p14:cNvContentPartPr/>
                <p14:nvPr/>
              </p14:nvContentPartPr>
              <p14:xfrm>
                <a:off x="7743775" y="1896270"/>
                <a:ext cx="360" cy="360"/>
              </p14:xfrm>
            </p:contentPart>
          </mc:Choice>
          <mc:Fallback xmlns="">
            <p:pic>
              <p:nvPicPr>
                <p:cNvPr id="65" name="Håndskrift 64">
                  <a:extLst>
                    <a:ext uri="{FF2B5EF4-FFF2-40B4-BE49-F238E27FC236}">
                      <a16:creationId xmlns:a16="http://schemas.microsoft.com/office/drawing/2014/main" id="{73EAAEF1-2C15-4ECA-B9A5-90EA9A16755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737655" y="189015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6" name="Håndskrift 65">
                  <a:extLst>
                    <a:ext uri="{FF2B5EF4-FFF2-40B4-BE49-F238E27FC236}">
                      <a16:creationId xmlns:a16="http://schemas.microsoft.com/office/drawing/2014/main" id="{6AEA05E8-C2C9-488A-AFF9-FA6AD2AD6300}"/>
                    </a:ext>
                  </a:extLst>
                </p14:cNvPr>
                <p14:cNvContentPartPr/>
                <p14:nvPr/>
              </p14:nvContentPartPr>
              <p14:xfrm>
                <a:off x="7833055" y="1918950"/>
                <a:ext cx="193320" cy="135720"/>
              </p14:xfrm>
            </p:contentPart>
          </mc:Choice>
          <mc:Fallback xmlns="">
            <p:pic>
              <p:nvPicPr>
                <p:cNvPr id="66" name="Håndskrift 65">
                  <a:extLst>
                    <a:ext uri="{FF2B5EF4-FFF2-40B4-BE49-F238E27FC236}">
                      <a16:creationId xmlns:a16="http://schemas.microsoft.com/office/drawing/2014/main" id="{6AEA05E8-C2C9-488A-AFF9-FA6AD2AD630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26935" y="1912830"/>
                  <a:ext cx="205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7" name="Håndskrift 66">
                  <a:extLst>
                    <a:ext uri="{FF2B5EF4-FFF2-40B4-BE49-F238E27FC236}">
                      <a16:creationId xmlns:a16="http://schemas.microsoft.com/office/drawing/2014/main" id="{60FF44A5-5673-4950-AD29-B5E9D2706C46}"/>
                    </a:ext>
                  </a:extLst>
                </p14:cNvPr>
                <p14:cNvContentPartPr/>
                <p14:nvPr/>
              </p14:nvContentPartPr>
              <p14:xfrm>
                <a:off x="7979215" y="1751190"/>
                <a:ext cx="188640" cy="218160"/>
              </p14:xfrm>
            </p:contentPart>
          </mc:Choice>
          <mc:Fallback xmlns="">
            <p:pic>
              <p:nvPicPr>
                <p:cNvPr id="67" name="Håndskrift 66">
                  <a:extLst>
                    <a:ext uri="{FF2B5EF4-FFF2-40B4-BE49-F238E27FC236}">
                      <a16:creationId xmlns:a16="http://schemas.microsoft.com/office/drawing/2014/main" id="{60FF44A5-5673-4950-AD29-B5E9D2706C4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973095" y="1745070"/>
                  <a:ext cx="2008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9" name="Håndskrift 68">
                  <a:extLst>
                    <a:ext uri="{FF2B5EF4-FFF2-40B4-BE49-F238E27FC236}">
                      <a16:creationId xmlns:a16="http://schemas.microsoft.com/office/drawing/2014/main" id="{8398BC9A-821A-4A2A-83DC-82A07BAE6EC9}"/>
                    </a:ext>
                  </a:extLst>
                </p14:cNvPr>
                <p14:cNvContentPartPr/>
                <p14:nvPr/>
              </p14:nvContentPartPr>
              <p14:xfrm>
                <a:off x="8230495" y="1781790"/>
                <a:ext cx="217800" cy="180000"/>
              </p14:xfrm>
            </p:contentPart>
          </mc:Choice>
          <mc:Fallback xmlns="">
            <p:pic>
              <p:nvPicPr>
                <p:cNvPr id="69" name="Håndskrift 68">
                  <a:extLst>
                    <a:ext uri="{FF2B5EF4-FFF2-40B4-BE49-F238E27FC236}">
                      <a16:creationId xmlns:a16="http://schemas.microsoft.com/office/drawing/2014/main" id="{8398BC9A-821A-4A2A-83DC-82A07BAE6EC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224375" y="1775670"/>
                  <a:ext cx="2300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0" name="Håndskrift 69">
                  <a:extLst>
                    <a:ext uri="{FF2B5EF4-FFF2-40B4-BE49-F238E27FC236}">
                      <a16:creationId xmlns:a16="http://schemas.microsoft.com/office/drawing/2014/main" id="{9E5E72DF-CEC1-4BEA-BB48-6EC557436605}"/>
                    </a:ext>
                  </a:extLst>
                </p14:cNvPr>
                <p14:cNvContentPartPr/>
                <p14:nvPr/>
              </p14:nvContentPartPr>
              <p14:xfrm>
                <a:off x="8441095" y="1715910"/>
                <a:ext cx="122760" cy="184680"/>
              </p14:xfrm>
            </p:contentPart>
          </mc:Choice>
          <mc:Fallback xmlns="">
            <p:pic>
              <p:nvPicPr>
                <p:cNvPr id="70" name="Håndskrift 69">
                  <a:extLst>
                    <a:ext uri="{FF2B5EF4-FFF2-40B4-BE49-F238E27FC236}">
                      <a16:creationId xmlns:a16="http://schemas.microsoft.com/office/drawing/2014/main" id="{9E5E72DF-CEC1-4BEA-BB48-6EC55743660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434975" y="1709790"/>
                  <a:ext cx="1350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1" name="Håndskrift 70">
                  <a:extLst>
                    <a:ext uri="{FF2B5EF4-FFF2-40B4-BE49-F238E27FC236}">
                      <a16:creationId xmlns:a16="http://schemas.microsoft.com/office/drawing/2014/main" id="{2C0DE00E-91A3-48EC-8740-89E488C9BC82}"/>
                    </a:ext>
                  </a:extLst>
                </p14:cNvPr>
                <p14:cNvContentPartPr/>
                <p14:nvPr/>
              </p14:nvContentPartPr>
              <p14:xfrm>
                <a:off x="8605975" y="1732830"/>
                <a:ext cx="73440" cy="108720"/>
              </p14:xfrm>
            </p:contentPart>
          </mc:Choice>
          <mc:Fallback xmlns="">
            <p:pic>
              <p:nvPicPr>
                <p:cNvPr id="71" name="Håndskrift 70">
                  <a:extLst>
                    <a:ext uri="{FF2B5EF4-FFF2-40B4-BE49-F238E27FC236}">
                      <a16:creationId xmlns:a16="http://schemas.microsoft.com/office/drawing/2014/main" id="{2C0DE00E-91A3-48EC-8740-89E488C9BC8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599855" y="1726710"/>
                  <a:ext cx="856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2" name="Håndskrift 71">
                  <a:extLst>
                    <a:ext uri="{FF2B5EF4-FFF2-40B4-BE49-F238E27FC236}">
                      <a16:creationId xmlns:a16="http://schemas.microsoft.com/office/drawing/2014/main" id="{E4DF9322-6C4F-4FF5-814B-D1FE06947626}"/>
                    </a:ext>
                  </a:extLst>
                </p14:cNvPr>
                <p14:cNvContentPartPr/>
                <p14:nvPr/>
              </p14:nvContentPartPr>
              <p14:xfrm>
                <a:off x="8616775" y="1625910"/>
                <a:ext cx="14040" cy="36720"/>
              </p14:xfrm>
            </p:contentPart>
          </mc:Choice>
          <mc:Fallback xmlns="">
            <p:pic>
              <p:nvPicPr>
                <p:cNvPr id="72" name="Håndskrift 71">
                  <a:extLst>
                    <a:ext uri="{FF2B5EF4-FFF2-40B4-BE49-F238E27FC236}">
                      <a16:creationId xmlns:a16="http://schemas.microsoft.com/office/drawing/2014/main" id="{E4DF9322-6C4F-4FF5-814B-D1FE0694762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610655" y="1619790"/>
                  <a:ext cx="26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3" name="Håndskrift 72">
                  <a:extLst>
                    <a:ext uri="{FF2B5EF4-FFF2-40B4-BE49-F238E27FC236}">
                      <a16:creationId xmlns:a16="http://schemas.microsoft.com/office/drawing/2014/main" id="{424762CF-B30B-4CCF-A425-E1B8C9845F73}"/>
                    </a:ext>
                  </a:extLst>
                </p14:cNvPr>
                <p14:cNvContentPartPr/>
                <p14:nvPr/>
              </p14:nvContentPartPr>
              <p14:xfrm>
                <a:off x="8735575" y="1682070"/>
                <a:ext cx="181440" cy="146160"/>
              </p14:xfrm>
            </p:contentPart>
          </mc:Choice>
          <mc:Fallback xmlns="">
            <p:pic>
              <p:nvPicPr>
                <p:cNvPr id="73" name="Håndskrift 72">
                  <a:extLst>
                    <a:ext uri="{FF2B5EF4-FFF2-40B4-BE49-F238E27FC236}">
                      <a16:creationId xmlns:a16="http://schemas.microsoft.com/office/drawing/2014/main" id="{424762CF-B30B-4CCF-A425-E1B8C9845F7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729455" y="1675950"/>
                  <a:ext cx="1936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4" name="Håndskrift 73">
                  <a:extLst>
                    <a:ext uri="{FF2B5EF4-FFF2-40B4-BE49-F238E27FC236}">
                      <a16:creationId xmlns:a16="http://schemas.microsoft.com/office/drawing/2014/main" id="{44CFB57E-FC60-436B-93A2-82F63ED88734}"/>
                    </a:ext>
                  </a:extLst>
                </p14:cNvPr>
                <p14:cNvContentPartPr/>
                <p14:nvPr/>
              </p14:nvContentPartPr>
              <p14:xfrm>
                <a:off x="8877055" y="1536990"/>
                <a:ext cx="187200" cy="222120"/>
              </p14:xfrm>
            </p:contentPart>
          </mc:Choice>
          <mc:Fallback xmlns="">
            <p:pic>
              <p:nvPicPr>
                <p:cNvPr id="74" name="Håndskrift 73">
                  <a:extLst>
                    <a:ext uri="{FF2B5EF4-FFF2-40B4-BE49-F238E27FC236}">
                      <a16:creationId xmlns:a16="http://schemas.microsoft.com/office/drawing/2014/main" id="{44CFB57E-FC60-436B-93A2-82F63ED8873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870935" y="1530870"/>
                  <a:ext cx="1994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6" name="Håndskrift 75">
                  <a:extLst>
                    <a:ext uri="{FF2B5EF4-FFF2-40B4-BE49-F238E27FC236}">
                      <a16:creationId xmlns:a16="http://schemas.microsoft.com/office/drawing/2014/main" id="{82AD0A58-1A3A-4873-BCFE-3AD775F770BD}"/>
                    </a:ext>
                  </a:extLst>
                </p14:cNvPr>
                <p14:cNvContentPartPr/>
                <p14:nvPr/>
              </p14:nvContentPartPr>
              <p14:xfrm>
                <a:off x="9089455" y="1538790"/>
                <a:ext cx="215640" cy="138960"/>
              </p14:xfrm>
            </p:contentPart>
          </mc:Choice>
          <mc:Fallback xmlns="">
            <p:pic>
              <p:nvPicPr>
                <p:cNvPr id="76" name="Håndskrift 75">
                  <a:extLst>
                    <a:ext uri="{FF2B5EF4-FFF2-40B4-BE49-F238E27FC236}">
                      <a16:creationId xmlns:a16="http://schemas.microsoft.com/office/drawing/2014/main" id="{82AD0A58-1A3A-4873-BCFE-3AD775F770B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083335" y="1532670"/>
                  <a:ext cx="2278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7" name="Håndskrift 76">
                  <a:extLst>
                    <a:ext uri="{FF2B5EF4-FFF2-40B4-BE49-F238E27FC236}">
                      <a16:creationId xmlns:a16="http://schemas.microsoft.com/office/drawing/2014/main" id="{AC6E2B7C-4096-4912-AA93-960506F9E029}"/>
                    </a:ext>
                  </a:extLst>
                </p14:cNvPr>
                <p14:cNvContentPartPr/>
                <p14:nvPr/>
              </p14:nvContentPartPr>
              <p14:xfrm>
                <a:off x="9313735" y="1377510"/>
                <a:ext cx="186480" cy="242280"/>
              </p14:xfrm>
            </p:contentPart>
          </mc:Choice>
          <mc:Fallback xmlns="">
            <p:pic>
              <p:nvPicPr>
                <p:cNvPr id="77" name="Håndskrift 76">
                  <a:extLst>
                    <a:ext uri="{FF2B5EF4-FFF2-40B4-BE49-F238E27FC236}">
                      <a16:creationId xmlns:a16="http://schemas.microsoft.com/office/drawing/2014/main" id="{AC6E2B7C-4096-4912-AA93-960506F9E02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307615" y="1371390"/>
                  <a:ext cx="198720" cy="254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374689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C13B9286-E5DD-48E5-8AE2-DE8B911FC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575" y="1"/>
            <a:ext cx="7512425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/>
          <a:p>
            <a:pPr marL="0" indent="0">
              <a:buNone/>
            </a:pP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navn </a:t>
            </a:r>
            <a:r>
              <a:rPr lang="en-US" dirty="0">
                <a:solidFill>
                  <a:srgbClr val="F92672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E6DB74"/>
                </a:solidFill>
                <a:latin typeface="Consolas" panose="020B0609020204030204" pitchFamily="49" charset="0"/>
              </a:rPr>
              <a:t>"Vedangini"</a:t>
            </a:r>
            <a:endParaRPr lang="en-US" dirty="0">
              <a:solidFill>
                <a:srgbClr val="F8F8F2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i="1" dirty="0">
                <a:solidFill>
                  <a:srgbClr val="66D9EF"/>
                </a:solidFill>
                <a:latin typeface="Consolas" panose="020B0609020204030204" pitchFamily="49" charset="0"/>
              </a:rPr>
              <a:t>def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A6E22E"/>
                </a:solidFill>
                <a:latin typeface="Consolas" panose="020B0609020204030204" pitchFamily="49" charset="0"/>
              </a:rPr>
              <a:t>skiftNavn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</a:t>
            </a:r>
            <a:r>
              <a:rPr lang="en-US" i="1" dirty="0" err="1">
                <a:solidFill>
                  <a:srgbClr val="FD971F"/>
                </a:solidFill>
                <a:latin typeface="Consolas" panose="020B0609020204030204" pitchFamily="49" charset="0"/>
              </a:rPr>
              <a:t>nyttNavn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):</a:t>
            </a:r>
          </a:p>
          <a:p>
            <a:pPr marL="0" indent="0">
              <a:buNone/>
            </a:pP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F92672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F8F8F2"/>
                </a:solidFill>
                <a:latin typeface="Consolas" panose="020B0609020204030204" pitchFamily="49" charset="0"/>
              </a:rPr>
              <a:t>nyttNavn</a:t>
            </a:r>
            <a:endParaRPr lang="en-US" dirty="0">
              <a:solidFill>
                <a:srgbClr val="F8F8F2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66D9EF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(navn)    </a:t>
            </a: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navn </a:t>
            </a:r>
            <a:r>
              <a:rPr lang="en-US" dirty="0">
                <a:solidFill>
                  <a:srgbClr val="F92672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F8F8F2"/>
                </a:solidFill>
                <a:latin typeface="Consolas" panose="020B0609020204030204" pitchFamily="49" charset="0"/>
              </a:rPr>
              <a:t>skiftNavn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6DB74"/>
                </a:solidFill>
                <a:latin typeface="Consolas" panose="020B0609020204030204" pitchFamily="49" charset="0"/>
              </a:rPr>
              <a:t>“</a:t>
            </a:r>
            <a:r>
              <a:rPr lang="en-US" dirty="0" err="1">
                <a:solidFill>
                  <a:srgbClr val="E6DB74"/>
                </a:solidFill>
                <a:latin typeface="Consolas" panose="020B0609020204030204" pitchFamily="49" charset="0"/>
              </a:rPr>
              <a:t>Ved</a:t>
            </a:r>
            <a:r>
              <a:rPr lang="en-US" dirty="0">
                <a:solidFill>
                  <a:srgbClr val="E6DB74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66D9EF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(navn)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DFCE3DAB-97D0-4AE4-AC36-40B21B6CE253}"/>
              </a:ext>
            </a:extLst>
          </p:cNvPr>
          <p:cNvGrpSpPr/>
          <p:nvPr/>
        </p:nvGrpSpPr>
        <p:grpSpPr>
          <a:xfrm>
            <a:off x="4140895" y="1483710"/>
            <a:ext cx="470880" cy="233280"/>
            <a:chOff x="4140895" y="1483710"/>
            <a:chExt cx="470880" cy="2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Håndskrift 1">
                  <a:extLst>
                    <a:ext uri="{FF2B5EF4-FFF2-40B4-BE49-F238E27FC236}">
                      <a16:creationId xmlns:a16="http://schemas.microsoft.com/office/drawing/2014/main" id="{33938573-16E2-4EEB-858B-761AD787E565}"/>
                    </a:ext>
                  </a:extLst>
                </p14:cNvPr>
                <p14:cNvContentPartPr/>
                <p14:nvPr/>
              </p14:nvContentPartPr>
              <p14:xfrm>
                <a:off x="4386415" y="1483710"/>
                <a:ext cx="225360" cy="233280"/>
              </p14:xfrm>
            </p:contentPart>
          </mc:Choice>
          <mc:Fallback xmlns="">
            <p:pic>
              <p:nvPicPr>
                <p:cNvPr id="2" name="Håndskrift 1">
                  <a:extLst>
                    <a:ext uri="{FF2B5EF4-FFF2-40B4-BE49-F238E27FC236}">
                      <a16:creationId xmlns:a16="http://schemas.microsoft.com/office/drawing/2014/main" id="{33938573-16E2-4EEB-858B-761AD787E56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380295" y="1477590"/>
                  <a:ext cx="2376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Håndskrift 2">
                  <a:extLst>
                    <a:ext uri="{FF2B5EF4-FFF2-40B4-BE49-F238E27FC236}">
                      <a16:creationId xmlns:a16="http://schemas.microsoft.com/office/drawing/2014/main" id="{1B4477E6-D5D0-4A0B-A146-A2F8BBEBF7D2}"/>
                    </a:ext>
                  </a:extLst>
                </p14:cNvPr>
                <p14:cNvContentPartPr/>
                <p14:nvPr/>
              </p14:nvContentPartPr>
              <p14:xfrm>
                <a:off x="4140895" y="1602510"/>
                <a:ext cx="378000" cy="46440"/>
              </p14:xfrm>
            </p:contentPart>
          </mc:Choice>
          <mc:Fallback xmlns="">
            <p:pic>
              <p:nvPicPr>
                <p:cNvPr id="3" name="Håndskrift 2">
                  <a:extLst>
                    <a:ext uri="{FF2B5EF4-FFF2-40B4-BE49-F238E27FC236}">
                      <a16:creationId xmlns:a16="http://schemas.microsoft.com/office/drawing/2014/main" id="{1B4477E6-D5D0-4A0B-A146-A2F8BBEBF7D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34775" y="1596390"/>
                  <a:ext cx="39024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3D26F5DA-C137-47AF-B8AA-03F523C208CA}"/>
              </a:ext>
            </a:extLst>
          </p:cNvPr>
          <p:cNvGrpSpPr/>
          <p:nvPr/>
        </p:nvGrpSpPr>
        <p:grpSpPr>
          <a:xfrm>
            <a:off x="2761735" y="1403430"/>
            <a:ext cx="1010160" cy="414720"/>
            <a:chOff x="2761735" y="1403430"/>
            <a:chExt cx="1010160" cy="41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Håndskrift 5">
                  <a:extLst>
                    <a:ext uri="{FF2B5EF4-FFF2-40B4-BE49-F238E27FC236}">
                      <a16:creationId xmlns:a16="http://schemas.microsoft.com/office/drawing/2014/main" id="{C72FC59D-48C9-4049-AC67-188F8434DEF5}"/>
                    </a:ext>
                  </a:extLst>
                </p14:cNvPr>
                <p14:cNvContentPartPr/>
                <p14:nvPr/>
              </p14:nvContentPartPr>
              <p14:xfrm>
                <a:off x="2761735" y="1403430"/>
                <a:ext cx="189360" cy="316080"/>
              </p14:xfrm>
            </p:contentPart>
          </mc:Choice>
          <mc:Fallback xmlns="">
            <p:pic>
              <p:nvPicPr>
                <p:cNvPr id="6" name="Håndskrift 5">
                  <a:extLst>
                    <a:ext uri="{FF2B5EF4-FFF2-40B4-BE49-F238E27FC236}">
                      <a16:creationId xmlns:a16="http://schemas.microsoft.com/office/drawing/2014/main" id="{C72FC59D-48C9-4049-AC67-188F8434DEF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55615" y="1397310"/>
                  <a:ext cx="2016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Håndskrift 6">
                  <a:extLst>
                    <a:ext uri="{FF2B5EF4-FFF2-40B4-BE49-F238E27FC236}">
                      <a16:creationId xmlns:a16="http://schemas.microsoft.com/office/drawing/2014/main" id="{0E7E4955-BBB4-448C-A6FB-BFEEBAE9E6E2}"/>
                    </a:ext>
                  </a:extLst>
                </p14:cNvPr>
                <p14:cNvContentPartPr/>
                <p14:nvPr/>
              </p14:nvContentPartPr>
              <p14:xfrm>
                <a:off x="3018055" y="1464270"/>
                <a:ext cx="50760" cy="233640"/>
              </p14:xfrm>
            </p:contentPart>
          </mc:Choice>
          <mc:Fallback xmlns="">
            <p:pic>
              <p:nvPicPr>
                <p:cNvPr id="7" name="Håndskrift 6">
                  <a:extLst>
                    <a:ext uri="{FF2B5EF4-FFF2-40B4-BE49-F238E27FC236}">
                      <a16:creationId xmlns:a16="http://schemas.microsoft.com/office/drawing/2014/main" id="{0E7E4955-BBB4-448C-A6FB-BFEEBAE9E6E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11935" y="1458150"/>
                  <a:ext cx="630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Håndskrift 7">
                  <a:extLst>
                    <a:ext uri="{FF2B5EF4-FFF2-40B4-BE49-F238E27FC236}">
                      <a16:creationId xmlns:a16="http://schemas.microsoft.com/office/drawing/2014/main" id="{38C1771D-5E30-40FB-B902-D8FF00EC5F9E}"/>
                    </a:ext>
                  </a:extLst>
                </p14:cNvPr>
                <p14:cNvContentPartPr/>
                <p14:nvPr/>
              </p14:nvContentPartPr>
              <p14:xfrm>
                <a:off x="3092935" y="1551030"/>
                <a:ext cx="132480" cy="173160"/>
              </p14:xfrm>
            </p:contentPart>
          </mc:Choice>
          <mc:Fallback xmlns="">
            <p:pic>
              <p:nvPicPr>
                <p:cNvPr id="8" name="Håndskrift 7">
                  <a:extLst>
                    <a:ext uri="{FF2B5EF4-FFF2-40B4-BE49-F238E27FC236}">
                      <a16:creationId xmlns:a16="http://schemas.microsoft.com/office/drawing/2014/main" id="{38C1771D-5E30-40FB-B902-D8FF00EC5F9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86815" y="1544910"/>
                  <a:ext cx="1447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Håndskrift 8">
                  <a:extLst>
                    <a:ext uri="{FF2B5EF4-FFF2-40B4-BE49-F238E27FC236}">
                      <a16:creationId xmlns:a16="http://schemas.microsoft.com/office/drawing/2014/main" id="{36F35017-BD56-44C8-A919-A536A224AAEE}"/>
                    </a:ext>
                  </a:extLst>
                </p14:cNvPr>
                <p14:cNvContentPartPr/>
                <p14:nvPr/>
              </p14:nvContentPartPr>
              <p14:xfrm>
                <a:off x="3264655" y="1525110"/>
                <a:ext cx="158040" cy="253800"/>
              </p14:xfrm>
            </p:contentPart>
          </mc:Choice>
          <mc:Fallback xmlns="">
            <p:pic>
              <p:nvPicPr>
                <p:cNvPr id="9" name="Håndskrift 8">
                  <a:extLst>
                    <a:ext uri="{FF2B5EF4-FFF2-40B4-BE49-F238E27FC236}">
                      <a16:creationId xmlns:a16="http://schemas.microsoft.com/office/drawing/2014/main" id="{36F35017-BD56-44C8-A919-A536A224AAE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58535" y="1518990"/>
                  <a:ext cx="1702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Håndskrift 9">
                  <a:extLst>
                    <a:ext uri="{FF2B5EF4-FFF2-40B4-BE49-F238E27FC236}">
                      <a16:creationId xmlns:a16="http://schemas.microsoft.com/office/drawing/2014/main" id="{6D5EF2FF-9139-4AD0-8231-EB63F775A532}"/>
                    </a:ext>
                  </a:extLst>
                </p14:cNvPr>
                <p14:cNvContentPartPr/>
                <p14:nvPr/>
              </p14:nvContentPartPr>
              <p14:xfrm>
                <a:off x="3459775" y="1631310"/>
                <a:ext cx="207000" cy="160920"/>
              </p14:xfrm>
            </p:contentPart>
          </mc:Choice>
          <mc:Fallback xmlns="">
            <p:pic>
              <p:nvPicPr>
                <p:cNvPr id="10" name="Håndskrift 9">
                  <a:extLst>
                    <a:ext uri="{FF2B5EF4-FFF2-40B4-BE49-F238E27FC236}">
                      <a16:creationId xmlns:a16="http://schemas.microsoft.com/office/drawing/2014/main" id="{6D5EF2FF-9139-4AD0-8231-EB63F775A53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53655" y="1625190"/>
                  <a:ext cx="219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Håndskrift 10">
                  <a:extLst>
                    <a:ext uri="{FF2B5EF4-FFF2-40B4-BE49-F238E27FC236}">
                      <a16:creationId xmlns:a16="http://schemas.microsoft.com/office/drawing/2014/main" id="{D5539EE1-102E-4B13-BA54-078B209086DB}"/>
                    </a:ext>
                  </a:extLst>
                </p14:cNvPr>
                <p14:cNvContentPartPr/>
                <p14:nvPr/>
              </p14:nvContentPartPr>
              <p14:xfrm>
                <a:off x="3742015" y="1522950"/>
                <a:ext cx="29880" cy="295200"/>
              </p14:xfrm>
            </p:contentPart>
          </mc:Choice>
          <mc:Fallback xmlns="">
            <p:pic>
              <p:nvPicPr>
                <p:cNvPr id="11" name="Håndskrift 10">
                  <a:extLst>
                    <a:ext uri="{FF2B5EF4-FFF2-40B4-BE49-F238E27FC236}">
                      <a16:creationId xmlns:a16="http://schemas.microsoft.com/office/drawing/2014/main" id="{D5539EE1-102E-4B13-BA54-078B209086D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35895" y="1516830"/>
                  <a:ext cx="42120" cy="30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6CFC5AB1-D36E-4C4C-9414-FCFCED50881A}"/>
              </a:ext>
            </a:extLst>
          </p:cNvPr>
          <p:cNvGrpSpPr/>
          <p:nvPr/>
        </p:nvGrpSpPr>
        <p:grpSpPr>
          <a:xfrm>
            <a:off x="8248135" y="1773150"/>
            <a:ext cx="1470600" cy="392760"/>
            <a:chOff x="8248135" y="1773150"/>
            <a:chExt cx="147060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Håndskrift 12">
                  <a:extLst>
                    <a:ext uri="{FF2B5EF4-FFF2-40B4-BE49-F238E27FC236}">
                      <a16:creationId xmlns:a16="http://schemas.microsoft.com/office/drawing/2014/main" id="{6A692998-0583-4477-AEF3-BC1D2F10AF93}"/>
                    </a:ext>
                  </a:extLst>
                </p14:cNvPr>
                <p14:cNvContentPartPr/>
                <p14:nvPr/>
              </p14:nvContentPartPr>
              <p14:xfrm>
                <a:off x="8248135" y="1981590"/>
                <a:ext cx="207000" cy="174960"/>
              </p14:xfrm>
            </p:contentPart>
          </mc:Choice>
          <mc:Fallback xmlns="">
            <p:pic>
              <p:nvPicPr>
                <p:cNvPr id="13" name="Håndskrift 12">
                  <a:extLst>
                    <a:ext uri="{FF2B5EF4-FFF2-40B4-BE49-F238E27FC236}">
                      <a16:creationId xmlns:a16="http://schemas.microsoft.com/office/drawing/2014/main" id="{6A692998-0583-4477-AEF3-BC1D2F10AF9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242015" y="1975470"/>
                  <a:ext cx="219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Håndskrift 13">
                  <a:extLst>
                    <a:ext uri="{FF2B5EF4-FFF2-40B4-BE49-F238E27FC236}">
                      <a16:creationId xmlns:a16="http://schemas.microsoft.com/office/drawing/2014/main" id="{363156E9-EBD7-4F85-9362-C3591C035933}"/>
                    </a:ext>
                  </a:extLst>
                </p14:cNvPr>
                <p14:cNvContentPartPr/>
                <p14:nvPr/>
              </p14:nvContentPartPr>
              <p14:xfrm>
                <a:off x="8329855" y="1932630"/>
                <a:ext cx="302040" cy="149760"/>
              </p14:xfrm>
            </p:contentPart>
          </mc:Choice>
          <mc:Fallback xmlns="">
            <p:pic>
              <p:nvPicPr>
                <p:cNvPr id="14" name="Håndskrift 13">
                  <a:extLst>
                    <a:ext uri="{FF2B5EF4-FFF2-40B4-BE49-F238E27FC236}">
                      <a16:creationId xmlns:a16="http://schemas.microsoft.com/office/drawing/2014/main" id="{363156E9-EBD7-4F85-9362-C3591C03593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323735" y="1926510"/>
                  <a:ext cx="3142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Håndskrift 14">
                  <a:extLst>
                    <a:ext uri="{FF2B5EF4-FFF2-40B4-BE49-F238E27FC236}">
                      <a16:creationId xmlns:a16="http://schemas.microsoft.com/office/drawing/2014/main" id="{FED59DDF-E993-4161-8AE1-11877EA3EB54}"/>
                    </a:ext>
                  </a:extLst>
                </p14:cNvPr>
                <p14:cNvContentPartPr/>
                <p14:nvPr/>
              </p14:nvContentPartPr>
              <p14:xfrm>
                <a:off x="8806495" y="1773150"/>
                <a:ext cx="53280" cy="241560"/>
              </p14:xfrm>
            </p:contentPart>
          </mc:Choice>
          <mc:Fallback xmlns="">
            <p:pic>
              <p:nvPicPr>
                <p:cNvPr id="15" name="Håndskrift 14">
                  <a:extLst>
                    <a:ext uri="{FF2B5EF4-FFF2-40B4-BE49-F238E27FC236}">
                      <a16:creationId xmlns:a16="http://schemas.microsoft.com/office/drawing/2014/main" id="{FED59DDF-E993-4161-8AE1-11877EA3EB5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800375" y="1767030"/>
                  <a:ext cx="655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Håndskrift 15">
                  <a:extLst>
                    <a:ext uri="{FF2B5EF4-FFF2-40B4-BE49-F238E27FC236}">
                      <a16:creationId xmlns:a16="http://schemas.microsoft.com/office/drawing/2014/main" id="{27E1F4E5-3438-48F3-8C8F-EE16F1124EA3}"/>
                    </a:ext>
                  </a:extLst>
                </p14:cNvPr>
                <p14:cNvContentPartPr/>
                <p14:nvPr/>
              </p14:nvContentPartPr>
              <p14:xfrm>
                <a:off x="8892535" y="1902390"/>
                <a:ext cx="136440" cy="131400"/>
              </p14:xfrm>
            </p:contentPart>
          </mc:Choice>
          <mc:Fallback xmlns="">
            <p:pic>
              <p:nvPicPr>
                <p:cNvPr id="16" name="Håndskrift 15">
                  <a:extLst>
                    <a:ext uri="{FF2B5EF4-FFF2-40B4-BE49-F238E27FC236}">
                      <a16:creationId xmlns:a16="http://schemas.microsoft.com/office/drawing/2014/main" id="{27E1F4E5-3438-48F3-8C8F-EE16F1124EA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886415" y="1896270"/>
                  <a:ext cx="1486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Håndskrift 16">
                  <a:extLst>
                    <a:ext uri="{FF2B5EF4-FFF2-40B4-BE49-F238E27FC236}">
                      <a16:creationId xmlns:a16="http://schemas.microsoft.com/office/drawing/2014/main" id="{5532CCD2-B9A0-46A7-B3CB-F22EE96074B9}"/>
                    </a:ext>
                  </a:extLst>
                </p14:cNvPr>
                <p14:cNvContentPartPr/>
                <p14:nvPr/>
              </p14:nvContentPartPr>
              <p14:xfrm>
                <a:off x="9110695" y="1856310"/>
                <a:ext cx="25920" cy="241200"/>
              </p14:xfrm>
            </p:contentPart>
          </mc:Choice>
          <mc:Fallback xmlns="">
            <p:pic>
              <p:nvPicPr>
                <p:cNvPr id="17" name="Håndskrift 16">
                  <a:extLst>
                    <a:ext uri="{FF2B5EF4-FFF2-40B4-BE49-F238E27FC236}">
                      <a16:creationId xmlns:a16="http://schemas.microsoft.com/office/drawing/2014/main" id="{5532CCD2-B9A0-46A7-B3CB-F22EE96074B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104575" y="1850190"/>
                  <a:ext cx="381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Håndskrift 17">
                  <a:extLst>
                    <a:ext uri="{FF2B5EF4-FFF2-40B4-BE49-F238E27FC236}">
                      <a16:creationId xmlns:a16="http://schemas.microsoft.com/office/drawing/2014/main" id="{30304BF5-B1E7-4541-ABF4-5416A22C48C9}"/>
                    </a:ext>
                  </a:extLst>
                </p14:cNvPr>
                <p14:cNvContentPartPr/>
                <p14:nvPr/>
              </p14:nvContentPartPr>
              <p14:xfrm>
                <a:off x="9118615" y="1915350"/>
                <a:ext cx="186480" cy="183960"/>
              </p14:xfrm>
            </p:contentPart>
          </mc:Choice>
          <mc:Fallback xmlns="">
            <p:pic>
              <p:nvPicPr>
                <p:cNvPr id="18" name="Håndskrift 17">
                  <a:extLst>
                    <a:ext uri="{FF2B5EF4-FFF2-40B4-BE49-F238E27FC236}">
                      <a16:creationId xmlns:a16="http://schemas.microsoft.com/office/drawing/2014/main" id="{30304BF5-B1E7-4541-ABF4-5416A22C48C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112495" y="1909230"/>
                  <a:ext cx="198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Håndskrift 18">
                  <a:extLst>
                    <a:ext uri="{FF2B5EF4-FFF2-40B4-BE49-F238E27FC236}">
                      <a16:creationId xmlns:a16="http://schemas.microsoft.com/office/drawing/2014/main" id="{44EB958A-A3A6-41EB-B8F5-3A372F426D2E}"/>
                    </a:ext>
                  </a:extLst>
                </p14:cNvPr>
                <p14:cNvContentPartPr/>
                <p14:nvPr/>
              </p14:nvContentPartPr>
              <p14:xfrm>
                <a:off x="9337855" y="1951710"/>
                <a:ext cx="237240" cy="182160"/>
              </p14:xfrm>
            </p:contentPart>
          </mc:Choice>
          <mc:Fallback xmlns="">
            <p:pic>
              <p:nvPicPr>
                <p:cNvPr id="19" name="Håndskrift 18">
                  <a:extLst>
                    <a:ext uri="{FF2B5EF4-FFF2-40B4-BE49-F238E27FC236}">
                      <a16:creationId xmlns:a16="http://schemas.microsoft.com/office/drawing/2014/main" id="{44EB958A-A3A6-41EB-B8F5-3A372F426D2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331735" y="1945590"/>
                  <a:ext cx="2494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Håndskrift 19">
                  <a:extLst>
                    <a:ext uri="{FF2B5EF4-FFF2-40B4-BE49-F238E27FC236}">
                      <a16:creationId xmlns:a16="http://schemas.microsoft.com/office/drawing/2014/main" id="{C64FC068-B1B6-48BA-9587-DE5F095365B7}"/>
                    </a:ext>
                  </a:extLst>
                </p14:cNvPr>
                <p14:cNvContentPartPr/>
                <p14:nvPr/>
              </p14:nvContentPartPr>
              <p14:xfrm>
                <a:off x="9643495" y="1847310"/>
                <a:ext cx="75240" cy="318600"/>
              </p14:xfrm>
            </p:contentPart>
          </mc:Choice>
          <mc:Fallback xmlns="">
            <p:pic>
              <p:nvPicPr>
                <p:cNvPr id="20" name="Håndskrift 19">
                  <a:extLst>
                    <a:ext uri="{FF2B5EF4-FFF2-40B4-BE49-F238E27FC236}">
                      <a16:creationId xmlns:a16="http://schemas.microsoft.com/office/drawing/2014/main" id="{C64FC068-B1B6-48BA-9587-DE5F095365B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637375" y="1841190"/>
                  <a:ext cx="87480" cy="33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e 29">
            <a:extLst>
              <a:ext uri="{FF2B5EF4-FFF2-40B4-BE49-F238E27FC236}">
                <a16:creationId xmlns:a16="http://schemas.microsoft.com/office/drawing/2014/main" id="{B9BFBF00-1825-4CDA-8D3C-11FA1874BF98}"/>
              </a:ext>
            </a:extLst>
          </p:cNvPr>
          <p:cNvGrpSpPr/>
          <p:nvPr/>
        </p:nvGrpSpPr>
        <p:grpSpPr>
          <a:xfrm>
            <a:off x="8291695" y="2732910"/>
            <a:ext cx="1496520" cy="282240"/>
            <a:chOff x="8291695" y="2732910"/>
            <a:chExt cx="149652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Håndskrift 21">
                  <a:extLst>
                    <a:ext uri="{FF2B5EF4-FFF2-40B4-BE49-F238E27FC236}">
                      <a16:creationId xmlns:a16="http://schemas.microsoft.com/office/drawing/2014/main" id="{3A1D52FA-2FE2-4E80-865B-C780E29E43F2}"/>
                    </a:ext>
                  </a:extLst>
                </p14:cNvPr>
                <p14:cNvContentPartPr/>
                <p14:nvPr/>
              </p14:nvContentPartPr>
              <p14:xfrm>
                <a:off x="8291695" y="2753070"/>
                <a:ext cx="195480" cy="204480"/>
              </p14:xfrm>
            </p:contentPart>
          </mc:Choice>
          <mc:Fallback xmlns="">
            <p:pic>
              <p:nvPicPr>
                <p:cNvPr id="22" name="Håndskrift 21">
                  <a:extLst>
                    <a:ext uri="{FF2B5EF4-FFF2-40B4-BE49-F238E27FC236}">
                      <a16:creationId xmlns:a16="http://schemas.microsoft.com/office/drawing/2014/main" id="{3A1D52FA-2FE2-4E80-865B-C780E29E43F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285575" y="2746950"/>
                  <a:ext cx="207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Håndskrift 22">
                  <a:extLst>
                    <a:ext uri="{FF2B5EF4-FFF2-40B4-BE49-F238E27FC236}">
                      <a16:creationId xmlns:a16="http://schemas.microsoft.com/office/drawing/2014/main" id="{62912E6B-17AD-44BF-A8F6-9C52CFD0A51C}"/>
                    </a:ext>
                  </a:extLst>
                </p14:cNvPr>
                <p14:cNvContentPartPr/>
                <p14:nvPr/>
              </p14:nvContentPartPr>
              <p14:xfrm>
                <a:off x="8343535" y="2835870"/>
                <a:ext cx="370800" cy="23760"/>
              </p14:xfrm>
            </p:contentPart>
          </mc:Choice>
          <mc:Fallback xmlns="">
            <p:pic>
              <p:nvPicPr>
                <p:cNvPr id="23" name="Håndskrift 22">
                  <a:extLst>
                    <a:ext uri="{FF2B5EF4-FFF2-40B4-BE49-F238E27FC236}">
                      <a16:creationId xmlns:a16="http://schemas.microsoft.com/office/drawing/2014/main" id="{62912E6B-17AD-44BF-A8F6-9C52CFD0A51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337415" y="2829750"/>
                  <a:ext cx="383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Håndskrift 23">
                  <a:extLst>
                    <a:ext uri="{FF2B5EF4-FFF2-40B4-BE49-F238E27FC236}">
                      <a16:creationId xmlns:a16="http://schemas.microsoft.com/office/drawing/2014/main" id="{AE105916-9E57-480C-AB09-B30D74234ABC}"/>
                    </a:ext>
                  </a:extLst>
                </p14:cNvPr>
                <p14:cNvContentPartPr/>
                <p14:nvPr/>
              </p14:nvContentPartPr>
              <p14:xfrm>
                <a:off x="8802535" y="2742630"/>
                <a:ext cx="41760" cy="252000"/>
              </p14:xfrm>
            </p:contentPart>
          </mc:Choice>
          <mc:Fallback xmlns="">
            <p:pic>
              <p:nvPicPr>
                <p:cNvPr id="24" name="Håndskrift 23">
                  <a:extLst>
                    <a:ext uri="{FF2B5EF4-FFF2-40B4-BE49-F238E27FC236}">
                      <a16:creationId xmlns:a16="http://schemas.microsoft.com/office/drawing/2014/main" id="{AE105916-9E57-480C-AB09-B30D74234AB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796415" y="2736510"/>
                  <a:ext cx="540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Håndskrift 24">
                  <a:extLst>
                    <a:ext uri="{FF2B5EF4-FFF2-40B4-BE49-F238E27FC236}">
                      <a16:creationId xmlns:a16="http://schemas.microsoft.com/office/drawing/2014/main" id="{A2B9C471-815D-4779-A1B1-B25E148C44CB}"/>
                    </a:ext>
                  </a:extLst>
                </p14:cNvPr>
                <p14:cNvContentPartPr/>
                <p14:nvPr/>
              </p14:nvContentPartPr>
              <p14:xfrm>
                <a:off x="8937895" y="2866110"/>
                <a:ext cx="109440" cy="132840"/>
              </p14:xfrm>
            </p:contentPart>
          </mc:Choice>
          <mc:Fallback xmlns="">
            <p:pic>
              <p:nvPicPr>
                <p:cNvPr id="25" name="Håndskrift 24">
                  <a:extLst>
                    <a:ext uri="{FF2B5EF4-FFF2-40B4-BE49-F238E27FC236}">
                      <a16:creationId xmlns:a16="http://schemas.microsoft.com/office/drawing/2014/main" id="{A2B9C471-815D-4779-A1B1-B25E148C44C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931775" y="2859990"/>
                  <a:ext cx="121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Håndskrift 25">
                  <a:extLst>
                    <a:ext uri="{FF2B5EF4-FFF2-40B4-BE49-F238E27FC236}">
                      <a16:creationId xmlns:a16="http://schemas.microsoft.com/office/drawing/2014/main" id="{F4CF1F7D-A37D-4CF7-9C1D-2B25E28B09E0}"/>
                    </a:ext>
                  </a:extLst>
                </p14:cNvPr>
                <p14:cNvContentPartPr/>
                <p14:nvPr/>
              </p14:nvContentPartPr>
              <p14:xfrm>
                <a:off x="9189175" y="2758110"/>
                <a:ext cx="21600" cy="247320"/>
              </p14:xfrm>
            </p:contentPart>
          </mc:Choice>
          <mc:Fallback xmlns="">
            <p:pic>
              <p:nvPicPr>
                <p:cNvPr id="26" name="Håndskrift 25">
                  <a:extLst>
                    <a:ext uri="{FF2B5EF4-FFF2-40B4-BE49-F238E27FC236}">
                      <a16:creationId xmlns:a16="http://schemas.microsoft.com/office/drawing/2014/main" id="{F4CF1F7D-A37D-4CF7-9C1D-2B25E28B09E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183055" y="2751990"/>
                  <a:ext cx="338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Håndskrift 26">
                  <a:extLst>
                    <a:ext uri="{FF2B5EF4-FFF2-40B4-BE49-F238E27FC236}">
                      <a16:creationId xmlns:a16="http://schemas.microsoft.com/office/drawing/2014/main" id="{FE6539A8-1D22-49D5-B670-018F31F1C9FF}"/>
                    </a:ext>
                  </a:extLst>
                </p14:cNvPr>
                <p14:cNvContentPartPr/>
                <p14:nvPr/>
              </p14:nvContentPartPr>
              <p14:xfrm>
                <a:off x="9226255" y="2831910"/>
                <a:ext cx="197280" cy="146160"/>
              </p14:xfrm>
            </p:contentPart>
          </mc:Choice>
          <mc:Fallback xmlns="">
            <p:pic>
              <p:nvPicPr>
                <p:cNvPr id="27" name="Håndskrift 26">
                  <a:extLst>
                    <a:ext uri="{FF2B5EF4-FFF2-40B4-BE49-F238E27FC236}">
                      <a16:creationId xmlns:a16="http://schemas.microsoft.com/office/drawing/2014/main" id="{FE6539A8-1D22-49D5-B670-018F31F1C9F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220135" y="2825790"/>
                  <a:ext cx="209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Håndskrift 27">
                  <a:extLst>
                    <a:ext uri="{FF2B5EF4-FFF2-40B4-BE49-F238E27FC236}">
                      <a16:creationId xmlns:a16="http://schemas.microsoft.com/office/drawing/2014/main" id="{6F810A6D-7F47-4EA2-BFEF-D5FC76DE8B30}"/>
                    </a:ext>
                  </a:extLst>
                </p14:cNvPr>
                <p14:cNvContentPartPr/>
                <p14:nvPr/>
              </p14:nvContentPartPr>
              <p14:xfrm>
                <a:off x="9462055" y="2878350"/>
                <a:ext cx="188280" cy="134640"/>
              </p14:xfrm>
            </p:contentPart>
          </mc:Choice>
          <mc:Fallback xmlns="">
            <p:pic>
              <p:nvPicPr>
                <p:cNvPr id="28" name="Håndskrift 27">
                  <a:extLst>
                    <a:ext uri="{FF2B5EF4-FFF2-40B4-BE49-F238E27FC236}">
                      <a16:creationId xmlns:a16="http://schemas.microsoft.com/office/drawing/2014/main" id="{6F810A6D-7F47-4EA2-BFEF-D5FC76DE8B3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455935" y="2872230"/>
                  <a:ext cx="200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Håndskrift 28">
                  <a:extLst>
                    <a:ext uri="{FF2B5EF4-FFF2-40B4-BE49-F238E27FC236}">
                      <a16:creationId xmlns:a16="http://schemas.microsoft.com/office/drawing/2014/main" id="{EFBE613F-F1C0-4E14-86D6-4D9E925A914F}"/>
                    </a:ext>
                  </a:extLst>
                </p14:cNvPr>
                <p14:cNvContentPartPr/>
                <p14:nvPr/>
              </p14:nvContentPartPr>
              <p14:xfrm>
                <a:off x="9772375" y="2732910"/>
                <a:ext cx="15840" cy="282240"/>
              </p14:xfrm>
            </p:contentPart>
          </mc:Choice>
          <mc:Fallback xmlns="">
            <p:pic>
              <p:nvPicPr>
                <p:cNvPr id="29" name="Håndskrift 28">
                  <a:extLst>
                    <a:ext uri="{FF2B5EF4-FFF2-40B4-BE49-F238E27FC236}">
                      <a16:creationId xmlns:a16="http://schemas.microsoft.com/office/drawing/2014/main" id="{EFBE613F-F1C0-4E14-86D6-4D9E925A914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766255" y="2726790"/>
                  <a:ext cx="2808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e 39">
            <a:extLst>
              <a:ext uri="{FF2B5EF4-FFF2-40B4-BE49-F238E27FC236}">
                <a16:creationId xmlns:a16="http://schemas.microsoft.com/office/drawing/2014/main" id="{77486348-CEDF-4585-93C1-799516A60E1D}"/>
              </a:ext>
            </a:extLst>
          </p:cNvPr>
          <p:cNvGrpSpPr/>
          <p:nvPr/>
        </p:nvGrpSpPr>
        <p:grpSpPr>
          <a:xfrm>
            <a:off x="6649735" y="3457590"/>
            <a:ext cx="1800720" cy="348120"/>
            <a:chOff x="6649735" y="3457590"/>
            <a:chExt cx="180072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Håndskrift 30">
                  <a:extLst>
                    <a:ext uri="{FF2B5EF4-FFF2-40B4-BE49-F238E27FC236}">
                      <a16:creationId xmlns:a16="http://schemas.microsoft.com/office/drawing/2014/main" id="{2BF7876C-A0C6-4070-AB71-D0423A8D5F11}"/>
                    </a:ext>
                  </a:extLst>
                </p14:cNvPr>
                <p14:cNvContentPartPr/>
                <p14:nvPr/>
              </p14:nvContentPartPr>
              <p14:xfrm>
                <a:off x="6649735" y="3561990"/>
                <a:ext cx="186840" cy="160200"/>
              </p14:xfrm>
            </p:contentPart>
          </mc:Choice>
          <mc:Fallback xmlns="">
            <p:pic>
              <p:nvPicPr>
                <p:cNvPr id="31" name="Håndskrift 30">
                  <a:extLst>
                    <a:ext uri="{FF2B5EF4-FFF2-40B4-BE49-F238E27FC236}">
                      <a16:creationId xmlns:a16="http://schemas.microsoft.com/office/drawing/2014/main" id="{2BF7876C-A0C6-4070-AB71-D0423A8D5F1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643615" y="3555870"/>
                  <a:ext cx="1990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Håndskrift 31">
                  <a:extLst>
                    <a:ext uri="{FF2B5EF4-FFF2-40B4-BE49-F238E27FC236}">
                      <a16:creationId xmlns:a16="http://schemas.microsoft.com/office/drawing/2014/main" id="{093DDA46-C1C7-46CA-85E3-6DCAF008D855}"/>
                    </a:ext>
                  </a:extLst>
                </p14:cNvPr>
                <p14:cNvContentPartPr/>
                <p14:nvPr/>
              </p14:nvContentPartPr>
              <p14:xfrm>
                <a:off x="6668455" y="3641910"/>
                <a:ext cx="349920" cy="18000"/>
              </p14:xfrm>
            </p:contentPart>
          </mc:Choice>
          <mc:Fallback xmlns="">
            <p:pic>
              <p:nvPicPr>
                <p:cNvPr id="32" name="Håndskrift 31">
                  <a:extLst>
                    <a:ext uri="{FF2B5EF4-FFF2-40B4-BE49-F238E27FC236}">
                      <a16:creationId xmlns:a16="http://schemas.microsoft.com/office/drawing/2014/main" id="{093DDA46-C1C7-46CA-85E3-6DCAF008D85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662335" y="3635790"/>
                  <a:ext cx="362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Håndskrift 33">
                  <a:extLst>
                    <a:ext uri="{FF2B5EF4-FFF2-40B4-BE49-F238E27FC236}">
                      <a16:creationId xmlns:a16="http://schemas.microsoft.com/office/drawing/2014/main" id="{F9A3DC5E-10A4-42BC-8B5A-9360460666DB}"/>
                    </a:ext>
                  </a:extLst>
                </p14:cNvPr>
                <p14:cNvContentPartPr/>
                <p14:nvPr/>
              </p14:nvContentPartPr>
              <p14:xfrm>
                <a:off x="7186855" y="3459030"/>
                <a:ext cx="240120" cy="326160"/>
              </p14:xfrm>
            </p:contentPart>
          </mc:Choice>
          <mc:Fallback xmlns="">
            <p:pic>
              <p:nvPicPr>
                <p:cNvPr id="34" name="Håndskrift 33">
                  <a:extLst>
                    <a:ext uri="{FF2B5EF4-FFF2-40B4-BE49-F238E27FC236}">
                      <a16:creationId xmlns:a16="http://schemas.microsoft.com/office/drawing/2014/main" id="{F9A3DC5E-10A4-42BC-8B5A-9360460666D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180735" y="3452910"/>
                  <a:ext cx="25236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Håndskrift 34">
                  <a:extLst>
                    <a:ext uri="{FF2B5EF4-FFF2-40B4-BE49-F238E27FC236}">
                      <a16:creationId xmlns:a16="http://schemas.microsoft.com/office/drawing/2014/main" id="{C5A6FE4D-A000-48AB-AB0A-2B31EBF77A06}"/>
                    </a:ext>
                  </a:extLst>
                </p14:cNvPr>
                <p14:cNvContentPartPr/>
                <p14:nvPr/>
              </p14:nvContentPartPr>
              <p14:xfrm>
                <a:off x="7540015" y="3457590"/>
                <a:ext cx="43560" cy="223920"/>
              </p14:xfrm>
            </p:contentPart>
          </mc:Choice>
          <mc:Fallback xmlns="">
            <p:pic>
              <p:nvPicPr>
                <p:cNvPr id="35" name="Håndskrift 34">
                  <a:extLst>
                    <a:ext uri="{FF2B5EF4-FFF2-40B4-BE49-F238E27FC236}">
                      <a16:creationId xmlns:a16="http://schemas.microsoft.com/office/drawing/2014/main" id="{C5A6FE4D-A000-48AB-AB0A-2B31EBF77A0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33895" y="3451470"/>
                  <a:ext cx="558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Håndskrift 35">
                  <a:extLst>
                    <a:ext uri="{FF2B5EF4-FFF2-40B4-BE49-F238E27FC236}">
                      <a16:creationId xmlns:a16="http://schemas.microsoft.com/office/drawing/2014/main" id="{1966562B-41FE-4357-AC7F-E5DF2E012153}"/>
                    </a:ext>
                  </a:extLst>
                </p14:cNvPr>
                <p14:cNvContentPartPr/>
                <p14:nvPr/>
              </p14:nvContentPartPr>
              <p14:xfrm>
                <a:off x="7694095" y="3544350"/>
                <a:ext cx="108000" cy="203040"/>
              </p14:xfrm>
            </p:contentPart>
          </mc:Choice>
          <mc:Fallback xmlns="">
            <p:pic>
              <p:nvPicPr>
                <p:cNvPr id="36" name="Håndskrift 35">
                  <a:extLst>
                    <a:ext uri="{FF2B5EF4-FFF2-40B4-BE49-F238E27FC236}">
                      <a16:creationId xmlns:a16="http://schemas.microsoft.com/office/drawing/2014/main" id="{1966562B-41FE-4357-AC7F-E5DF2E01215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87975" y="3538230"/>
                  <a:ext cx="120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Håndskrift 36">
                  <a:extLst>
                    <a:ext uri="{FF2B5EF4-FFF2-40B4-BE49-F238E27FC236}">
                      <a16:creationId xmlns:a16="http://schemas.microsoft.com/office/drawing/2014/main" id="{E3259354-B23B-41BA-BF76-11C33A3ACA3A}"/>
                    </a:ext>
                  </a:extLst>
                </p14:cNvPr>
                <p14:cNvContentPartPr/>
                <p14:nvPr/>
              </p14:nvContentPartPr>
              <p14:xfrm>
                <a:off x="7893895" y="3541110"/>
                <a:ext cx="173520" cy="249840"/>
              </p14:xfrm>
            </p:contentPart>
          </mc:Choice>
          <mc:Fallback xmlns="">
            <p:pic>
              <p:nvPicPr>
                <p:cNvPr id="37" name="Håndskrift 36">
                  <a:extLst>
                    <a:ext uri="{FF2B5EF4-FFF2-40B4-BE49-F238E27FC236}">
                      <a16:creationId xmlns:a16="http://schemas.microsoft.com/office/drawing/2014/main" id="{E3259354-B23B-41BA-BF76-11C33A3ACA3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887775" y="3534990"/>
                  <a:ext cx="1857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Håndskrift 37">
                  <a:extLst>
                    <a:ext uri="{FF2B5EF4-FFF2-40B4-BE49-F238E27FC236}">
                      <a16:creationId xmlns:a16="http://schemas.microsoft.com/office/drawing/2014/main" id="{321E682C-3199-4301-B27A-4342F5BBC768}"/>
                    </a:ext>
                  </a:extLst>
                </p14:cNvPr>
                <p14:cNvContentPartPr/>
                <p14:nvPr/>
              </p14:nvContentPartPr>
              <p14:xfrm>
                <a:off x="8141935" y="3668190"/>
                <a:ext cx="227880" cy="137520"/>
              </p14:xfrm>
            </p:contentPart>
          </mc:Choice>
          <mc:Fallback xmlns="">
            <p:pic>
              <p:nvPicPr>
                <p:cNvPr id="38" name="Håndskrift 37">
                  <a:extLst>
                    <a:ext uri="{FF2B5EF4-FFF2-40B4-BE49-F238E27FC236}">
                      <a16:creationId xmlns:a16="http://schemas.microsoft.com/office/drawing/2014/main" id="{321E682C-3199-4301-B27A-4342F5BBC76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135815" y="3662070"/>
                  <a:ext cx="240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Håndskrift 38">
                  <a:extLst>
                    <a:ext uri="{FF2B5EF4-FFF2-40B4-BE49-F238E27FC236}">
                      <a16:creationId xmlns:a16="http://schemas.microsoft.com/office/drawing/2014/main" id="{E7AF2B8B-3EA0-4C28-BC6B-E53FBA947921}"/>
                    </a:ext>
                  </a:extLst>
                </p14:cNvPr>
                <p14:cNvContentPartPr/>
                <p14:nvPr/>
              </p14:nvContentPartPr>
              <p14:xfrm>
                <a:off x="8447935" y="3524190"/>
                <a:ext cx="2520" cy="257760"/>
              </p14:xfrm>
            </p:contentPart>
          </mc:Choice>
          <mc:Fallback xmlns="">
            <p:pic>
              <p:nvPicPr>
                <p:cNvPr id="39" name="Håndskrift 38">
                  <a:extLst>
                    <a:ext uri="{FF2B5EF4-FFF2-40B4-BE49-F238E27FC236}">
                      <a16:creationId xmlns:a16="http://schemas.microsoft.com/office/drawing/2014/main" id="{E7AF2B8B-3EA0-4C28-BC6B-E53FBA94792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441815" y="3518070"/>
                  <a:ext cx="14760" cy="27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uppe 42">
            <a:extLst>
              <a:ext uri="{FF2B5EF4-FFF2-40B4-BE49-F238E27FC236}">
                <a16:creationId xmlns:a16="http://schemas.microsoft.com/office/drawing/2014/main" id="{ACE8F79E-16CB-42E2-9606-61E1A6D9691E}"/>
              </a:ext>
            </a:extLst>
          </p:cNvPr>
          <p:cNvGrpSpPr/>
          <p:nvPr/>
        </p:nvGrpSpPr>
        <p:grpSpPr>
          <a:xfrm>
            <a:off x="4130455" y="4382070"/>
            <a:ext cx="503640" cy="168480"/>
            <a:chOff x="4130455" y="4382070"/>
            <a:chExt cx="503640" cy="16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Håndskrift 40">
                  <a:extLst>
                    <a:ext uri="{FF2B5EF4-FFF2-40B4-BE49-F238E27FC236}">
                      <a16:creationId xmlns:a16="http://schemas.microsoft.com/office/drawing/2014/main" id="{3038A8C7-FA3E-4528-B59E-4AFCB5A59FA4}"/>
                    </a:ext>
                  </a:extLst>
                </p14:cNvPr>
                <p14:cNvContentPartPr/>
                <p14:nvPr/>
              </p14:nvContentPartPr>
              <p14:xfrm>
                <a:off x="4392895" y="4382070"/>
                <a:ext cx="241200" cy="168480"/>
              </p14:xfrm>
            </p:contentPart>
          </mc:Choice>
          <mc:Fallback xmlns="">
            <p:pic>
              <p:nvPicPr>
                <p:cNvPr id="41" name="Håndskrift 40">
                  <a:extLst>
                    <a:ext uri="{FF2B5EF4-FFF2-40B4-BE49-F238E27FC236}">
                      <a16:creationId xmlns:a16="http://schemas.microsoft.com/office/drawing/2014/main" id="{3038A8C7-FA3E-4528-B59E-4AFCB5A59FA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86775" y="4375950"/>
                  <a:ext cx="253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Håndskrift 41">
                  <a:extLst>
                    <a:ext uri="{FF2B5EF4-FFF2-40B4-BE49-F238E27FC236}">
                      <a16:creationId xmlns:a16="http://schemas.microsoft.com/office/drawing/2014/main" id="{62456AFC-246F-4390-8F06-0CAADC1D3C83}"/>
                    </a:ext>
                  </a:extLst>
                </p14:cNvPr>
                <p14:cNvContentPartPr/>
                <p14:nvPr/>
              </p14:nvContentPartPr>
              <p14:xfrm>
                <a:off x="4130455" y="4416270"/>
                <a:ext cx="424080" cy="38160"/>
              </p14:xfrm>
            </p:contentPart>
          </mc:Choice>
          <mc:Fallback xmlns="">
            <p:pic>
              <p:nvPicPr>
                <p:cNvPr id="42" name="Håndskrift 41">
                  <a:extLst>
                    <a:ext uri="{FF2B5EF4-FFF2-40B4-BE49-F238E27FC236}">
                      <a16:creationId xmlns:a16="http://schemas.microsoft.com/office/drawing/2014/main" id="{62456AFC-246F-4390-8F06-0CAADC1D3C8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24335" y="4410150"/>
                  <a:ext cx="43632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8153AFBE-4F03-4303-9BFA-589DAEC17872}"/>
              </a:ext>
            </a:extLst>
          </p:cNvPr>
          <p:cNvGrpSpPr/>
          <p:nvPr/>
        </p:nvGrpSpPr>
        <p:grpSpPr>
          <a:xfrm>
            <a:off x="2840215" y="4287030"/>
            <a:ext cx="1123560" cy="361080"/>
            <a:chOff x="2840215" y="4287030"/>
            <a:chExt cx="112356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6" name="Håndskrift 55">
                  <a:extLst>
                    <a:ext uri="{FF2B5EF4-FFF2-40B4-BE49-F238E27FC236}">
                      <a16:creationId xmlns:a16="http://schemas.microsoft.com/office/drawing/2014/main" id="{4099A6D5-F699-46A0-B879-53CE8F805D91}"/>
                    </a:ext>
                  </a:extLst>
                </p14:cNvPr>
                <p14:cNvContentPartPr/>
                <p14:nvPr/>
              </p14:nvContentPartPr>
              <p14:xfrm>
                <a:off x="2840215" y="4287030"/>
                <a:ext cx="218880" cy="314640"/>
              </p14:xfrm>
            </p:contentPart>
          </mc:Choice>
          <mc:Fallback xmlns="">
            <p:pic>
              <p:nvPicPr>
                <p:cNvPr id="56" name="Håndskrift 55">
                  <a:extLst>
                    <a:ext uri="{FF2B5EF4-FFF2-40B4-BE49-F238E27FC236}">
                      <a16:creationId xmlns:a16="http://schemas.microsoft.com/office/drawing/2014/main" id="{4099A6D5-F699-46A0-B879-53CE8F805D9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834095" y="4280910"/>
                  <a:ext cx="2311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7" name="Håndskrift 56">
                  <a:extLst>
                    <a:ext uri="{FF2B5EF4-FFF2-40B4-BE49-F238E27FC236}">
                      <a16:creationId xmlns:a16="http://schemas.microsoft.com/office/drawing/2014/main" id="{199366B4-D313-4DA0-BD6D-019FD492CD35}"/>
                    </a:ext>
                  </a:extLst>
                </p14:cNvPr>
                <p14:cNvContentPartPr/>
                <p14:nvPr/>
              </p14:nvContentPartPr>
              <p14:xfrm>
                <a:off x="3122095" y="4355430"/>
                <a:ext cx="58680" cy="232560"/>
              </p14:xfrm>
            </p:contentPart>
          </mc:Choice>
          <mc:Fallback xmlns="">
            <p:pic>
              <p:nvPicPr>
                <p:cNvPr id="57" name="Håndskrift 56">
                  <a:extLst>
                    <a:ext uri="{FF2B5EF4-FFF2-40B4-BE49-F238E27FC236}">
                      <a16:creationId xmlns:a16="http://schemas.microsoft.com/office/drawing/2014/main" id="{199366B4-D313-4DA0-BD6D-019FD492CD3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15975" y="4349310"/>
                  <a:ext cx="709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8" name="Håndskrift 57">
                  <a:extLst>
                    <a:ext uri="{FF2B5EF4-FFF2-40B4-BE49-F238E27FC236}">
                      <a16:creationId xmlns:a16="http://schemas.microsoft.com/office/drawing/2014/main" id="{2D22EB64-D572-4C8F-B0D8-923C2DF05536}"/>
                    </a:ext>
                  </a:extLst>
                </p14:cNvPr>
                <p14:cNvContentPartPr/>
                <p14:nvPr/>
              </p14:nvContentPartPr>
              <p14:xfrm>
                <a:off x="3243415" y="4441470"/>
                <a:ext cx="117720" cy="180000"/>
              </p14:xfrm>
            </p:contentPart>
          </mc:Choice>
          <mc:Fallback xmlns="">
            <p:pic>
              <p:nvPicPr>
                <p:cNvPr id="58" name="Håndskrift 57">
                  <a:extLst>
                    <a:ext uri="{FF2B5EF4-FFF2-40B4-BE49-F238E27FC236}">
                      <a16:creationId xmlns:a16="http://schemas.microsoft.com/office/drawing/2014/main" id="{2D22EB64-D572-4C8F-B0D8-923C2DF0553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37295" y="4435350"/>
                  <a:ext cx="129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9" name="Håndskrift 58">
                  <a:extLst>
                    <a:ext uri="{FF2B5EF4-FFF2-40B4-BE49-F238E27FC236}">
                      <a16:creationId xmlns:a16="http://schemas.microsoft.com/office/drawing/2014/main" id="{DCC1A7E5-9B97-4752-85A6-7DFA162FD6DB}"/>
                    </a:ext>
                  </a:extLst>
                </p14:cNvPr>
                <p14:cNvContentPartPr/>
                <p14:nvPr/>
              </p14:nvContentPartPr>
              <p14:xfrm>
                <a:off x="3417295" y="4396470"/>
                <a:ext cx="123840" cy="251640"/>
              </p14:xfrm>
            </p:contentPart>
          </mc:Choice>
          <mc:Fallback xmlns="">
            <p:pic>
              <p:nvPicPr>
                <p:cNvPr id="59" name="Håndskrift 58">
                  <a:extLst>
                    <a:ext uri="{FF2B5EF4-FFF2-40B4-BE49-F238E27FC236}">
                      <a16:creationId xmlns:a16="http://schemas.microsoft.com/office/drawing/2014/main" id="{DCC1A7E5-9B97-4752-85A6-7DFA162FD6D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411175" y="4390350"/>
                  <a:ext cx="1360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0" name="Håndskrift 59">
                  <a:extLst>
                    <a:ext uri="{FF2B5EF4-FFF2-40B4-BE49-F238E27FC236}">
                      <a16:creationId xmlns:a16="http://schemas.microsoft.com/office/drawing/2014/main" id="{16C362CB-5EB8-4530-B62D-0B154A3235FE}"/>
                    </a:ext>
                  </a:extLst>
                </p14:cNvPr>
                <p14:cNvContentPartPr/>
                <p14:nvPr/>
              </p14:nvContentPartPr>
              <p14:xfrm>
                <a:off x="3649855" y="4448670"/>
                <a:ext cx="210960" cy="184320"/>
              </p14:xfrm>
            </p:contentPart>
          </mc:Choice>
          <mc:Fallback xmlns="">
            <p:pic>
              <p:nvPicPr>
                <p:cNvPr id="60" name="Håndskrift 59">
                  <a:extLst>
                    <a:ext uri="{FF2B5EF4-FFF2-40B4-BE49-F238E27FC236}">
                      <a16:creationId xmlns:a16="http://schemas.microsoft.com/office/drawing/2014/main" id="{16C362CB-5EB8-4530-B62D-0B154A3235F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43735" y="4442550"/>
                  <a:ext cx="2232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1" name="Håndskrift 60">
                  <a:extLst>
                    <a:ext uri="{FF2B5EF4-FFF2-40B4-BE49-F238E27FC236}">
                      <a16:creationId xmlns:a16="http://schemas.microsoft.com/office/drawing/2014/main" id="{BBEE31FB-7375-4987-BD40-459DEE30C376}"/>
                    </a:ext>
                  </a:extLst>
                </p14:cNvPr>
                <p14:cNvContentPartPr/>
                <p14:nvPr/>
              </p14:nvContentPartPr>
              <p14:xfrm>
                <a:off x="3899335" y="4333830"/>
                <a:ext cx="64440" cy="271440"/>
              </p14:xfrm>
            </p:contentPart>
          </mc:Choice>
          <mc:Fallback xmlns="">
            <p:pic>
              <p:nvPicPr>
                <p:cNvPr id="61" name="Håndskrift 60">
                  <a:extLst>
                    <a:ext uri="{FF2B5EF4-FFF2-40B4-BE49-F238E27FC236}">
                      <a16:creationId xmlns:a16="http://schemas.microsoft.com/office/drawing/2014/main" id="{BBEE31FB-7375-4987-BD40-459DEE30C37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93215" y="4327710"/>
                  <a:ext cx="7668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2C401E00-2BFE-434B-889F-FC6AE2A97C5D}"/>
              </a:ext>
            </a:extLst>
          </p:cNvPr>
          <p:cNvGrpSpPr/>
          <p:nvPr/>
        </p:nvGrpSpPr>
        <p:grpSpPr>
          <a:xfrm>
            <a:off x="6734695" y="5201430"/>
            <a:ext cx="367920" cy="209160"/>
            <a:chOff x="6734695" y="5201430"/>
            <a:chExt cx="367920" cy="20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3" name="Håndskrift 62">
                  <a:extLst>
                    <a:ext uri="{FF2B5EF4-FFF2-40B4-BE49-F238E27FC236}">
                      <a16:creationId xmlns:a16="http://schemas.microsoft.com/office/drawing/2014/main" id="{88EBEEDC-2EC7-4EBB-B944-695A691EC0AF}"/>
                    </a:ext>
                  </a:extLst>
                </p14:cNvPr>
                <p14:cNvContentPartPr/>
                <p14:nvPr/>
              </p14:nvContentPartPr>
              <p14:xfrm>
                <a:off x="6734695" y="5201430"/>
                <a:ext cx="168120" cy="209160"/>
              </p14:xfrm>
            </p:contentPart>
          </mc:Choice>
          <mc:Fallback xmlns="">
            <p:pic>
              <p:nvPicPr>
                <p:cNvPr id="63" name="Håndskrift 62">
                  <a:extLst>
                    <a:ext uri="{FF2B5EF4-FFF2-40B4-BE49-F238E27FC236}">
                      <a16:creationId xmlns:a16="http://schemas.microsoft.com/office/drawing/2014/main" id="{88EBEEDC-2EC7-4EBB-B944-695A691EC0A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28575" y="5195310"/>
                  <a:ext cx="1803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4" name="Håndskrift 63">
                  <a:extLst>
                    <a:ext uri="{FF2B5EF4-FFF2-40B4-BE49-F238E27FC236}">
                      <a16:creationId xmlns:a16="http://schemas.microsoft.com/office/drawing/2014/main" id="{1E59E920-AC77-4935-B143-2D24263A23C0}"/>
                    </a:ext>
                  </a:extLst>
                </p14:cNvPr>
                <p14:cNvContentPartPr/>
                <p14:nvPr/>
              </p14:nvContentPartPr>
              <p14:xfrm>
                <a:off x="6762415" y="5300790"/>
                <a:ext cx="340200" cy="19440"/>
              </p14:xfrm>
            </p:contentPart>
          </mc:Choice>
          <mc:Fallback xmlns="">
            <p:pic>
              <p:nvPicPr>
                <p:cNvPr id="64" name="Håndskrift 63">
                  <a:extLst>
                    <a:ext uri="{FF2B5EF4-FFF2-40B4-BE49-F238E27FC236}">
                      <a16:creationId xmlns:a16="http://schemas.microsoft.com/office/drawing/2014/main" id="{1E59E920-AC77-4935-B143-2D24263A23C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756295" y="5294670"/>
                  <a:ext cx="35244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uppe 71">
            <a:extLst>
              <a:ext uri="{FF2B5EF4-FFF2-40B4-BE49-F238E27FC236}">
                <a16:creationId xmlns:a16="http://schemas.microsoft.com/office/drawing/2014/main" id="{5F755BF0-771F-40D2-BB89-EC2E7A47546C}"/>
              </a:ext>
            </a:extLst>
          </p:cNvPr>
          <p:cNvGrpSpPr/>
          <p:nvPr/>
        </p:nvGrpSpPr>
        <p:grpSpPr>
          <a:xfrm>
            <a:off x="7317535" y="5154630"/>
            <a:ext cx="1234800" cy="328320"/>
            <a:chOff x="7317535" y="5154630"/>
            <a:chExt cx="1234800" cy="3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6" name="Håndskrift 65">
                  <a:extLst>
                    <a:ext uri="{FF2B5EF4-FFF2-40B4-BE49-F238E27FC236}">
                      <a16:creationId xmlns:a16="http://schemas.microsoft.com/office/drawing/2014/main" id="{26C3B7B9-A046-47DA-9A19-D9F0BEF717F0}"/>
                    </a:ext>
                  </a:extLst>
                </p14:cNvPr>
                <p14:cNvContentPartPr/>
                <p14:nvPr/>
              </p14:nvContentPartPr>
              <p14:xfrm>
                <a:off x="7317535" y="5154630"/>
                <a:ext cx="215640" cy="313560"/>
              </p14:xfrm>
            </p:contentPart>
          </mc:Choice>
          <mc:Fallback xmlns="">
            <p:pic>
              <p:nvPicPr>
                <p:cNvPr id="66" name="Håndskrift 65">
                  <a:extLst>
                    <a:ext uri="{FF2B5EF4-FFF2-40B4-BE49-F238E27FC236}">
                      <a16:creationId xmlns:a16="http://schemas.microsoft.com/office/drawing/2014/main" id="{26C3B7B9-A046-47DA-9A19-D9F0BEF717F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311415" y="5148510"/>
                  <a:ext cx="2278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7" name="Håndskrift 66">
                  <a:extLst>
                    <a:ext uri="{FF2B5EF4-FFF2-40B4-BE49-F238E27FC236}">
                      <a16:creationId xmlns:a16="http://schemas.microsoft.com/office/drawing/2014/main" id="{997A5FD7-E0CE-4B90-B14C-01089947CA87}"/>
                    </a:ext>
                  </a:extLst>
                </p14:cNvPr>
                <p14:cNvContentPartPr/>
                <p14:nvPr/>
              </p14:nvContentPartPr>
              <p14:xfrm>
                <a:off x="7599775" y="5206470"/>
                <a:ext cx="31680" cy="259920"/>
              </p14:xfrm>
            </p:contentPart>
          </mc:Choice>
          <mc:Fallback xmlns="">
            <p:pic>
              <p:nvPicPr>
                <p:cNvPr id="67" name="Håndskrift 66">
                  <a:extLst>
                    <a:ext uri="{FF2B5EF4-FFF2-40B4-BE49-F238E27FC236}">
                      <a16:creationId xmlns:a16="http://schemas.microsoft.com/office/drawing/2014/main" id="{997A5FD7-E0CE-4B90-B14C-01089947CA8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593655" y="5200350"/>
                  <a:ext cx="439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8" name="Håndskrift 67">
                  <a:extLst>
                    <a:ext uri="{FF2B5EF4-FFF2-40B4-BE49-F238E27FC236}">
                      <a16:creationId xmlns:a16="http://schemas.microsoft.com/office/drawing/2014/main" id="{7077E757-650D-465F-B46D-142D13E8D3EB}"/>
                    </a:ext>
                  </a:extLst>
                </p14:cNvPr>
                <p14:cNvContentPartPr/>
                <p14:nvPr/>
              </p14:nvContentPartPr>
              <p14:xfrm>
                <a:off x="7700935" y="5293590"/>
                <a:ext cx="137160" cy="189360"/>
              </p14:xfrm>
            </p:contentPart>
          </mc:Choice>
          <mc:Fallback xmlns="">
            <p:pic>
              <p:nvPicPr>
                <p:cNvPr id="68" name="Håndskrift 67">
                  <a:extLst>
                    <a:ext uri="{FF2B5EF4-FFF2-40B4-BE49-F238E27FC236}">
                      <a16:creationId xmlns:a16="http://schemas.microsoft.com/office/drawing/2014/main" id="{7077E757-650D-465F-B46D-142D13E8D3E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94815" y="5287470"/>
                  <a:ext cx="1494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9" name="Håndskrift 68">
                  <a:extLst>
                    <a:ext uri="{FF2B5EF4-FFF2-40B4-BE49-F238E27FC236}">
                      <a16:creationId xmlns:a16="http://schemas.microsoft.com/office/drawing/2014/main" id="{FF81EC75-EFAC-4DB9-8011-698496E499F3}"/>
                    </a:ext>
                  </a:extLst>
                </p14:cNvPr>
                <p14:cNvContentPartPr/>
                <p14:nvPr/>
              </p14:nvContentPartPr>
              <p14:xfrm>
                <a:off x="7901815" y="5237430"/>
                <a:ext cx="211320" cy="236160"/>
              </p14:xfrm>
            </p:contentPart>
          </mc:Choice>
          <mc:Fallback xmlns="">
            <p:pic>
              <p:nvPicPr>
                <p:cNvPr id="69" name="Håndskrift 68">
                  <a:extLst>
                    <a:ext uri="{FF2B5EF4-FFF2-40B4-BE49-F238E27FC236}">
                      <a16:creationId xmlns:a16="http://schemas.microsoft.com/office/drawing/2014/main" id="{FF81EC75-EFAC-4DB9-8011-698496E499F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895695" y="5231310"/>
                  <a:ext cx="2235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0" name="Håndskrift 69">
                  <a:extLst>
                    <a:ext uri="{FF2B5EF4-FFF2-40B4-BE49-F238E27FC236}">
                      <a16:creationId xmlns:a16="http://schemas.microsoft.com/office/drawing/2014/main" id="{A686E7D6-EB29-4CEC-B79F-274387CABB26}"/>
                    </a:ext>
                  </a:extLst>
                </p14:cNvPr>
                <p14:cNvContentPartPr/>
                <p14:nvPr/>
              </p14:nvContentPartPr>
              <p14:xfrm>
                <a:off x="8199175" y="5312670"/>
                <a:ext cx="243360" cy="154440"/>
              </p14:xfrm>
            </p:contentPart>
          </mc:Choice>
          <mc:Fallback xmlns="">
            <p:pic>
              <p:nvPicPr>
                <p:cNvPr id="70" name="Håndskrift 69">
                  <a:extLst>
                    <a:ext uri="{FF2B5EF4-FFF2-40B4-BE49-F238E27FC236}">
                      <a16:creationId xmlns:a16="http://schemas.microsoft.com/office/drawing/2014/main" id="{A686E7D6-EB29-4CEC-B79F-274387CABB2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193055" y="5306550"/>
                  <a:ext cx="2556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1" name="Håndskrift 70">
                  <a:extLst>
                    <a:ext uri="{FF2B5EF4-FFF2-40B4-BE49-F238E27FC236}">
                      <a16:creationId xmlns:a16="http://schemas.microsoft.com/office/drawing/2014/main" id="{8DB935CC-E484-44BE-A8E1-335018D0AAC2}"/>
                    </a:ext>
                  </a:extLst>
                </p14:cNvPr>
                <p14:cNvContentPartPr/>
                <p14:nvPr/>
              </p14:nvContentPartPr>
              <p14:xfrm>
                <a:off x="8508415" y="5192430"/>
                <a:ext cx="43920" cy="282960"/>
              </p14:xfrm>
            </p:contentPart>
          </mc:Choice>
          <mc:Fallback xmlns="">
            <p:pic>
              <p:nvPicPr>
                <p:cNvPr id="71" name="Håndskrift 70">
                  <a:extLst>
                    <a:ext uri="{FF2B5EF4-FFF2-40B4-BE49-F238E27FC236}">
                      <a16:creationId xmlns:a16="http://schemas.microsoft.com/office/drawing/2014/main" id="{8DB935CC-E484-44BE-A8E1-335018D0AAC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502295" y="5186310"/>
                  <a:ext cx="56160" cy="2952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3" name="TekstSylinder 72">
            <a:extLst>
              <a:ext uri="{FF2B5EF4-FFF2-40B4-BE49-F238E27FC236}">
                <a16:creationId xmlns:a16="http://schemas.microsoft.com/office/drawing/2014/main" id="{1AB50B0E-61C7-4E33-A988-CB15D16D4F1D}"/>
              </a:ext>
            </a:extLst>
          </p:cNvPr>
          <p:cNvSpPr txBox="1"/>
          <p:nvPr/>
        </p:nvSpPr>
        <p:spPr>
          <a:xfrm>
            <a:off x="2187615" y="972273"/>
            <a:ext cx="8507393" cy="5312780"/>
          </a:xfrm>
          <a:prstGeom prst="rect">
            <a:avLst/>
          </a:prstGeom>
          <a:noFill/>
          <a:ln>
            <a:solidFill>
              <a:srgbClr val="FFAFCA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4" name="TekstSylinder 73">
            <a:extLst>
              <a:ext uri="{FF2B5EF4-FFF2-40B4-BE49-F238E27FC236}">
                <a16:creationId xmlns:a16="http://schemas.microsoft.com/office/drawing/2014/main" id="{645D6C45-28B2-4619-9A15-8FCB157720E4}"/>
              </a:ext>
            </a:extLst>
          </p:cNvPr>
          <p:cNvSpPr txBox="1"/>
          <p:nvPr/>
        </p:nvSpPr>
        <p:spPr>
          <a:xfrm>
            <a:off x="4485535" y="1770210"/>
            <a:ext cx="5746485" cy="128016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8279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C13B9286-E5DD-48E5-8AE2-DE8B911FC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575" y="1"/>
            <a:ext cx="7512425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/>
          <a:p>
            <a:pPr marL="0" indent="0">
              <a:buNone/>
            </a:pP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navn </a:t>
            </a:r>
            <a:r>
              <a:rPr lang="en-US" dirty="0">
                <a:solidFill>
                  <a:srgbClr val="F92672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E6DB74"/>
                </a:solidFill>
                <a:latin typeface="Consolas" panose="020B0609020204030204" pitchFamily="49" charset="0"/>
              </a:rPr>
              <a:t>"Vedangini"</a:t>
            </a:r>
            <a:endParaRPr lang="en-US" dirty="0">
              <a:solidFill>
                <a:srgbClr val="F8F8F2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i="1" dirty="0">
                <a:solidFill>
                  <a:srgbClr val="66D9EF"/>
                </a:solidFill>
                <a:latin typeface="Consolas" panose="020B0609020204030204" pitchFamily="49" charset="0"/>
              </a:rPr>
              <a:t>def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A6E22E"/>
                </a:solidFill>
                <a:latin typeface="Consolas" panose="020B0609020204030204" pitchFamily="49" charset="0"/>
              </a:rPr>
              <a:t>skiftNavn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</a:t>
            </a:r>
            <a:r>
              <a:rPr lang="en-US" i="1" dirty="0" err="1">
                <a:solidFill>
                  <a:srgbClr val="FD971F"/>
                </a:solidFill>
                <a:latin typeface="Consolas" panose="020B0609020204030204" pitchFamily="49" charset="0"/>
              </a:rPr>
              <a:t>nyttNavn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):</a:t>
            </a:r>
          </a:p>
          <a:p>
            <a:pPr marL="0" indent="0">
              <a:buNone/>
            </a:pP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F92672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F8F8F2"/>
                </a:solidFill>
                <a:latin typeface="Consolas" panose="020B0609020204030204" pitchFamily="49" charset="0"/>
              </a:rPr>
              <a:t>nyttNavn</a:t>
            </a:r>
            <a:endParaRPr lang="en-US" dirty="0">
              <a:solidFill>
                <a:srgbClr val="F8F8F2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i="1" dirty="0">
                <a:solidFill>
                  <a:srgbClr val="66D9EF"/>
                </a:solidFill>
                <a:latin typeface="Consolas" panose="020B0609020204030204" pitchFamily="49" charset="0"/>
              </a:rPr>
              <a:t>def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A6E22E"/>
                </a:solidFill>
                <a:latin typeface="Consolas" panose="020B0609020204030204" pitchFamily="49" charset="0"/>
              </a:rPr>
              <a:t>skrivNyttNavn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():</a:t>
            </a:r>
          </a:p>
          <a:p>
            <a:pPr marL="0" indent="0">
              <a:buNone/>
            </a:pP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66D9EF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F8F8F2"/>
                </a:solidFill>
                <a:latin typeface="Consolas" panose="020B0609020204030204" pitchFamily="49" charset="0"/>
              </a:rPr>
              <a:t>nyttNavn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66D9EF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(navn)</a:t>
            </a: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navn </a:t>
            </a:r>
            <a:r>
              <a:rPr lang="en-US" dirty="0">
                <a:solidFill>
                  <a:srgbClr val="F92672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F8F8F2"/>
                </a:solidFill>
                <a:latin typeface="Consolas" panose="020B0609020204030204" pitchFamily="49" charset="0"/>
              </a:rPr>
              <a:t>skiftNavn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6DB74"/>
                </a:solidFill>
                <a:latin typeface="Consolas" panose="020B0609020204030204" pitchFamily="49" charset="0"/>
              </a:rPr>
              <a:t>“</a:t>
            </a:r>
            <a:r>
              <a:rPr lang="en-US" dirty="0" err="1">
                <a:solidFill>
                  <a:srgbClr val="E6DB74"/>
                </a:solidFill>
                <a:latin typeface="Consolas" panose="020B0609020204030204" pitchFamily="49" charset="0"/>
              </a:rPr>
              <a:t>Ved</a:t>
            </a:r>
            <a:r>
              <a:rPr lang="en-US" dirty="0">
                <a:solidFill>
                  <a:srgbClr val="E6DB74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66D9EF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(navn)</a:t>
            </a: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F8F8F2"/>
                </a:solidFill>
                <a:latin typeface="Consolas" panose="020B0609020204030204" pitchFamily="49" charset="0"/>
              </a:rPr>
              <a:t>skrivNyttNavn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()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97CF369F-5338-4538-9E0D-36DFDA3E94BE}"/>
              </a:ext>
            </a:extLst>
          </p:cNvPr>
          <p:cNvGrpSpPr/>
          <p:nvPr/>
        </p:nvGrpSpPr>
        <p:grpSpPr>
          <a:xfrm>
            <a:off x="4048735" y="427830"/>
            <a:ext cx="491400" cy="220320"/>
            <a:chOff x="4048735" y="427830"/>
            <a:chExt cx="49140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Håndskrift 1">
                  <a:extLst>
                    <a:ext uri="{FF2B5EF4-FFF2-40B4-BE49-F238E27FC236}">
                      <a16:creationId xmlns:a16="http://schemas.microsoft.com/office/drawing/2014/main" id="{9D5B2F72-D33B-4968-8B13-66EF8447EFB0}"/>
                    </a:ext>
                  </a:extLst>
                </p14:cNvPr>
                <p14:cNvContentPartPr/>
                <p14:nvPr/>
              </p14:nvContentPartPr>
              <p14:xfrm>
                <a:off x="4410895" y="427830"/>
                <a:ext cx="129240" cy="220320"/>
              </p14:xfrm>
            </p:contentPart>
          </mc:Choice>
          <mc:Fallback xmlns="">
            <p:pic>
              <p:nvPicPr>
                <p:cNvPr id="2" name="Håndskrift 1">
                  <a:extLst>
                    <a:ext uri="{FF2B5EF4-FFF2-40B4-BE49-F238E27FC236}">
                      <a16:creationId xmlns:a16="http://schemas.microsoft.com/office/drawing/2014/main" id="{9D5B2F72-D33B-4968-8B13-66EF8447EFB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04775" y="421710"/>
                  <a:ext cx="141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Håndskrift 2">
                  <a:extLst>
                    <a:ext uri="{FF2B5EF4-FFF2-40B4-BE49-F238E27FC236}">
                      <a16:creationId xmlns:a16="http://schemas.microsoft.com/office/drawing/2014/main" id="{75F6BC39-5AB5-4A2F-A827-AB6B4D0C9EC5}"/>
                    </a:ext>
                  </a:extLst>
                </p14:cNvPr>
                <p14:cNvContentPartPr/>
                <p14:nvPr/>
              </p14:nvContentPartPr>
              <p14:xfrm>
                <a:off x="4048735" y="550950"/>
                <a:ext cx="455400" cy="38520"/>
              </p14:xfrm>
            </p:contentPart>
          </mc:Choice>
          <mc:Fallback xmlns="">
            <p:pic>
              <p:nvPicPr>
                <p:cNvPr id="3" name="Håndskrift 2">
                  <a:extLst>
                    <a:ext uri="{FF2B5EF4-FFF2-40B4-BE49-F238E27FC236}">
                      <a16:creationId xmlns:a16="http://schemas.microsoft.com/office/drawing/2014/main" id="{75F6BC39-5AB5-4A2F-A827-AB6B4D0C9EC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42615" y="544830"/>
                  <a:ext cx="46764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AE8E5819-0151-4B80-A01E-9290B9715B0A}"/>
              </a:ext>
            </a:extLst>
          </p:cNvPr>
          <p:cNvGrpSpPr/>
          <p:nvPr/>
        </p:nvGrpSpPr>
        <p:grpSpPr>
          <a:xfrm>
            <a:off x="2865055" y="403350"/>
            <a:ext cx="955080" cy="341280"/>
            <a:chOff x="2865055" y="403350"/>
            <a:chExt cx="955080" cy="34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Håndskrift 5">
                  <a:extLst>
                    <a:ext uri="{FF2B5EF4-FFF2-40B4-BE49-F238E27FC236}">
                      <a16:creationId xmlns:a16="http://schemas.microsoft.com/office/drawing/2014/main" id="{668A0732-75EB-4D66-9F71-AC01DDC44924}"/>
                    </a:ext>
                  </a:extLst>
                </p14:cNvPr>
                <p14:cNvContentPartPr/>
                <p14:nvPr/>
              </p14:nvContentPartPr>
              <p14:xfrm>
                <a:off x="2865055" y="403350"/>
                <a:ext cx="228960" cy="341280"/>
              </p14:xfrm>
            </p:contentPart>
          </mc:Choice>
          <mc:Fallback xmlns="">
            <p:pic>
              <p:nvPicPr>
                <p:cNvPr id="6" name="Håndskrift 5">
                  <a:extLst>
                    <a:ext uri="{FF2B5EF4-FFF2-40B4-BE49-F238E27FC236}">
                      <a16:creationId xmlns:a16="http://schemas.microsoft.com/office/drawing/2014/main" id="{668A0732-75EB-4D66-9F71-AC01DDC4492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58935" y="397230"/>
                  <a:ext cx="2412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Håndskrift 6">
                  <a:extLst>
                    <a:ext uri="{FF2B5EF4-FFF2-40B4-BE49-F238E27FC236}">
                      <a16:creationId xmlns:a16="http://schemas.microsoft.com/office/drawing/2014/main" id="{E943F421-B5B4-4A65-9FB7-8C65B90C2B90}"/>
                    </a:ext>
                  </a:extLst>
                </p14:cNvPr>
                <p14:cNvContentPartPr/>
                <p14:nvPr/>
              </p14:nvContentPartPr>
              <p14:xfrm>
                <a:off x="3173935" y="473550"/>
                <a:ext cx="12600" cy="194400"/>
              </p14:xfrm>
            </p:contentPart>
          </mc:Choice>
          <mc:Fallback xmlns="">
            <p:pic>
              <p:nvPicPr>
                <p:cNvPr id="7" name="Håndskrift 6">
                  <a:extLst>
                    <a:ext uri="{FF2B5EF4-FFF2-40B4-BE49-F238E27FC236}">
                      <a16:creationId xmlns:a16="http://schemas.microsoft.com/office/drawing/2014/main" id="{E943F421-B5B4-4A65-9FB7-8C65B90C2B9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67815" y="467430"/>
                  <a:ext cx="248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Håndskrift 7">
                  <a:extLst>
                    <a:ext uri="{FF2B5EF4-FFF2-40B4-BE49-F238E27FC236}">
                      <a16:creationId xmlns:a16="http://schemas.microsoft.com/office/drawing/2014/main" id="{26538A25-B7D3-4DF0-9B7F-3506D6C33E09}"/>
                    </a:ext>
                  </a:extLst>
                </p14:cNvPr>
                <p14:cNvContentPartPr/>
                <p14:nvPr/>
              </p14:nvContentPartPr>
              <p14:xfrm>
                <a:off x="3263575" y="514950"/>
                <a:ext cx="85320" cy="153000"/>
              </p14:xfrm>
            </p:contentPart>
          </mc:Choice>
          <mc:Fallback xmlns="">
            <p:pic>
              <p:nvPicPr>
                <p:cNvPr id="8" name="Håndskrift 7">
                  <a:extLst>
                    <a:ext uri="{FF2B5EF4-FFF2-40B4-BE49-F238E27FC236}">
                      <a16:creationId xmlns:a16="http://schemas.microsoft.com/office/drawing/2014/main" id="{26538A25-B7D3-4DF0-9B7F-3506D6C33E0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57455" y="508830"/>
                  <a:ext cx="97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Håndskrift 8">
                  <a:extLst>
                    <a:ext uri="{FF2B5EF4-FFF2-40B4-BE49-F238E27FC236}">
                      <a16:creationId xmlns:a16="http://schemas.microsoft.com/office/drawing/2014/main" id="{AA114C11-CA81-44CB-89BA-66491651C3A2}"/>
                    </a:ext>
                  </a:extLst>
                </p14:cNvPr>
                <p14:cNvContentPartPr/>
                <p14:nvPr/>
              </p14:nvContentPartPr>
              <p14:xfrm>
                <a:off x="3395695" y="462390"/>
                <a:ext cx="134640" cy="214560"/>
              </p14:xfrm>
            </p:contentPart>
          </mc:Choice>
          <mc:Fallback xmlns="">
            <p:pic>
              <p:nvPicPr>
                <p:cNvPr id="9" name="Håndskrift 8">
                  <a:extLst>
                    <a:ext uri="{FF2B5EF4-FFF2-40B4-BE49-F238E27FC236}">
                      <a16:creationId xmlns:a16="http://schemas.microsoft.com/office/drawing/2014/main" id="{AA114C11-CA81-44CB-89BA-66491651C3A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89575" y="456270"/>
                  <a:ext cx="1468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Håndskrift 9">
                  <a:extLst>
                    <a:ext uri="{FF2B5EF4-FFF2-40B4-BE49-F238E27FC236}">
                      <a16:creationId xmlns:a16="http://schemas.microsoft.com/office/drawing/2014/main" id="{C0D51368-5C52-4FAB-A537-0BDD1F9C7ED1}"/>
                    </a:ext>
                  </a:extLst>
                </p14:cNvPr>
                <p14:cNvContentPartPr/>
                <p14:nvPr/>
              </p14:nvContentPartPr>
              <p14:xfrm>
                <a:off x="3557695" y="571110"/>
                <a:ext cx="166320" cy="146520"/>
              </p14:xfrm>
            </p:contentPart>
          </mc:Choice>
          <mc:Fallback xmlns="">
            <p:pic>
              <p:nvPicPr>
                <p:cNvPr id="10" name="Håndskrift 9">
                  <a:extLst>
                    <a:ext uri="{FF2B5EF4-FFF2-40B4-BE49-F238E27FC236}">
                      <a16:creationId xmlns:a16="http://schemas.microsoft.com/office/drawing/2014/main" id="{C0D51368-5C52-4FAB-A537-0BDD1F9C7ED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51575" y="564990"/>
                  <a:ext cx="178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Håndskrift 10">
                  <a:extLst>
                    <a:ext uri="{FF2B5EF4-FFF2-40B4-BE49-F238E27FC236}">
                      <a16:creationId xmlns:a16="http://schemas.microsoft.com/office/drawing/2014/main" id="{416359BD-7BAC-4E6D-AB5E-D893603B0F84}"/>
                    </a:ext>
                  </a:extLst>
                </p14:cNvPr>
                <p14:cNvContentPartPr/>
                <p14:nvPr/>
              </p14:nvContentPartPr>
              <p14:xfrm>
                <a:off x="3801055" y="414510"/>
                <a:ext cx="19080" cy="311400"/>
              </p14:xfrm>
            </p:contentPart>
          </mc:Choice>
          <mc:Fallback xmlns="">
            <p:pic>
              <p:nvPicPr>
                <p:cNvPr id="11" name="Håndskrift 10">
                  <a:extLst>
                    <a:ext uri="{FF2B5EF4-FFF2-40B4-BE49-F238E27FC236}">
                      <a16:creationId xmlns:a16="http://schemas.microsoft.com/office/drawing/2014/main" id="{416359BD-7BAC-4E6D-AB5E-D893603B0F8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94935" y="408390"/>
                  <a:ext cx="31320" cy="32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AD72E719-31EA-4814-AEF2-D6CCFA1A3842}"/>
              </a:ext>
            </a:extLst>
          </p:cNvPr>
          <p:cNvGrpSpPr/>
          <p:nvPr/>
        </p:nvGrpSpPr>
        <p:grpSpPr>
          <a:xfrm>
            <a:off x="8168575" y="909510"/>
            <a:ext cx="1330560" cy="275400"/>
            <a:chOff x="8168575" y="909510"/>
            <a:chExt cx="133056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Håndskrift 12">
                  <a:extLst>
                    <a:ext uri="{FF2B5EF4-FFF2-40B4-BE49-F238E27FC236}">
                      <a16:creationId xmlns:a16="http://schemas.microsoft.com/office/drawing/2014/main" id="{3BAF8FCE-0BE0-4F49-B870-D7D0018C1C1D}"/>
                    </a:ext>
                  </a:extLst>
                </p14:cNvPr>
                <p14:cNvContentPartPr/>
                <p14:nvPr/>
              </p14:nvContentPartPr>
              <p14:xfrm>
                <a:off x="8168575" y="1011390"/>
                <a:ext cx="208080" cy="173520"/>
              </p14:xfrm>
            </p:contentPart>
          </mc:Choice>
          <mc:Fallback xmlns="">
            <p:pic>
              <p:nvPicPr>
                <p:cNvPr id="13" name="Håndskrift 12">
                  <a:extLst>
                    <a:ext uri="{FF2B5EF4-FFF2-40B4-BE49-F238E27FC236}">
                      <a16:creationId xmlns:a16="http://schemas.microsoft.com/office/drawing/2014/main" id="{3BAF8FCE-0BE0-4F49-B870-D7D0018C1C1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162455" y="1005270"/>
                  <a:ext cx="2203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Håndskrift 13">
                  <a:extLst>
                    <a:ext uri="{FF2B5EF4-FFF2-40B4-BE49-F238E27FC236}">
                      <a16:creationId xmlns:a16="http://schemas.microsoft.com/office/drawing/2014/main" id="{274A04F9-E99B-457E-A631-924E524686C7}"/>
                    </a:ext>
                  </a:extLst>
                </p14:cNvPr>
                <p14:cNvContentPartPr/>
                <p14:nvPr/>
              </p14:nvContentPartPr>
              <p14:xfrm>
                <a:off x="8209255" y="1010310"/>
                <a:ext cx="369000" cy="128520"/>
              </p14:xfrm>
            </p:contentPart>
          </mc:Choice>
          <mc:Fallback xmlns="">
            <p:pic>
              <p:nvPicPr>
                <p:cNvPr id="14" name="Håndskrift 13">
                  <a:extLst>
                    <a:ext uri="{FF2B5EF4-FFF2-40B4-BE49-F238E27FC236}">
                      <a16:creationId xmlns:a16="http://schemas.microsoft.com/office/drawing/2014/main" id="{274A04F9-E99B-457E-A631-924E524686C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203135" y="1004190"/>
                  <a:ext cx="3812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Håndskrift 15">
                  <a:extLst>
                    <a:ext uri="{FF2B5EF4-FFF2-40B4-BE49-F238E27FC236}">
                      <a16:creationId xmlns:a16="http://schemas.microsoft.com/office/drawing/2014/main" id="{DBEFD0A3-0E1F-42C1-9D83-A7BDDEB52630}"/>
                    </a:ext>
                  </a:extLst>
                </p14:cNvPr>
                <p14:cNvContentPartPr/>
                <p14:nvPr/>
              </p14:nvContentPartPr>
              <p14:xfrm>
                <a:off x="8674375" y="909510"/>
                <a:ext cx="123480" cy="208080"/>
              </p14:xfrm>
            </p:contentPart>
          </mc:Choice>
          <mc:Fallback xmlns="">
            <p:pic>
              <p:nvPicPr>
                <p:cNvPr id="16" name="Håndskrift 15">
                  <a:extLst>
                    <a:ext uri="{FF2B5EF4-FFF2-40B4-BE49-F238E27FC236}">
                      <a16:creationId xmlns:a16="http://schemas.microsoft.com/office/drawing/2014/main" id="{DBEFD0A3-0E1F-42C1-9D83-A7BDDEB5263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668255" y="903401"/>
                  <a:ext cx="135720" cy="2202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Håndskrift 16">
                  <a:extLst>
                    <a:ext uri="{FF2B5EF4-FFF2-40B4-BE49-F238E27FC236}">
                      <a16:creationId xmlns:a16="http://schemas.microsoft.com/office/drawing/2014/main" id="{F8A95222-2584-4012-8106-E5C0746AE2D1}"/>
                    </a:ext>
                  </a:extLst>
                </p14:cNvPr>
                <p14:cNvContentPartPr/>
                <p14:nvPr/>
              </p14:nvContentPartPr>
              <p14:xfrm>
                <a:off x="8821615" y="1043430"/>
                <a:ext cx="109800" cy="89280"/>
              </p14:xfrm>
            </p:contentPart>
          </mc:Choice>
          <mc:Fallback xmlns="">
            <p:pic>
              <p:nvPicPr>
                <p:cNvPr id="17" name="Håndskrift 16">
                  <a:extLst>
                    <a:ext uri="{FF2B5EF4-FFF2-40B4-BE49-F238E27FC236}">
                      <a16:creationId xmlns:a16="http://schemas.microsoft.com/office/drawing/2014/main" id="{F8A95222-2584-4012-8106-E5C0746AE2D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815495" y="1037310"/>
                  <a:ext cx="1220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Håndskrift 17">
                  <a:extLst>
                    <a:ext uri="{FF2B5EF4-FFF2-40B4-BE49-F238E27FC236}">
                      <a16:creationId xmlns:a16="http://schemas.microsoft.com/office/drawing/2014/main" id="{CE706222-1B01-499B-8059-E109A1586B4E}"/>
                    </a:ext>
                  </a:extLst>
                </p14:cNvPr>
                <p14:cNvContentPartPr/>
                <p14:nvPr/>
              </p14:nvContentPartPr>
              <p14:xfrm>
                <a:off x="8999095" y="1023990"/>
                <a:ext cx="28800" cy="146880"/>
              </p14:xfrm>
            </p:contentPart>
          </mc:Choice>
          <mc:Fallback xmlns="">
            <p:pic>
              <p:nvPicPr>
                <p:cNvPr id="18" name="Håndskrift 17">
                  <a:extLst>
                    <a:ext uri="{FF2B5EF4-FFF2-40B4-BE49-F238E27FC236}">
                      <a16:creationId xmlns:a16="http://schemas.microsoft.com/office/drawing/2014/main" id="{CE706222-1B01-499B-8059-E109A1586B4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992975" y="1017870"/>
                  <a:ext cx="410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Håndskrift 18">
                  <a:extLst>
                    <a:ext uri="{FF2B5EF4-FFF2-40B4-BE49-F238E27FC236}">
                      <a16:creationId xmlns:a16="http://schemas.microsoft.com/office/drawing/2014/main" id="{030120A2-FF2F-457D-949D-17D0DC12D215}"/>
                    </a:ext>
                  </a:extLst>
                </p14:cNvPr>
                <p14:cNvContentPartPr/>
                <p14:nvPr/>
              </p14:nvContentPartPr>
              <p14:xfrm>
                <a:off x="9034015" y="1050270"/>
                <a:ext cx="159840" cy="106920"/>
              </p14:xfrm>
            </p:contentPart>
          </mc:Choice>
          <mc:Fallback xmlns="">
            <p:pic>
              <p:nvPicPr>
                <p:cNvPr id="19" name="Håndskrift 18">
                  <a:extLst>
                    <a:ext uri="{FF2B5EF4-FFF2-40B4-BE49-F238E27FC236}">
                      <a16:creationId xmlns:a16="http://schemas.microsoft.com/office/drawing/2014/main" id="{030120A2-FF2F-457D-949D-17D0DC12D21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027895" y="1044150"/>
                  <a:ext cx="172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Håndskrift 19">
                  <a:extLst>
                    <a:ext uri="{FF2B5EF4-FFF2-40B4-BE49-F238E27FC236}">
                      <a16:creationId xmlns:a16="http://schemas.microsoft.com/office/drawing/2014/main" id="{D0F57FE1-FBDA-4739-9D03-AF2C2AEA6F35}"/>
                    </a:ext>
                  </a:extLst>
                </p14:cNvPr>
                <p14:cNvContentPartPr/>
                <p14:nvPr/>
              </p14:nvContentPartPr>
              <p14:xfrm>
                <a:off x="9225175" y="1060350"/>
                <a:ext cx="203040" cy="101880"/>
              </p14:xfrm>
            </p:contentPart>
          </mc:Choice>
          <mc:Fallback xmlns="">
            <p:pic>
              <p:nvPicPr>
                <p:cNvPr id="20" name="Håndskrift 19">
                  <a:extLst>
                    <a:ext uri="{FF2B5EF4-FFF2-40B4-BE49-F238E27FC236}">
                      <a16:creationId xmlns:a16="http://schemas.microsoft.com/office/drawing/2014/main" id="{D0F57FE1-FBDA-4739-9D03-AF2C2AEA6F3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219055" y="1054230"/>
                  <a:ext cx="2152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Håndskrift 20">
                  <a:extLst>
                    <a:ext uri="{FF2B5EF4-FFF2-40B4-BE49-F238E27FC236}">
                      <a16:creationId xmlns:a16="http://schemas.microsoft.com/office/drawing/2014/main" id="{82D23A50-4509-4C6A-B831-298D937A481B}"/>
                    </a:ext>
                  </a:extLst>
                </p14:cNvPr>
                <p14:cNvContentPartPr/>
                <p14:nvPr/>
              </p14:nvContentPartPr>
              <p14:xfrm>
                <a:off x="9443695" y="998070"/>
                <a:ext cx="55440" cy="178920"/>
              </p14:xfrm>
            </p:contentPart>
          </mc:Choice>
          <mc:Fallback xmlns="">
            <p:pic>
              <p:nvPicPr>
                <p:cNvPr id="21" name="Håndskrift 20">
                  <a:extLst>
                    <a:ext uri="{FF2B5EF4-FFF2-40B4-BE49-F238E27FC236}">
                      <a16:creationId xmlns:a16="http://schemas.microsoft.com/office/drawing/2014/main" id="{82D23A50-4509-4C6A-B831-298D937A481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437575" y="991950"/>
                  <a:ext cx="6768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EA21CC6F-90EC-41D1-80A0-E16C3C9A2046}"/>
              </a:ext>
            </a:extLst>
          </p:cNvPr>
          <p:cNvGrpSpPr/>
          <p:nvPr/>
        </p:nvGrpSpPr>
        <p:grpSpPr>
          <a:xfrm>
            <a:off x="8148415" y="1745790"/>
            <a:ext cx="1247040" cy="217800"/>
            <a:chOff x="8148415" y="1745790"/>
            <a:chExt cx="1247040" cy="2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Håndskrift 22">
                  <a:extLst>
                    <a:ext uri="{FF2B5EF4-FFF2-40B4-BE49-F238E27FC236}">
                      <a16:creationId xmlns:a16="http://schemas.microsoft.com/office/drawing/2014/main" id="{2E9257D2-92B6-42E4-B158-E59440B33700}"/>
                    </a:ext>
                  </a:extLst>
                </p14:cNvPr>
                <p14:cNvContentPartPr/>
                <p14:nvPr/>
              </p14:nvContentPartPr>
              <p14:xfrm>
                <a:off x="8148415" y="1822110"/>
                <a:ext cx="167400" cy="136800"/>
              </p14:xfrm>
            </p:contentPart>
          </mc:Choice>
          <mc:Fallback xmlns="">
            <p:pic>
              <p:nvPicPr>
                <p:cNvPr id="23" name="Håndskrift 22">
                  <a:extLst>
                    <a:ext uri="{FF2B5EF4-FFF2-40B4-BE49-F238E27FC236}">
                      <a16:creationId xmlns:a16="http://schemas.microsoft.com/office/drawing/2014/main" id="{2E9257D2-92B6-42E4-B158-E59440B3370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42295" y="1815990"/>
                  <a:ext cx="1796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Håndskrift 23">
                  <a:extLst>
                    <a:ext uri="{FF2B5EF4-FFF2-40B4-BE49-F238E27FC236}">
                      <a16:creationId xmlns:a16="http://schemas.microsoft.com/office/drawing/2014/main" id="{5DF1A558-4C3B-4211-B725-912063408D28}"/>
                    </a:ext>
                  </a:extLst>
                </p14:cNvPr>
                <p14:cNvContentPartPr/>
                <p14:nvPr/>
              </p14:nvContentPartPr>
              <p14:xfrm>
                <a:off x="8212135" y="1872510"/>
                <a:ext cx="333360" cy="16200"/>
              </p14:xfrm>
            </p:contentPart>
          </mc:Choice>
          <mc:Fallback xmlns="">
            <p:pic>
              <p:nvPicPr>
                <p:cNvPr id="24" name="Håndskrift 23">
                  <a:extLst>
                    <a:ext uri="{FF2B5EF4-FFF2-40B4-BE49-F238E27FC236}">
                      <a16:creationId xmlns:a16="http://schemas.microsoft.com/office/drawing/2014/main" id="{5DF1A558-4C3B-4211-B725-912063408D2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206015" y="1866390"/>
                  <a:ext cx="345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Håndskrift 24">
                  <a:extLst>
                    <a:ext uri="{FF2B5EF4-FFF2-40B4-BE49-F238E27FC236}">
                      <a16:creationId xmlns:a16="http://schemas.microsoft.com/office/drawing/2014/main" id="{A3545FBB-1C80-4EC4-82A7-2B9BFC4EC24C}"/>
                    </a:ext>
                  </a:extLst>
                </p14:cNvPr>
                <p14:cNvContentPartPr/>
                <p14:nvPr/>
              </p14:nvContentPartPr>
              <p14:xfrm>
                <a:off x="8635135" y="1787910"/>
                <a:ext cx="35280" cy="147240"/>
              </p14:xfrm>
            </p:contentPart>
          </mc:Choice>
          <mc:Fallback xmlns="">
            <p:pic>
              <p:nvPicPr>
                <p:cNvPr id="25" name="Håndskrift 24">
                  <a:extLst>
                    <a:ext uri="{FF2B5EF4-FFF2-40B4-BE49-F238E27FC236}">
                      <a16:creationId xmlns:a16="http://schemas.microsoft.com/office/drawing/2014/main" id="{A3545FBB-1C80-4EC4-82A7-2B9BFC4EC24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629015" y="1781790"/>
                  <a:ext cx="475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Håndskrift 25">
                  <a:extLst>
                    <a:ext uri="{FF2B5EF4-FFF2-40B4-BE49-F238E27FC236}">
                      <a16:creationId xmlns:a16="http://schemas.microsoft.com/office/drawing/2014/main" id="{20D3E2CB-437E-412B-9088-88B092D6258D}"/>
                    </a:ext>
                  </a:extLst>
                </p14:cNvPr>
                <p14:cNvContentPartPr/>
                <p14:nvPr/>
              </p14:nvContentPartPr>
              <p14:xfrm>
                <a:off x="8725855" y="1829310"/>
                <a:ext cx="107280" cy="113760"/>
              </p14:xfrm>
            </p:contentPart>
          </mc:Choice>
          <mc:Fallback xmlns="">
            <p:pic>
              <p:nvPicPr>
                <p:cNvPr id="26" name="Håndskrift 25">
                  <a:extLst>
                    <a:ext uri="{FF2B5EF4-FFF2-40B4-BE49-F238E27FC236}">
                      <a16:creationId xmlns:a16="http://schemas.microsoft.com/office/drawing/2014/main" id="{20D3E2CB-437E-412B-9088-88B092D6258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719735" y="1823190"/>
                  <a:ext cx="119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Håndskrift 26">
                  <a:extLst>
                    <a:ext uri="{FF2B5EF4-FFF2-40B4-BE49-F238E27FC236}">
                      <a16:creationId xmlns:a16="http://schemas.microsoft.com/office/drawing/2014/main" id="{B7CF72A6-B2C1-459D-93AD-7D703E5E3592}"/>
                    </a:ext>
                  </a:extLst>
                </p14:cNvPr>
                <p14:cNvContentPartPr/>
                <p14:nvPr/>
              </p14:nvContentPartPr>
              <p14:xfrm>
                <a:off x="8870935" y="1767030"/>
                <a:ext cx="25920" cy="194040"/>
              </p14:xfrm>
            </p:contentPart>
          </mc:Choice>
          <mc:Fallback xmlns="">
            <p:pic>
              <p:nvPicPr>
                <p:cNvPr id="27" name="Håndskrift 26">
                  <a:extLst>
                    <a:ext uri="{FF2B5EF4-FFF2-40B4-BE49-F238E27FC236}">
                      <a16:creationId xmlns:a16="http://schemas.microsoft.com/office/drawing/2014/main" id="{B7CF72A6-B2C1-459D-93AD-7D703E5E359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864815" y="1760910"/>
                  <a:ext cx="381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Håndskrift 27">
                  <a:extLst>
                    <a:ext uri="{FF2B5EF4-FFF2-40B4-BE49-F238E27FC236}">
                      <a16:creationId xmlns:a16="http://schemas.microsoft.com/office/drawing/2014/main" id="{5FD1621F-995E-49A9-8D75-DFD2E2097CC0}"/>
                    </a:ext>
                  </a:extLst>
                </p14:cNvPr>
                <p14:cNvContentPartPr/>
                <p14:nvPr/>
              </p14:nvContentPartPr>
              <p14:xfrm>
                <a:off x="8916655" y="1809150"/>
                <a:ext cx="167400" cy="92520"/>
              </p14:xfrm>
            </p:contentPart>
          </mc:Choice>
          <mc:Fallback xmlns="">
            <p:pic>
              <p:nvPicPr>
                <p:cNvPr id="28" name="Håndskrift 27">
                  <a:extLst>
                    <a:ext uri="{FF2B5EF4-FFF2-40B4-BE49-F238E27FC236}">
                      <a16:creationId xmlns:a16="http://schemas.microsoft.com/office/drawing/2014/main" id="{5FD1621F-995E-49A9-8D75-DFD2E2097CC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910535" y="1803030"/>
                  <a:ext cx="1796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Håndskrift 28">
                  <a:extLst>
                    <a:ext uri="{FF2B5EF4-FFF2-40B4-BE49-F238E27FC236}">
                      <a16:creationId xmlns:a16="http://schemas.microsoft.com/office/drawing/2014/main" id="{F2B04AB1-F2E4-428E-933F-14244EE65CCB}"/>
                    </a:ext>
                  </a:extLst>
                </p14:cNvPr>
                <p14:cNvContentPartPr/>
                <p14:nvPr/>
              </p14:nvContentPartPr>
              <p14:xfrm>
                <a:off x="9113575" y="1842990"/>
                <a:ext cx="228240" cy="94320"/>
              </p14:xfrm>
            </p:contentPart>
          </mc:Choice>
          <mc:Fallback xmlns="">
            <p:pic>
              <p:nvPicPr>
                <p:cNvPr id="29" name="Håndskrift 28">
                  <a:extLst>
                    <a:ext uri="{FF2B5EF4-FFF2-40B4-BE49-F238E27FC236}">
                      <a16:creationId xmlns:a16="http://schemas.microsoft.com/office/drawing/2014/main" id="{F2B04AB1-F2E4-428E-933F-14244EE65CC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107455" y="1836870"/>
                  <a:ext cx="2404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Håndskrift 29">
                  <a:extLst>
                    <a:ext uri="{FF2B5EF4-FFF2-40B4-BE49-F238E27FC236}">
                      <a16:creationId xmlns:a16="http://schemas.microsoft.com/office/drawing/2014/main" id="{94D0A6CA-D48D-49E5-A98A-48A44F44F272}"/>
                    </a:ext>
                  </a:extLst>
                </p14:cNvPr>
                <p14:cNvContentPartPr/>
                <p14:nvPr/>
              </p14:nvContentPartPr>
              <p14:xfrm>
                <a:off x="9380695" y="1745790"/>
                <a:ext cx="14760" cy="217800"/>
              </p14:xfrm>
            </p:contentPart>
          </mc:Choice>
          <mc:Fallback xmlns="">
            <p:pic>
              <p:nvPicPr>
                <p:cNvPr id="30" name="Håndskrift 29">
                  <a:extLst>
                    <a:ext uri="{FF2B5EF4-FFF2-40B4-BE49-F238E27FC236}">
                      <a16:creationId xmlns:a16="http://schemas.microsoft.com/office/drawing/2014/main" id="{94D0A6CA-D48D-49E5-A98A-48A44F44F27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374575" y="1739670"/>
                  <a:ext cx="27000" cy="23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e 39">
            <a:extLst>
              <a:ext uri="{FF2B5EF4-FFF2-40B4-BE49-F238E27FC236}">
                <a16:creationId xmlns:a16="http://schemas.microsoft.com/office/drawing/2014/main" id="{2B73C557-F104-45C0-BC30-E0ACB4ECAF8C}"/>
              </a:ext>
            </a:extLst>
          </p:cNvPr>
          <p:cNvGrpSpPr/>
          <p:nvPr/>
        </p:nvGrpSpPr>
        <p:grpSpPr>
          <a:xfrm>
            <a:off x="7950055" y="2970510"/>
            <a:ext cx="1121400" cy="183240"/>
            <a:chOff x="7950055" y="2970510"/>
            <a:chExt cx="1121400" cy="18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Håndskrift 31">
                  <a:extLst>
                    <a:ext uri="{FF2B5EF4-FFF2-40B4-BE49-F238E27FC236}">
                      <a16:creationId xmlns:a16="http://schemas.microsoft.com/office/drawing/2014/main" id="{D87C3179-4702-4982-986B-4F22F7078742}"/>
                    </a:ext>
                  </a:extLst>
                </p14:cNvPr>
                <p14:cNvContentPartPr/>
                <p14:nvPr/>
              </p14:nvContentPartPr>
              <p14:xfrm>
                <a:off x="7950055" y="3008310"/>
                <a:ext cx="154800" cy="114840"/>
              </p14:xfrm>
            </p:contentPart>
          </mc:Choice>
          <mc:Fallback xmlns="">
            <p:pic>
              <p:nvPicPr>
                <p:cNvPr id="32" name="Håndskrift 31">
                  <a:extLst>
                    <a:ext uri="{FF2B5EF4-FFF2-40B4-BE49-F238E27FC236}">
                      <a16:creationId xmlns:a16="http://schemas.microsoft.com/office/drawing/2014/main" id="{D87C3179-4702-4982-986B-4F22F707874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943935" y="3002190"/>
                  <a:ext cx="1670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Håndskrift 32">
                  <a:extLst>
                    <a:ext uri="{FF2B5EF4-FFF2-40B4-BE49-F238E27FC236}">
                      <a16:creationId xmlns:a16="http://schemas.microsoft.com/office/drawing/2014/main" id="{CC8E8FE4-F22A-4486-A9FD-D538EAB37849}"/>
                    </a:ext>
                  </a:extLst>
                </p14:cNvPr>
                <p14:cNvContentPartPr/>
                <p14:nvPr/>
              </p14:nvContentPartPr>
              <p14:xfrm>
                <a:off x="7969855" y="3058710"/>
                <a:ext cx="378720" cy="19800"/>
              </p14:xfrm>
            </p:contentPart>
          </mc:Choice>
          <mc:Fallback xmlns="">
            <p:pic>
              <p:nvPicPr>
                <p:cNvPr id="33" name="Håndskrift 32">
                  <a:extLst>
                    <a:ext uri="{FF2B5EF4-FFF2-40B4-BE49-F238E27FC236}">
                      <a16:creationId xmlns:a16="http://schemas.microsoft.com/office/drawing/2014/main" id="{CC8E8FE4-F22A-4486-A9FD-D538EAB3784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963735" y="3052590"/>
                  <a:ext cx="390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Håndskrift 33">
                  <a:extLst>
                    <a:ext uri="{FF2B5EF4-FFF2-40B4-BE49-F238E27FC236}">
                      <a16:creationId xmlns:a16="http://schemas.microsoft.com/office/drawing/2014/main" id="{A23AF97B-EDC4-48B6-9894-A45FD4F3CAFF}"/>
                    </a:ext>
                  </a:extLst>
                </p14:cNvPr>
                <p14:cNvContentPartPr/>
                <p14:nvPr/>
              </p14:nvContentPartPr>
              <p14:xfrm>
                <a:off x="8441455" y="2970510"/>
                <a:ext cx="37080" cy="183240"/>
              </p14:xfrm>
            </p:contentPart>
          </mc:Choice>
          <mc:Fallback xmlns="">
            <p:pic>
              <p:nvPicPr>
                <p:cNvPr id="34" name="Håndskrift 33">
                  <a:extLst>
                    <a:ext uri="{FF2B5EF4-FFF2-40B4-BE49-F238E27FC236}">
                      <a16:creationId xmlns:a16="http://schemas.microsoft.com/office/drawing/2014/main" id="{A23AF97B-EDC4-48B6-9894-A45FD4F3CAF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435335" y="2964390"/>
                  <a:ext cx="493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Håndskrift 34">
                  <a:extLst>
                    <a:ext uri="{FF2B5EF4-FFF2-40B4-BE49-F238E27FC236}">
                      <a16:creationId xmlns:a16="http://schemas.microsoft.com/office/drawing/2014/main" id="{15767CC2-0248-4E86-B9C7-02C5767E8BC2}"/>
                    </a:ext>
                  </a:extLst>
                </p14:cNvPr>
                <p14:cNvContentPartPr/>
                <p14:nvPr/>
              </p14:nvContentPartPr>
              <p14:xfrm>
                <a:off x="8541175" y="3041790"/>
                <a:ext cx="77400" cy="85680"/>
              </p14:xfrm>
            </p:contentPart>
          </mc:Choice>
          <mc:Fallback xmlns="">
            <p:pic>
              <p:nvPicPr>
                <p:cNvPr id="35" name="Håndskrift 34">
                  <a:extLst>
                    <a:ext uri="{FF2B5EF4-FFF2-40B4-BE49-F238E27FC236}">
                      <a16:creationId xmlns:a16="http://schemas.microsoft.com/office/drawing/2014/main" id="{15767CC2-0248-4E86-B9C7-02C5767E8BC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535055" y="3035670"/>
                  <a:ext cx="896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Håndskrift 35">
                  <a:extLst>
                    <a:ext uri="{FF2B5EF4-FFF2-40B4-BE49-F238E27FC236}">
                      <a16:creationId xmlns:a16="http://schemas.microsoft.com/office/drawing/2014/main" id="{42EC29FA-0F3E-4145-AE81-52FEA3DA6DBA}"/>
                    </a:ext>
                  </a:extLst>
                </p14:cNvPr>
                <p14:cNvContentPartPr/>
                <p14:nvPr/>
              </p14:nvContentPartPr>
              <p14:xfrm>
                <a:off x="8707855" y="2981670"/>
                <a:ext cx="9360" cy="145800"/>
              </p14:xfrm>
            </p:contentPart>
          </mc:Choice>
          <mc:Fallback xmlns="">
            <p:pic>
              <p:nvPicPr>
                <p:cNvPr id="36" name="Håndskrift 35">
                  <a:extLst>
                    <a:ext uri="{FF2B5EF4-FFF2-40B4-BE49-F238E27FC236}">
                      <a16:creationId xmlns:a16="http://schemas.microsoft.com/office/drawing/2014/main" id="{42EC29FA-0F3E-4145-AE81-52FEA3DA6DB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701735" y="2975550"/>
                  <a:ext cx="21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Håndskrift 36">
                  <a:extLst>
                    <a:ext uri="{FF2B5EF4-FFF2-40B4-BE49-F238E27FC236}">
                      <a16:creationId xmlns:a16="http://schemas.microsoft.com/office/drawing/2014/main" id="{329F9825-B820-4A07-9DEE-36A5B3BAF080}"/>
                    </a:ext>
                  </a:extLst>
                </p14:cNvPr>
                <p14:cNvContentPartPr/>
                <p14:nvPr/>
              </p14:nvContentPartPr>
              <p14:xfrm>
                <a:off x="8686615" y="3025590"/>
                <a:ext cx="138240" cy="118440"/>
              </p14:xfrm>
            </p:contentPart>
          </mc:Choice>
          <mc:Fallback xmlns="">
            <p:pic>
              <p:nvPicPr>
                <p:cNvPr id="37" name="Håndskrift 36">
                  <a:extLst>
                    <a:ext uri="{FF2B5EF4-FFF2-40B4-BE49-F238E27FC236}">
                      <a16:creationId xmlns:a16="http://schemas.microsoft.com/office/drawing/2014/main" id="{329F9825-B820-4A07-9DEE-36A5B3BAF08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680495" y="3019470"/>
                  <a:ext cx="1504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Håndskrift 37">
                  <a:extLst>
                    <a:ext uri="{FF2B5EF4-FFF2-40B4-BE49-F238E27FC236}">
                      <a16:creationId xmlns:a16="http://schemas.microsoft.com/office/drawing/2014/main" id="{518DF555-9758-49DE-AD58-3EF3B4565448}"/>
                    </a:ext>
                  </a:extLst>
                </p14:cNvPr>
                <p14:cNvContentPartPr/>
                <p14:nvPr/>
              </p14:nvContentPartPr>
              <p14:xfrm>
                <a:off x="8845735" y="3057990"/>
                <a:ext cx="178920" cy="90360"/>
              </p14:xfrm>
            </p:contentPart>
          </mc:Choice>
          <mc:Fallback xmlns="">
            <p:pic>
              <p:nvPicPr>
                <p:cNvPr id="38" name="Håndskrift 37">
                  <a:extLst>
                    <a:ext uri="{FF2B5EF4-FFF2-40B4-BE49-F238E27FC236}">
                      <a16:creationId xmlns:a16="http://schemas.microsoft.com/office/drawing/2014/main" id="{518DF555-9758-49DE-AD58-3EF3B456544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839615" y="3051870"/>
                  <a:ext cx="1911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Håndskrift 38">
                  <a:extLst>
                    <a:ext uri="{FF2B5EF4-FFF2-40B4-BE49-F238E27FC236}">
                      <a16:creationId xmlns:a16="http://schemas.microsoft.com/office/drawing/2014/main" id="{26BDBCB4-F336-4A9F-9A66-B9CB05CCCDC3}"/>
                    </a:ext>
                  </a:extLst>
                </p14:cNvPr>
                <p14:cNvContentPartPr/>
                <p14:nvPr/>
              </p14:nvContentPartPr>
              <p14:xfrm>
                <a:off x="9055255" y="2975910"/>
                <a:ext cx="16200" cy="147960"/>
              </p14:xfrm>
            </p:contentPart>
          </mc:Choice>
          <mc:Fallback xmlns="">
            <p:pic>
              <p:nvPicPr>
                <p:cNvPr id="39" name="Håndskrift 38">
                  <a:extLst>
                    <a:ext uri="{FF2B5EF4-FFF2-40B4-BE49-F238E27FC236}">
                      <a16:creationId xmlns:a16="http://schemas.microsoft.com/office/drawing/2014/main" id="{26BDBCB4-F336-4A9F-9A66-B9CB05CCCDC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049135" y="2969790"/>
                  <a:ext cx="28440" cy="16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" name="Håndskrift 40">
                <a:extLst>
                  <a:ext uri="{FF2B5EF4-FFF2-40B4-BE49-F238E27FC236}">
                    <a16:creationId xmlns:a16="http://schemas.microsoft.com/office/drawing/2014/main" id="{CA9B97E2-002C-4B23-BDEE-126BD6787C5D}"/>
                  </a:ext>
                </a:extLst>
              </p14:cNvPr>
              <p14:cNvContentPartPr/>
              <p14:nvPr/>
            </p14:nvContentPartPr>
            <p14:xfrm>
              <a:off x="9139855" y="3122790"/>
              <a:ext cx="76320" cy="79920"/>
            </p14:xfrm>
          </p:contentPart>
        </mc:Choice>
        <mc:Fallback xmlns="">
          <p:pic>
            <p:nvPicPr>
              <p:cNvPr id="41" name="Håndskrift 40">
                <a:extLst>
                  <a:ext uri="{FF2B5EF4-FFF2-40B4-BE49-F238E27FC236}">
                    <a16:creationId xmlns:a16="http://schemas.microsoft.com/office/drawing/2014/main" id="{CA9B97E2-002C-4B23-BDEE-126BD6787C5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133735" y="3116670"/>
                <a:ext cx="88560" cy="9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pe 48">
            <a:extLst>
              <a:ext uri="{FF2B5EF4-FFF2-40B4-BE49-F238E27FC236}">
                <a16:creationId xmlns:a16="http://schemas.microsoft.com/office/drawing/2014/main" id="{400EEB68-794F-40AF-B353-626D84910C5D}"/>
              </a:ext>
            </a:extLst>
          </p:cNvPr>
          <p:cNvGrpSpPr/>
          <p:nvPr/>
        </p:nvGrpSpPr>
        <p:grpSpPr>
          <a:xfrm>
            <a:off x="9337495" y="3018750"/>
            <a:ext cx="500400" cy="173880"/>
            <a:chOff x="9337495" y="3018750"/>
            <a:chExt cx="500400" cy="17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Håndskrift 43">
                  <a:extLst>
                    <a:ext uri="{FF2B5EF4-FFF2-40B4-BE49-F238E27FC236}">
                      <a16:creationId xmlns:a16="http://schemas.microsoft.com/office/drawing/2014/main" id="{516C8C7A-5516-4D84-9C45-67978DB41EAE}"/>
                    </a:ext>
                  </a:extLst>
                </p14:cNvPr>
                <p14:cNvContentPartPr/>
                <p14:nvPr/>
              </p14:nvContentPartPr>
              <p14:xfrm>
                <a:off x="9337495" y="3018750"/>
                <a:ext cx="162720" cy="150120"/>
              </p14:xfrm>
            </p:contentPart>
          </mc:Choice>
          <mc:Fallback xmlns="">
            <p:pic>
              <p:nvPicPr>
                <p:cNvPr id="44" name="Håndskrift 43">
                  <a:extLst>
                    <a:ext uri="{FF2B5EF4-FFF2-40B4-BE49-F238E27FC236}">
                      <a16:creationId xmlns:a16="http://schemas.microsoft.com/office/drawing/2014/main" id="{516C8C7A-5516-4D84-9C45-67978DB41EA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331375" y="3012630"/>
                  <a:ext cx="1749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Håndskrift 44">
                  <a:extLst>
                    <a:ext uri="{FF2B5EF4-FFF2-40B4-BE49-F238E27FC236}">
                      <a16:creationId xmlns:a16="http://schemas.microsoft.com/office/drawing/2014/main" id="{98220D27-3BC7-4EA4-A25B-F76E32FE4259}"/>
                    </a:ext>
                  </a:extLst>
                </p14:cNvPr>
                <p14:cNvContentPartPr/>
                <p14:nvPr/>
              </p14:nvContentPartPr>
              <p14:xfrm>
                <a:off x="9534775" y="3079950"/>
                <a:ext cx="109080" cy="110520"/>
              </p14:xfrm>
            </p:contentPart>
          </mc:Choice>
          <mc:Fallback xmlns="">
            <p:pic>
              <p:nvPicPr>
                <p:cNvPr id="45" name="Håndskrift 44">
                  <a:extLst>
                    <a:ext uri="{FF2B5EF4-FFF2-40B4-BE49-F238E27FC236}">
                      <a16:creationId xmlns:a16="http://schemas.microsoft.com/office/drawing/2014/main" id="{98220D27-3BC7-4EA4-A25B-F76E32FE425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528655" y="3073830"/>
                  <a:ext cx="1213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Håndskrift 45">
                  <a:extLst>
                    <a:ext uri="{FF2B5EF4-FFF2-40B4-BE49-F238E27FC236}">
                      <a16:creationId xmlns:a16="http://schemas.microsoft.com/office/drawing/2014/main" id="{EFF4B49F-580B-4174-B345-61880081950B}"/>
                    </a:ext>
                  </a:extLst>
                </p14:cNvPr>
                <p14:cNvContentPartPr/>
                <p14:nvPr/>
              </p14:nvContentPartPr>
              <p14:xfrm>
                <a:off x="9707215" y="3078150"/>
                <a:ext cx="130680" cy="114480"/>
              </p14:xfrm>
            </p:contentPart>
          </mc:Choice>
          <mc:Fallback xmlns="">
            <p:pic>
              <p:nvPicPr>
                <p:cNvPr id="46" name="Håndskrift 45">
                  <a:extLst>
                    <a:ext uri="{FF2B5EF4-FFF2-40B4-BE49-F238E27FC236}">
                      <a16:creationId xmlns:a16="http://schemas.microsoft.com/office/drawing/2014/main" id="{EFF4B49F-580B-4174-B345-61880081950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701095" y="3072030"/>
                  <a:ext cx="142920" cy="12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7" name="Håndskrift 46">
                <a:extLst>
                  <a:ext uri="{FF2B5EF4-FFF2-40B4-BE49-F238E27FC236}">
                    <a16:creationId xmlns:a16="http://schemas.microsoft.com/office/drawing/2014/main" id="{90DB7D54-4FCD-4595-B27F-FAE9D0DCA6E0}"/>
                  </a:ext>
                </a:extLst>
              </p14:cNvPr>
              <p14:cNvContentPartPr/>
              <p14:nvPr/>
            </p14:nvContentPartPr>
            <p14:xfrm>
              <a:off x="10240015" y="3152310"/>
              <a:ext cx="23760" cy="90720"/>
            </p14:xfrm>
          </p:contentPart>
        </mc:Choice>
        <mc:Fallback xmlns="">
          <p:pic>
            <p:nvPicPr>
              <p:cNvPr id="47" name="Håndskrift 46">
                <a:extLst>
                  <a:ext uri="{FF2B5EF4-FFF2-40B4-BE49-F238E27FC236}">
                    <a16:creationId xmlns:a16="http://schemas.microsoft.com/office/drawing/2014/main" id="{90DB7D54-4FCD-4595-B27F-FAE9D0DCA6E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233895" y="3146190"/>
                <a:ext cx="360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8" name="Håndskrift 47">
                <a:extLst>
                  <a:ext uri="{FF2B5EF4-FFF2-40B4-BE49-F238E27FC236}">
                    <a16:creationId xmlns:a16="http://schemas.microsoft.com/office/drawing/2014/main" id="{918C49BC-741F-44FF-B13E-1F2A1C0C4E15}"/>
                  </a:ext>
                </a:extLst>
              </p14:cNvPr>
              <p14:cNvContentPartPr/>
              <p14:nvPr/>
            </p14:nvContentPartPr>
            <p14:xfrm>
              <a:off x="10251895" y="3038910"/>
              <a:ext cx="360" cy="360"/>
            </p14:xfrm>
          </p:contentPart>
        </mc:Choice>
        <mc:Fallback xmlns="">
          <p:pic>
            <p:nvPicPr>
              <p:cNvPr id="48" name="Håndskrift 47">
                <a:extLst>
                  <a:ext uri="{FF2B5EF4-FFF2-40B4-BE49-F238E27FC236}">
                    <a16:creationId xmlns:a16="http://schemas.microsoft.com/office/drawing/2014/main" id="{918C49BC-741F-44FF-B13E-1F2A1C0C4E1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245775" y="3032790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uppe 52">
            <a:extLst>
              <a:ext uri="{FF2B5EF4-FFF2-40B4-BE49-F238E27FC236}">
                <a16:creationId xmlns:a16="http://schemas.microsoft.com/office/drawing/2014/main" id="{F4996BDC-5F20-4113-A1EF-B66E58D377F9}"/>
              </a:ext>
            </a:extLst>
          </p:cNvPr>
          <p:cNvGrpSpPr/>
          <p:nvPr/>
        </p:nvGrpSpPr>
        <p:grpSpPr>
          <a:xfrm>
            <a:off x="10442335" y="3004710"/>
            <a:ext cx="270000" cy="222480"/>
            <a:chOff x="10442335" y="3004710"/>
            <a:chExt cx="270000" cy="22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Håndskrift 49">
                  <a:extLst>
                    <a:ext uri="{FF2B5EF4-FFF2-40B4-BE49-F238E27FC236}">
                      <a16:creationId xmlns:a16="http://schemas.microsoft.com/office/drawing/2014/main" id="{2453A768-0EC0-4627-AEEC-5F3462A2785A}"/>
                    </a:ext>
                  </a:extLst>
                </p14:cNvPr>
                <p14:cNvContentPartPr/>
                <p14:nvPr/>
              </p14:nvContentPartPr>
              <p14:xfrm>
                <a:off x="10442335" y="3119190"/>
                <a:ext cx="137880" cy="108000"/>
              </p14:xfrm>
            </p:contentPart>
          </mc:Choice>
          <mc:Fallback xmlns="">
            <p:pic>
              <p:nvPicPr>
                <p:cNvPr id="50" name="Håndskrift 49">
                  <a:extLst>
                    <a:ext uri="{FF2B5EF4-FFF2-40B4-BE49-F238E27FC236}">
                      <a16:creationId xmlns:a16="http://schemas.microsoft.com/office/drawing/2014/main" id="{2453A768-0EC0-4627-AEEC-5F3462A2785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436215" y="3113070"/>
                  <a:ext cx="150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Håndskrift 50">
                  <a:extLst>
                    <a:ext uri="{FF2B5EF4-FFF2-40B4-BE49-F238E27FC236}">
                      <a16:creationId xmlns:a16="http://schemas.microsoft.com/office/drawing/2014/main" id="{BD6ADDEE-4B0A-44A1-A634-D20FF22D86EA}"/>
                    </a:ext>
                  </a:extLst>
                </p14:cNvPr>
                <p14:cNvContentPartPr/>
                <p14:nvPr/>
              </p14:nvContentPartPr>
              <p14:xfrm>
                <a:off x="10618735" y="3004710"/>
                <a:ext cx="25200" cy="199800"/>
              </p14:xfrm>
            </p:contentPart>
          </mc:Choice>
          <mc:Fallback xmlns="">
            <p:pic>
              <p:nvPicPr>
                <p:cNvPr id="51" name="Håndskrift 50">
                  <a:extLst>
                    <a:ext uri="{FF2B5EF4-FFF2-40B4-BE49-F238E27FC236}">
                      <a16:creationId xmlns:a16="http://schemas.microsoft.com/office/drawing/2014/main" id="{BD6ADDEE-4B0A-44A1-A634-D20FF22D86E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612615" y="2998590"/>
                  <a:ext cx="374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Håndskrift 51">
                  <a:extLst>
                    <a:ext uri="{FF2B5EF4-FFF2-40B4-BE49-F238E27FC236}">
                      <a16:creationId xmlns:a16="http://schemas.microsoft.com/office/drawing/2014/main" id="{5CE55647-8F2E-4ABB-A75C-0E05AE16BD77}"/>
                    </a:ext>
                  </a:extLst>
                </p14:cNvPr>
                <p14:cNvContentPartPr/>
                <p14:nvPr/>
              </p14:nvContentPartPr>
              <p14:xfrm>
                <a:off x="10595335" y="3117030"/>
                <a:ext cx="117000" cy="11880"/>
              </p14:xfrm>
            </p:contentPart>
          </mc:Choice>
          <mc:Fallback xmlns="">
            <p:pic>
              <p:nvPicPr>
                <p:cNvPr id="52" name="Håndskrift 51">
                  <a:extLst>
                    <a:ext uri="{FF2B5EF4-FFF2-40B4-BE49-F238E27FC236}">
                      <a16:creationId xmlns:a16="http://schemas.microsoft.com/office/drawing/2014/main" id="{5CE55647-8F2E-4ABB-A75C-0E05AE16BD7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589215" y="3110910"/>
                  <a:ext cx="12924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uppe 67">
            <a:extLst>
              <a:ext uri="{FF2B5EF4-FFF2-40B4-BE49-F238E27FC236}">
                <a16:creationId xmlns:a16="http://schemas.microsoft.com/office/drawing/2014/main" id="{04C0D9F9-02A3-44E3-9F90-DF004B6F6B9E}"/>
              </a:ext>
            </a:extLst>
          </p:cNvPr>
          <p:cNvGrpSpPr/>
          <p:nvPr/>
        </p:nvGrpSpPr>
        <p:grpSpPr>
          <a:xfrm>
            <a:off x="9494095" y="3380910"/>
            <a:ext cx="1261440" cy="298800"/>
            <a:chOff x="9494095" y="3380910"/>
            <a:chExt cx="1261440" cy="29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Håndskrift 53">
                  <a:extLst>
                    <a:ext uri="{FF2B5EF4-FFF2-40B4-BE49-F238E27FC236}">
                      <a16:creationId xmlns:a16="http://schemas.microsoft.com/office/drawing/2014/main" id="{D8D1BEC0-68DD-4AE1-B22A-CA0815990FBA}"/>
                    </a:ext>
                  </a:extLst>
                </p14:cNvPr>
                <p14:cNvContentPartPr/>
                <p14:nvPr/>
              </p14:nvContentPartPr>
              <p14:xfrm>
                <a:off x="9494095" y="3399990"/>
                <a:ext cx="124560" cy="94320"/>
              </p14:xfrm>
            </p:contentPart>
          </mc:Choice>
          <mc:Fallback xmlns="">
            <p:pic>
              <p:nvPicPr>
                <p:cNvPr id="54" name="Håndskrift 53">
                  <a:extLst>
                    <a:ext uri="{FF2B5EF4-FFF2-40B4-BE49-F238E27FC236}">
                      <a16:creationId xmlns:a16="http://schemas.microsoft.com/office/drawing/2014/main" id="{D8D1BEC0-68DD-4AE1-B22A-CA0815990FB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487975" y="3393870"/>
                  <a:ext cx="1368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Håndskrift 54">
                  <a:extLst>
                    <a:ext uri="{FF2B5EF4-FFF2-40B4-BE49-F238E27FC236}">
                      <a16:creationId xmlns:a16="http://schemas.microsoft.com/office/drawing/2014/main" id="{7A19761E-17A1-43CE-881D-33B2FB079A5F}"/>
                    </a:ext>
                  </a:extLst>
                </p14:cNvPr>
                <p14:cNvContentPartPr/>
                <p14:nvPr/>
              </p14:nvContentPartPr>
              <p14:xfrm>
                <a:off x="9646375" y="3424110"/>
                <a:ext cx="83520" cy="82080"/>
              </p14:xfrm>
            </p:contentPart>
          </mc:Choice>
          <mc:Fallback xmlns="">
            <p:pic>
              <p:nvPicPr>
                <p:cNvPr id="55" name="Håndskrift 54">
                  <a:extLst>
                    <a:ext uri="{FF2B5EF4-FFF2-40B4-BE49-F238E27FC236}">
                      <a16:creationId xmlns:a16="http://schemas.microsoft.com/office/drawing/2014/main" id="{7A19761E-17A1-43CE-881D-33B2FB079A5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640255" y="3417990"/>
                  <a:ext cx="957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Håndskrift 55">
                  <a:extLst>
                    <a:ext uri="{FF2B5EF4-FFF2-40B4-BE49-F238E27FC236}">
                      <a16:creationId xmlns:a16="http://schemas.microsoft.com/office/drawing/2014/main" id="{97E0EB2F-9344-4206-82E7-413A3C678589}"/>
                    </a:ext>
                  </a:extLst>
                </p14:cNvPr>
                <p14:cNvContentPartPr/>
                <p14:nvPr/>
              </p14:nvContentPartPr>
              <p14:xfrm>
                <a:off x="9763015" y="3436350"/>
                <a:ext cx="70920" cy="78840"/>
              </p14:xfrm>
            </p:contentPart>
          </mc:Choice>
          <mc:Fallback xmlns="">
            <p:pic>
              <p:nvPicPr>
                <p:cNvPr id="56" name="Håndskrift 55">
                  <a:extLst>
                    <a:ext uri="{FF2B5EF4-FFF2-40B4-BE49-F238E27FC236}">
                      <a16:creationId xmlns:a16="http://schemas.microsoft.com/office/drawing/2014/main" id="{97E0EB2F-9344-4206-82E7-413A3C67858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756895" y="3430230"/>
                  <a:ext cx="831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Håndskrift 56">
                  <a:extLst>
                    <a:ext uri="{FF2B5EF4-FFF2-40B4-BE49-F238E27FC236}">
                      <a16:creationId xmlns:a16="http://schemas.microsoft.com/office/drawing/2014/main" id="{1B15AD3D-6619-4387-8093-E5AF6BC54A8B}"/>
                    </a:ext>
                  </a:extLst>
                </p14:cNvPr>
                <p14:cNvContentPartPr/>
                <p14:nvPr/>
              </p14:nvContentPartPr>
              <p14:xfrm>
                <a:off x="9859855" y="3459750"/>
                <a:ext cx="137160" cy="78840"/>
              </p14:xfrm>
            </p:contentPart>
          </mc:Choice>
          <mc:Fallback xmlns="">
            <p:pic>
              <p:nvPicPr>
                <p:cNvPr id="57" name="Håndskrift 56">
                  <a:extLst>
                    <a:ext uri="{FF2B5EF4-FFF2-40B4-BE49-F238E27FC236}">
                      <a16:creationId xmlns:a16="http://schemas.microsoft.com/office/drawing/2014/main" id="{1B15AD3D-6619-4387-8093-E5AF6BC54A8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853735" y="3453630"/>
                  <a:ext cx="1494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Håndskrift 57">
                  <a:extLst>
                    <a:ext uri="{FF2B5EF4-FFF2-40B4-BE49-F238E27FC236}">
                      <a16:creationId xmlns:a16="http://schemas.microsoft.com/office/drawing/2014/main" id="{50F01729-B8FF-42C9-AE4E-842FC384E0F6}"/>
                    </a:ext>
                  </a:extLst>
                </p14:cNvPr>
                <p14:cNvContentPartPr/>
                <p14:nvPr/>
              </p14:nvContentPartPr>
              <p14:xfrm>
                <a:off x="10017535" y="3380910"/>
                <a:ext cx="51120" cy="174600"/>
              </p14:xfrm>
            </p:contentPart>
          </mc:Choice>
          <mc:Fallback xmlns="">
            <p:pic>
              <p:nvPicPr>
                <p:cNvPr id="58" name="Håndskrift 57">
                  <a:extLst>
                    <a:ext uri="{FF2B5EF4-FFF2-40B4-BE49-F238E27FC236}">
                      <a16:creationId xmlns:a16="http://schemas.microsoft.com/office/drawing/2014/main" id="{50F01729-B8FF-42C9-AE4E-842FC384E0F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011415" y="3374790"/>
                  <a:ext cx="633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Håndskrift 58">
                  <a:extLst>
                    <a:ext uri="{FF2B5EF4-FFF2-40B4-BE49-F238E27FC236}">
                      <a16:creationId xmlns:a16="http://schemas.microsoft.com/office/drawing/2014/main" id="{3AC2434A-32FB-48F3-8F93-B7AAC0E53AB4}"/>
                    </a:ext>
                  </a:extLst>
                </p14:cNvPr>
                <p14:cNvContentPartPr/>
                <p14:nvPr/>
              </p14:nvContentPartPr>
              <p14:xfrm>
                <a:off x="10016815" y="3466590"/>
                <a:ext cx="102240" cy="2160"/>
              </p14:xfrm>
            </p:contentPart>
          </mc:Choice>
          <mc:Fallback xmlns="">
            <p:pic>
              <p:nvPicPr>
                <p:cNvPr id="59" name="Håndskrift 58">
                  <a:extLst>
                    <a:ext uri="{FF2B5EF4-FFF2-40B4-BE49-F238E27FC236}">
                      <a16:creationId xmlns:a16="http://schemas.microsoft.com/office/drawing/2014/main" id="{3AC2434A-32FB-48F3-8F93-B7AAC0E53AB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010695" y="3460470"/>
                  <a:ext cx="1144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Håndskrift 59">
                  <a:extLst>
                    <a:ext uri="{FF2B5EF4-FFF2-40B4-BE49-F238E27FC236}">
                      <a16:creationId xmlns:a16="http://schemas.microsoft.com/office/drawing/2014/main" id="{8DEB01BD-1D44-4825-94A7-556763A6353A}"/>
                    </a:ext>
                  </a:extLst>
                </p14:cNvPr>
                <p14:cNvContentPartPr/>
                <p14:nvPr/>
              </p14:nvContentPartPr>
              <p14:xfrm>
                <a:off x="10234255" y="3446430"/>
                <a:ext cx="74160" cy="125640"/>
              </p14:xfrm>
            </p:contentPart>
          </mc:Choice>
          <mc:Fallback xmlns="">
            <p:pic>
              <p:nvPicPr>
                <p:cNvPr id="60" name="Håndskrift 59">
                  <a:extLst>
                    <a:ext uri="{FF2B5EF4-FFF2-40B4-BE49-F238E27FC236}">
                      <a16:creationId xmlns:a16="http://schemas.microsoft.com/office/drawing/2014/main" id="{8DEB01BD-1D44-4825-94A7-556763A6353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228135" y="3440310"/>
                  <a:ext cx="86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Håndskrift 60">
                  <a:extLst>
                    <a:ext uri="{FF2B5EF4-FFF2-40B4-BE49-F238E27FC236}">
                      <a16:creationId xmlns:a16="http://schemas.microsoft.com/office/drawing/2014/main" id="{2D1D4535-FE00-40B2-90F4-B11459F736F0}"/>
                    </a:ext>
                  </a:extLst>
                </p14:cNvPr>
                <p14:cNvContentPartPr/>
                <p14:nvPr/>
              </p14:nvContentPartPr>
              <p14:xfrm>
                <a:off x="10299415" y="3468390"/>
                <a:ext cx="360" cy="360"/>
              </p14:xfrm>
            </p:contentPart>
          </mc:Choice>
          <mc:Fallback xmlns="">
            <p:pic>
              <p:nvPicPr>
                <p:cNvPr id="61" name="Håndskrift 60">
                  <a:extLst>
                    <a:ext uri="{FF2B5EF4-FFF2-40B4-BE49-F238E27FC236}">
                      <a16:creationId xmlns:a16="http://schemas.microsoft.com/office/drawing/2014/main" id="{2D1D4535-FE00-40B2-90F4-B11459F736F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293295" y="346227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Håndskrift 61">
                  <a:extLst>
                    <a:ext uri="{FF2B5EF4-FFF2-40B4-BE49-F238E27FC236}">
                      <a16:creationId xmlns:a16="http://schemas.microsoft.com/office/drawing/2014/main" id="{4B22B51F-CCFF-4CFB-B045-35E8005DC9E2}"/>
                    </a:ext>
                  </a:extLst>
                </p14:cNvPr>
                <p14:cNvContentPartPr/>
                <p14:nvPr/>
              </p14:nvContentPartPr>
              <p14:xfrm>
                <a:off x="10299415" y="3413310"/>
                <a:ext cx="72000" cy="174960"/>
              </p14:xfrm>
            </p:contentPart>
          </mc:Choice>
          <mc:Fallback xmlns="">
            <p:pic>
              <p:nvPicPr>
                <p:cNvPr id="62" name="Håndskrift 61">
                  <a:extLst>
                    <a:ext uri="{FF2B5EF4-FFF2-40B4-BE49-F238E27FC236}">
                      <a16:creationId xmlns:a16="http://schemas.microsoft.com/office/drawing/2014/main" id="{4B22B51F-CCFF-4CFB-B045-35E8005DC9E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293295" y="3407190"/>
                  <a:ext cx="84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Håndskrift 62">
                  <a:extLst>
                    <a:ext uri="{FF2B5EF4-FFF2-40B4-BE49-F238E27FC236}">
                      <a16:creationId xmlns:a16="http://schemas.microsoft.com/office/drawing/2014/main" id="{E8A5B4D9-0B7B-4660-AAA1-46DE912371EB}"/>
                    </a:ext>
                  </a:extLst>
                </p14:cNvPr>
                <p14:cNvContentPartPr/>
                <p14:nvPr/>
              </p14:nvContentPartPr>
              <p14:xfrm>
                <a:off x="10376815" y="3479550"/>
                <a:ext cx="94680" cy="68760"/>
              </p14:xfrm>
            </p:contentPart>
          </mc:Choice>
          <mc:Fallback xmlns="">
            <p:pic>
              <p:nvPicPr>
                <p:cNvPr id="63" name="Håndskrift 62">
                  <a:extLst>
                    <a:ext uri="{FF2B5EF4-FFF2-40B4-BE49-F238E27FC236}">
                      <a16:creationId xmlns:a16="http://schemas.microsoft.com/office/drawing/2014/main" id="{E8A5B4D9-0B7B-4660-AAA1-46DE912371E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370695" y="3473430"/>
                  <a:ext cx="1069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Håndskrift 63">
                  <a:extLst>
                    <a:ext uri="{FF2B5EF4-FFF2-40B4-BE49-F238E27FC236}">
                      <a16:creationId xmlns:a16="http://schemas.microsoft.com/office/drawing/2014/main" id="{7178A55D-877C-4EBA-83C4-0C7B886F0182}"/>
                    </a:ext>
                  </a:extLst>
                </p14:cNvPr>
                <p14:cNvContentPartPr/>
                <p14:nvPr/>
              </p14:nvContentPartPr>
              <p14:xfrm>
                <a:off x="10506055" y="3465510"/>
                <a:ext cx="86760" cy="108360"/>
              </p14:xfrm>
            </p:contentPart>
          </mc:Choice>
          <mc:Fallback xmlns="">
            <p:pic>
              <p:nvPicPr>
                <p:cNvPr id="64" name="Håndskrift 63">
                  <a:extLst>
                    <a:ext uri="{FF2B5EF4-FFF2-40B4-BE49-F238E27FC236}">
                      <a16:creationId xmlns:a16="http://schemas.microsoft.com/office/drawing/2014/main" id="{7178A55D-877C-4EBA-83C4-0C7B886F018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499935" y="3459390"/>
                  <a:ext cx="99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Håndskrift 64">
                  <a:extLst>
                    <a:ext uri="{FF2B5EF4-FFF2-40B4-BE49-F238E27FC236}">
                      <a16:creationId xmlns:a16="http://schemas.microsoft.com/office/drawing/2014/main" id="{6C345F35-8BFE-484B-BB3F-069F9DE62C25}"/>
                    </a:ext>
                  </a:extLst>
                </p14:cNvPr>
                <p14:cNvContentPartPr/>
                <p14:nvPr/>
              </p14:nvContentPartPr>
              <p14:xfrm>
                <a:off x="10658335" y="3454350"/>
                <a:ext cx="97200" cy="225360"/>
              </p14:xfrm>
            </p:contentPart>
          </mc:Choice>
          <mc:Fallback xmlns="">
            <p:pic>
              <p:nvPicPr>
                <p:cNvPr id="65" name="Håndskrift 64">
                  <a:extLst>
                    <a:ext uri="{FF2B5EF4-FFF2-40B4-BE49-F238E27FC236}">
                      <a16:creationId xmlns:a16="http://schemas.microsoft.com/office/drawing/2014/main" id="{6C345F35-8BFE-484B-BB3F-069F9DE62C2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652215" y="3448230"/>
                  <a:ext cx="1094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Håndskrift 66">
                  <a:extLst>
                    <a:ext uri="{FF2B5EF4-FFF2-40B4-BE49-F238E27FC236}">
                      <a16:creationId xmlns:a16="http://schemas.microsoft.com/office/drawing/2014/main" id="{1C65183F-F781-43E6-A8A9-66B31F220178}"/>
                    </a:ext>
                  </a:extLst>
                </p14:cNvPr>
                <p14:cNvContentPartPr/>
                <p14:nvPr/>
              </p14:nvContentPartPr>
              <p14:xfrm>
                <a:off x="10381855" y="3456150"/>
                <a:ext cx="92520" cy="65160"/>
              </p14:xfrm>
            </p:contentPart>
          </mc:Choice>
          <mc:Fallback xmlns="">
            <p:pic>
              <p:nvPicPr>
                <p:cNvPr id="67" name="Håndskrift 66">
                  <a:extLst>
                    <a:ext uri="{FF2B5EF4-FFF2-40B4-BE49-F238E27FC236}">
                      <a16:creationId xmlns:a16="http://schemas.microsoft.com/office/drawing/2014/main" id="{1C65183F-F781-43E6-A8A9-66B31F22017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375735" y="3450030"/>
                  <a:ext cx="10476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pe 77">
            <a:extLst>
              <a:ext uri="{FF2B5EF4-FFF2-40B4-BE49-F238E27FC236}">
                <a16:creationId xmlns:a16="http://schemas.microsoft.com/office/drawing/2014/main" id="{48FD0A0B-F6E4-48BB-8B4B-A479EBD96FB6}"/>
              </a:ext>
            </a:extLst>
          </p:cNvPr>
          <p:cNvGrpSpPr/>
          <p:nvPr/>
        </p:nvGrpSpPr>
        <p:grpSpPr>
          <a:xfrm>
            <a:off x="6627775" y="3832350"/>
            <a:ext cx="1123920" cy="265320"/>
            <a:chOff x="6627775" y="3832350"/>
            <a:chExt cx="1123920" cy="2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Håndskrift 68">
                  <a:extLst>
                    <a:ext uri="{FF2B5EF4-FFF2-40B4-BE49-F238E27FC236}">
                      <a16:creationId xmlns:a16="http://schemas.microsoft.com/office/drawing/2014/main" id="{7B6D91B2-79F1-435D-94B0-D3A71AB37D1E}"/>
                    </a:ext>
                  </a:extLst>
                </p14:cNvPr>
                <p14:cNvContentPartPr/>
                <p14:nvPr/>
              </p14:nvContentPartPr>
              <p14:xfrm>
                <a:off x="6627775" y="3838110"/>
                <a:ext cx="122760" cy="175680"/>
              </p14:xfrm>
            </p:contentPart>
          </mc:Choice>
          <mc:Fallback xmlns="">
            <p:pic>
              <p:nvPicPr>
                <p:cNvPr id="69" name="Håndskrift 68">
                  <a:extLst>
                    <a:ext uri="{FF2B5EF4-FFF2-40B4-BE49-F238E27FC236}">
                      <a16:creationId xmlns:a16="http://schemas.microsoft.com/office/drawing/2014/main" id="{7B6D91B2-79F1-435D-94B0-D3A71AB37D1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21655" y="3831990"/>
                  <a:ext cx="135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Håndskrift 69">
                  <a:extLst>
                    <a:ext uri="{FF2B5EF4-FFF2-40B4-BE49-F238E27FC236}">
                      <a16:creationId xmlns:a16="http://schemas.microsoft.com/office/drawing/2014/main" id="{32270B46-FEB1-4591-A95D-7E0540818964}"/>
                    </a:ext>
                  </a:extLst>
                </p14:cNvPr>
                <p14:cNvContentPartPr/>
                <p14:nvPr/>
              </p14:nvContentPartPr>
              <p14:xfrm>
                <a:off x="6685015" y="3919830"/>
                <a:ext cx="232200" cy="20160"/>
              </p14:xfrm>
            </p:contentPart>
          </mc:Choice>
          <mc:Fallback xmlns="">
            <p:pic>
              <p:nvPicPr>
                <p:cNvPr id="70" name="Håndskrift 69">
                  <a:extLst>
                    <a:ext uri="{FF2B5EF4-FFF2-40B4-BE49-F238E27FC236}">
                      <a16:creationId xmlns:a16="http://schemas.microsoft.com/office/drawing/2014/main" id="{32270B46-FEB1-4591-A95D-7E054081896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678895" y="3913710"/>
                  <a:ext cx="244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Håndskrift 71">
                  <a:extLst>
                    <a:ext uri="{FF2B5EF4-FFF2-40B4-BE49-F238E27FC236}">
                      <a16:creationId xmlns:a16="http://schemas.microsoft.com/office/drawing/2014/main" id="{8F68B2A8-5022-4CD9-B07D-FF7773424D81}"/>
                    </a:ext>
                  </a:extLst>
                </p14:cNvPr>
                <p14:cNvContentPartPr/>
                <p14:nvPr/>
              </p14:nvContentPartPr>
              <p14:xfrm>
                <a:off x="7045375" y="3832350"/>
                <a:ext cx="145440" cy="238680"/>
              </p14:xfrm>
            </p:contentPart>
          </mc:Choice>
          <mc:Fallback xmlns="">
            <p:pic>
              <p:nvPicPr>
                <p:cNvPr id="72" name="Håndskrift 71">
                  <a:extLst>
                    <a:ext uri="{FF2B5EF4-FFF2-40B4-BE49-F238E27FC236}">
                      <a16:creationId xmlns:a16="http://schemas.microsoft.com/office/drawing/2014/main" id="{8F68B2A8-5022-4CD9-B07D-FF7773424D8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039255" y="3826230"/>
                  <a:ext cx="1576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Håndskrift 72">
                  <a:extLst>
                    <a:ext uri="{FF2B5EF4-FFF2-40B4-BE49-F238E27FC236}">
                      <a16:creationId xmlns:a16="http://schemas.microsoft.com/office/drawing/2014/main" id="{751DCA17-325E-44AA-92A8-D8753919886A}"/>
                    </a:ext>
                  </a:extLst>
                </p14:cNvPr>
                <p14:cNvContentPartPr/>
                <p14:nvPr/>
              </p14:nvContentPartPr>
              <p14:xfrm>
                <a:off x="7224295" y="3869430"/>
                <a:ext cx="28440" cy="185760"/>
              </p14:xfrm>
            </p:contentPart>
          </mc:Choice>
          <mc:Fallback xmlns="">
            <p:pic>
              <p:nvPicPr>
                <p:cNvPr id="73" name="Håndskrift 72">
                  <a:extLst>
                    <a:ext uri="{FF2B5EF4-FFF2-40B4-BE49-F238E27FC236}">
                      <a16:creationId xmlns:a16="http://schemas.microsoft.com/office/drawing/2014/main" id="{751DCA17-325E-44AA-92A8-D8753919886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218175" y="3863310"/>
                  <a:ext cx="406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Håndskrift 73">
                  <a:extLst>
                    <a:ext uri="{FF2B5EF4-FFF2-40B4-BE49-F238E27FC236}">
                      <a16:creationId xmlns:a16="http://schemas.microsoft.com/office/drawing/2014/main" id="{542C006A-0801-4A83-BF25-23F9C1D8FF50}"/>
                    </a:ext>
                  </a:extLst>
                </p14:cNvPr>
                <p14:cNvContentPartPr/>
                <p14:nvPr/>
              </p14:nvContentPartPr>
              <p14:xfrm>
                <a:off x="7281175" y="3956190"/>
                <a:ext cx="69120" cy="90360"/>
              </p14:xfrm>
            </p:contentPart>
          </mc:Choice>
          <mc:Fallback xmlns="">
            <p:pic>
              <p:nvPicPr>
                <p:cNvPr id="74" name="Håndskrift 73">
                  <a:extLst>
                    <a:ext uri="{FF2B5EF4-FFF2-40B4-BE49-F238E27FC236}">
                      <a16:creationId xmlns:a16="http://schemas.microsoft.com/office/drawing/2014/main" id="{542C006A-0801-4A83-BF25-23F9C1D8FF5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275055" y="3950070"/>
                  <a:ext cx="813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Håndskrift 74">
                  <a:extLst>
                    <a:ext uri="{FF2B5EF4-FFF2-40B4-BE49-F238E27FC236}">
                      <a16:creationId xmlns:a16="http://schemas.microsoft.com/office/drawing/2014/main" id="{350B9D6B-3B67-4259-83B7-B48C86878CD5}"/>
                    </a:ext>
                  </a:extLst>
                </p14:cNvPr>
                <p14:cNvContentPartPr/>
                <p14:nvPr/>
              </p14:nvContentPartPr>
              <p14:xfrm>
                <a:off x="7390255" y="3898230"/>
                <a:ext cx="105480" cy="164520"/>
              </p14:xfrm>
            </p:contentPart>
          </mc:Choice>
          <mc:Fallback xmlns="">
            <p:pic>
              <p:nvPicPr>
                <p:cNvPr id="75" name="Håndskrift 74">
                  <a:extLst>
                    <a:ext uri="{FF2B5EF4-FFF2-40B4-BE49-F238E27FC236}">
                      <a16:creationId xmlns:a16="http://schemas.microsoft.com/office/drawing/2014/main" id="{350B9D6B-3B67-4259-83B7-B48C86878CD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384135" y="3892110"/>
                  <a:ext cx="117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Håndskrift 75">
                  <a:extLst>
                    <a:ext uri="{FF2B5EF4-FFF2-40B4-BE49-F238E27FC236}">
                      <a16:creationId xmlns:a16="http://schemas.microsoft.com/office/drawing/2014/main" id="{1589E4DD-4034-4F98-A5F6-E11A1EAF750F}"/>
                    </a:ext>
                  </a:extLst>
                </p14:cNvPr>
                <p14:cNvContentPartPr/>
                <p14:nvPr/>
              </p14:nvContentPartPr>
              <p14:xfrm>
                <a:off x="7536055" y="3981030"/>
                <a:ext cx="163080" cy="86760"/>
              </p14:xfrm>
            </p:contentPart>
          </mc:Choice>
          <mc:Fallback xmlns="">
            <p:pic>
              <p:nvPicPr>
                <p:cNvPr id="76" name="Håndskrift 75">
                  <a:extLst>
                    <a:ext uri="{FF2B5EF4-FFF2-40B4-BE49-F238E27FC236}">
                      <a16:creationId xmlns:a16="http://schemas.microsoft.com/office/drawing/2014/main" id="{1589E4DD-4034-4F98-A5F6-E11A1EAF750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529935" y="3974910"/>
                  <a:ext cx="1753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Håndskrift 76">
                  <a:extLst>
                    <a:ext uri="{FF2B5EF4-FFF2-40B4-BE49-F238E27FC236}">
                      <a16:creationId xmlns:a16="http://schemas.microsoft.com/office/drawing/2014/main" id="{79A29796-14A8-40E4-903E-4A0BC4AE7EFF}"/>
                    </a:ext>
                  </a:extLst>
                </p14:cNvPr>
                <p14:cNvContentPartPr/>
                <p14:nvPr/>
              </p14:nvContentPartPr>
              <p14:xfrm>
                <a:off x="7710655" y="3886710"/>
                <a:ext cx="41040" cy="210960"/>
              </p14:xfrm>
            </p:contentPart>
          </mc:Choice>
          <mc:Fallback xmlns="">
            <p:pic>
              <p:nvPicPr>
                <p:cNvPr id="77" name="Håndskrift 76">
                  <a:extLst>
                    <a:ext uri="{FF2B5EF4-FFF2-40B4-BE49-F238E27FC236}">
                      <a16:creationId xmlns:a16="http://schemas.microsoft.com/office/drawing/2014/main" id="{79A29796-14A8-40E4-903E-4A0BC4AE7EF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704535" y="3880590"/>
                  <a:ext cx="53280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uppe 87">
            <a:extLst>
              <a:ext uri="{FF2B5EF4-FFF2-40B4-BE49-F238E27FC236}">
                <a16:creationId xmlns:a16="http://schemas.microsoft.com/office/drawing/2014/main" id="{3C52D737-1C22-4C41-91A5-0A1C222E8480}"/>
              </a:ext>
            </a:extLst>
          </p:cNvPr>
          <p:cNvGrpSpPr/>
          <p:nvPr/>
        </p:nvGrpSpPr>
        <p:grpSpPr>
          <a:xfrm>
            <a:off x="3327655" y="4539750"/>
            <a:ext cx="1334880" cy="307080"/>
            <a:chOff x="3327655" y="4539750"/>
            <a:chExt cx="1334880" cy="3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Håndskrift 78">
                  <a:extLst>
                    <a:ext uri="{FF2B5EF4-FFF2-40B4-BE49-F238E27FC236}">
                      <a16:creationId xmlns:a16="http://schemas.microsoft.com/office/drawing/2014/main" id="{23BE8A3E-0D5C-40A5-902A-B98EBCBFD86C}"/>
                    </a:ext>
                  </a:extLst>
                </p14:cNvPr>
                <p14:cNvContentPartPr/>
                <p14:nvPr/>
              </p14:nvContentPartPr>
              <p14:xfrm>
                <a:off x="4529695" y="4686990"/>
                <a:ext cx="132840" cy="159840"/>
              </p14:xfrm>
            </p:contentPart>
          </mc:Choice>
          <mc:Fallback xmlns="">
            <p:pic>
              <p:nvPicPr>
                <p:cNvPr id="79" name="Håndskrift 78">
                  <a:extLst>
                    <a:ext uri="{FF2B5EF4-FFF2-40B4-BE49-F238E27FC236}">
                      <a16:creationId xmlns:a16="http://schemas.microsoft.com/office/drawing/2014/main" id="{23BE8A3E-0D5C-40A5-902A-B98EBCBFD86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523575" y="4680870"/>
                  <a:ext cx="1450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Håndskrift 79">
                  <a:extLst>
                    <a:ext uri="{FF2B5EF4-FFF2-40B4-BE49-F238E27FC236}">
                      <a16:creationId xmlns:a16="http://schemas.microsoft.com/office/drawing/2014/main" id="{1474935C-2DAD-4C22-9356-6AD33B85068B}"/>
                    </a:ext>
                  </a:extLst>
                </p14:cNvPr>
                <p14:cNvContentPartPr/>
                <p14:nvPr/>
              </p14:nvContentPartPr>
              <p14:xfrm>
                <a:off x="4302175" y="4691670"/>
                <a:ext cx="335880" cy="65160"/>
              </p14:xfrm>
            </p:contentPart>
          </mc:Choice>
          <mc:Fallback xmlns="">
            <p:pic>
              <p:nvPicPr>
                <p:cNvPr id="80" name="Håndskrift 79">
                  <a:extLst>
                    <a:ext uri="{FF2B5EF4-FFF2-40B4-BE49-F238E27FC236}">
                      <a16:creationId xmlns:a16="http://schemas.microsoft.com/office/drawing/2014/main" id="{1474935C-2DAD-4C22-9356-6AD33B85068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296055" y="4685550"/>
                  <a:ext cx="348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Håndskrift 81">
                  <a:extLst>
                    <a:ext uri="{FF2B5EF4-FFF2-40B4-BE49-F238E27FC236}">
                      <a16:creationId xmlns:a16="http://schemas.microsoft.com/office/drawing/2014/main" id="{126ACD9A-5D11-4F51-986C-A2E82BF9D983}"/>
                    </a:ext>
                  </a:extLst>
                </p14:cNvPr>
                <p14:cNvContentPartPr/>
                <p14:nvPr/>
              </p14:nvContentPartPr>
              <p14:xfrm>
                <a:off x="3327655" y="4546230"/>
                <a:ext cx="155880" cy="200520"/>
              </p14:xfrm>
            </p:contentPart>
          </mc:Choice>
          <mc:Fallback xmlns="">
            <p:pic>
              <p:nvPicPr>
                <p:cNvPr id="82" name="Håndskrift 81">
                  <a:extLst>
                    <a:ext uri="{FF2B5EF4-FFF2-40B4-BE49-F238E27FC236}">
                      <a16:creationId xmlns:a16="http://schemas.microsoft.com/office/drawing/2014/main" id="{126ACD9A-5D11-4F51-986C-A2E82BF9D98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21535" y="4540110"/>
                  <a:ext cx="168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Håndskrift 82">
                  <a:extLst>
                    <a:ext uri="{FF2B5EF4-FFF2-40B4-BE49-F238E27FC236}">
                      <a16:creationId xmlns:a16="http://schemas.microsoft.com/office/drawing/2014/main" id="{FB31D387-E609-4A88-9D31-CECB0378CB52}"/>
                    </a:ext>
                  </a:extLst>
                </p14:cNvPr>
                <p14:cNvContentPartPr/>
                <p14:nvPr/>
              </p14:nvContentPartPr>
              <p14:xfrm>
                <a:off x="3559855" y="4576110"/>
                <a:ext cx="45000" cy="154080"/>
              </p14:xfrm>
            </p:contentPart>
          </mc:Choice>
          <mc:Fallback xmlns="">
            <p:pic>
              <p:nvPicPr>
                <p:cNvPr id="83" name="Håndskrift 82">
                  <a:extLst>
                    <a:ext uri="{FF2B5EF4-FFF2-40B4-BE49-F238E27FC236}">
                      <a16:creationId xmlns:a16="http://schemas.microsoft.com/office/drawing/2014/main" id="{FB31D387-E609-4A88-9D31-CECB0378CB5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553735" y="4569990"/>
                  <a:ext cx="572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Håndskrift 83">
                  <a:extLst>
                    <a:ext uri="{FF2B5EF4-FFF2-40B4-BE49-F238E27FC236}">
                      <a16:creationId xmlns:a16="http://schemas.microsoft.com/office/drawing/2014/main" id="{DE9F3BFB-F778-4BD0-B77E-0AC1B6A2E10A}"/>
                    </a:ext>
                  </a:extLst>
                </p14:cNvPr>
                <p14:cNvContentPartPr/>
                <p14:nvPr/>
              </p14:nvContentPartPr>
              <p14:xfrm>
                <a:off x="3633655" y="4635510"/>
                <a:ext cx="100800" cy="127080"/>
              </p14:xfrm>
            </p:contentPart>
          </mc:Choice>
          <mc:Fallback xmlns="">
            <p:pic>
              <p:nvPicPr>
                <p:cNvPr id="84" name="Håndskrift 83">
                  <a:extLst>
                    <a:ext uri="{FF2B5EF4-FFF2-40B4-BE49-F238E27FC236}">
                      <a16:creationId xmlns:a16="http://schemas.microsoft.com/office/drawing/2014/main" id="{DE9F3BFB-F778-4BD0-B77E-0AC1B6A2E10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627535" y="4629390"/>
                  <a:ext cx="113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Håndskrift 84">
                  <a:extLst>
                    <a:ext uri="{FF2B5EF4-FFF2-40B4-BE49-F238E27FC236}">
                      <a16:creationId xmlns:a16="http://schemas.microsoft.com/office/drawing/2014/main" id="{D199E227-13E4-4F7A-82A0-213CC301F832}"/>
                    </a:ext>
                  </a:extLst>
                </p14:cNvPr>
                <p14:cNvContentPartPr/>
                <p14:nvPr/>
              </p14:nvContentPartPr>
              <p14:xfrm>
                <a:off x="3807175" y="4611030"/>
                <a:ext cx="126360" cy="131040"/>
              </p14:xfrm>
            </p:contentPart>
          </mc:Choice>
          <mc:Fallback xmlns="">
            <p:pic>
              <p:nvPicPr>
                <p:cNvPr id="85" name="Håndskrift 84">
                  <a:extLst>
                    <a:ext uri="{FF2B5EF4-FFF2-40B4-BE49-F238E27FC236}">
                      <a16:creationId xmlns:a16="http://schemas.microsoft.com/office/drawing/2014/main" id="{D199E227-13E4-4F7A-82A0-213CC301F83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801055" y="4604910"/>
                  <a:ext cx="1386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Håndskrift 85">
                  <a:extLst>
                    <a:ext uri="{FF2B5EF4-FFF2-40B4-BE49-F238E27FC236}">
                      <a16:creationId xmlns:a16="http://schemas.microsoft.com/office/drawing/2014/main" id="{B55685A0-24DC-4193-BAB0-BCA3B363BB29}"/>
                    </a:ext>
                  </a:extLst>
                </p14:cNvPr>
                <p14:cNvContentPartPr/>
                <p14:nvPr/>
              </p14:nvContentPartPr>
              <p14:xfrm>
                <a:off x="3971335" y="4655310"/>
                <a:ext cx="194400" cy="112680"/>
              </p14:xfrm>
            </p:contentPart>
          </mc:Choice>
          <mc:Fallback xmlns="">
            <p:pic>
              <p:nvPicPr>
                <p:cNvPr id="86" name="Håndskrift 85">
                  <a:extLst>
                    <a:ext uri="{FF2B5EF4-FFF2-40B4-BE49-F238E27FC236}">
                      <a16:creationId xmlns:a16="http://schemas.microsoft.com/office/drawing/2014/main" id="{B55685A0-24DC-4193-BAB0-BCA3B363BB2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965215" y="4649190"/>
                  <a:ext cx="2066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Håndskrift 86">
                  <a:extLst>
                    <a:ext uri="{FF2B5EF4-FFF2-40B4-BE49-F238E27FC236}">
                      <a16:creationId xmlns:a16="http://schemas.microsoft.com/office/drawing/2014/main" id="{FAF422FC-94D3-4F34-96CA-7183C1E96330}"/>
                    </a:ext>
                  </a:extLst>
                </p14:cNvPr>
                <p14:cNvContentPartPr/>
                <p14:nvPr/>
              </p14:nvContentPartPr>
              <p14:xfrm>
                <a:off x="4171135" y="4539750"/>
                <a:ext cx="30240" cy="262080"/>
              </p14:xfrm>
            </p:contentPart>
          </mc:Choice>
          <mc:Fallback xmlns="">
            <p:pic>
              <p:nvPicPr>
                <p:cNvPr id="87" name="Håndskrift 86">
                  <a:extLst>
                    <a:ext uri="{FF2B5EF4-FFF2-40B4-BE49-F238E27FC236}">
                      <a16:creationId xmlns:a16="http://schemas.microsoft.com/office/drawing/2014/main" id="{FAF422FC-94D3-4F34-96CA-7183C1E9633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165015" y="4533630"/>
                  <a:ext cx="42480" cy="27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uppe 90">
            <a:extLst>
              <a:ext uri="{FF2B5EF4-FFF2-40B4-BE49-F238E27FC236}">
                <a16:creationId xmlns:a16="http://schemas.microsoft.com/office/drawing/2014/main" id="{F45C2C0C-8D70-4050-B299-6961870A4B9C}"/>
              </a:ext>
            </a:extLst>
          </p:cNvPr>
          <p:cNvGrpSpPr/>
          <p:nvPr/>
        </p:nvGrpSpPr>
        <p:grpSpPr>
          <a:xfrm>
            <a:off x="6676735" y="5455590"/>
            <a:ext cx="440280" cy="228240"/>
            <a:chOff x="6676735" y="5455590"/>
            <a:chExt cx="44028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Håndskrift 88">
                  <a:extLst>
                    <a:ext uri="{FF2B5EF4-FFF2-40B4-BE49-F238E27FC236}">
                      <a16:creationId xmlns:a16="http://schemas.microsoft.com/office/drawing/2014/main" id="{D27571B6-203B-4C38-89D2-FEF26A47A545}"/>
                    </a:ext>
                  </a:extLst>
                </p14:cNvPr>
                <p14:cNvContentPartPr/>
                <p14:nvPr/>
              </p14:nvContentPartPr>
              <p14:xfrm>
                <a:off x="6676735" y="5455590"/>
                <a:ext cx="174600" cy="228240"/>
              </p14:xfrm>
            </p:contentPart>
          </mc:Choice>
          <mc:Fallback xmlns="">
            <p:pic>
              <p:nvPicPr>
                <p:cNvPr id="89" name="Håndskrift 88">
                  <a:extLst>
                    <a:ext uri="{FF2B5EF4-FFF2-40B4-BE49-F238E27FC236}">
                      <a16:creationId xmlns:a16="http://schemas.microsoft.com/office/drawing/2014/main" id="{D27571B6-203B-4C38-89D2-FEF26A47A54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670615" y="5449470"/>
                  <a:ext cx="1868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Håndskrift 89">
                  <a:extLst>
                    <a:ext uri="{FF2B5EF4-FFF2-40B4-BE49-F238E27FC236}">
                      <a16:creationId xmlns:a16="http://schemas.microsoft.com/office/drawing/2014/main" id="{484CB4B5-5DD5-4D77-A5BF-B26BD2E015D2}"/>
                    </a:ext>
                  </a:extLst>
                </p14:cNvPr>
                <p14:cNvContentPartPr/>
                <p14:nvPr/>
              </p14:nvContentPartPr>
              <p14:xfrm>
                <a:off x="6742255" y="5534430"/>
                <a:ext cx="374760" cy="19440"/>
              </p14:xfrm>
            </p:contentPart>
          </mc:Choice>
          <mc:Fallback xmlns="">
            <p:pic>
              <p:nvPicPr>
                <p:cNvPr id="90" name="Håndskrift 89">
                  <a:extLst>
                    <a:ext uri="{FF2B5EF4-FFF2-40B4-BE49-F238E27FC236}">
                      <a16:creationId xmlns:a16="http://schemas.microsoft.com/office/drawing/2014/main" id="{484CB4B5-5DD5-4D77-A5BF-B26BD2E015D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736135" y="5528310"/>
                  <a:ext cx="38700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uppe 98">
            <a:extLst>
              <a:ext uri="{FF2B5EF4-FFF2-40B4-BE49-F238E27FC236}">
                <a16:creationId xmlns:a16="http://schemas.microsoft.com/office/drawing/2014/main" id="{BBFD4812-EEE2-4F06-9364-AA1C45870947}"/>
              </a:ext>
            </a:extLst>
          </p:cNvPr>
          <p:cNvGrpSpPr/>
          <p:nvPr/>
        </p:nvGrpSpPr>
        <p:grpSpPr>
          <a:xfrm>
            <a:off x="7215655" y="5379990"/>
            <a:ext cx="1010520" cy="296640"/>
            <a:chOff x="7215655" y="5379990"/>
            <a:chExt cx="1010520" cy="29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Håndskrift 92">
                  <a:extLst>
                    <a:ext uri="{FF2B5EF4-FFF2-40B4-BE49-F238E27FC236}">
                      <a16:creationId xmlns:a16="http://schemas.microsoft.com/office/drawing/2014/main" id="{4E3F4D0A-FE49-4E61-A7F1-6A187EF1614B}"/>
                    </a:ext>
                  </a:extLst>
                </p14:cNvPr>
                <p14:cNvContentPartPr/>
                <p14:nvPr/>
              </p14:nvContentPartPr>
              <p14:xfrm>
                <a:off x="7215655" y="5385030"/>
                <a:ext cx="256320" cy="291600"/>
              </p14:xfrm>
            </p:contentPart>
          </mc:Choice>
          <mc:Fallback xmlns="">
            <p:pic>
              <p:nvPicPr>
                <p:cNvPr id="93" name="Håndskrift 92">
                  <a:extLst>
                    <a:ext uri="{FF2B5EF4-FFF2-40B4-BE49-F238E27FC236}">
                      <a16:creationId xmlns:a16="http://schemas.microsoft.com/office/drawing/2014/main" id="{4E3F4D0A-FE49-4E61-A7F1-6A187EF1614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209535" y="5378910"/>
                  <a:ext cx="2685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Håndskrift 93">
                  <a:extLst>
                    <a:ext uri="{FF2B5EF4-FFF2-40B4-BE49-F238E27FC236}">
                      <a16:creationId xmlns:a16="http://schemas.microsoft.com/office/drawing/2014/main" id="{B005E72D-5831-408C-B857-08640DE35D6A}"/>
                    </a:ext>
                  </a:extLst>
                </p14:cNvPr>
                <p14:cNvContentPartPr/>
                <p14:nvPr/>
              </p14:nvContentPartPr>
              <p14:xfrm>
                <a:off x="7497535" y="5422470"/>
                <a:ext cx="36720" cy="196560"/>
              </p14:xfrm>
            </p:contentPart>
          </mc:Choice>
          <mc:Fallback xmlns="">
            <p:pic>
              <p:nvPicPr>
                <p:cNvPr id="94" name="Håndskrift 93">
                  <a:extLst>
                    <a:ext uri="{FF2B5EF4-FFF2-40B4-BE49-F238E27FC236}">
                      <a16:creationId xmlns:a16="http://schemas.microsoft.com/office/drawing/2014/main" id="{B005E72D-5831-408C-B857-08640DE35D6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491415" y="5416350"/>
                  <a:ext cx="489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Håndskrift 94">
                  <a:extLst>
                    <a:ext uri="{FF2B5EF4-FFF2-40B4-BE49-F238E27FC236}">
                      <a16:creationId xmlns:a16="http://schemas.microsoft.com/office/drawing/2014/main" id="{918626F6-45D1-47A1-A85E-1427C51C5189}"/>
                    </a:ext>
                  </a:extLst>
                </p14:cNvPr>
                <p14:cNvContentPartPr/>
                <p14:nvPr/>
              </p14:nvContentPartPr>
              <p14:xfrm>
                <a:off x="7599775" y="5469630"/>
                <a:ext cx="85320" cy="151200"/>
              </p14:xfrm>
            </p:contentPart>
          </mc:Choice>
          <mc:Fallback xmlns="">
            <p:pic>
              <p:nvPicPr>
                <p:cNvPr id="95" name="Håndskrift 94">
                  <a:extLst>
                    <a:ext uri="{FF2B5EF4-FFF2-40B4-BE49-F238E27FC236}">
                      <a16:creationId xmlns:a16="http://schemas.microsoft.com/office/drawing/2014/main" id="{918626F6-45D1-47A1-A85E-1427C51C518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593655" y="5463510"/>
                  <a:ext cx="975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Håndskrift 95">
                  <a:extLst>
                    <a:ext uri="{FF2B5EF4-FFF2-40B4-BE49-F238E27FC236}">
                      <a16:creationId xmlns:a16="http://schemas.microsoft.com/office/drawing/2014/main" id="{38EEFD6C-1BFC-4B35-9E1B-4A98A7125400}"/>
                    </a:ext>
                  </a:extLst>
                </p14:cNvPr>
                <p14:cNvContentPartPr/>
                <p14:nvPr/>
              </p14:nvContentPartPr>
              <p14:xfrm>
                <a:off x="7748455" y="5411310"/>
                <a:ext cx="144360" cy="200880"/>
              </p14:xfrm>
            </p:contentPart>
          </mc:Choice>
          <mc:Fallback xmlns="">
            <p:pic>
              <p:nvPicPr>
                <p:cNvPr id="96" name="Håndskrift 95">
                  <a:extLst>
                    <a:ext uri="{FF2B5EF4-FFF2-40B4-BE49-F238E27FC236}">
                      <a16:creationId xmlns:a16="http://schemas.microsoft.com/office/drawing/2014/main" id="{38EEFD6C-1BFC-4B35-9E1B-4A98A712540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742335" y="5405190"/>
                  <a:ext cx="1566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Håndskrift 96">
                  <a:extLst>
                    <a:ext uri="{FF2B5EF4-FFF2-40B4-BE49-F238E27FC236}">
                      <a16:creationId xmlns:a16="http://schemas.microsoft.com/office/drawing/2014/main" id="{D188266A-CC3D-4D70-8376-035DA9FC3101}"/>
                    </a:ext>
                  </a:extLst>
                </p14:cNvPr>
                <p14:cNvContentPartPr/>
                <p14:nvPr/>
              </p14:nvContentPartPr>
              <p14:xfrm>
                <a:off x="7928815" y="5486550"/>
                <a:ext cx="216720" cy="127800"/>
              </p14:xfrm>
            </p:contentPart>
          </mc:Choice>
          <mc:Fallback xmlns="">
            <p:pic>
              <p:nvPicPr>
                <p:cNvPr id="97" name="Håndskrift 96">
                  <a:extLst>
                    <a:ext uri="{FF2B5EF4-FFF2-40B4-BE49-F238E27FC236}">
                      <a16:creationId xmlns:a16="http://schemas.microsoft.com/office/drawing/2014/main" id="{D188266A-CC3D-4D70-8376-035DA9FC310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922695" y="5480430"/>
                  <a:ext cx="2289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Håndskrift 97">
                  <a:extLst>
                    <a:ext uri="{FF2B5EF4-FFF2-40B4-BE49-F238E27FC236}">
                      <a16:creationId xmlns:a16="http://schemas.microsoft.com/office/drawing/2014/main" id="{467AE685-209C-4936-8933-E958044E7BEC}"/>
                    </a:ext>
                  </a:extLst>
                </p14:cNvPr>
                <p14:cNvContentPartPr/>
                <p14:nvPr/>
              </p14:nvContentPartPr>
              <p14:xfrm>
                <a:off x="8209255" y="5379990"/>
                <a:ext cx="16920" cy="272520"/>
              </p14:xfrm>
            </p:contentPart>
          </mc:Choice>
          <mc:Fallback xmlns="">
            <p:pic>
              <p:nvPicPr>
                <p:cNvPr id="98" name="Håndskrift 97">
                  <a:extLst>
                    <a:ext uri="{FF2B5EF4-FFF2-40B4-BE49-F238E27FC236}">
                      <a16:creationId xmlns:a16="http://schemas.microsoft.com/office/drawing/2014/main" id="{467AE685-209C-4936-8933-E958044E7BE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203135" y="5373870"/>
                  <a:ext cx="29160" cy="284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0" name="TekstSylinder 99">
            <a:extLst>
              <a:ext uri="{FF2B5EF4-FFF2-40B4-BE49-F238E27FC236}">
                <a16:creationId xmlns:a16="http://schemas.microsoft.com/office/drawing/2014/main" id="{306D0794-6139-4DF1-A40F-2A6171345F47}"/>
              </a:ext>
            </a:extLst>
          </p:cNvPr>
          <p:cNvSpPr txBox="1"/>
          <p:nvPr/>
        </p:nvSpPr>
        <p:spPr>
          <a:xfrm>
            <a:off x="2139517" y="195309"/>
            <a:ext cx="9277165" cy="6489576"/>
          </a:xfrm>
          <a:prstGeom prst="rect">
            <a:avLst/>
          </a:prstGeom>
          <a:noFill/>
          <a:ln>
            <a:solidFill>
              <a:srgbClr val="FFAFCA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1" name="TekstSylinder 100">
            <a:extLst>
              <a:ext uri="{FF2B5EF4-FFF2-40B4-BE49-F238E27FC236}">
                <a16:creationId xmlns:a16="http://schemas.microsoft.com/office/drawing/2014/main" id="{03A6F720-D668-4663-8B28-137482F6888C}"/>
              </a:ext>
            </a:extLst>
          </p:cNvPr>
          <p:cNvSpPr txBox="1"/>
          <p:nvPr/>
        </p:nvSpPr>
        <p:spPr>
          <a:xfrm>
            <a:off x="4558374" y="932153"/>
            <a:ext cx="5284440" cy="11887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3" name="TekstSylinder 102">
            <a:extLst>
              <a:ext uri="{FF2B5EF4-FFF2-40B4-BE49-F238E27FC236}">
                <a16:creationId xmlns:a16="http://schemas.microsoft.com/office/drawing/2014/main" id="{81215EDA-AD3E-4CF9-9B29-A9633800F9DA}"/>
              </a:ext>
            </a:extLst>
          </p:cNvPr>
          <p:cNvSpPr txBox="1"/>
          <p:nvPr/>
        </p:nvSpPr>
        <p:spPr>
          <a:xfrm>
            <a:off x="4570195" y="2353829"/>
            <a:ext cx="6342132" cy="131871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8068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C13B9286-E5DD-48E5-8AE2-DE8B911FC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575" y="1"/>
            <a:ext cx="7512425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/>
          <a:p>
            <a:pPr marL="0" indent="0">
              <a:buNone/>
            </a:pP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navn </a:t>
            </a:r>
            <a:r>
              <a:rPr lang="en-US" dirty="0">
                <a:solidFill>
                  <a:srgbClr val="F92672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E6DB74"/>
                </a:solidFill>
                <a:latin typeface="Consolas" panose="020B0609020204030204" pitchFamily="49" charset="0"/>
              </a:rPr>
              <a:t>"Vedangini"</a:t>
            </a:r>
            <a:endParaRPr lang="en-US" dirty="0">
              <a:solidFill>
                <a:srgbClr val="F8F8F2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i="1" dirty="0">
                <a:solidFill>
                  <a:srgbClr val="66D9EF"/>
                </a:solidFill>
                <a:latin typeface="Consolas" panose="020B0609020204030204" pitchFamily="49" charset="0"/>
              </a:rPr>
              <a:t>def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A6E22E"/>
                </a:solidFill>
                <a:latin typeface="Consolas" panose="020B0609020204030204" pitchFamily="49" charset="0"/>
              </a:rPr>
              <a:t>skiftNavn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</a:t>
            </a:r>
            <a:r>
              <a:rPr lang="en-US" i="1" dirty="0" err="1">
                <a:solidFill>
                  <a:srgbClr val="FD971F"/>
                </a:solidFill>
                <a:latin typeface="Consolas" panose="020B0609020204030204" pitchFamily="49" charset="0"/>
              </a:rPr>
              <a:t>nyttNavn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):</a:t>
            </a:r>
          </a:p>
          <a:p>
            <a:pPr marL="0" indent="0">
              <a:buNone/>
            </a:pP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F92672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F8F8F2"/>
                </a:solidFill>
                <a:latin typeface="Consolas" panose="020B0609020204030204" pitchFamily="49" charset="0"/>
              </a:rPr>
              <a:t>nyttNavn</a:t>
            </a:r>
            <a:endParaRPr lang="en-US" dirty="0">
              <a:solidFill>
                <a:srgbClr val="F8F8F2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i="1" dirty="0">
                <a:solidFill>
                  <a:srgbClr val="66D9EF"/>
                </a:solidFill>
                <a:latin typeface="Consolas" panose="020B0609020204030204" pitchFamily="49" charset="0"/>
              </a:rPr>
              <a:t>def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A6E22E"/>
                </a:solidFill>
                <a:latin typeface="Consolas" panose="020B0609020204030204" pitchFamily="49" charset="0"/>
              </a:rPr>
              <a:t>skrivNyttNavn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</a:t>
            </a:r>
            <a:r>
              <a:rPr lang="en-US" i="1" dirty="0" err="1">
                <a:solidFill>
                  <a:srgbClr val="FD971F"/>
                </a:solidFill>
                <a:latin typeface="Consolas" panose="020B0609020204030204" pitchFamily="49" charset="0"/>
              </a:rPr>
              <a:t>nyttNavn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):</a:t>
            </a:r>
          </a:p>
          <a:p>
            <a:pPr marL="0" indent="0">
              <a:buNone/>
            </a:pP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66D9EF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F8F8F2"/>
                </a:solidFill>
                <a:latin typeface="Consolas" panose="020B0609020204030204" pitchFamily="49" charset="0"/>
              </a:rPr>
              <a:t>nyttNavn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66D9EF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(navn)</a:t>
            </a: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navn </a:t>
            </a:r>
            <a:r>
              <a:rPr lang="en-US" dirty="0">
                <a:solidFill>
                  <a:srgbClr val="F92672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F8F8F2"/>
                </a:solidFill>
                <a:latin typeface="Consolas" panose="020B0609020204030204" pitchFamily="49" charset="0"/>
              </a:rPr>
              <a:t>skiftNavn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6DB74"/>
                </a:solidFill>
                <a:latin typeface="Consolas" panose="020B0609020204030204" pitchFamily="49" charset="0"/>
              </a:rPr>
              <a:t>“</a:t>
            </a:r>
            <a:r>
              <a:rPr lang="en-US" dirty="0" err="1">
                <a:solidFill>
                  <a:srgbClr val="E6DB74"/>
                </a:solidFill>
                <a:latin typeface="Consolas" panose="020B0609020204030204" pitchFamily="49" charset="0"/>
              </a:rPr>
              <a:t>Ved</a:t>
            </a:r>
            <a:r>
              <a:rPr lang="en-US" dirty="0">
                <a:solidFill>
                  <a:srgbClr val="E6DB74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66D9EF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(navn)</a:t>
            </a:r>
          </a:p>
          <a:p>
            <a:pPr marL="0" indent="0">
              <a:buNone/>
            </a:pPr>
            <a:b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F8F8F2"/>
                </a:solidFill>
                <a:latin typeface="Consolas" panose="020B0609020204030204" pitchFamily="49" charset="0"/>
              </a:rPr>
              <a:t>skrivNyttNavn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(navn)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CA2C9222-59D0-49EB-90A6-8B3FC04036DF}"/>
              </a:ext>
            </a:extLst>
          </p:cNvPr>
          <p:cNvGrpSpPr/>
          <p:nvPr/>
        </p:nvGrpSpPr>
        <p:grpSpPr>
          <a:xfrm>
            <a:off x="4202095" y="442950"/>
            <a:ext cx="475200" cy="252000"/>
            <a:chOff x="4202095" y="442950"/>
            <a:chExt cx="47520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Håndskrift 1">
                  <a:extLst>
                    <a:ext uri="{FF2B5EF4-FFF2-40B4-BE49-F238E27FC236}">
                      <a16:creationId xmlns:a16="http://schemas.microsoft.com/office/drawing/2014/main" id="{717E6453-DD4A-4624-BFBF-CCADF76113A6}"/>
                    </a:ext>
                  </a:extLst>
                </p14:cNvPr>
                <p14:cNvContentPartPr/>
                <p14:nvPr/>
              </p14:nvContentPartPr>
              <p14:xfrm>
                <a:off x="4505935" y="442950"/>
                <a:ext cx="171360" cy="252000"/>
              </p14:xfrm>
            </p:contentPart>
          </mc:Choice>
          <mc:Fallback xmlns="">
            <p:pic>
              <p:nvPicPr>
                <p:cNvPr id="2" name="Håndskrift 1">
                  <a:extLst>
                    <a:ext uri="{FF2B5EF4-FFF2-40B4-BE49-F238E27FC236}">
                      <a16:creationId xmlns:a16="http://schemas.microsoft.com/office/drawing/2014/main" id="{717E6453-DD4A-4624-BFBF-CCADF76113A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99815" y="436830"/>
                  <a:ext cx="1836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Håndskrift 2">
                  <a:extLst>
                    <a:ext uri="{FF2B5EF4-FFF2-40B4-BE49-F238E27FC236}">
                      <a16:creationId xmlns:a16="http://schemas.microsoft.com/office/drawing/2014/main" id="{8CA6588A-2DC4-44B0-98AE-7CF5EF2BA1E0}"/>
                    </a:ext>
                  </a:extLst>
                </p14:cNvPr>
                <p14:cNvContentPartPr/>
                <p14:nvPr/>
              </p14:nvContentPartPr>
              <p14:xfrm>
                <a:off x="4202095" y="523230"/>
                <a:ext cx="455400" cy="95760"/>
              </p14:xfrm>
            </p:contentPart>
          </mc:Choice>
          <mc:Fallback xmlns="">
            <p:pic>
              <p:nvPicPr>
                <p:cNvPr id="3" name="Håndskrift 2">
                  <a:extLst>
                    <a:ext uri="{FF2B5EF4-FFF2-40B4-BE49-F238E27FC236}">
                      <a16:creationId xmlns:a16="http://schemas.microsoft.com/office/drawing/2014/main" id="{8CA6588A-2DC4-44B0-98AE-7CF5EF2BA1E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95975" y="517110"/>
                  <a:ext cx="46764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00DEAA88-0E3D-48B2-8846-308BC3AB1ABD}"/>
              </a:ext>
            </a:extLst>
          </p:cNvPr>
          <p:cNvGrpSpPr/>
          <p:nvPr/>
        </p:nvGrpSpPr>
        <p:grpSpPr>
          <a:xfrm>
            <a:off x="2868295" y="388590"/>
            <a:ext cx="893520" cy="389520"/>
            <a:chOff x="2868295" y="388590"/>
            <a:chExt cx="893520" cy="38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Håndskrift 5">
                  <a:extLst>
                    <a:ext uri="{FF2B5EF4-FFF2-40B4-BE49-F238E27FC236}">
                      <a16:creationId xmlns:a16="http://schemas.microsoft.com/office/drawing/2014/main" id="{3A18EBF7-7436-4D8D-A201-43D5B3CC1471}"/>
                    </a:ext>
                  </a:extLst>
                </p14:cNvPr>
                <p14:cNvContentPartPr/>
                <p14:nvPr/>
              </p14:nvContentPartPr>
              <p14:xfrm>
                <a:off x="2868295" y="388590"/>
                <a:ext cx="180720" cy="292680"/>
              </p14:xfrm>
            </p:contentPart>
          </mc:Choice>
          <mc:Fallback xmlns="">
            <p:pic>
              <p:nvPicPr>
                <p:cNvPr id="6" name="Håndskrift 5">
                  <a:extLst>
                    <a:ext uri="{FF2B5EF4-FFF2-40B4-BE49-F238E27FC236}">
                      <a16:creationId xmlns:a16="http://schemas.microsoft.com/office/drawing/2014/main" id="{3A18EBF7-7436-4D8D-A201-43D5B3CC147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62175" y="382470"/>
                  <a:ext cx="1929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Håndskrift 6">
                  <a:extLst>
                    <a:ext uri="{FF2B5EF4-FFF2-40B4-BE49-F238E27FC236}">
                      <a16:creationId xmlns:a16="http://schemas.microsoft.com/office/drawing/2014/main" id="{1EE9C14A-CFCE-4DE7-A333-C1C248E1C8FC}"/>
                    </a:ext>
                  </a:extLst>
                </p14:cNvPr>
                <p14:cNvContentPartPr/>
                <p14:nvPr/>
              </p14:nvContentPartPr>
              <p14:xfrm>
                <a:off x="3085375" y="456990"/>
                <a:ext cx="70920" cy="212760"/>
              </p14:xfrm>
            </p:contentPart>
          </mc:Choice>
          <mc:Fallback xmlns="">
            <p:pic>
              <p:nvPicPr>
                <p:cNvPr id="7" name="Håndskrift 6">
                  <a:extLst>
                    <a:ext uri="{FF2B5EF4-FFF2-40B4-BE49-F238E27FC236}">
                      <a16:creationId xmlns:a16="http://schemas.microsoft.com/office/drawing/2014/main" id="{1EE9C14A-CFCE-4DE7-A333-C1C248E1C8F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79255" y="450870"/>
                  <a:ext cx="831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Håndskrift 7">
                  <a:extLst>
                    <a:ext uri="{FF2B5EF4-FFF2-40B4-BE49-F238E27FC236}">
                      <a16:creationId xmlns:a16="http://schemas.microsoft.com/office/drawing/2014/main" id="{C5FFB499-035B-4B7F-8FB0-AABA259EDBB8}"/>
                    </a:ext>
                  </a:extLst>
                </p14:cNvPr>
                <p14:cNvContentPartPr/>
                <p14:nvPr/>
              </p14:nvContentPartPr>
              <p14:xfrm>
                <a:off x="3159175" y="575070"/>
                <a:ext cx="114480" cy="118800"/>
              </p14:xfrm>
            </p:contentPart>
          </mc:Choice>
          <mc:Fallback xmlns="">
            <p:pic>
              <p:nvPicPr>
                <p:cNvPr id="8" name="Håndskrift 7">
                  <a:extLst>
                    <a:ext uri="{FF2B5EF4-FFF2-40B4-BE49-F238E27FC236}">
                      <a16:creationId xmlns:a16="http://schemas.microsoft.com/office/drawing/2014/main" id="{C5FFB499-035B-4B7F-8FB0-AABA259EDBB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53055" y="568950"/>
                  <a:ext cx="126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Håndskrift 8">
                  <a:extLst>
                    <a:ext uri="{FF2B5EF4-FFF2-40B4-BE49-F238E27FC236}">
                      <a16:creationId xmlns:a16="http://schemas.microsoft.com/office/drawing/2014/main" id="{99191EA6-DE83-4C2F-A9DF-D91E32F234D3}"/>
                    </a:ext>
                  </a:extLst>
                </p14:cNvPr>
                <p14:cNvContentPartPr/>
                <p14:nvPr/>
              </p14:nvContentPartPr>
              <p14:xfrm>
                <a:off x="3338095" y="538710"/>
                <a:ext cx="123120" cy="177480"/>
              </p14:xfrm>
            </p:contentPart>
          </mc:Choice>
          <mc:Fallback xmlns="">
            <p:pic>
              <p:nvPicPr>
                <p:cNvPr id="9" name="Håndskrift 8">
                  <a:extLst>
                    <a:ext uri="{FF2B5EF4-FFF2-40B4-BE49-F238E27FC236}">
                      <a16:creationId xmlns:a16="http://schemas.microsoft.com/office/drawing/2014/main" id="{99191EA6-DE83-4C2F-A9DF-D91E32F234D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31975" y="532590"/>
                  <a:ext cx="1353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Håndskrift 9">
                  <a:extLst>
                    <a:ext uri="{FF2B5EF4-FFF2-40B4-BE49-F238E27FC236}">
                      <a16:creationId xmlns:a16="http://schemas.microsoft.com/office/drawing/2014/main" id="{893F5389-FE09-4851-BA21-54F793EF66BF}"/>
                    </a:ext>
                  </a:extLst>
                </p14:cNvPr>
                <p14:cNvContentPartPr/>
                <p14:nvPr/>
              </p14:nvContentPartPr>
              <p14:xfrm>
                <a:off x="3524575" y="613950"/>
                <a:ext cx="194760" cy="93960"/>
              </p14:xfrm>
            </p:contentPart>
          </mc:Choice>
          <mc:Fallback xmlns="">
            <p:pic>
              <p:nvPicPr>
                <p:cNvPr id="10" name="Håndskrift 9">
                  <a:extLst>
                    <a:ext uri="{FF2B5EF4-FFF2-40B4-BE49-F238E27FC236}">
                      <a16:creationId xmlns:a16="http://schemas.microsoft.com/office/drawing/2014/main" id="{893F5389-FE09-4851-BA21-54F793EF66B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18455" y="607830"/>
                  <a:ext cx="2070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Håndskrift 10">
                  <a:extLst>
                    <a:ext uri="{FF2B5EF4-FFF2-40B4-BE49-F238E27FC236}">
                      <a16:creationId xmlns:a16="http://schemas.microsoft.com/office/drawing/2014/main" id="{1B307123-1906-4083-9825-99A0B95DB8A6}"/>
                    </a:ext>
                  </a:extLst>
                </p14:cNvPr>
                <p14:cNvContentPartPr/>
                <p14:nvPr/>
              </p14:nvContentPartPr>
              <p14:xfrm>
                <a:off x="3731935" y="478590"/>
                <a:ext cx="29880" cy="299520"/>
              </p14:xfrm>
            </p:contentPart>
          </mc:Choice>
          <mc:Fallback xmlns="">
            <p:pic>
              <p:nvPicPr>
                <p:cNvPr id="11" name="Håndskrift 10">
                  <a:extLst>
                    <a:ext uri="{FF2B5EF4-FFF2-40B4-BE49-F238E27FC236}">
                      <a16:creationId xmlns:a16="http://schemas.microsoft.com/office/drawing/2014/main" id="{1B307123-1906-4083-9825-99A0B95DB8A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25815" y="472470"/>
                  <a:ext cx="42120" cy="31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DB127617-0F25-49EA-97B0-421425DAF4B2}"/>
              </a:ext>
            </a:extLst>
          </p:cNvPr>
          <p:cNvGrpSpPr/>
          <p:nvPr/>
        </p:nvGrpSpPr>
        <p:grpSpPr>
          <a:xfrm>
            <a:off x="8056255" y="1804830"/>
            <a:ext cx="1188000" cy="298800"/>
            <a:chOff x="8056255" y="1804830"/>
            <a:chExt cx="1188000" cy="29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Håndskrift 12">
                  <a:extLst>
                    <a:ext uri="{FF2B5EF4-FFF2-40B4-BE49-F238E27FC236}">
                      <a16:creationId xmlns:a16="http://schemas.microsoft.com/office/drawing/2014/main" id="{22B6F928-8656-4351-9D53-F49F3C71D7BD}"/>
                    </a:ext>
                  </a:extLst>
                </p14:cNvPr>
                <p14:cNvContentPartPr/>
                <p14:nvPr/>
              </p14:nvContentPartPr>
              <p14:xfrm>
                <a:off x="8056255" y="1804830"/>
                <a:ext cx="160920" cy="156240"/>
              </p14:xfrm>
            </p:contentPart>
          </mc:Choice>
          <mc:Fallback xmlns="">
            <p:pic>
              <p:nvPicPr>
                <p:cNvPr id="13" name="Håndskrift 12">
                  <a:extLst>
                    <a:ext uri="{FF2B5EF4-FFF2-40B4-BE49-F238E27FC236}">
                      <a16:creationId xmlns:a16="http://schemas.microsoft.com/office/drawing/2014/main" id="{22B6F928-8656-4351-9D53-F49F3C71D7B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050135" y="1798710"/>
                  <a:ext cx="1731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Håndskrift 13">
                  <a:extLst>
                    <a:ext uri="{FF2B5EF4-FFF2-40B4-BE49-F238E27FC236}">
                      <a16:creationId xmlns:a16="http://schemas.microsoft.com/office/drawing/2014/main" id="{3670E13D-C1C0-4296-9DD3-C6D3B645FA6A}"/>
                    </a:ext>
                  </a:extLst>
                </p14:cNvPr>
                <p14:cNvContentPartPr/>
                <p14:nvPr/>
              </p14:nvContentPartPr>
              <p14:xfrm>
                <a:off x="8110255" y="1892670"/>
                <a:ext cx="260640" cy="27000"/>
              </p14:xfrm>
            </p:contentPart>
          </mc:Choice>
          <mc:Fallback xmlns="">
            <p:pic>
              <p:nvPicPr>
                <p:cNvPr id="14" name="Håndskrift 13">
                  <a:extLst>
                    <a:ext uri="{FF2B5EF4-FFF2-40B4-BE49-F238E27FC236}">
                      <a16:creationId xmlns:a16="http://schemas.microsoft.com/office/drawing/2014/main" id="{3670E13D-C1C0-4296-9DD3-C6D3B645FA6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104135" y="1886550"/>
                  <a:ext cx="272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Håndskrift 14">
                  <a:extLst>
                    <a:ext uri="{FF2B5EF4-FFF2-40B4-BE49-F238E27FC236}">
                      <a16:creationId xmlns:a16="http://schemas.microsoft.com/office/drawing/2014/main" id="{DCD6D885-D64C-4B98-8BFF-06E287DBC7C6}"/>
                    </a:ext>
                  </a:extLst>
                </p14:cNvPr>
                <p14:cNvContentPartPr/>
                <p14:nvPr/>
              </p14:nvContentPartPr>
              <p14:xfrm>
                <a:off x="8440375" y="1853070"/>
                <a:ext cx="45000" cy="186840"/>
              </p14:xfrm>
            </p:contentPart>
          </mc:Choice>
          <mc:Fallback xmlns="">
            <p:pic>
              <p:nvPicPr>
                <p:cNvPr id="15" name="Håndskrift 14">
                  <a:extLst>
                    <a:ext uri="{FF2B5EF4-FFF2-40B4-BE49-F238E27FC236}">
                      <a16:creationId xmlns:a16="http://schemas.microsoft.com/office/drawing/2014/main" id="{DCD6D885-D64C-4B98-8BFF-06E287DBC7C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434255" y="1846950"/>
                  <a:ext cx="572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Håndskrift 15">
                  <a:extLst>
                    <a:ext uri="{FF2B5EF4-FFF2-40B4-BE49-F238E27FC236}">
                      <a16:creationId xmlns:a16="http://schemas.microsoft.com/office/drawing/2014/main" id="{A77457E9-A276-4613-8732-0A145AA64F11}"/>
                    </a:ext>
                  </a:extLst>
                </p14:cNvPr>
                <p14:cNvContentPartPr/>
                <p14:nvPr/>
              </p14:nvContentPartPr>
              <p14:xfrm>
                <a:off x="8504455" y="1933350"/>
                <a:ext cx="114120" cy="130320"/>
              </p14:xfrm>
            </p:contentPart>
          </mc:Choice>
          <mc:Fallback xmlns="">
            <p:pic>
              <p:nvPicPr>
                <p:cNvPr id="16" name="Håndskrift 15">
                  <a:extLst>
                    <a:ext uri="{FF2B5EF4-FFF2-40B4-BE49-F238E27FC236}">
                      <a16:creationId xmlns:a16="http://schemas.microsoft.com/office/drawing/2014/main" id="{A77457E9-A276-4613-8732-0A145AA64F1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498335" y="1927230"/>
                  <a:ext cx="126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Håndskrift 16">
                  <a:extLst>
                    <a:ext uri="{FF2B5EF4-FFF2-40B4-BE49-F238E27FC236}">
                      <a16:creationId xmlns:a16="http://schemas.microsoft.com/office/drawing/2014/main" id="{88033822-147E-4422-9F6A-245C55880F69}"/>
                    </a:ext>
                  </a:extLst>
                </p14:cNvPr>
                <p14:cNvContentPartPr/>
                <p14:nvPr/>
              </p14:nvContentPartPr>
              <p14:xfrm>
                <a:off x="8673295" y="1903830"/>
                <a:ext cx="37080" cy="161640"/>
              </p14:xfrm>
            </p:contentPart>
          </mc:Choice>
          <mc:Fallback xmlns="">
            <p:pic>
              <p:nvPicPr>
                <p:cNvPr id="17" name="Håndskrift 16">
                  <a:extLst>
                    <a:ext uri="{FF2B5EF4-FFF2-40B4-BE49-F238E27FC236}">
                      <a16:creationId xmlns:a16="http://schemas.microsoft.com/office/drawing/2014/main" id="{88033822-147E-4422-9F6A-245C55880F6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667175" y="1897710"/>
                  <a:ext cx="493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Håndskrift 17">
                  <a:extLst>
                    <a:ext uri="{FF2B5EF4-FFF2-40B4-BE49-F238E27FC236}">
                      <a16:creationId xmlns:a16="http://schemas.microsoft.com/office/drawing/2014/main" id="{D3BA8D29-0957-4EE4-B755-62E3480F2A23}"/>
                    </a:ext>
                  </a:extLst>
                </p14:cNvPr>
                <p14:cNvContentPartPr/>
                <p14:nvPr/>
              </p14:nvContentPartPr>
              <p14:xfrm>
                <a:off x="8710015" y="1925430"/>
                <a:ext cx="177840" cy="150840"/>
              </p14:xfrm>
            </p:contentPart>
          </mc:Choice>
          <mc:Fallback xmlns="">
            <p:pic>
              <p:nvPicPr>
                <p:cNvPr id="18" name="Håndskrift 17">
                  <a:extLst>
                    <a:ext uri="{FF2B5EF4-FFF2-40B4-BE49-F238E27FC236}">
                      <a16:creationId xmlns:a16="http://schemas.microsoft.com/office/drawing/2014/main" id="{D3BA8D29-0957-4EE4-B755-62E3480F2A2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703895" y="1919310"/>
                  <a:ext cx="190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Håndskrift 18">
                  <a:extLst>
                    <a:ext uri="{FF2B5EF4-FFF2-40B4-BE49-F238E27FC236}">
                      <a16:creationId xmlns:a16="http://schemas.microsoft.com/office/drawing/2014/main" id="{C8D40C15-12BD-4F3B-9AEE-1ECFC325B494}"/>
                    </a:ext>
                  </a:extLst>
                </p14:cNvPr>
                <p14:cNvContentPartPr/>
                <p14:nvPr/>
              </p14:nvContentPartPr>
              <p14:xfrm>
                <a:off x="8907655" y="1954590"/>
                <a:ext cx="314280" cy="146520"/>
              </p14:xfrm>
            </p:contentPart>
          </mc:Choice>
          <mc:Fallback xmlns="">
            <p:pic>
              <p:nvPicPr>
                <p:cNvPr id="19" name="Håndskrift 18">
                  <a:extLst>
                    <a:ext uri="{FF2B5EF4-FFF2-40B4-BE49-F238E27FC236}">
                      <a16:creationId xmlns:a16="http://schemas.microsoft.com/office/drawing/2014/main" id="{C8D40C15-12BD-4F3B-9AEE-1ECFC325B49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901535" y="1948394"/>
                  <a:ext cx="326520" cy="1589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Håndskrift 19">
                  <a:extLst>
                    <a:ext uri="{FF2B5EF4-FFF2-40B4-BE49-F238E27FC236}">
                      <a16:creationId xmlns:a16="http://schemas.microsoft.com/office/drawing/2014/main" id="{CA4B7C58-12B9-478F-A0F0-B241F40BC7BA}"/>
                    </a:ext>
                  </a:extLst>
                </p14:cNvPr>
                <p14:cNvContentPartPr/>
                <p14:nvPr/>
              </p14:nvContentPartPr>
              <p14:xfrm>
                <a:off x="9208975" y="1880070"/>
                <a:ext cx="35280" cy="223560"/>
              </p14:xfrm>
            </p:contentPart>
          </mc:Choice>
          <mc:Fallback xmlns="">
            <p:pic>
              <p:nvPicPr>
                <p:cNvPr id="20" name="Håndskrift 19">
                  <a:extLst>
                    <a:ext uri="{FF2B5EF4-FFF2-40B4-BE49-F238E27FC236}">
                      <a16:creationId xmlns:a16="http://schemas.microsoft.com/office/drawing/2014/main" id="{CA4B7C58-12B9-478F-A0F0-B241F40BC7B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202855" y="1873950"/>
                  <a:ext cx="4752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e 29">
            <a:extLst>
              <a:ext uri="{FF2B5EF4-FFF2-40B4-BE49-F238E27FC236}">
                <a16:creationId xmlns:a16="http://schemas.microsoft.com/office/drawing/2014/main" id="{120C84F1-4014-41A0-B3C0-8FA5EEA76A98}"/>
              </a:ext>
            </a:extLst>
          </p:cNvPr>
          <p:cNvGrpSpPr/>
          <p:nvPr/>
        </p:nvGrpSpPr>
        <p:grpSpPr>
          <a:xfrm>
            <a:off x="8312215" y="1094910"/>
            <a:ext cx="1346040" cy="525600"/>
            <a:chOff x="8312215" y="1094910"/>
            <a:chExt cx="1346040" cy="52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Håndskrift 21">
                  <a:extLst>
                    <a:ext uri="{FF2B5EF4-FFF2-40B4-BE49-F238E27FC236}">
                      <a16:creationId xmlns:a16="http://schemas.microsoft.com/office/drawing/2014/main" id="{232FE07B-C0F3-47AD-B5DC-95F45F8C6902}"/>
                    </a:ext>
                  </a:extLst>
                </p14:cNvPr>
                <p14:cNvContentPartPr/>
                <p14:nvPr/>
              </p14:nvContentPartPr>
              <p14:xfrm>
                <a:off x="8312215" y="1094910"/>
                <a:ext cx="185400" cy="133920"/>
              </p14:xfrm>
            </p:contentPart>
          </mc:Choice>
          <mc:Fallback xmlns="">
            <p:pic>
              <p:nvPicPr>
                <p:cNvPr id="22" name="Håndskrift 21">
                  <a:extLst>
                    <a:ext uri="{FF2B5EF4-FFF2-40B4-BE49-F238E27FC236}">
                      <a16:creationId xmlns:a16="http://schemas.microsoft.com/office/drawing/2014/main" id="{232FE07B-C0F3-47AD-B5DC-95F45F8C690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306095" y="1088790"/>
                  <a:ext cx="1976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Håndskrift 22">
                  <a:extLst>
                    <a:ext uri="{FF2B5EF4-FFF2-40B4-BE49-F238E27FC236}">
                      <a16:creationId xmlns:a16="http://schemas.microsoft.com/office/drawing/2014/main" id="{5852151B-BDFE-4B95-A5DC-0A4B515C8BE2}"/>
                    </a:ext>
                  </a:extLst>
                </p14:cNvPr>
                <p14:cNvContentPartPr/>
                <p14:nvPr/>
              </p14:nvContentPartPr>
              <p14:xfrm>
                <a:off x="8407255" y="1159710"/>
                <a:ext cx="465120" cy="218880"/>
              </p14:xfrm>
            </p:contentPart>
          </mc:Choice>
          <mc:Fallback xmlns="">
            <p:pic>
              <p:nvPicPr>
                <p:cNvPr id="23" name="Håndskrift 22">
                  <a:extLst>
                    <a:ext uri="{FF2B5EF4-FFF2-40B4-BE49-F238E27FC236}">
                      <a16:creationId xmlns:a16="http://schemas.microsoft.com/office/drawing/2014/main" id="{5852151B-BDFE-4B95-A5DC-0A4B515C8BE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401135" y="1153590"/>
                  <a:ext cx="4773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Håndskrift 23">
                  <a:extLst>
                    <a:ext uri="{FF2B5EF4-FFF2-40B4-BE49-F238E27FC236}">
                      <a16:creationId xmlns:a16="http://schemas.microsoft.com/office/drawing/2014/main" id="{7D9CCCC5-F9BA-40C5-AEE9-3B5365D15982}"/>
                    </a:ext>
                  </a:extLst>
                </p14:cNvPr>
                <p14:cNvContentPartPr/>
                <p14:nvPr/>
              </p14:nvContentPartPr>
              <p14:xfrm>
                <a:off x="8911975" y="1280670"/>
                <a:ext cx="94320" cy="174240"/>
              </p14:xfrm>
            </p:contentPart>
          </mc:Choice>
          <mc:Fallback xmlns="">
            <p:pic>
              <p:nvPicPr>
                <p:cNvPr id="24" name="Håndskrift 23">
                  <a:extLst>
                    <a:ext uri="{FF2B5EF4-FFF2-40B4-BE49-F238E27FC236}">
                      <a16:creationId xmlns:a16="http://schemas.microsoft.com/office/drawing/2014/main" id="{7D9CCCC5-F9BA-40C5-AEE9-3B5365D1598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905855" y="1274550"/>
                  <a:ext cx="1065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Håndskrift 24">
                  <a:extLst>
                    <a:ext uri="{FF2B5EF4-FFF2-40B4-BE49-F238E27FC236}">
                      <a16:creationId xmlns:a16="http://schemas.microsoft.com/office/drawing/2014/main" id="{935DCC57-C1D1-4B12-8308-2F9E7BC730AC}"/>
                    </a:ext>
                  </a:extLst>
                </p14:cNvPr>
                <p14:cNvContentPartPr/>
                <p14:nvPr/>
              </p14:nvContentPartPr>
              <p14:xfrm>
                <a:off x="9020695" y="1404510"/>
                <a:ext cx="83880" cy="91080"/>
              </p14:xfrm>
            </p:contentPart>
          </mc:Choice>
          <mc:Fallback xmlns="">
            <p:pic>
              <p:nvPicPr>
                <p:cNvPr id="25" name="Håndskrift 24">
                  <a:extLst>
                    <a:ext uri="{FF2B5EF4-FFF2-40B4-BE49-F238E27FC236}">
                      <a16:creationId xmlns:a16="http://schemas.microsoft.com/office/drawing/2014/main" id="{935DCC57-C1D1-4B12-8308-2F9E7BC730A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014575" y="1398390"/>
                  <a:ext cx="96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Håndskrift 25">
                  <a:extLst>
                    <a:ext uri="{FF2B5EF4-FFF2-40B4-BE49-F238E27FC236}">
                      <a16:creationId xmlns:a16="http://schemas.microsoft.com/office/drawing/2014/main" id="{2F111E9D-1D96-4F7D-813B-FE2869AE026C}"/>
                    </a:ext>
                  </a:extLst>
                </p14:cNvPr>
                <p14:cNvContentPartPr/>
                <p14:nvPr/>
              </p14:nvContentPartPr>
              <p14:xfrm>
                <a:off x="9175855" y="1363470"/>
                <a:ext cx="32400" cy="160560"/>
              </p14:xfrm>
            </p:contentPart>
          </mc:Choice>
          <mc:Fallback xmlns="">
            <p:pic>
              <p:nvPicPr>
                <p:cNvPr id="26" name="Håndskrift 25">
                  <a:extLst>
                    <a:ext uri="{FF2B5EF4-FFF2-40B4-BE49-F238E27FC236}">
                      <a16:creationId xmlns:a16="http://schemas.microsoft.com/office/drawing/2014/main" id="{2F111E9D-1D96-4F7D-813B-FE2869AE026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169735" y="1357350"/>
                  <a:ext cx="44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Håndskrift 26">
                  <a:extLst>
                    <a:ext uri="{FF2B5EF4-FFF2-40B4-BE49-F238E27FC236}">
                      <a16:creationId xmlns:a16="http://schemas.microsoft.com/office/drawing/2014/main" id="{12770E7B-C623-4F87-94DD-D381BF99E8B9}"/>
                    </a:ext>
                  </a:extLst>
                </p14:cNvPr>
                <p14:cNvContentPartPr/>
                <p14:nvPr/>
              </p14:nvContentPartPr>
              <p14:xfrm>
                <a:off x="9183055" y="1400550"/>
                <a:ext cx="165600" cy="132840"/>
              </p14:xfrm>
            </p:contentPart>
          </mc:Choice>
          <mc:Fallback xmlns="">
            <p:pic>
              <p:nvPicPr>
                <p:cNvPr id="27" name="Håndskrift 26">
                  <a:extLst>
                    <a:ext uri="{FF2B5EF4-FFF2-40B4-BE49-F238E27FC236}">
                      <a16:creationId xmlns:a16="http://schemas.microsoft.com/office/drawing/2014/main" id="{12770E7B-C623-4F87-94DD-D381BF99E8B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176935" y="1394430"/>
                  <a:ext cx="177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Håndskrift 27">
                  <a:extLst>
                    <a:ext uri="{FF2B5EF4-FFF2-40B4-BE49-F238E27FC236}">
                      <a16:creationId xmlns:a16="http://schemas.microsoft.com/office/drawing/2014/main" id="{137DB54F-34D7-4FC0-97B0-1432264676CE}"/>
                    </a:ext>
                  </a:extLst>
                </p14:cNvPr>
                <p14:cNvContentPartPr/>
                <p14:nvPr/>
              </p14:nvContentPartPr>
              <p14:xfrm>
                <a:off x="9349015" y="1447350"/>
                <a:ext cx="247320" cy="117360"/>
              </p14:xfrm>
            </p:contentPart>
          </mc:Choice>
          <mc:Fallback xmlns="">
            <p:pic>
              <p:nvPicPr>
                <p:cNvPr id="28" name="Håndskrift 27">
                  <a:extLst>
                    <a:ext uri="{FF2B5EF4-FFF2-40B4-BE49-F238E27FC236}">
                      <a16:creationId xmlns:a16="http://schemas.microsoft.com/office/drawing/2014/main" id="{137DB54F-34D7-4FC0-97B0-1432264676C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342895" y="1441230"/>
                  <a:ext cx="259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Håndskrift 28">
                  <a:extLst>
                    <a:ext uri="{FF2B5EF4-FFF2-40B4-BE49-F238E27FC236}">
                      <a16:creationId xmlns:a16="http://schemas.microsoft.com/office/drawing/2014/main" id="{284CDC6B-7EE8-46F6-AF42-B0D0A28EFF9B}"/>
                    </a:ext>
                  </a:extLst>
                </p14:cNvPr>
                <p14:cNvContentPartPr/>
                <p14:nvPr/>
              </p14:nvContentPartPr>
              <p14:xfrm>
                <a:off x="9595975" y="1408470"/>
                <a:ext cx="62280" cy="212040"/>
              </p14:xfrm>
            </p:contentPart>
          </mc:Choice>
          <mc:Fallback xmlns="">
            <p:pic>
              <p:nvPicPr>
                <p:cNvPr id="29" name="Håndskrift 28">
                  <a:extLst>
                    <a:ext uri="{FF2B5EF4-FFF2-40B4-BE49-F238E27FC236}">
                      <a16:creationId xmlns:a16="http://schemas.microsoft.com/office/drawing/2014/main" id="{284CDC6B-7EE8-46F6-AF42-B0D0A28EFF9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589855" y="1402350"/>
                  <a:ext cx="7452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e 52">
            <a:extLst>
              <a:ext uri="{FF2B5EF4-FFF2-40B4-BE49-F238E27FC236}">
                <a16:creationId xmlns:a16="http://schemas.microsoft.com/office/drawing/2014/main" id="{5B0732C4-A0E4-4F12-A5DF-57090A3C17B6}"/>
              </a:ext>
            </a:extLst>
          </p:cNvPr>
          <p:cNvGrpSpPr/>
          <p:nvPr/>
        </p:nvGrpSpPr>
        <p:grpSpPr>
          <a:xfrm>
            <a:off x="7908295" y="2795910"/>
            <a:ext cx="1276560" cy="599400"/>
            <a:chOff x="7908295" y="2795910"/>
            <a:chExt cx="1276560" cy="59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Håndskrift 30">
                  <a:extLst>
                    <a:ext uri="{FF2B5EF4-FFF2-40B4-BE49-F238E27FC236}">
                      <a16:creationId xmlns:a16="http://schemas.microsoft.com/office/drawing/2014/main" id="{FA953C36-1E43-4D57-8B46-BE86FC42E636}"/>
                    </a:ext>
                  </a:extLst>
                </p14:cNvPr>
                <p14:cNvContentPartPr/>
                <p14:nvPr/>
              </p14:nvContentPartPr>
              <p14:xfrm>
                <a:off x="8466655" y="2795910"/>
                <a:ext cx="180000" cy="180000"/>
              </p14:xfrm>
            </p:contentPart>
          </mc:Choice>
          <mc:Fallback xmlns="">
            <p:pic>
              <p:nvPicPr>
                <p:cNvPr id="31" name="Håndskrift 30">
                  <a:extLst>
                    <a:ext uri="{FF2B5EF4-FFF2-40B4-BE49-F238E27FC236}">
                      <a16:creationId xmlns:a16="http://schemas.microsoft.com/office/drawing/2014/main" id="{FA953C36-1E43-4D57-8B46-BE86FC42E63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460535" y="2789790"/>
                  <a:ext cx="192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Håndskrift 31">
                  <a:extLst>
                    <a:ext uri="{FF2B5EF4-FFF2-40B4-BE49-F238E27FC236}">
                      <a16:creationId xmlns:a16="http://schemas.microsoft.com/office/drawing/2014/main" id="{B2A2F209-D7BF-42E5-898C-A0750550E5C5}"/>
                    </a:ext>
                  </a:extLst>
                </p14:cNvPr>
                <p14:cNvContentPartPr/>
                <p14:nvPr/>
              </p14:nvContentPartPr>
              <p14:xfrm>
                <a:off x="8534695" y="2847030"/>
                <a:ext cx="64080" cy="246240"/>
              </p14:xfrm>
            </p:contentPart>
          </mc:Choice>
          <mc:Fallback xmlns="">
            <p:pic>
              <p:nvPicPr>
                <p:cNvPr id="32" name="Håndskrift 31">
                  <a:extLst>
                    <a:ext uri="{FF2B5EF4-FFF2-40B4-BE49-F238E27FC236}">
                      <a16:creationId xmlns:a16="http://schemas.microsoft.com/office/drawing/2014/main" id="{B2A2F209-D7BF-42E5-898C-A0750550E5C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528609" y="2840928"/>
                  <a:ext cx="76252" cy="2584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4" name="Håndskrift 43">
                  <a:extLst>
                    <a:ext uri="{FF2B5EF4-FFF2-40B4-BE49-F238E27FC236}">
                      <a16:creationId xmlns:a16="http://schemas.microsoft.com/office/drawing/2014/main" id="{E33CF5F1-3926-4206-81F3-3DA0DE8990D2}"/>
                    </a:ext>
                  </a:extLst>
                </p14:cNvPr>
                <p14:cNvContentPartPr/>
                <p14:nvPr/>
              </p14:nvContentPartPr>
              <p14:xfrm>
                <a:off x="7908295" y="3022710"/>
                <a:ext cx="182160" cy="217440"/>
              </p14:xfrm>
            </p:contentPart>
          </mc:Choice>
          <mc:Fallback xmlns="">
            <p:pic>
              <p:nvPicPr>
                <p:cNvPr id="44" name="Håndskrift 43">
                  <a:extLst>
                    <a:ext uri="{FF2B5EF4-FFF2-40B4-BE49-F238E27FC236}">
                      <a16:creationId xmlns:a16="http://schemas.microsoft.com/office/drawing/2014/main" id="{E33CF5F1-3926-4206-81F3-3DA0DE8990D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02175" y="3016590"/>
                  <a:ext cx="1944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5" name="Håndskrift 44">
                  <a:extLst>
                    <a:ext uri="{FF2B5EF4-FFF2-40B4-BE49-F238E27FC236}">
                      <a16:creationId xmlns:a16="http://schemas.microsoft.com/office/drawing/2014/main" id="{30C82D69-1F00-4874-90B3-7FBDDFA92848}"/>
                    </a:ext>
                  </a:extLst>
                </p14:cNvPr>
                <p14:cNvContentPartPr/>
                <p14:nvPr/>
              </p14:nvContentPartPr>
              <p14:xfrm>
                <a:off x="7951135" y="3145470"/>
                <a:ext cx="244800" cy="58320"/>
              </p14:xfrm>
            </p:contentPart>
          </mc:Choice>
          <mc:Fallback xmlns="">
            <p:pic>
              <p:nvPicPr>
                <p:cNvPr id="45" name="Håndskrift 44">
                  <a:extLst>
                    <a:ext uri="{FF2B5EF4-FFF2-40B4-BE49-F238E27FC236}">
                      <a16:creationId xmlns:a16="http://schemas.microsoft.com/office/drawing/2014/main" id="{30C82D69-1F00-4874-90B3-7FBDDFA9284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45015" y="3139350"/>
                  <a:ext cx="2570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6" name="Håndskrift 45">
                  <a:extLst>
                    <a:ext uri="{FF2B5EF4-FFF2-40B4-BE49-F238E27FC236}">
                      <a16:creationId xmlns:a16="http://schemas.microsoft.com/office/drawing/2014/main" id="{229C8AF7-509F-41B2-9971-7AB81D341598}"/>
                    </a:ext>
                  </a:extLst>
                </p14:cNvPr>
                <p14:cNvContentPartPr/>
                <p14:nvPr/>
              </p14:nvContentPartPr>
              <p14:xfrm>
                <a:off x="8292775" y="3135390"/>
                <a:ext cx="135360" cy="182880"/>
              </p14:xfrm>
            </p:contentPart>
          </mc:Choice>
          <mc:Fallback xmlns="">
            <p:pic>
              <p:nvPicPr>
                <p:cNvPr id="46" name="Håndskrift 45">
                  <a:extLst>
                    <a:ext uri="{FF2B5EF4-FFF2-40B4-BE49-F238E27FC236}">
                      <a16:creationId xmlns:a16="http://schemas.microsoft.com/office/drawing/2014/main" id="{229C8AF7-509F-41B2-9971-7AB81D34159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286655" y="3129270"/>
                  <a:ext cx="1476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7" name="Håndskrift 46">
                  <a:extLst>
                    <a:ext uri="{FF2B5EF4-FFF2-40B4-BE49-F238E27FC236}">
                      <a16:creationId xmlns:a16="http://schemas.microsoft.com/office/drawing/2014/main" id="{AD22B964-22E9-4A85-BEAF-EC16D7C47284}"/>
                    </a:ext>
                  </a:extLst>
                </p14:cNvPr>
                <p14:cNvContentPartPr/>
                <p14:nvPr/>
              </p14:nvContentPartPr>
              <p14:xfrm>
                <a:off x="8448655" y="3261750"/>
                <a:ext cx="100440" cy="106200"/>
              </p14:xfrm>
            </p:contentPart>
          </mc:Choice>
          <mc:Fallback xmlns="">
            <p:pic>
              <p:nvPicPr>
                <p:cNvPr id="47" name="Håndskrift 46">
                  <a:extLst>
                    <a:ext uri="{FF2B5EF4-FFF2-40B4-BE49-F238E27FC236}">
                      <a16:creationId xmlns:a16="http://schemas.microsoft.com/office/drawing/2014/main" id="{AD22B964-22E9-4A85-BEAF-EC16D7C4728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442535" y="3255630"/>
                  <a:ext cx="112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8" name="Håndskrift 47">
                  <a:extLst>
                    <a:ext uri="{FF2B5EF4-FFF2-40B4-BE49-F238E27FC236}">
                      <a16:creationId xmlns:a16="http://schemas.microsoft.com/office/drawing/2014/main" id="{50D5C990-4238-4BF1-AABF-0FDE8CB5194A}"/>
                    </a:ext>
                  </a:extLst>
                </p14:cNvPr>
                <p14:cNvContentPartPr/>
                <p14:nvPr/>
              </p14:nvContentPartPr>
              <p14:xfrm>
                <a:off x="8648815" y="3177510"/>
                <a:ext cx="12240" cy="172440"/>
              </p14:xfrm>
            </p:contentPart>
          </mc:Choice>
          <mc:Fallback xmlns="">
            <p:pic>
              <p:nvPicPr>
                <p:cNvPr id="48" name="Håndskrift 47">
                  <a:extLst>
                    <a:ext uri="{FF2B5EF4-FFF2-40B4-BE49-F238E27FC236}">
                      <a16:creationId xmlns:a16="http://schemas.microsoft.com/office/drawing/2014/main" id="{50D5C990-4238-4BF1-AABF-0FDE8CB5194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642695" y="3171390"/>
                  <a:ext cx="244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Håndskrift 48">
                  <a:extLst>
                    <a:ext uri="{FF2B5EF4-FFF2-40B4-BE49-F238E27FC236}">
                      <a16:creationId xmlns:a16="http://schemas.microsoft.com/office/drawing/2014/main" id="{5D961A44-D095-4046-BF5C-9C99F9F86437}"/>
                    </a:ext>
                  </a:extLst>
                </p14:cNvPr>
                <p14:cNvContentPartPr/>
                <p14:nvPr/>
              </p14:nvContentPartPr>
              <p14:xfrm>
                <a:off x="8649895" y="3218550"/>
                <a:ext cx="171720" cy="137160"/>
              </p14:xfrm>
            </p:contentPart>
          </mc:Choice>
          <mc:Fallback xmlns="">
            <p:pic>
              <p:nvPicPr>
                <p:cNvPr id="49" name="Håndskrift 48">
                  <a:extLst>
                    <a:ext uri="{FF2B5EF4-FFF2-40B4-BE49-F238E27FC236}">
                      <a16:creationId xmlns:a16="http://schemas.microsoft.com/office/drawing/2014/main" id="{5D961A44-D095-4046-BF5C-9C99F9F8643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643775" y="3212430"/>
                  <a:ext cx="1839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Håndskrift 50">
                  <a:extLst>
                    <a:ext uri="{FF2B5EF4-FFF2-40B4-BE49-F238E27FC236}">
                      <a16:creationId xmlns:a16="http://schemas.microsoft.com/office/drawing/2014/main" id="{CEB52088-BB9C-4D61-B91A-79BBC3395385}"/>
                    </a:ext>
                  </a:extLst>
                </p14:cNvPr>
                <p14:cNvContentPartPr/>
                <p14:nvPr/>
              </p14:nvContentPartPr>
              <p14:xfrm>
                <a:off x="8866255" y="3243030"/>
                <a:ext cx="190800" cy="116280"/>
              </p14:xfrm>
            </p:contentPart>
          </mc:Choice>
          <mc:Fallback xmlns="">
            <p:pic>
              <p:nvPicPr>
                <p:cNvPr id="51" name="Håndskrift 50">
                  <a:extLst>
                    <a:ext uri="{FF2B5EF4-FFF2-40B4-BE49-F238E27FC236}">
                      <a16:creationId xmlns:a16="http://schemas.microsoft.com/office/drawing/2014/main" id="{CEB52088-BB9C-4D61-B91A-79BBC339538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860135" y="3236910"/>
                  <a:ext cx="203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Håndskrift 51">
                  <a:extLst>
                    <a:ext uri="{FF2B5EF4-FFF2-40B4-BE49-F238E27FC236}">
                      <a16:creationId xmlns:a16="http://schemas.microsoft.com/office/drawing/2014/main" id="{AF6852F2-CBA1-4F22-94DD-EB8176714AEE}"/>
                    </a:ext>
                  </a:extLst>
                </p14:cNvPr>
                <p14:cNvContentPartPr/>
                <p14:nvPr/>
              </p14:nvContentPartPr>
              <p14:xfrm>
                <a:off x="9161095" y="3134310"/>
                <a:ext cx="23760" cy="261000"/>
              </p14:xfrm>
            </p:contentPart>
          </mc:Choice>
          <mc:Fallback xmlns="">
            <p:pic>
              <p:nvPicPr>
                <p:cNvPr id="52" name="Håndskrift 51">
                  <a:extLst>
                    <a:ext uri="{FF2B5EF4-FFF2-40B4-BE49-F238E27FC236}">
                      <a16:creationId xmlns:a16="http://schemas.microsoft.com/office/drawing/2014/main" id="{AF6852F2-CBA1-4F22-94DD-EB8176714AE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154975" y="3128190"/>
                  <a:ext cx="36000" cy="27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6" name="Håndskrift 55">
                <a:extLst>
                  <a:ext uri="{FF2B5EF4-FFF2-40B4-BE49-F238E27FC236}">
                    <a16:creationId xmlns:a16="http://schemas.microsoft.com/office/drawing/2014/main" id="{89B59259-B356-4D74-A6E6-C59CC32665DB}"/>
                  </a:ext>
                </a:extLst>
              </p14:cNvPr>
              <p14:cNvContentPartPr/>
              <p14:nvPr/>
            </p14:nvContentPartPr>
            <p14:xfrm>
              <a:off x="6605095" y="3843150"/>
              <a:ext cx="174600" cy="200880"/>
            </p14:xfrm>
          </p:contentPart>
        </mc:Choice>
        <mc:Fallback xmlns="">
          <p:pic>
            <p:nvPicPr>
              <p:cNvPr id="56" name="Håndskrift 55">
                <a:extLst>
                  <a:ext uri="{FF2B5EF4-FFF2-40B4-BE49-F238E27FC236}">
                    <a16:creationId xmlns:a16="http://schemas.microsoft.com/office/drawing/2014/main" id="{89B59259-B356-4D74-A6E6-C59CC32665D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598988" y="3837030"/>
                <a:ext cx="186815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7" name="Håndskrift 56">
                <a:extLst>
                  <a:ext uri="{FF2B5EF4-FFF2-40B4-BE49-F238E27FC236}">
                    <a16:creationId xmlns:a16="http://schemas.microsoft.com/office/drawing/2014/main" id="{0ECD2E4A-D62D-4EFC-80D1-9A60F3EC417F}"/>
                  </a:ext>
                </a:extLst>
              </p14:cNvPr>
              <p14:cNvContentPartPr/>
              <p14:nvPr/>
            </p14:nvContentPartPr>
            <p14:xfrm>
              <a:off x="6652615" y="3905070"/>
              <a:ext cx="320760" cy="27360"/>
            </p14:xfrm>
          </p:contentPart>
        </mc:Choice>
        <mc:Fallback xmlns="">
          <p:pic>
            <p:nvPicPr>
              <p:cNvPr id="57" name="Håndskrift 56">
                <a:extLst>
                  <a:ext uri="{FF2B5EF4-FFF2-40B4-BE49-F238E27FC236}">
                    <a16:creationId xmlns:a16="http://schemas.microsoft.com/office/drawing/2014/main" id="{0ECD2E4A-D62D-4EFC-80D1-9A60F3EC417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646495" y="3898950"/>
                <a:ext cx="33300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uppe 68">
            <a:extLst>
              <a:ext uri="{FF2B5EF4-FFF2-40B4-BE49-F238E27FC236}">
                <a16:creationId xmlns:a16="http://schemas.microsoft.com/office/drawing/2014/main" id="{CC849BBC-FAE7-41CA-BB63-CB131D064076}"/>
              </a:ext>
            </a:extLst>
          </p:cNvPr>
          <p:cNvGrpSpPr/>
          <p:nvPr/>
        </p:nvGrpSpPr>
        <p:grpSpPr>
          <a:xfrm>
            <a:off x="7051855" y="3758550"/>
            <a:ext cx="1138320" cy="328680"/>
            <a:chOff x="7051855" y="3758550"/>
            <a:chExt cx="113832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3" name="Håndskrift 62">
                  <a:extLst>
                    <a:ext uri="{FF2B5EF4-FFF2-40B4-BE49-F238E27FC236}">
                      <a16:creationId xmlns:a16="http://schemas.microsoft.com/office/drawing/2014/main" id="{46AD0A8F-0E1B-4891-B0E3-FAE3507D91FC}"/>
                    </a:ext>
                  </a:extLst>
                </p14:cNvPr>
                <p14:cNvContentPartPr/>
                <p14:nvPr/>
              </p14:nvContentPartPr>
              <p14:xfrm>
                <a:off x="7051855" y="3758550"/>
                <a:ext cx="237960" cy="306360"/>
              </p14:xfrm>
            </p:contentPart>
          </mc:Choice>
          <mc:Fallback xmlns="">
            <p:pic>
              <p:nvPicPr>
                <p:cNvPr id="63" name="Håndskrift 62">
                  <a:extLst>
                    <a:ext uri="{FF2B5EF4-FFF2-40B4-BE49-F238E27FC236}">
                      <a16:creationId xmlns:a16="http://schemas.microsoft.com/office/drawing/2014/main" id="{46AD0A8F-0E1B-4891-B0E3-FAE3507D91F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045735" y="3752430"/>
                  <a:ext cx="2502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4" name="Håndskrift 63">
                  <a:extLst>
                    <a:ext uri="{FF2B5EF4-FFF2-40B4-BE49-F238E27FC236}">
                      <a16:creationId xmlns:a16="http://schemas.microsoft.com/office/drawing/2014/main" id="{244E1B42-90B5-45FA-B041-F9D7F6F85B56}"/>
                    </a:ext>
                  </a:extLst>
                </p14:cNvPr>
                <p14:cNvContentPartPr/>
                <p14:nvPr/>
              </p14:nvContentPartPr>
              <p14:xfrm>
                <a:off x="7361095" y="3855030"/>
                <a:ext cx="38520" cy="190080"/>
              </p14:xfrm>
            </p:contentPart>
          </mc:Choice>
          <mc:Fallback xmlns="">
            <p:pic>
              <p:nvPicPr>
                <p:cNvPr id="64" name="Håndskrift 63">
                  <a:extLst>
                    <a:ext uri="{FF2B5EF4-FFF2-40B4-BE49-F238E27FC236}">
                      <a16:creationId xmlns:a16="http://schemas.microsoft.com/office/drawing/2014/main" id="{244E1B42-90B5-45FA-B041-F9D7F6F85B5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354975" y="3848910"/>
                  <a:ext cx="507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5" name="Håndskrift 64">
                  <a:extLst>
                    <a:ext uri="{FF2B5EF4-FFF2-40B4-BE49-F238E27FC236}">
                      <a16:creationId xmlns:a16="http://schemas.microsoft.com/office/drawing/2014/main" id="{267C037E-017D-409C-B888-42B00018AEC8}"/>
                    </a:ext>
                  </a:extLst>
                </p14:cNvPr>
                <p14:cNvContentPartPr/>
                <p14:nvPr/>
              </p14:nvContentPartPr>
              <p14:xfrm>
                <a:off x="7458655" y="3876990"/>
                <a:ext cx="131760" cy="138960"/>
              </p14:xfrm>
            </p:contentPart>
          </mc:Choice>
          <mc:Fallback xmlns="">
            <p:pic>
              <p:nvPicPr>
                <p:cNvPr id="65" name="Håndskrift 64">
                  <a:extLst>
                    <a:ext uri="{FF2B5EF4-FFF2-40B4-BE49-F238E27FC236}">
                      <a16:creationId xmlns:a16="http://schemas.microsoft.com/office/drawing/2014/main" id="{267C037E-017D-409C-B888-42B00018AEC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452535" y="3870870"/>
                  <a:ext cx="144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6" name="Håndskrift 65">
                  <a:extLst>
                    <a:ext uri="{FF2B5EF4-FFF2-40B4-BE49-F238E27FC236}">
                      <a16:creationId xmlns:a16="http://schemas.microsoft.com/office/drawing/2014/main" id="{48836DF2-3E60-4B1E-B3C3-703477DC305E}"/>
                    </a:ext>
                  </a:extLst>
                </p14:cNvPr>
                <p14:cNvContentPartPr/>
                <p14:nvPr/>
              </p14:nvContentPartPr>
              <p14:xfrm>
                <a:off x="7649455" y="3837030"/>
                <a:ext cx="174240" cy="216360"/>
              </p14:xfrm>
            </p:contentPart>
          </mc:Choice>
          <mc:Fallback xmlns="">
            <p:pic>
              <p:nvPicPr>
                <p:cNvPr id="66" name="Håndskrift 65">
                  <a:extLst>
                    <a:ext uri="{FF2B5EF4-FFF2-40B4-BE49-F238E27FC236}">
                      <a16:creationId xmlns:a16="http://schemas.microsoft.com/office/drawing/2014/main" id="{48836DF2-3E60-4B1E-B3C3-703477DC305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43335" y="3830910"/>
                  <a:ext cx="1864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7" name="Håndskrift 66">
                  <a:extLst>
                    <a:ext uri="{FF2B5EF4-FFF2-40B4-BE49-F238E27FC236}">
                      <a16:creationId xmlns:a16="http://schemas.microsoft.com/office/drawing/2014/main" id="{BA0DFAB6-29EE-404F-A4DA-7057C4EE5788}"/>
                    </a:ext>
                  </a:extLst>
                </p14:cNvPr>
                <p14:cNvContentPartPr/>
                <p14:nvPr/>
              </p14:nvContentPartPr>
              <p14:xfrm>
                <a:off x="7900735" y="3923070"/>
                <a:ext cx="210960" cy="118440"/>
              </p14:xfrm>
            </p:contentPart>
          </mc:Choice>
          <mc:Fallback xmlns="">
            <p:pic>
              <p:nvPicPr>
                <p:cNvPr id="67" name="Håndskrift 66">
                  <a:extLst>
                    <a:ext uri="{FF2B5EF4-FFF2-40B4-BE49-F238E27FC236}">
                      <a16:creationId xmlns:a16="http://schemas.microsoft.com/office/drawing/2014/main" id="{BA0DFAB6-29EE-404F-A4DA-7057C4EE578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894615" y="3916950"/>
                  <a:ext cx="2232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8" name="Håndskrift 67">
                  <a:extLst>
                    <a:ext uri="{FF2B5EF4-FFF2-40B4-BE49-F238E27FC236}">
                      <a16:creationId xmlns:a16="http://schemas.microsoft.com/office/drawing/2014/main" id="{4B47F581-3011-4B9A-8C62-FF1CDAE22004}"/>
                    </a:ext>
                  </a:extLst>
                </p14:cNvPr>
                <p14:cNvContentPartPr/>
                <p14:nvPr/>
              </p14:nvContentPartPr>
              <p14:xfrm>
                <a:off x="8171455" y="3799590"/>
                <a:ext cx="18720" cy="287640"/>
              </p14:xfrm>
            </p:contentPart>
          </mc:Choice>
          <mc:Fallback xmlns="">
            <p:pic>
              <p:nvPicPr>
                <p:cNvPr id="68" name="Håndskrift 67">
                  <a:extLst>
                    <a:ext uri="{FF2B5EF4-FFF2-40B4-BE49-F238E27FC236}">
                      <a16:creationId xmlns:a16="http://schemas.microsoft.com/office/drawing/2014/main" id="{4B47F581-3011-4B9A-8C62-FF1CDAE2200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165335" y="3793470"/>
                  <a:ext cx="30960" cy="29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uppe 71">
            <a:extLst>
              <a:ext uri="{FF2B5EF4-FFF2-40B4-BE49-F238E27FC236}">
                <a16:creationId xmlns:a16="http://schemas.microsoft.com/office/drawing/2014/main" id="{85600FCC-5AB5-4DED-870C-B88A694F2EAA}"/>
              </a:ext>
            </a:extLst>
          </p:cNvPr>
          <p:cNvGrpSpPr/>
          <p:nvPr/>
        </p:nvGrpSpPr>
        <p:grpSpPr>
          <a:xfrm>
            <a:off x="4180495" y="4543710"/>
            <a:ext cx="453600" cy="173160"/>
            <a:chOff x="4180495" y="4543710"/>
            <a:chExt cx="453600" cy="1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0" name="Håndskrift 69">
                  <a:extLst>
                    <a:ext uri="{FF2B5EF4-FFF2-40B4-BE49-F238E27FC236}">
                      <a16:creationId xmlns:a16="http://schemas.microsoft.com/office/drawing/2014/main" id="{A7B568CA-58C5-4D2D-9711-9E610CA34ADF}"/>
                    </a:ext>
                  </a:extLst>
                </p14:cNvPr>
                <p14:cNvContentPartPr/>
                <p14:nvPr/>
              </p14:nvContentPartPr>
              <p14:xfrm>
                <a:off x="4447615" y="4543710"/>
                <a:ext cx="186480" cy="173160"/>
              </p14:xfrm>
            </p:contentPart>
          </mc:Choice>
          <mc:Fallback xmlns="">
            <p:pic>
              <p:nvPicPr>
                <p:cNvPr id="70" name="Håndskrift 69">
                  <a:extLst>
                    <a:ext uri="{FF2B5EF4-FFF2-40B4-BE49-F238E27FC236}">
                      <a16:creationId xmlns:a16="http://schemas.microsoft.com/office/drawing/2014/main" id="{A7B568CA-58C5-4D2D-9711-9E610CA34AD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41495" y="4537590"/>
                  <a:ext cx="1987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1" name="Håndskrift 70">
                  <a:extLst>
                    <a:ext uri="{FF2B5EF4-FFF2-40B4-BE49-F238E27FC236}">
                      <a16:creationId xmlns:a16="http://schemas.microsoft.com/office/drawing/2014/main" id="{3BA3A11F-5A0F-4623-9C6A-860762ACAA02}"/>
                    </a:ext>
                  </a:extLst>
                </p14:cNvPr>
                <p14:cNvContentPartPr/>
                <p14:nvPr/>
              </p14:nvContentPartPr>
              <p14:xfrm>
                <a:off x="4180495" y="4581870"/>
                <a:ext cx="408960" cy="48600"/>
              </p14:xfrm>
            </p:contentPart>
          </mc:Choice>
          <mc:Fallback xmlns="">
            <p:pic>
              <p:nvPicPr>
                <p:cNvPr id="71" name="Håndskrift 70">
                  <a:extLst>
                    <a:ext uri="{FF2B5EF4-FFF2-40B4-BE49-F238E27FC236}">
                      <a16:creationId xmlns:a16="http://schemas.microsoft.com/office/drawing/2014/main" id="{3BA3A11F-5A0F-4623-9C6A-860762ACAA0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174375" y="4575750"/>
                  <a:ext cx="42120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uppe 79">
            <a:extLst>
              <a:ext uri="{FF2B5EF4-FFF2-40B4-BE49-F238E27FC236}">
                <a16:creationId xmlns:a16="http://schemas.microsoft.com/office/drawing/2014/main" id="{093E6D3B-6C6F-44AC-A763-6CC690E12842}"/>
              </a:ext>
            </a:extLst>
          </p:cNvPr>
          <p:cNvGrpSpPr/>
          <p:nvPr/>
        </p:nvGrpSpPr>
        <p:grpSpPr>
          <a:xfrm>
            <a:off x="2535655" y="4382070"/>
            <a:ext cx="1034280" cy="345600"/>
            <a:chOff x="2535655" y="4382070"/>
            <a:chExt cx="1034280" cy="34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3" name="Håndskrift 72">
                  <a:extLst>
                    <a:ext uri="{FF2B5EF4-FFF2-40B4-BE49-F238E27FC236}">
                      <a16:creationId xmlns:a16="http://schemas.microsoft.com/office/drawing/2014/main" id="{7700F347-B350-4D3C-831E-5DC67E1C643D}"/>
                    </a:ext>
                  </a:extLst>
                </p14:cNvPr>
                <p14:cNvContentPartPr/>
                <p14:nvPr/>
              </p14:nvContentPartPr>
              <p14:xfrm>
                <a:off x="2535655" y="4382070"/>
                <a:ext cx="233640" cy="345600"/>
              </p14:xfrm>
            </p:contentPart>
          </mc:Choice>
          <mc:Fallback xmlns="">
            <p:pic>
              <p:nvPicPr>
                <p:cNvPr id="73" name="Håndskrift 72">
                  <a:extLst>
                    <a:ext uri="{FF2B5EF4-FFF2-40B4-BE49-F238E27FC236}">
                      <a16:creationId xmlns:a16="http://schemas.microsoft.com/office/drawing/2014/main" id="{7700F347-B350-4D3C-831E-5DC67E1C643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529535" y="4375950"/>
                  <a:ext cx="24588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4" name="Håndskrift 73">
                  <a:extLst>
                    <a:ext uri="{FF2B5EF4-FFF2-40B4-BE49-F238E27FC236}">
                      <a16:creationId xmlns:a16="http://schemas.microsoft.com/office/drawing/2014/main" id="{F62F4D45-134D-4551-AFDD-E17B7BAD6772}"/>
                    </a:ext>
                  </a:extLst>
                </p14:cNvPr>
                <p14:cNvContentPartPr/>
                <p14:nvPr/>
              </p14:nvContentPartPr>
              <p14:xfrm>
                <a:off x="2819335" y="4412310"/>
                <a:ext cx="37440" cy="245520"/>
              </p14:xfrm>
            </p:contentPart>
          </mc:Choice>
          <mc:Fallback xmlns="">
            <p:pic>
              <p:nvPicPr>
                <p:cNvPr id="74" name="Håndskrift 73">
                  <a:extLst>
                    <a:ext uri="{FF2B5EF4-FFF2-40B4-BE49-F238E27FC236}">
                      <a16:creationId xmlns:a16="http://schemas.microsoft.com/office/drawing/2014/main" id="{F62F4D45-134D-4551-AFDD-E17B7BAD677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813215" y="4406190"/>
                  <a:ext cx="496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5" name="Håndskrift 74">
                  <a:extLst>
                    <a:ext uri="{FF2B5EF4-FFF2-40B4-BE49-F238E27FC236}">
                      <a16:creationId xmlns:a16="http://schemas.microsoft.com/office/drawing/2014/main" id="{8010909C-A061-4E5F-B1D4-7A75C690599C}"/>
                    </a:ext>
                  </a:extLst>
                </p14:cNvPr>
                <p14:cNvContentPartPr/>
                <p14:nvPr/>
              </p14:nvContentPartPr>
              <p14:xfrm>
                <a:off x="2904295" y="4501950"/>
                <a:ext cx="104760" cy="145800"/>
              </p14:xfrm>
            </p:contentPart>
          </mc:Choice>
          <mc:Fallback xmlns="">
            <p:pic>
              <p:nvPicPr>
                <p:cNvPr id="75" name="Håndskrift 74">
                  <a:extLst>
                    <a:ext uri="{FF2B5EF4-FFF2-40B4-BE49-F238E27FC236}">
                      <a16:creationId xmlns:a16="http://schemas.microsoft.com/office/drawing/2014/main" id="{8010909C-A061-4E5F-B1D4-7A75C690599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898175" y="4495830"/>
                  <a:ext cx="1170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6" name="Håndskrift 75">
                  <a:extLst>
                    <a:ext uri="{FF2B5EF4-FFF2-40B4-BE49-F238E27FC236}">
                      <a16:creationId xmlns:a16="http://schemas.microsoft.com/office/drawing/2014/main" id="{0561AE39-91D1-4069-8265-44046E0E8AB1}"/>
                    </a:ext>
                  </a:extLst>
                </p14:cNvPr>
                <p14:cNvContentPartPr/>
                <p14:nvPr/>
              </p14:nvContentPartPr>
              <p14:xfrm>
                <a:off x="3049375" y="4448310"/>
                <a:ext cx="182160" cy="246960"/>
              </p14:xfrm>
            </p:contentPart>
          </mc:Choice>
          <mc:Fallback xmlns="">
            <p:pic>
              <p:nvPicPr>
                <p:cNvPr id="76" name="Håndskrift 75">
                  <a:extLst>
                    <a:ext uri="{FF2B5EF4-FFF2-40B4-BE49-F238E27FC236}">
                      <a16:creationId xmlns:a16="http://schemas.microsoft.com/office/drawing/2014/main" id="{0561AE39-91D1-4069-8265-44046E0E8AB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043255" y="4442190"/>
                  <a:ext cx="1944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8" name="Håndskrift 77">
                  <a:extLst>
                    <a:ext uri="{FF2B5EF4-FFF2-40B4-BE49-F238E27FC236}">
                      <a16:creationId xmlns:a16="http://schemas.microsoft.com/office/drawing/2014/main" id="{E10F680C-FD4D-454C-8D0D-67783E9428AF}"/>
                    </a:ext>
                  </a:extLst>
                </p14:cNvPr>
                <p14:cNvContentPartPr/>
                <p14:nvPr/>
              </p14:nvContentPartPr>
              <p14:xfrm>
                <a:off x="3288775" y="4548390"/>
                <a:ext cx="186840" cy="162720"/>
              </p14:xfrm>
            </p:contentPart>
          </mc:Choice>
          <mc:Fallback xmlns="">
            <p:pic>
              <p:nvPicPr>
                <p:cNvPr id="78" name="Håndskrift 77">
                  <a:extLst>
                    <a:ext uri="{FF2B5EF4-FFF2-40B4-BE49-F238E27FC236}">
                      <a16:creationId xmlns:a16="http://schemas.microsoft.com/office/drawing/2014/main" id="{E10F680C-FD4D-454C-8D0D-67783E9428A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282655" y="4542270"/>
                  <a:ext cx="1990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9" name="Håndskrift 78">
                  <a:extLst>
                    <a:ext uri="{FF2B5EF4-FFF2-40B4-BE49-F238E27FC236}">
                      <a16:creationId xmlns:a16="http://schemas.microsoft.com/office/drawing/2014/main" id="{6CBB6A2A-9E00-4FF7-BE04-D86F0F0E1284}"/>
                    </a:ext>
                  </a:extLst>
                </p14:cNvPr>
                <p14:cNvContentPartPr/>
                <p14:nvPr/>
              </p14:nvContentPartPr>
              <p14:xfrm>
                <a:off x="3545455" y="4430670"/>
                <a:ext cx="24480" cy="286560"/>
              </p14:xfrm>
            </p:contentPart>
          </mc:Choice>
          <mc:Fallback xmlns="">
            <p:pic>
              <p:nvPicPr>
                <p:cNvPr id="79" name="Håndskrift 78">
                  <a:extLst>
                    <a:ext uri="{FF2B5EF4-FFF2-40B4-BE49-F238E27FC236}">
                      <a16:creationId xmlns:a16="http://schemas.microsoft.com/office/drawing/2014/main" id="{6CBB6A2A-9E00-4FF7-BE04-D86F0F0E128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539335" y="4424550"/>
                  <a:ext cx="36720" cy="29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uppe 88">
            <a:extLst>
              <a:ext uri="{FF2B5EF4-FFF2-40B4-BE49-F238E27FC236}">
                <a16:creationId xmlns:a16="http://schemas.microsoft.com/office/drawing/2014/main" id="{D5DA5976-EAA2-4078-B1F2-5E03074B810A}"/>
              </a:ext>
            </a:extLst>
          </p:cNvPr>
          <p:cNvGrpSpPr/>
          <p:nvPr/>
        </p:nvGrpSpPr>
        <p:grpSpPr>
          <a:xfrm>
            <a:off x="6625615" y="5413470"/>
            <a:ext cx="1392120" cy="288360"/>
            <a:chOff x="6625615" y="5413470"/>
            <a:chExt cx="1392120" cy="28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1" name="Håndskrift 80">
                  <a:extLst>
                    <a:ext uri="{FF2B5EF4-FFF2-40B4-BE49-F238E27FC236}">
                      <a16:creationId xmlns:a16="http://schemas.microsoft.com/office/drawing/2014/main" id="{C68A9159-6A0C-470B-A75E-65C7194265C5}"/>
                    </a:ext>
                  </a:extLst>
                </p14:cNvPr>
                <p14:cNvContentPartPr/>
                <p14:nvPr/>
              </p14:nvContentPartPr>
              <p14:xfrm>
                <a:off x="6625615" y="5439030"/>
                <a:ext cx="125640" cy="183960"/>
              </p14:xfrm>
            </p:contentPart>
          </mc:Choice>
          <mc:Fallback xmlns="">
            <p:pic>
              <p:nvPicPr>
                <p:cNvPr id="81" name="Håndskrift 80">
                  <a:extLst>
                    <a:ext uri="{FF2B5EF4-FFF2-40B4-BE49-F238E27FC236}">
                      <a16:creationId xmlns:a16="http://schemas.microsoft.com/office/drawing/2014/main" id="{C68A9159-6A0C-470B-A75E-65C7194265C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619495" y="5432910"/>
                  <a:ext cx="1378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2" name="Håndskrift 81">
                  <a:extLst>
                    <a:ext uri="{FF2B5EF4-FFF2-40B4-BE49-F238E27FC236}">
                      <a16:creationId xmlns:a16="http://schemas.microsoft.com/office/drawing/2014/main" id="{164A9772-4C46-4258-8E5C-A136662D516F}"/>
                    </a:ext>
                  </a:extLst>
                </p14:cNvPr>
                <p14:cNvContentPartPr/>
                <p14:nvPr/>
              </p14:nvContentPartPr>
              <p14:xfrm>
                <a:off x="6655855" y="5524710"/>
                <a:ext cx="300960" cy="45720"/>
              </p14:xfrm>
            </p:contentPart>
          </mc:Choice>
          <mc:Fallback xmlns="">
            <p:pic>
              <p:nvPicPr>
                <p:cNvPr id="82" name="Håndskrift 81">
                  <a:extLst>
                    <a:ext uri="{FF2B5EF4-FFF2-40B4-BE49-F238E27FC236}">
                      <a16:creationId xmlns:a16="http://schemas.microsoft.com/office/drawing/2014/main" id="{164A9772-4C46-4258-8E5C-A136662D516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649735" y="5518590"/>
                  <a:ext cx="3132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4" name="Håndskrift 83">
                  <a:extLst>
                    <a:ext uri="{FF2B5EF4-FFF2-40B4-BE49-F238E27FC236}">
                      <a16:creationId xmlns:a16="http://schemas.microsoft.com/office/drawing/2014/main" id="{5BA70949-67CD-4E1A-A69A-FD188FB05D8F}"/>
                    </a:ext>
                  </a:extLst>
                </p14:cNvPr>
                <p14:cNvContentPartPr/>
                <p14:nvPr/>
              </p14:nvContentPartPr>
              <p14:xfrm>
                <a:off x="7060495" y="5413470"/>
                <a:ext cx="207000" cy="277920"/>
              </p14:xfrm>
            </p:contentPart>
          </mc:Choice>
          <mc:Fallback xmlns="">
            <p:pic>
              <p:nvPicPr>
                <p:cNvPr id="84" name="Håndskrift 83">
                  <a:extLst>
                    <a:ext uri="{FF2B5EF4-FFF2-40B4-BE49-F238E27FC236}">
                      <a16:creationId xmlns:a16="http://schemas.microsoft.com/office/drawing/2014/main" id="{5BA70949-67CD-4E1A-A69A-FD188FB05D8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054375" y="5407350"/>
                  <a:ext cx="2192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5" name="Håndskrift 84">
                  <a:extLst>
                    <a:ext uri="{FF2B5EF4-FFF2-40B4-BE49-F238E27FC236}">
                      <a16:creationId xmlns:a16="http://schemas.microsoft.com/office/drawing/2014/main" id="{8A68A28C-B505-4AE3-826E-0D90A3F6212C}"/>
                    </a:ext>
                  </a:extLst>
                </p14:cNvPr>
                <p14:cNvContentPartPr/>
                <p14:nvPr/>
              </p14:nvContentPartPr>
              <p14:xfrm>
                <a:off x="7291615" y="5478270"/>
                <a:ext cx="36360" cy="205920"/>
              </p14:xfrm>
            </p:contentPart>
          </mc:Choice>
          <mc:Fallback xmlns="">
            <p:pic>
              <p:nvPicPr>
                <p:cNvPr id="85" name="Håndskrift 84">
                  <a:extLst>
                    <a:ext uri="{FF2B5EF4-FFF2-40B4-BE49-F238E27FC236}">
                      <a16:creationId xmlns:a16="http://schemas.microsoft.com/office/drawing/2014/main" id="{8A68A28C-B505-4AE3-826E-0D90A3F6212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285495" y="5472150"/>
                  <a:ext cx="486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6" name="Håndskrift 85">
                  <a:extLst>
                    <a:ext uri="{FF2B5EF4-FFF2-40B4-BE49-F238E27FC236}">
                      <a16:creationId xmlns:a16="http://schemas.microsoft.com/office/drawing/2014/main" id="{5B749B7B-D25A-4C32-B735-84C4D19E09F5}"/>
                    </a:ext>
                  </a:extLst>
                </p14:cNvPr>
                <p14:cNvContentPartPr/>
                <p14:nvPr/>
              </p14:nvContentPartPr>
              <p14:xfrm>
                <a:off x="7381615" y="5530830"/>
                <a:ext cx="96840" cy="134280"/>
              </p14:xfrm>
            </p:contentPart>
          </mc:Choice>
          <mc:Fallback xmlns="">
            <p:pic>
              <p:nvPicPr>
                <p:cNvPr id="86" name="Håndskrift 85">
                  <a:extLst>
                    <a:ext uri="{FF2B5EF4-FFF2-40B4-BE49-F238E27FC236}">
                      <a16:creationId xmlns:a16="http://schemas.microsoft.com/office/drawing/2014/main" id="{5B749B7B-D25A-4C32-B735-84C4D19E09F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375495" y="5524710"/>
                  <a:ext cx="1090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7" name="Håndskrift 86">
                  <a:extLst>
                    <a:ext uri="{FF2B5EF4-FFF2-40B4-BE49-F238E27FC236}">
                      <a16:creationId xmlns:a16="http://schemas.microsoft.com/office/drawing/2014/main" id="{4FA387B0-1258-4140-8DD9-C62894BD8833}"/>
                    </a:ext>
                  </a:extLst>
                </p14:cNvPr>
                <p14:cNvContentPartPr/>
                <p14:nvPr/>
              </p14:nvContentPartPr>
              <p14:xfrm>
                <a:off x="7547215" y="5480430"/>
                <a:ext cx="140400" cy="210960"/>
              </p14:xfrm>
            </p:contentPart>
          </mc:Choice>
          <mc:Fallback xmlns="">
            <p:pic>
              <p:nvPicPr>
                <p:cNvPr id="87" name="Håndskrift 86">
                  <a:extLst>
                    <a:ext uri="{FF2B5EF4-FFF2-40B4-BE49-F238E27FC236}">
                      <a16:creationId xmlns:a16="http://schemas.microsoft.com/office/drawing/2014/main" id="{4FA387B0-1258-4140-8DD9-C62894BD883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541095" y="5474310"/>
                  <a:ext cx="1526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8" name="Håndskrift 87">
                  <a:extLst>
                    <a:ext uri="{FF2B5EF4-FFF2-40B4-BE49-F238E27FC236}">
                      <a16:creationId xmlns:a16="http://schemas.microsoft.com/office/drawing/2014/main" id="{35106DB7-447C-4EC1-95DC-9DBE5BF784B5}"/>
                    </a:ext>
                  </a:extLst>
                </p14:cNvPr>
                <p14:cNvContentPartPr/>
                <p14:nvPr/>
              </p14:nvContentPartPr>
              <p14:xfrm>
                <a:off x="7735855" y="5442270"/>
                <a:ext cx="281880" cy="259560"/>
              </p14:xfrm>
            </p:contentPart>
          </mc:Choice>
          <mc:Fallback xmlns="">
            <p:pic>
              <p:nvPicPr>
                <p:cNvPr id="88" name="Håndskrift 87">
                  <a:extLst>
                    <a:ext uri="{FF2B5EF4-FFF2-40B4-BE49-F238E27FC236}">
                      <a16:creationId xmlns:a16="http://schemas.microsoft.com/office/drawing/2014/main" id="{35106DB7-447C-4EC1-95DC-9DBE5BF784B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729735" y="5436150"/>
                  <a:ext cx="294120" cy="27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uppe 98">
            <a:extLst>
              <a:ext uri="{FF2B5EF4-FFF2-40B4-BE49-F238E27FC236}">
                <a16:creationId xmlns:a16="http://schemas.microsoft.com/office/drawing/2014/main" id="{E2605D60-10A5-42ED-947D-74F7158267B6}"/>
              </a:ext>
            </a:extLst>
          </p:cNvPr>
          <p:cNvGrpSpPr/>
          <p:nvPr/>
        </p:nvGrpSpPr>
        <p:grpSpPr>
          <a:xfrm>
            <a:off x="7995415" y="6156870"/>
            <a:ext cx="1590120" cy="318240"/>
            <a:chOff x="7995415" y="6156870"/>
            <a:chExt cx="1590120" cy="31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0" name="Håndskrift 89">
                  <a:extLst>
                    <a:ext uri="{FF2B5EF4-FFF2-40B4-BE49-F238E27FC236}">
                      <a16:creationId xmlns:a16="http://schemas.microsoft.com/office/drawing/2014/main" id="{D4EC9C8B-5214-4517-A04C-123757FC60B3}"/>
                    </a:ext>
                  </a:extLst>
                </p14:cNvPr>
                <p14:cNvContentPartPr/>
                <p14:nvPr/>
              </p14:nvContentPartPr>
              <p14:xfrm>
                <a:off x="7995415" y="6193230"/>
                <a:ext cx="129960" cy="130680"/>
              </p14:xfrm>
            </p:contentPart>
          </mc:Choice>
          <mc:Fallback xmlns="">
            <p:pic>
              <p:nvPicPr>
                <p:cNvPr id="90" name="Håndskrift 89">
                  <a:extLst>
                    <a:ext uri="{FF2B5EF4-FFF2-40B4-BE49-F238E27FC236}">
                      <a16:creationId xmlns:a16="http://schemas.microsoft.com/office/drawing/2014/main" id="{D4EC9C8B-5214-4517-A04C-123757FC60B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989295" y="6187110"/>
                  <a:ext cx="142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1" name="Håndskrift 90">
                  <a:extLst>
                    <a:ext uri="{FF2B5EF4-FFF2-40B4-BE49-F238E27FC236}">
                      <a16:creationId xmlns:a16="http://schemas.microsoft.com/office/drawing/2014/main" id="{34123EA7-7BD3-49F8-8261-ABE47C190554}"/>
                    </a:ext>
                  </a:extLst>
                </p14:cNvPr>
                <p14:cNvContentPartPr/>
                <p14:nvPr/>
              </p14:nvContentPartPr>
              <p14:xfrm>
                <a:off x="8048335" y="6239310"/>
                <a:ext cx="359280" cy="65880"/>
              </p14:xfrm>
            </p:contentPart>
          </mc:Choice>
          <mc:Fallback xmlns="">
            <p:pic>
              <p:nvPicPr>
                <p:cNvPr id="91" name="Håndskrift 90">
                  <a:extLst>
                    <a:ext uri="{FF2B5EF4-FFF2-40B4-BE49-F238E27FC236}">
                      <a16:creationId xmlns:a16="http://schemas.microsoft.com/office/drawing/2014/main" id="{34123EA7-7BD3-49F8-8261-ABE47C19055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042215" y="6233190"/>
                  <a:ext cx="3715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3" name="Håndskrift 92">
                  <a:extLst>
                    <a:ext uri="{FF2B5EF4-FFF2-40B4-BE49-F238E27FC236}">
                      <a16:creationId xmlns:a16="http://schemas.microsoft.com/office/drawing/2014/main" id="{B4351530-7679-4258-BA13-CD1CFA2F7ABA}"/>
                    </a:ext>
                  </a:extLst>
                </p14:cNvPr>
                <p14:cNvContentPartPr/>
                <p14:nvPr/>
              </p14:nvContentPartPr>
              <p14:xfrm>
                <a:off x="8433175" y="6179910"/>
                <a:ext cx="219240" cy="270000"/>
              </p14:xfrm>
            </p:contentPart>
          </mc:Choice>
          <mc:Fallback xmlns="">
            <p:pic>
              <p:nvPicPr>
                <p:cNvPr id="93" name="Håndskrift 92">
                  <a:extLst>
                    <a:ext uri="{FF2B5EF4-FFF2-40B4-BE49-F238E27FC236}">
                      <a16:creationId xmlns:a16="http://schemas.microsoft.com/office/drawing/2014/main" id="{B4351530-7679-4258-BA13-CD1CFA2F7AB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427055" y="6173790"/>
                  <a:ext cx="2314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4" name="Håndskrift 93">
                  <a:extLst>
                    <a:ext uri="{FF2B5EF4-FFF2-40B4-BE49-F238E27FC236}">
                      <a16:creationId xmlns:a16="http://schemas.microsoft.com/office/drawing/2014/main" id="{7C3B5B22-9836-46A7-BD55-050524157296}"/>
                    </a:ext>
                  </a:extLst>
                </p14:cNvPr>
                <p14:cNvContentPartPr/>
                <p14:nvPr/>
              </p14:nvContentPartPr>
              <p14:xfrm>
                <a:off x="8728015" y="6210150"/>
                <a:ext cx="26280" cy="243360"/>
              </p14:xfrm>
            </p:contentPart>
          </mc:Choice>
          <mc:Fallback xmlns="">
            <p:pic>
              <p:nvPicPr>
                <p:cNvPr id="94" name="Håndskrift 93">
                  <a:extLst>
                    <a:ext uri="{FF2B5EF4-FFF2-40B4-BE49-F238E27FC236}">
                      <a16:creationId xmlns:a16="http://schemas.microsoft.com/office/drawing/2014/main" id="{7C3B5B22-9836-46A7-BD55-05052415729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721895" y="6204030"/>
                  <a:ext cx="385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5" name="Håndskrift 94">
                  <a:extLst>
                    <a:ext uri="{FF2B5EF4-FFF2-40B4-BE49-F238E27FC236}">
                      <a16:creationId xmlns:a16="http://schemas.microsoft.com/office/drawing/2014/main" id="{965B212C-E991-4328-8E20-DCF3258F086C}"/>
                    </a:ext>
                  </a:extLst>
                </p14:cNvPr>
                <p14:cNvContentPartPr/>
                <p14:nvPr/>
              </p14:nvContentPartPr>
              <p14:xfrm>
                <a:off x="8807935" y="6262710"/>
                <a:ext cx="117720" cy="159840"/>
              </p14:xfrm>
            </p:contentPart>
          </mc:Choice>
          <mc:Fallback xmlns="">
            <p:pic>
              <p:nvPicPr>
                <p:cNvPr id="95" name="Håndskrift 94">
                  <a:extLst>
                    <a:ext uri="{FF2B5EF4-FFF2-40B4-BE49-F238E27FC236}">
                      <a16:creationId xmlns:a16="http://schemas.microsoft.com/office/drawing/2014/main" id="{965B212C-E991-4328-8E20-DCF3258F086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801815" y="6256590"/>
                  <a:ext cx="129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6" name="Håndskrift 95">
                  <a:extLst>
                    <a:ext uri="{FF2B5EF4-FFF2-40B4-BE49-F238E27FC236}">
                      <a16:creationId xmlns:a16="http://schemas.microsoft.com/office/drawing/2014/main" id="{1F95F479-33ED-4B8F-AE66-40B1BF1B32AB}"/>
                    </a:ext>
                  </a:extLst>
                </p14:cNvPr>
                <p14:cNvContentPartPr/>
                <p14:nvPr/>
              </p14:nvContentPartPr>
              <p14:xfrm>
                <a:off x="9017095" y="6244710"/>
                <a:ext cx="133200" cy="230400"/>
              </p14:xfrm>
            </p:contentPart>
          </mc:Choice>
          <mc:Fallback xmlns="">
            <p:pic>
              <p:nvPicPr>
                <p:cNvPr id="96" name="Håndskrift 95">
                  <a:extLst>
                    <a:ext uri="{FF2B5EF4-FFF2-40B4-BE49-F238E27FC236}">
                      <a16:creationId xmlns:a16="http://schemas.microsoft.com/office/drawing/2014/main" id="{1F95F479-33ED-4B8F-AE66-40B1BF1B32A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010975" y="6238590"/>
                  <a:ext cx="1454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8" name="Håndskrift 97">
                  <a:extLst>
                    <a:ext uri="{FF2B5EF4-FFF2-40B4-BE49-F238E27FC236}">
                      <a16:creationId xmlns:a16="http://schemas.microsoft.com/office/drawing/2014/main" id="{6D9A39CE-F6C7-4DE2-ABE7-ADBF173BED93}"/>
                    </a:ext>
                  </a:extLst>
                </p14:cNvPr>
                <p14:cNvContentPartPr/>
                <p14:nvPr/>
              </p14:nvContentPartPr>
              <p14:xfrm>
                <a:off x="9209695" y="6156870"/>
                <a:ext cx="375840" cy="306360"/>
              </p14:xfrm>
            </p:contentPart>
          </mc:Choice>
          <mc:Fallback xmlns="">
            <p:pic>
              <p:nvPicPr>
                <p:cNvPr id="98" name="Håndskrift 97">
                  <a:extLst>
                    <a:ext uri="{FF2B5EF4-FFF2-40B4-BE49-F238E27FC236}">
                      <a16:creationId xmlns:a16="http://schemas.microsoft.com/office/drawing/2014/main" id="{6D9A39CE-F6C7-4DE2-ABE7-ADBF173BED9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203575" y="6150750"/>
                  <a:ext cx="388080" cy="318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0" name="TekstSylinder 99">
            <a:extLst>
              <a:ext uri="{FF2B5EF4-FFF2-40B4-BE49-F238E27FC236}">
                <a16:creationId xmlns:a16="http://schemas.microsoft.com/office/drawing/2014/main" id="{9C45BE47-2C61-41D7-974A-FA75E400F1FA}"/>
              </a:ext>
            </a:extLst>
          </p:cNvPr>
          <p:cNvSpPr txBox="1"/>
          <p:nvPr/>
        </p:nvSpPr>
        <p:spPr>
          <a:xfrm>
            <a:off x="1846555" y="195309"/>
            <a:ext cx="8735628" cy="6454066"/>
          </a:xfrm>
          <a:prstGeom prst="rect">
            <a:avLst/>
          </a:prstGeom>
          <a:noFill/>
          <a:ln>
            <a:solidFill>
              <a:srgbClr val="FFAFCA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1" name="TekstSylinder 100">
            <a:extLst>
              <a:ext uri="{FF2B5EF4-FFF2-40B4-BE49-F238E27FC236}">
                <a16:creationId xmlns:a16="http://schemas.microsoft.com/office/drawing/2014/main" id="{1D87FAEB-D613-45A7-8F73-A4533867969F}"/>
              </a:ext>
            </a:extLst>
          </p:cNvPr>
          <p:cNvSpPr txBox="1"/>
          <p:nvPr/>
        </p:nvSpPr>
        <p:spPr>
          <a:xfrm>
            <a:off x="4634095" y="985421"/>
            <a:ext cx="5291140" cy="11887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2" name="TekstSylinder 101">
            <a:extLst>
              <a:ext uri="{FF2B5EF4-FFF2-40B4-BE49-F238E27FC236}">
                <a16:creationId xmlns:a16="http://schemas.microsoft.com/office/drawing/2014/main" id="{3A5F6760-AAFF-4079-A951-EC180C8C3735}"/>
              </a:ext>
            </a:extLst>
          </p:cNvPr>
          <p:cNvSpPr txBox="1"/>
          <p:nvPr/>
        </p:nvSpPr>
        <p:spPr>
          <a:xfrm>
            <a:off x="4635576" y="2434025"/>
            <a:ext cx="5291140" cy="100584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6298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ilderesultat for functions input output">
            <a:extLst>
              <a:ext uri="{FF2B5EF4-FFF2-40B4-BE49-F238E27FC236}">
                <a16:creationId xmlns:a16="http://schemas.microsoft.com/office/drawing/2014/main" id="{D46B7B21-8DFD-4978-91A8-F35614DE1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297" y="998738"/>
            <a:ext cx="4913405" cy="486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72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 0 L -0.31289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ilderesultat for functions input output">
            <a:extLst>
              <a:ext uri="{FF2B5EF4-FFF2-40B4-BE49-F238E27FC236}">
                <a16:creationId xmlns:a16="http://schemas.microsoft.com/office/drawing/2014/main" id="{EDBEB488-4A8C-4FBC-8CE0-ACF535D1E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736" y="998738"/>
            <a:ext cx="4913405" cy="486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87">
            <a:extLst>
              <a:ext uri="{FF2B5EF4-FFF2-40B4-BE49-F238E27FC236}">
                <a16:creationId xmlns:a16="http://schemas.microsoft.com/office/drawing/2014/main" id="{FA8CA304-1F45-4C72-9F9F-B84F2C4998E8}"/>
              </a:ext>
            </a:extLst>
          </p:cNvPr>
          <p:cNvSpPr txBox="1">
            <a:spLocks/>
          </p:cNvSpPr>
          <p:nvPr/>
        </p:nvSpPr>
        <p:spPr>
          <a:xfrm>
            <a:off x="6857283" y="2011680"/>
            <a:ext cx="4573098" cy="2991811"/>
          </a:xfrm>
          <a:prstGeom prst="rect">
            <a:avLst/>
          </a:prstGeom>
          <a:ln w="76200">
            <a:noFill/>
          </a:ln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300000"/>
              </a:lnSpc>
              <a:buFont typeface="Arial" pitchFamily="34" charset="0"/>
              <a:buNone/>
            </a:pPr>
            <a:r>
              <a:rPr lang="en-US" i="1" dirty="0">
                <a:solidFill>
                  <a:srgbClr val="66D9EF"/>
                </a:solidFill>
                <a:latin typeface="Consolas" panose="020B0609020204030204" pitchFamily="49" charset="0"/>
              </a:rPr>
              <a:t>def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A6E22E"/>
                </a:solidFill>
                <a:latin typeface="Consolas" panose="020B0609020204030204" pitchFamily="49" charset="0"/>
              </a:rPr>
              <a:t>skiftNavn</a:t>
            </a:r>
            <a:r>
              <a:rPr lang="en-US" dirty="0">
                <a:solidFill>
                  <a:srgbClr val="898989"/>
                </a:solidFill>
                <a:latin typeface="Consolas" panose="020B0609020204030204" pitchFamily="49" charset="0"/>
              </a:rPr>
              <a:t>(</a:t>
            </a:r>
            <a:r>
              <a:rPr lang="en-US" i="1" dirty="0" err="1">
                <a:solidFill>
                  <a:srgbClr val="FD971F"/>
                </a:solidFill>
                <a:latin typeface="Consolas" panose="020B0609020204030204" pitchFamily="49" charset="0"/>
              </a:rPr>
              <a:t>nyttNavn</a:t>
            </a:r>
            <a:r>
              <a:rPr lang="en-US" dirty="0">
                <a:solidFill>
                  <a:srgbClr val="898989"/>
                </a:solidFill>
                <a:latin typeface="Consolas" panose="020B0609020204030204" pitchFamily="49" charset="0"/>
              </a:rPr>
              <a:t>):</a:t>
            </a:r>
          </a:p>
          <a:p>
            <a:pPr marL="0" indent="0">
              <a:lnSpc>
                <a:spcPct val="300000"/>
              </a:lnSpc>
              <a:buFont typeface="Arial" pitchFamily="34" charset="0"/>
              <a:buNone/>
            </a:pP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F92672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898989"/>
                </a:solidFill>
                <a:latin typeface="Consolas" panose="020B0609020204030204" pitchFamily="49" charset="0"/>
              </a:rPr>
              <a:t>nyttNavn</a:t>
            </a:r>
            <a:endParaRPr lang="en-US" dirty="0">
              <a:solidFill>
                <a:srgbClr val="898989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8664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ilderesultat for functions input output">
            <a:extLst>
              <a:ext uri="{FF2B5EF4-FFF2-40B4-BE49-F238E27FC236}">
                <a16:creationId xmlns:a16="http://schemas.microsoft.com/office/drawing/2014/main" id="{EDBEB488-4A8C-4FBC-8CE0-ACF535D1E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736" y="998738"/>
            <a:ext cx="4913405" cy="486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87">
            <a:extLst>
              <a:ext uri="{FF2B5EF4-FFF2-40B4-BE49-F238E27FC236}">
                <a16:creationId xmlns:a16="http://schemas.microsoft.com/office/drawing/2014/main" id="{FA8CA304-1F45-4C72-9F9F-B84F2C4998E8}"/>
              </a:ext>
            </a:extLst>
          </p:cNvPr>
          <p:cNvSpPr txBox="1">
            <a:spLocks/>
          </p:cNvSpPr>
          <p:nvPr/>
        </p:nvSpPr>
        <p:spPr>
          <a:xfrm>
            <a:off x="6857283" y="2011680"/>
            <a:ext cx="4573098" cy="2991811"/>
          </a:xfrm>
          <a:prstGeom prst="rect">
            <a:avLst/>
          </a:prstGeom>
          <a:ln w="76200">
            <a:noFill/>
          </a:ln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300000"/>
              </a:lnSpc>
              <a:buFont typeface="Arial" pitchFamily="34" charset="0"/>
              <a:buNone/>
            </a:pPr>
            <a:r>
              <a:rPr lang="en-US" i="1" dirty="0">
                <a:solidFill>
                  <a:srgbClr val="66D9EF"/>
                </a:solidFill>
                <a:latin typeface="Consolas" panose="020B0609020204030204" pitchFamily="49" charset="0"/>
              </a:rPr>
              <a:t>def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A6E22E"/>
                </a:solidFill>
                <a:latin typeface="Consolas" panose="020B0609020204030204" pitchFamily="49" charset="0"/>
              </a:rPr>
              <a:t>skiftNavn</a:t>
            </a:r>
            <a:r>
              <a:rPr lang="en-US" dirty="0">
                <a:solidFill>
                  <a:srgbClr val="898989"/>
                </a:solidFill>
                <a:latin typeface="Consolas" panose="020B0609020204030204" pitchFamily="49" charset="0"/>
              </a:rPr>
              <a:t>(</a:t>
            </a:r>
            <a:r>
              <a:rPr lang="en-US" i="1" dirty="0" err="1">
                <a:solidFill>
                  <a:srgbClr val="FD971F"/>
                </a:solidFill>
                <a:latin typeface="Consolas" panose="020B0609020204030204" pitchFamily="49" charset="0"/>
              </a:rPr>
              <a:t>nyttNavn</a:t>
            </a:r>
            <a:r>
              <a:rPr lang="en-US" dirty="0">
                <a:solidFill>
                  <a:srgbClr val="898989"/>
                </a:solidFill>
                <a:latin typeface="Consolas" panose="020B0609020204030204" pitchFamily="49" charset="0"/>
              </a:rPr>
              <a:t>):</a:t>
            </a:r>
          </a:p>
          <a:p>
            <a:pPr marL="0" indent="0">
              <a:lnSpc>
                <a:spcPct val="300000"/>
              </a:lnSpc>
              <a:buFont typeface="Arial" pitchFamily="34" charset="0"/>
              <a:buNone/>
            </a:pP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F92672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898989"/>
                </a:solidFill>
                <a:latin typeface="Consolas" panose="020B0609020204030204" pitchFamily="49" charset="0"/>
              </a:rPr>
              <a:t>nyttNavn</a:t>
            </a:r>
            <a:endParaRPr lang="en-US" dirty="0">
              <a:solidFill>
                <a:srgbClr val="898989"/>
              </a:solidFill>
              <a:latin typeface="Consolas" panose="020B0609020204030204" pitchFamily="49" charset="0"/>
            </a:endParaRPr>
          </a:p>
        </p:txBody>
      </p:sp>
      <p:sp>
        <p:nvSpPr>
          <p:cNvPr id="55" name="Plassholder for innhold 54">
            <a:extLst>
              <a:ext uri="{FF2B5EF4-FFF2-40B4-BE49-F238E27FC236}">
                <a16:creationId xmlns:a16="http://schemas.microsoft.com/office/drawing/2014/main" id="{DDC9E3D3-FB7C-4BEF-9019-57C683AE2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512" y="1728216"/>
            <a:ext cx="2639091" cy="3212497"/>
          </a:xfrm>
        </p:spPr>
        <p:txBody>
          <a:bodyPr anchor="ctr"/>
          <a:lstStyle/>
          <a:p>
            <a:pPr marL="0" indent="0">
              <a:lnSpc>
                <a:spcPct val="200000"/>
              </a:lnSpc>
              <a:buNone/>
            </a:pPr>
            <a:r>
              <a:rPr lang="nb-NO" dirty="0">
                <a:solidFill>
                  <a:srgbClr val="898989"/>
                </a:solidFill>
              </a:rPr>
              <a:t>Parameter og </a:t>
            </a:r>
            <a:r>
              <a:rPr lang="nb-NO" dirty="0" err="1">
                <a:solidFill>
                  <a:srgbClr val="898989"/>
                </a:solidFill>
              </a:rPr>
              <a:t>return</a:t>
            </a:r>
            <a:r>
              <a:rPr lang="nb-NO" dirty="0">
                <a:solidFill>
                  <a:srgbClr val="898989"/>
                </a:solidFill>
              </a:rPr>
              <a:t> er en måte å «utvide» skopet på</a:t>
            </a:r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186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ilderesultat for functions input output">
            <a:extLst>
              <a:ext uri="{FF2B5EF4-FFF2-40B4-BE49-F238E27FC236}">
                <a16:creationId xmlns:a16="http://schemas.microsoft.com/office/drawing/2014/main" id="{EDBEB488-4A8C-4FBC-8CE0-ACF535D1E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736" y="998738"/>
            <a:ext cx="4913405" cy="486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87">
            <a:extLst>
              <a:ext uri="{FF2B5EF4-FFF2-40B4-BE49-F238E27FC236}">
                <a16:creationId xmlns:a16="http://schemas.microsoft.com/office/drawing/2014/main" id="{FA8CA304-1F45-4C72-9F9F-B84F2C4998E8}"/>
              </a:ext>
            </a:extLst>
          </p:cNvPr>
          <p:cNvSpPr txBox="1">
            <a:spLocks/>
          </p:cNvSpPr>
          <p:nvPr/>
        </p:nvSpPr>
        <p:spPr>
          <a:xfrm>
            <a:off x="6857283" y="2011680"/>
            <a:ext cx="4573098" cy="2991811"/>
          </a:xfrm>
          <a:prstGeom prst="bracketPair">
            <a:avLst/>
          </a:prstGeom>
          <a:ln w="76200">
            <a:solidFill>
              <a:schemeClr val="tx1"/>
            </a:solidFill>
          </a:ln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300000"/>
              </a:lnSpc>
              <a:buFont typeface="Arial" pitchFamily="34" charset="0"/>
              <a:buNone/>
            </a:pPr>
            <a:r>
              <a:rPr lang="en-US" i="1" dirty="0">
                <a:solidFill>
                  <a:srgbClr val="66D9EF"/>
                </a:solidFill>
                <a:latin typeface="Consolas" panose="020B0609020204030204" pitchFamily="49" charset="0"/>
              </a:rPr>
              <a:t>def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A6E22E"/>
                </a:solidFill>
                <a:latin typeface="Consolas" panose="020B0609020204030204" pitchFamily="49" charset="0"/>
              </a:rPr>
              <a:t>skiftNavn</a:t>
            </a:r>
            <a:r>
              <a:rPr lang="en-US" dirty="0">
                <a:solidFill>
                  <a:srgbClr val="898989"/>
                </a:solidFill>
                <a:latin typeface="Consolas" panose="020B0609020204030204" pitchFamily="49" charset="0"/>
              </a:rPr>
              <a:t>(</a:t>
            </a:r>
            <a:r>
              <a:rPr lang="en-US" i="1" dirty="0" err="1">
                <a:solidFill>
                  <a:srgbClr val="FD971F"/>
                </a:solidFill>
                <a:latin typeface="Consolas" panose="020B0609020204030204" pitchFamily="49" charset="0"/>
              </a:rPr>
              <a:t>nyttNavn</a:t>
            </a:r>
            <a:r>
              <a:rPr lang="en-US" dirty="0">
                <a:solidFill>
                  <a:srgbClr val="898989"/>
                </a:solidFill>
                <a:latin typeface="Consolas" panose="020B0609020204030204" pitchFamily="49" charset="0"/>
              </a:rPr>
              <a:t>):</a:t>
            </a:r>
          </a:p>
          <a:p>
            <a:pPr marL="0" indent="0">
              <a:lnSpc>
                <a:spcPct val="300000"/>
              </a:lnSpc>
              <a:buFont typeface="Arial" pitchFamily="34" charset="0"/>
              <a:buNone/>
            </a:pP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F92672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F8F8F2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898989"/>
                </a:solidFill>
                <a:latin typeface="Consolas" panose="020B0609020204030204" pitchFamily="49" charset="0"/>
              </a:rPr>
              <a:t>nyttNavn</a:t>
            </a:r>
            <a:endParaRPr lang="en-US" dirty="0">
              <a:solidFill>
                <a:srgbClr val="898989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obbel hakeparentes 3">
            <a:extLst>
              <a:ext uri="{FF2B5EF4-FFF2-40B4-BE49-F238E27FC236}">
                <a16:creationId xmlns:a16="http://schemas.microsoft.com/office/drawing/2014/main" id="{6067EA25-ED2A-4D3E-BDBC-14BB968A662C}"/>
              </a:ext>
            </a:extLst>
          </p:cNvPr>
          <p:cNvSpPr/>
          <p:nvPr/>
        </p:nvSpPr>
        <p:spPr>
          <a:xfrm>
            <a:off x="9310068" y="1001209"/>
            <a:ext cx="1591711" cy="2239141"/>
          </a:xfrm>
          <a:prstGeom prst="bracketPai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bbel hakeparentes 4">
            <a:extLst>
              <a:ext uri="{FF2B5EF4-FFF2-40B4-BE49-F238E27FC236}">
                <a16:creationId xmlns:a16="http://schemas.microsoft.com/office/drawing/2014/main" id="{1E519F06-6804-4627-A2D8-FC6415F63F13}"/>
              </a:ext>
            </a:extLst>
          </p:cNvPr>
          <p:cNvSpPr/>
          <p:nvPr/>
        </p:nvSpPr>
        <p:spPr>
          <a:xfrm>
            <a:off x="9106374" y="3790391"/>
            <a:ext cx="1484685" cy="2079460"/>
          </a:xfrm>
          <a:prstGeom prst="bracketPai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Plassholder for innhold 54">
            <a:extLst>
              <a:ext uri="{FF2B5EF4-FFF2-40B4-BE49-F238E27FC236}">
                <a16:creationId xmlns:a16="http://schemas.microsoft.com/office/drawing/2014/main" id="{DDC9E3D3-FB7C-4BEF-9019-57C683AE2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512" y="1728216"/>
            <a:ext cx="2639091" cy="3212497"/>
          </a:xfrm>
        </p:spPr>
        <p:txBody>
          <a:bodyPr anchor="ctr"/>
          <a:lstStyle/>
          <a:p>
            <a:pPr marL="0" indent="0">
              <a:lnSpc>
                <a:spcPct val="200000"/>
              </a:lnSpc>
              <a:buNone/>
            </a:pPr>
            <a:r>
              <a:rPr lang="nb-NO" dirty="0">
                <a:solidFill>
                  <a:srgbClr val="898989"/>
                </a:solidFill>
              </a:rPr>
              <a:t>Parameter og </a:t>
            </a:r>
            <a:r>
              <a:rPr lang="nb-NO" dirty="0" err="1">
                <a:solidFill>
                  <a:srgbClr val="898989"/>
                </a:solidFill>
              </a:rPr>
              <a:t>return</a:t>
            </a:r>
            <a:r>
              <a:rPr lang="nb-NO" dirty="0">
                <a:solidFill>
                  <a:srgbClr val="898989"/>
                </a:solidFill>
              </a:rPr>
              <a:t> er en måte å «utvide» skopet på</a:t>
            </a:r>
            <a:endParaRPr lang="en-US" dirty="0">
              <a:solidFill>
                <a:srgbClr val="898989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4" name="Håndskrift 73">
                <a:extLst>
                  <a:ext uri="{FF2B5EF4-FFF2-40B4-BE49-F238E27FC236}">
                    <a16:creationId xmlns:a16="http://schemas.microsoft.com/office/drawing/2014/main" id="{9882C003-D4D9-456F-A836-510582AE1C64}"/>
                  </a:ext>
                </a:extLst>
              </p14:cNvPr>
              <p14:cNvContentPartPr/>
              <p14:nvPr/>
            </p14:nvContentPartPr>
            <p14:xfrm>
              <a:off x="9981565" y="3068048"/>
              <a:ext cx="52560" cy="15120"/>
            </p14:xfrm>
          </p:contentPart>
        </mc:Choice>
        <mc:Fallback xmlns="">
          <p:pic>
            <p:nvPicPr>
              <p:cNvPr id="74" name="Håndskrift 73">
                <a:extLst>
                  <a:ext uri="{FF2B5EF4-FFF2-40B4-BE49-F238E27FC236}">
                    <a16:creationId xmlns:a16="http://schemas.microsoft.com/office/drawing/2014/main" id="{9882C003-D4D9-456F-A836-510582AE1C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75445" y="3061928"/>
                <a:ext cx="64800" cy="27360"/>
              </a:xfrm>
              <a:prstGeom prst="rect">
                <a:avLst/>
              </a:prstGeom>
            </p:spPr>
          </p:pic>
        </mc:Fallback>
      </mc:AlternateContent>
      <p:cxnSp>
        <p:nvCxnSpPr>
          <p:cNvPr id="106" name="Rett linje 105">
            <a:extLst>
              <a:ext uri="{FF2B5EF4-FFF2-40B4-BE49-F238E27FC236}">
                <a16:creationId xmlns:a16="http://schemas.microsoft.com/office/drawing/2014/main" id="{E1596095-BBDE-40C7-AF0C-1DC3F8CC9E44}"/>
              </a:ext>
            </a:extLst>
          </p:cNvPr>
          <p:cNvCxnSpPr>
            <a:cxnSpLocks/>
          </p:cNvCxnSpPr>
          <p:nvPr/>
        </p:nvCxnSpPr>
        <p:spPr>
          <a:xfrm>
            <a:off x="7306322" y="2011680"/>
            <a:ext cx="200374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Rett linje 106">
            <a:extLst>
              <a:ext uri="{FF2B5EF4-FFF2-40B4-BE49-F238E27FC236}">
                <a16:creationId xmlns:a16="http://schemas.microsoft.com/office/drawing/2014/main" id="{26A3B789-D390-46FC-81CA-247774FBC368}"/>
              </a:ext>
            </a:extLst>
          </p:cNvPr>
          <p:cNvCxnSpPr>
            <a:cxnSpLocks/>
          </p:cNvCxnSpPr>
          <p:nvPr/>
        </p:nvCxnSpPr>
        <p:spPr>
          <a:xfrm>
            <a:off x="7306322" y="5003491"/>
            <a:ext cx="1800052" cy="680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Rett linje 110">
            <a:extLst>
              <a:ext uri="{FF2B5EF4-FFF2-40B4-BE49-F238E27FC236}">
                <a16:creationId xmlns:a16="http://schemas.microsoft.com/office/drawing/2014/main" id="{D02F569D-4D36-4BEB-AC04-897BBA06816C}"/>
              </a:ext>
            </a:extLst>
          </p:cNvPr>
          <p:cNvCxnSpPr>
            <a:cxnSpLocks/>
          </p:cNvCxnSpPr>
          <p:nvPr/>
        </p:nvCxnSpPr>
        <p:spPr>
          <a:xfrm>
            <a:off x="10591060" y="5010298"/>
            <a:ext cx="38409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2911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C52F5971-A5EA-4486-8CAF-76F29EFCE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12" y="1751076"/>
            <a:ext cx="10780776" cy="3355848"/>
          </a:xfrm>
        </p:spPr>
        <p:txBody>
          <a:bodyPr anchor="ctr"/>
          <a:lstStyle/>
          <a:p>
            <a:pPr algn="ctr"/>
            <a:r>
              <a:rPr lang="en-US" dirty="0" err="1"/>
              <a:t>Klasser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5494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04E5759-EE32-4233-BEE9-3BEBBC3F9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</a:t>
            </a:r>
            <a:endParaRPr lang="en-US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7D0CC275-37B3-4B36-9EE6-706805150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220444"/>
          </a:xfrm>
        </p:spPr>
        <p:txBody>
          <a:bodyPr anchor="ctr">
            <a:normAutofit fontScale="92500"/>
          </a:bodyPr>
          <a:lstStyle/>
          <a:p>
            <a:pPr marL="0" indent="0">
              <a:lnSpc>
                <a:spcPct val="260000"/>
              </a:lnSpc>
              <a:buNone/>
            </a:pPr>
            <a:r>
              <a:rPr lang="en-US" dirty="0" err="1">
                <a:solidFill>
                  <a:srgbClr val="898989"/>
                </a:solidFill>
              </a:rPr>
              <a:t>Variabler</a:t>
            </a:r>
            <a:r>
              <a:rPr lang="en-US" dirty="0">
                <a:solidFill>
                  <a:srgbClr val="898989"/>
                </a:solidFill>
              </a:rPr>
              <a:t> lar </a:t>
            </a:r>
            <a:r>
              <a:rPr lang="en-US" dirty="0" err="1">
                <a:solidFill>
                  <a:srgbClr val="898989"/>
                </a:solidFill>
              </a:rPr>
              <a:t>oss</a:t>
            </a:r>
            <a:r>
              <a:rPr lang="en-US" dirty="0">
                <a:solidFill>
                  <a:srgbClr val="898989"/>
                </a:solidFill>
              </a:rPr>
              <a:t> ta </a:t>
            </a:r>
            <a:r>
              <a:rPr lang="en-US" dirty="0" err="1">
                <a:solidFill>
                  <a:srgbClr val="898989"/>
                </a:solidFill>
              </a:rPr>
              <a:t>vare</a:t>
            </a:r>
            <a:r>
              <a:rPr lang="en-US" dirty="0">
                <a:solidFill>
                  <a:srgbClr val="898989"/>
                </a:solidFill>
              </a:rPr>
              <a:t> </a:t>
            </a:r>
            <a:r>
              <a:rPr lang="en-US" dirty="0" err="1">
                <a:solidFill>
                  <a:srgbClr val="898989"/>
                </a:solidFill>
              </a:rPr>
              <a:t>på</a:t>
            </a:r>
            <a:r>
              <a:rPr lang="en-US" dirty="0">
                <a:solidFill>
                  <a:srgbClr val="898989"/>
                </a:solidFill>
              </a:rPr>
              <a:t> </a:t>
            </a:r>
            <a:r>
              <a:rPr lang="en-US" dirty="0" err="1">
                <a:solidFill>
                  <a:srgbClr val="898989"/>
                </a:solidFill>
              </a:rPr>
              <a:t>verdier</a:t>
            </a:r>
            <a:r>
              <a:rPr lang="en-US" dirty="0">
                <a:solidFill>
                  <a:srgbClr val="898989"/>
                </a:solidFill>
              </a:rPr>
              <a:t> </a:t>
            </a:r>
            <a:r>
              <a:rPr lang="en-US" dirty="0" err="1">
                <a:solidFill>
                  <a:srgbClr val="898989"/>
                </a:solidFill>
              </a:rPr>
              <a:t>gjennom</a:t>
            </a:r>
            <a:r>
              <a:rPr lang="en-US" dirty="0">
                <a:solidFill>
                  <a:srgbClr val="898989"/>
                </a:solidFill>
              </a:rPr>
              <a:t> et program</a:t>
            </a:r>
          </a:p>
          <a:p>
            <a:pPr marL="0" indent="0">
              <a:lnSpc>
                <a:spcPct val="260000"/>
              </a:lnSpc>
              <a:buNone/>
            </a:pPr>
            <a:r>
              <a:rPr lang="en-US" dirty="0">
                <a:solidFill>
                  <a:srgbClr val="898989"/>
                </a:solidFill>
              </a:rPr>
              <a:t>Vi </a:t>
            </a:r>
            <a:r>
              <a:rPr lang="en-US" dirty="0" err="1">
                <a:solidFill>
                  <a:srgbClr val="898989"/>
                </a:solidFill>
              </a:rPr>
              <a:t>bruker</a:t>
            </a:r>
            <a:r>
              <a:rPr lang="en-US" dirty="0">
                <a:solidFill>
                  <a:srgbClr val="898989"/>
                </a:solidFill>
              </a:rPr>
              <a:t> camelCase I IN1000</a:t>
            </a:r>
          </a:p>
          <a:p>
            <a:pPr marL="0" indent="0">
              <a:lnSpc>
                <a:spcPct val="260000"/>
              </a:lnSpc>
              <a:buNone/>
            </a:pPr>
            <a:r>
              <a:rPr lang="en-US" dirty="0">
                <a:solidFill>
                  <a:srgbClr val="898989"/>
                </a:solidFill>
              </a:rPr>
              <a:t>Vi </a:t>
            </a:r>
            <a:r>
              <a:rPr lang="en-US" dirty="0" err="1">
                <a:solidFill>
                  <a:srgbClr val="898989"/>
                </a:solidFill>
              </a:rPr>
              <a:t>bruker</a:t>
            </a:r>
            <a:r>
              <a:rPr lang="en-US" dirty="0">
                <a:solidFill>
                  <a:srgbClr val="898989"/>
                </a:solidFill>
              </a:rPr>
              <a:t> STORE_BOKSTAVER for å vise at </a:t>
            </a:r>
            <a:r>
              <a:rPr lang="en-US" dirty="0" err="1">
                <a:solidFill>
                  <a:srgbClr val="898989"/>
                </a:solidFill>
              </a:rPr>
              <a:t>en</a:t>
            </a:r>
            <a:r>
              <a:rPr lang="en-US" dirty="0">
                <a:solidFill>
                  <a:srgbClr val="898989"/>
                </a:solidFill>
              </a:rPr>
              <a:t> </a:t>
            </a:r>
            <a:r>
              <a:rPr lang="en-US" dirty="0" err="1">
                <a:solidFill>
                  <a:srgbClr val="898989"/>
                </a:solidFill>
              </a:rPr>
              <a:t>variabel</a:t>
            </a:r>
            <a:r>
              <a:rPr lang="en-US" dirty="0">
                <a:solidFill>
                  <a:srgbClr val="898989"/>
                </a:solidFill>
              </a:rPr>
              <a:t> </a:t>
            </a:r>
            <a:r>
              <a:rPr lang="en-US" dirty="0" err="1">
                <a:solidFill>
                  <a:srgbClr val="898989"/>
                </a:solidFill>
              </a:rPr>
              <a:t>inneholder</a:t>
            </a:r>
            <a:r>
              <a:rPr lang="en-US" dirty="0">
                <a:solidFill>
                  <a:srgbClr val="898989"/>
                </a:solidFill>
              </a:rPr>
              <a:t> </a:t>
            </a:r>
            <a:r>
              <a:rPr lang="en-US" dirty="0" err="1">
                <a:solidFill>
                  <a:srgbClr val="898989"/>
                </a:solidFill>
              </a:rPr>
              <a:t>en</a:t>
            </a:r>
            <a:r>
              <a:rPr lang="en-US" dirty="0">
                <a:solidFill>
                  <a:srgbClr val="898989"/>
                </a:solidFill>
              </a:rPr>
              <a:t> </a:t>
            </a:r>
            <a:r>
              <a:rPr lang="en-US" dirty="0" err="1">
                <a:solidFill>
                  <a:srgbClr val="898989"/>
                </a:solidFill>
              </a:rPr>
              <a:t>konstant</a:t>
            </a:r>
            <a:endParaRPr lang="en-US" dirty="0">
              <a:solidFill>
                <a:srgbClr val="898989"/>
              </a:solidFill>
            </a:endParaRPr>
          </a:p>
          <a:p>
            <a:pPr marL="0" indent="0">
              <a:lnSpc>
                <a:spcPct val="260000"/>
              </a:lnSpc>
              <a:buNone/>
            </a:pPr>
            <a:r>
              <a:rPr lang="en-US" dirty="0" err="1">
                <a:solidFill>
                  <a:srgbClr val="898989"/>
                </a:solidFill>
              </a:rPr>
              <a:t>Blokker</a:t>
            </a:r>
            <a:r>
              <a:rPr lang="en-US" dirty="0">
                <a:solidFill>
                  <a:srgbClr val="898989"/>
                </a:solidFill>
              </a:rPr>
              <a:t> </a:t>
            </a:r>
            <a:r>
              <a:rPr lang="en-US" dirty="0" err="1">
                <a:solidFill>
                  <a:srgbClr val="898989"/>
                </a:solidFill>
              </a:rPr>
              <a:t>i</a:t>
            </a:r>
            <a:r>
              <a:rPr lang="en-US" dirty="0">
                <a:solidFill>
                  <a:srgbClr val="898989"/>
                </a:solidFill>
              </a:rPr>
              <a:t> python </a:t>
            </a:r>
            <a:r>
              <a:rPr lang="en-US" dirty="0" err="1">
                <a:solidFill>
                  <a:srgbClr val="898989"/>
                </a:solidFill>
              </a:rPr>
              <a:t>er</a:t>
            </a:r>
            <a:r>
              <a:rPr lang="en-US" dirty="0">
                <a:solidFill>
                  <a:srgbClr val="898989"/>
                </a:solidFill>
              </a:rPr>
              <a:t> </a:t>
            </a:r>
            <a:r>
              <a:rPr lang="en-US" dirty="0" err="1">
                <a:solidFill>
                  <a:srgbClr val="898989"/>
                </a:solidFill>
              </a:rPr>
              <a:t>gruppering</a:t>
            </a:r>
            <a:r>
              <a:rPr lang="en-US" dirty="0">
                <a:solidFill>
                  <a:srgbClr val="898989"/>
                </a:solidFill>
              </a:rPr>
              <a:t> av </a:t>
            </a:r>
            <a:r>
              <a:rPr lang="en-US" dirty="0" err="1">
                <a:solidFill>
                  <a:srgbClr val="898989"/>
                </a:solidFill>
              </a:rPr>
              <a:t>kode</a:t>
            </a:r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624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04E5759-EE32-4233-BEE9-3BEBBC3F9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</a:t>
            </a:r>
            <a:endParaRPr lang="en-US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7D0CC275-37B3-4B36-9EE6-706805150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22044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nb-NO" sz="2200" dirty="0">
                <a:solidFill>
                  <a:srgbClr val="898989"/>
                </a:solidFill>
              </a:rPr>
              <a:t>Funksjoner, prosedyrer og metoder er gjenbrukbare kodeblokker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sz="2200" dirty="0" err="1">
                <a:solidFill>
                  <a:srgbClr val="898989"/>
                </a:solidFill>
              </a:rPr>
              <a:t>Variabler</a:t>
            </a:r>
            <a:r>
              <a:rPr lang="en-US" sz="2200" dirty="0">
                <a:solidFill>
                  <a:srgbClr val="898989"/>
                </a:solidFill>
              </a:rPr>
              <a:t> </a:t>
            </a:r>
            <a:r>
              <a:rPr lang="en-US" sz="2200" dirty="0" err="1">
                <a:solidFill>
                  <a:srgbClr val="898989"/>
                </a:solidFill>
              </a:rPr>
              <a:t>i</a:t>
            </a:r>
            <a:r>
              <a:rPr lang="en-US" sz="2200" dirty="0">
                <a:solidFill>
                  <a:srgbClr val="898989"/>
                </a:solidFill>
              </a:rPr>
              <a:t> </a:t>
            </a:r>
            <a:r>
              <a:rPr lang="en-US" sz="2200" dirty="0" err="1">
                <a:solidFill>
                  <a:srgbClr val="898989"/>
                </a:solidFill>
              </a:rPr>
              <a:t>blokker</a:t>
            </a:r>
            <a:r>
              <a:rPr lang="en-US" sz="2200" dirty="0">
                <a:solidFill>
                  <a:srgbClr val="898989"/>
                </a:solidFill>
              </a:rPr>
              <a:t> </a:t>
            </a:r>
            <a:r>
              <a:rPr lang="nb-NO" sz="2200" dirty="0">
                <a:solidFill>
                  <a:srgbClr val="898989"/>
                </a:solidFill>
              </a:rPr>
              <a:t>(funksjoner og prosedyrer)</a:t>
            </a:r>
            <a:r>
              <a:rPr lang="en-US" sz="2200" dirty="0">
                <a:solidFill>
                  <a:srgbClr val="898989"/>
                </a:solidFill>
              </a:rPr>
              <a:t> </a:t>
            </a:r>
            <a:r>
              <a:rPr lang="en-US" sz="2200" dirty="0" err="1">
                <a:solidFill>
                  <a:srgbClr val="898989"/>
                </a:solidFill>
              </a:rPr>
              <a:t>kan</a:t>
            </a:r>
            <a:r>
              <a:rPr lang="en-US" sz="2200" dirty="0">
                <a:solidFill>
                  <a:srgbClr val="898989"/>
                </a:solidFill>
              </a:rPr>
              <a:t> ha </a:t>
            </a:r>
            <a:r>
              <a:rPr lang="en-US" sz="2200" dirty="0" err="1">
                <a:solidFill>
                  <a:srgbClr val="898989"/>
                </a:solidFill>
              </a:rPr>
              <a:t>begrenset</a:t>
            </a:r>
            <a:r>
              <a:rPr lang="en-US" sz="2200" dirty="0">
                <a:solidFill>
                  <a:srgbClr val="898989"/>
                </a:solidFill>
              </a:rPr>
              <a:t> </a:t>
            </a:r>
            <a:r>
              <a:rPr lang="en-US" sz="2200" dirty="0" err="1">
                <a:solidFill>
                  <a:srgbClr val="898989"/>
                </a:solidFill>
              </a:rPr>
              <a:t>skop</a:t>
            </a:r>
            <a:endParaRPr lang="en-US" sz="2200" dirty="0">
              <a:solidFill>
                <a:srgbClr val="898989"/>
              </a:solidFill>
            </a:endParaRPr>
          </a:p>
          <a:p>
            <a:pPr marL="0" indent="0">
              <a:lnSpc>
                <a:spcPct val="250000"/>
              </a:lnSpc>
              <a:buNone/>
            </a:pPr>
            <a:r>
              <a:rPr lang="en-US" sz="2200" dirty="0" err="1">
                <a:solidFill>
                  <a:srgbClr val="898989"/>
                </a:solidFill>
              </a:rPr>
              <a:t>Globale</a:t>
            </a:r>
            <a:r>
              <a:rPr lang="en-US" sz="2200" dirty="0">
                <a:solidFill>
                  <a:srgbClr val="898989"/>
                </a:solidFill>
              </a:rPr>
              <a:t> </a:t>
            </a:r>
            <a:r>
              <a:rPr lang="en-US" sz="2200" dirty="0" err="1">
                <a:solidFill>
                  <a:srgbClr val="898989"/>
                </a:solidFill>
              </a:rPr>
              <a:t>variabler</a:t>
            </a:r>
            <a:r>
              <a:rPr lang="en-US" sz="2200" dirty="0">
                <a:solidFill>
                  <a:srgbClr val="898989"/>
                </a:solidFill>
              </a:rPr>
              <a:t> </a:t>
            </a:r>
            <a:r>
              <a:rPr lang="en-US" sz="2200" dirty="0" err="1">
                <a:solidFill>
                  <a:srgbClr val="898989"/>
                </a:solidFill>
              </a:rPr>
              <a:t>er</a:t>
            </a:r>
            <a:r>
              <a:rPr lang="en-US" sz="2200" dirty="0">
                <a:solidFill>
                  <a:srgbClr val="898989"/>
                </a:solidFill>
              </a:rPr>
              <a:t> </a:t>
            </a:r>
            <a:r>
              <a:rPr lang="en-US" sz="2200" dirty="0" err="1">
                <a:solidFill>
                  <a:srgbClr val="898989"/>
                </a:solidFill>
              </a:rPr>
              <a:t>synlig</a:t>
            </a:r>
            <a:r>
              <a:rPr lang="en-US" sz="2200" dirty="0">
                <a:solidFill>
                  <a:srgbClr val="898989"/>
                </a:solidFill>
              </a:rPr>
              <a:t> </a:t>
            </a:r>
            <a:r>
              <a:rPr lang="en-US" sz="2200" dirty="0" err="1">
                <a:solidFill>
                  <a:srgbClr val="898989"/>
                </a:solidFill>
              </a:rPr>
              <a:t>i</a:t>
            </a:r>
            <a:r>
              <a:rPr lang="en-US" sz="2200" dirty="0">
                <a:solidFill>
                  <a:srgbClr val="898989"/>
                </a:solidFill>
              </a:rPr>
              <a:t> hele </a:t>
            </a:r>
            <a:r>
              <a:rPr lang="en-US" sz="2200" dirty="0" err="1">
                <a:solidFill>
                  <a:srgbClr val="898989"/>
                </a:solidFill>
              </a:rPr>
              <a:t>programmet</a:t>
            </a:r>
            <a:endParaRPr lang="en-US" sz="2200" dirty="0">
              <a:solidFill>
                <a:srgbClr val="898989"/>
              </a:solidFill>
            </a:endParaRPr>
          </a:p>
          <a:p>
            <a:pPr marL="0" indent="0">
              <a:lnSpc>
                <a:spcPct val="250000"/>
              </a:lnSpc>
              <a:buNone/>
            </a:pPr>
            <a:r>
              <a:rPr lang="en-US" sz="2200" dirty="0" err="1">
                <a:solidFill>
                  <a:srgbClr val="898989"/>
                </a:solidFill>
              </a:rPr>
              <a:t>Lokale</a:t>
            </a:r>
            <a:r>
              <a:rPr lang="en-US" sz="2200" dirty="0">
                <a:solidFill>
                  <a:srgbClr val="898989"/>
                </a:solidFill>
              </a:rPr>
              <a:t> </a:t>
            </a:r>
            <a:r>
              <a:rPr lang="en-US" sz="2200" dirty="0" err="1">
                <a:solidFill>
                  <a:srgbClr val="898989"/>
                </a:solidFill>
              </a:rPr>
              <a:t>variabler</a:t>
            </a:r>
            <a:r>
              <a:rPr lang="en-US" sz="2200" dirty="0">
                <a:solidFill>
                  <a:srgbClr val="898989"/>
                </a:solidFill>
              </a:rPr>
              <a:t> </a:t>
            </a:r>
            <a:r>
              <a:rPr lang="en-US" sz="2200" dirty="0" err="1">
                <a:solidFill>
                  <a:srgbClr val="898989"/>
                </a:solidFill>
              </a:rPr>
              <a:t>er</a:t>
            </a:r>
            <a:r>
              <a:rPr lang="en-US" sz="2200" dirty="0">
                <a:solidFill>
                  <a:srgbClr val="898989"/>
                </a:solidFill>
              </a:rPr>
              <a:t> </a:t>
            </a:r>
            <a:r>
              <a:rPr lang="en-US" sz="2200" dirty="0" err="1">
                <a:solidFill>
                  <a:srgbClr val="898989"/>
                </a:solidFill>
              </a:rPr>
              <a:t>synlig</a:t>
            </a:r>
            <a:r>
              <a:rPr lang="en-US" sz="2200" dirty="0">
                <a:solidFill>
                  <a:srgbClr val="898989"/>
                </a:solidFill>
              </a:rPr>
              <a:t> bare </a:t>
            </a:r>
            <a:r>
              <a:rPr lang="en-US" sz="2200" dirty="0" err="1">
                <a:solidFill>
                  <a:srgbClr val="898989"/>
                </a:solidFill>
              </a:rPr>
              <a:t>i</a:t>
            </a:r>
            <a:r>
              <a:rPr lang="en-US" sz="2200" dirty="0">
                <a:solidFill>
                  <a:srgbClr val="898989"/>
                </a:solidFill>
              </a:rPr>
              <a:t> </a:t>
            </a:r>
            <a:r>
              <a:rPr lang="en-US" sz="2200" dirty="0" err="1">
                <a:solidFill>
                  <a:srgbClr val="898989"/>
                </a:solidFill>
              </a:rPr>
              <a:t>skopet</a:t>
            </a:r>
            <a:r>
              <a:rPr lang="en-US" sz="2200" dirty="0">
                <a:solidFill>
                  <a:srgbClr val="898989"/>
                </a:solidFill>
              </a:rPr>
              <a:t> </a:t>
            </a:r>
            <a:r>
              <a:rPr lang="en-US" sz="2200" dirty="0" err="1">
                <a:solidFill>
                  <a:srgbClr val="898989"/>
                </a:solidFill>
              </a:rPr>
              <a:t>til</a:t>
            </a:r>
            <a:r>
              <a:rPr lang="en-US" sz="2200" dirty="0">
                <a:solidFill>
                  <a:srgbClr val="898989"/>
                </a:solidFill>
              </a:rPr>
              <a:t> </a:t>
            </a:r>
            <a:r>
              <a:rPr lang="en-US" sz="2200" dirty="0" err="1">
                <a:solidFill>
                  <a:srgbClr val="898989"/>
                </a:solidFill>
              </a:rPr>
              <a:t>blokken</a:t>
            </a:r>
            <a:r>
              <a:rPr lang="en-US" sz="2200" dirty="0">
                <a:solidFill>
                  <a:srgbClr val="89898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0148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D34C699C-4C24-42F0-8D85-982A5915A843}"/>
              </a:ext>
            </a:extLst>
          </p:cNvPr>
          <p:cNvGrpSpPr/>
          <p:nvPr/>
        </p:nvGrpSpPr>
        <p:grpSpPr>
          <a:xfrm>
            <a:off x="905495" y="2823552"/>
            <a:ext cx="2091600" cy="865800"/>
            <a:chOff x="1950655" y="1200390"/>
            <a:chExt cx="2091600" cy="86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Håndskrift 1">
                  <a:extLst>
                    <a:ext uri="{FF2B5EF4-FFF2-40B4-BE49-F238E27FC236}">
                      <a16:creationId xmlns:a16="http://schemas.microsoft.com/office/drawing/2014/main" id="{3C966B95-C095-4643-B3CD-50B5FCDFF76D}"/>
                    </a:ext>
                  </a:extLst>
                </p14:cNvPr>
                <p14:cNvContentPartPr/>
                <p14:nvPr/>
              </p14:nvContentPartPr>
              <p14:xfrm>
                <a:off x="1950655" y="1461750"/>
                <a:ext cx="487800" cy="461520"/>
              </p14:xfrm>
            </p:contentPart>
          </mc:Choice>
          <mc:Fallback xmlns="">
            <p:pic>
              <p:nvPicPr>
                <p:cNvPr id="2" name="Håndskrift 1">
                  <a:extLst>
                    <a:ext uri="{FF2B5EF4-FFF2-40B4-BE49-F238E27FC236}">
                      <a16:creationId xmlns:a16="http://schemas.microsoft.com/office/drawing/2014/main" id="{3C966B95-C095-4643-B3CD-50B5FCDFF76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41662" y="1452750"/>
                  <a:ext cx="505427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Håndskrift 2">
                  <a:extLst>
                    <a:ext uri="{FF2B5EF4-FFF2-40B4-BE49-F238E27FC236}">
                      <a16:creationId xmlns:a16="http://schemas.microsoft.com/office/drawing/2014/main" id="{2EFB8402-664B-43F0-A741-D9C04CE0B32D}"/>
                    </a:ext>
                  </a:extLst>
                </p14:cNvPr>
                <p14:cNvContentPartPr/>
                <p14:nvPr/>
              </p14:nvContentPartPr>
              <p14:xfrm>
                <a:off x="2802775" y="1444830"/>
                <a:ext cx="35280" cy="505080"/>
              </p14:xfrm>
            </p:contentPart>
          </mc:Choice>
          <mc:Fallback xmlns="">
            <p:pic>
              <p:nvPicPr>
                <p:cNvPr id="3" name="Håndskrift 2">
                  <a:extLst>
                    <a:ext uri="{FF2B5EF4-FFF2-40B4-BE49-F238E27FC236}">
                      <a16:creationId xmlns:a16="http://schemas.microsoft.com/office/drawing/2014/main" id="{2EFB8402-664B-43F0-A741-D9C04CE0B32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93775" y="1435830"/>
                  <a:ext cx="5292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Håndskrift 3">
                  <a:extLst>
                    <a:ext uri="{FF2B5EF4-FFF2-40B4-BE49-F238E27FC236}">
                      <a16:creationId xmlns:a16="http://schemas.microsoft.com/office/drawing/2014/main" id="{7C199FF4-4436-4188-9644-E0AF01DBAD60}"/>
                    </a:ext>
                  </a:extLst>
                </p14:cNvPr>
                <p14:cNvContentPartPr/>
                <p14:nvPr/>
              </p14:nvContentPartPr>
              <p14:xfrm>
                <a:off x="2767855" y="1200390"/>
                <a:ext cx="1274400" cy="865800"/>
              </p14:xfrm>
            </p:contentPart>
          </mc:Choice>
          <mc:Fallback xmlns="">
            <p:pic>
              <p:nvPicPr>
                <p:cNvPr id="4" name="Håndskrift 3">
                  <a:extLst>
                    <a:ext uri="{FF2B5EF4-FFF2-40B4-BE49-F238E27FC236}">
                      <a16:creationId xmlns:a16="http://schemas.microsoft.com/office/drawing/2014/main" id="{7C199FF4-4436-4188-9644-E0AF01DBAD6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58855" y="1191390"/>
                  <a:ext cx="1292040" cy="88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FBA3919A-FAE0-448F-9B51-A43742AD3DED}"/>
              </a:ext>
            </a:extLst>
          </p:cNvPr>
          <p:cNvGrpSpPr/>
          <p:nvPr/>
        </p:nvGrpSpPr>
        <p:grpSpPr>
          <a:xfrm>
            <a:off x="4586851" y="885513"/>
            <a:ext cx="2352960" cy="795960"/>
            <a:chOff x="2207335" y="3835590"/>
            <a:chExt cx="2352960" cy="79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Håndskrift 5">
                  <a:extLst>
                    <a:ext uri="{FF2B5EF4-FFF2-40B4-BE49-F238E27FC236}">
                      <a16:creationId xmlns:a16="http://schemas.microsoft.com/office/drawing/2014/main" id="{906A533B-DD27-4588-8AA3-0FAFE8664EB3}"/>
                    </a:ext>
                  </a:extLst>
                </p14:cNvPr>
                <p14:cNvContentPartPr/>
                <p14:nvPr/>
              </p14:nvContentPartPr>
              <p14:xfrm>
                <a:off x="2207335" y="3903630"/>
                <a:ext cx="195120" cy="583920"/>
              </p14:xfrm>
            </p:contentPart>
          </mc:Choice>
          <mc:Fallback xmlns="">
            <p:pic>
              <p:nvPicPr>
                <p:cNvPr id="6" name="Håndskrift 5">
                  <a:extLst>
                    <a:ext uri="{FF2B5EF4-FFF2-40B4-BE49-F238E27FC236}">
                      <a16:creationId xmlns:a16="http://schemas.microsoft.com/office/drawing/2014/main" id="{906A533B-DD27-4588-8AA3-0FAFE8664EB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98335" y="3894630"/>
                  <a:ext cx="21276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Håndskrift 6">
                  <a:extLst>
                    <a:ext uri="{FF2B5EF4-FFF2-40B4-BE49-F238E27FC236}">
                      <a16:creationId xmlns:a16="http://schemas.microsoft.com/office/drawing/2014/main" id="{1E49734B-378A-4D04-A98A-A8533563D505}"/>
                    </a:ext>
                  </a:extLst>
                </p14:cNvPr>
                <p14:cNvContentPartPr/>
                <p14:nvPr/>
              </p14:nvContentPartPr>
              <p14:xfrm>
                <a:off x="2313895" y="4072830"/>
                <a:ext cx="337320" cy="421920"/>
              </p14:xfrm>
            </p:contentPart>
          </mc:Choice>
          <mc:Fallback xmlns="">
            <p:pic>
              <p:nvPicPr>
                <p:cNvPr id="7" name="Håndskrift 6">
                  <a:extLst>
                    <a:ext uri="{FF2B5EF4-FFF2-40B4-BE49-F238E27FC236}">
                      <a16:creationId xmlns:a16="http://schemas.microsoft.com/office/drawing/2014/main" id="{1E49734B-378A-4D04-A98A-A8533563D50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04895" y="4063830"/>
                  <a:ext cx="35496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Håndskrift 7">
                  <a:extLst>
                    <a:ext uri="{FF2B5EF4-FFF2-40B4-BE49-F238E27FC236}">
                      <a16:creationId xmlns:a16="http://schemas.microsoft.com/office/drawing/2014/main" id="{99C622ED-97D8-436B-95F7-FA5F832AE4D5}"/>
                    </a:ext>
                  </a:extLst>
                </p14:cNvPr>
                <p14:cNvContentPartPr/>
                <p14:nvPr/>
              </p14:nvContentPartPr>
              <p14:xfrm>
                <a:off x="3171775" y="3896070"/>
                <a:ext cx="105840" cy="664920"/>
              </p14:xfrm>
            </p:contentPart>
          </mc:Choice>
          <mc:Fallback xmlns="">
            <p:pic>
              <p:nvPicPr>
                <p:cNvPr id="8" name="Håndskrift 7">
                  <a:extLst>
                    <a:ext uri="{FF2B5EF4-FFF2-40B4-BE49-F238E27FC236}">
                      <a16:creationId xmlns:a16="http://schemas.microsoft.com/office/drawing/2014/main" id="{99C622ED-97D8-436B-95F7-FA5F832AE4D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62775" y="3887070"/>
                  <a:ext cx="123480" cy="68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Håndskrift 9">
                  <a:extLst>
                    <a:ext uri="{FF2B5EF4-FFF2-40B4-BE49-F238E27FC236}">
                      <a16:creationId xmlns:a16="http://schemas.microsoft.com/office/drawing/2014/main" id="{D62276D0-03F2-4E4F-B46F-A368B12666D0}"/>
                    </a:ext>
                  </a:extLst>
                </p14:cNvPr>
                <p14:cNvContentPartPr/>
                <p14:nvPr/>
              </p14:nvContentPartPr>
              <p14:xfrm>
                <a:off x="3078535" y="3835590"/>
                <a:ext cx="1481760" cy="795960"/>
              </p14:xfrm>
            </p:contentPart>
          </mc:Choice>
          <mc:Fallback xmlns="">
            <p:pic>
              <p:nvPicPr>
                <p:cNvPr id="10" name="Håndskrift 9">
                  <a:extLst>
                    <a:ext uri="{FF2B5EF4-FFF2-40B4-BE49-F238E27FC236}">
                      <a16:creationId xmlns:a16="http://schemas.microsoft.com/office/drawing/2014/main" id="{D62276D0-03F2-4E4F-B46F-A368B12666D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69535" y="3826590"/>
                  <a:ext cx="1499400" cy="81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228F1AA0-E39E-4A6E-A784-F41CFBD5ABE9}"/>
              </a:ext>
            </a:extLst>
          </p:cNvPr>
          <p:cNvGrpSpPr/>
          <p:nvPr/>
        </p:nvGrpSpPr>
        <p:grpSpPr>
          <a:xfrm>
            <a:off x="8554745" y="2580287"/>
            <a:ext cx="2712960" cy="797040"/>
            <a:chOff x="7175335" y="2371470"/>
            <a:chExt cx="2712960" cy="79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Håndskrift 11">
                  <a:extLst>
                    <a:ext uri="{FF2B5EF4-FFF2-40B4-BE49-F238E27FC236}">
                      <a16:creationId xmlns:a16="http://schemas.microsoft.com/office/drawing/2014/main" id="{2C0B071E-FC01-4001-BB82-5585529152E2}"/>
                    </a:ext>
                  </a:extLst>
                </p14:cNvPr>
                <p14:cNvContentPartPr/>
                <p14:nvPr/>
              </p14:nvContentPartPr>
              <p14:xfrm>
                <a:off x="7175335" y="2516910"/>
                <a:ext cx="423000" cy="523800"/>
              </p14:xfrm>
            </p:contentPart>
          </mc:Choice>
          <mc:Fallback xmlns="">
            <p:pic>
              <p:nvPicPr>
                <p:cNvPr id="12" name="Håndskrift 11">
                  <a:extLst>
                    <a:ext uri="{FF2B5EF4-FFF2-40B4-BE49-F238E27FC236}">
                      <a16:creationId xmlns:a16="http://schemas.microsoft.com/office/drawing/2014/main" id="{2C0B071E-FC01-4001-BB82-5585529152E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166335" y="2507910"/>
                  <a:ext cx="44064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Håndskrift 12">
                  <a:extLst>
                    <a:ext uri="{FF2B5EF4-FFF2-40B4-BE49-F238E27FC236}">
                      <a16:creationId xmlns:a16="http://schemas.microsoft.com/office/drawing/2014/main" id="{F8EB2095-BA80-44EF-A2DF-91CB208B2718}"/>
                    </a:ext>
                  </a:extLst>
                </p14:cNvPr>
                <p14:cNvContentPartPr/>
                <p14:nvPr/>
              </p14:nvContentPartPr>
              <p14:xfrm>
                <a:off x="8092255" y="2488830"/>
                <a:ext cx="22320" cy="600840"/>
              </p14:xfrm>
            </p:contentPart>
          </mc:Choice>
          <mc:Fallback xmlns="">
            <p:pic>
              <p:nvPicPr>
                <p:cNvPr id="13" name="Håndskrift 12">
                  <a:extLst>
                    <a:ext uri="{FF2B5EF4-FFF2-40B4-BE49-F238E27FC236}">
                      <a16:creationId xmlns:a16="http://schemas.microsoft.com/office/drawing/2014/main" id="{F8EB2095-BA80-44EF-A2DF-91CB208B271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083255" y="2479830"/>
                  <a:ext cx="39960" cy="61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Håndskrift 13">
                  <a:extLst>
                    <a:ext uri="{FF2B5EF4-FFF2-40B4-BE49-F238E27FC236}">
                      <a16:creationId xmlns:a16="http://schemas.microsoft.com/office/drawing/2014/main" id="{C46C09AA-5C58-47F7-9094-EA99EF1A76B6}"/>
                    </a:ext>
                  </a:extLst>
                </p14:cNvPr>
                <p14:cNvContentPartPr/>
                <p14:nvPr/>
              </p14:nvContentPartPr>
              <p14:xfrm>
                <a:off x="8056255" y="2371470"/>
                <a:ext cx="1832040" cy="797040"/>
              </p14:xfrm>
            </p:contentPart>
          </mc:Choice>
          <mc:Fallback xmlns="">
            <p:pic>
              <p:nvPicPr>
                <p:cNvPr id="14" name="Håndskrift 13">
                  <a:extLst>
                    <a:ext uri="{FF2B5EF4-FFF2-40B4-BE49-F238E27FC236}">
                      <a16:creationId xmlns:a16="http://schemas.microsoft.com/office/drawing/2014/main" id="{C46C09AA-5C58-47F7-9094-EA99EF1A76B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047255" y="2362470"/>
                  <a:ext cx="1849680" cy="81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2B5A3064-67CF-460F-BAFB-C0E4E9252566}"/>
              </a:ext>
            </a:extLst>
          </p:cNvPr>
          <p:cNvGrpSpPr/>
          <p:nvPr/>
        </p:nvGrpSpPr>
        <p:grpSpPr>
          <a:xfrm>
            <a:off x="4673993" y="5180847"/>
            <a:ext cx="2801160" cy="826560"/>
            <a:chOff x="7693015" y="5168310"/>
            <a:chExt cx="2801160" cy="82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Håndskrift 15">
                  <a:extLst>
                    <a:ext uri="{FF2B5EF4-FFF2-40B4-BE49-F238E27FC236}">
                      <a16:creationId xmlns:a16="http://schemas.microsoft.com/office/drawing/2014/main" id="{810E1BB9-9540-466E-8F5D-02DD07B73E73}"/>
                    </a:ext>
                  </a:extLst>
                </p14:cNvPr>
                <p14:cNvContentPartPr/>
                <p14:nvPr/>
              </p14:nvContentPartPr>
              <p14:xfrm>
                <a:off x="7693015" y="5168310"/>
                <a:ext cx="439920" cy="703800"/>
              </p14:xfrm>
            </p:contentPart>
          </mc:Choice>
          <mc:Fallback xmlns="">
            <p:pic>
              <p:nvPicPr>
                <p:cNvPr id="16" name="Håndskrift 15">
                  <a:extLst>
                    <a:ext uri="{FF2B5EF4-FFF2-40B4-BE49-F238E27FC236}">
                      <a16:creationId xmlns:a16="http://schemas.microsoft.com/office/drawing/2014/main" id="{810E1BB9-9540-466E-8F5D-02DD07B73E7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684015" y="5159310"/>
                  <a:ext cx="457560" cy="72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Håndskrift 16">
                  <a:extLst>
                    <a:ext uri="{FF2B5EF4-FFF2-40B4-BE49-F238E27FC236}">
                      <a16:creationId xmlns:a16="http://schemas.microsoft.com/office/drawing/2014/main" id="{CFA28844-C1E2-46D1-BCD0-3E41BB9F5F00}"/>
                    </a:ext>
                  </a:extLst>
                </p14:cNvPr>
                <p14:cNvContentPartPr/>
                <p14:nvPr/>
              </p14:nvContentPartPr>
              <p14:xfrm>
                <a:off x="8688775" y="5300430"/>
                <a:ext cx="77760" cy="618120"/>
              </p14:xfrm>
            </p:contentPart>
          </mc:Choice>
          <mc:Fallback xmlns="">
            <p:pic>
              <p:nvPicPr>
                <p:cNvPr id="17" name="Håndskrift 16">
                  <a:extLst>
                    <a:ext uri="{FF2B5EF4-FFF2-40B4-BE49-F238E27FC236}">
                      <a16:creationId xmlns:a16="http://schemas.microsoft.com/office/drawing/2014/main" id="{CFA28844-C1E2-46D1-BCD0-3E41BB9F5F0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79775" y="5291430"/>
                  <a:ext cx="95400" cy="63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Håndskrift 18">
                  <a:extLst>
                    <a:ext uri="{FF2B5EF4-FFF2-40B4-BE49-F238E27FC236}">
                      <a16:creationId xmlns:a16="http://schemas.microsoft.com/office/drawing/2014/main" id="{7ABCF304-66DF-4588-AFC6-E3D4F8D8EF41}"/>
                    </a:ext>
                  </a:extLst>
                </p14:cNvPr>
                <p14:cNvContentPartPr/>
                <p14:nvPr/>
              </p14:nvContentPartPr>
              <p14:xfrm>
                <a:off x="8764375" y="5315550"/>
                <a:ext cx="1729800" cy="679320"/>
              </p14:xfrm>
            </p:contentPart>
          </mc:Choice>
          <mc:Fallback xmlns="">
            <p:pic>
              <p:nvPicPr>
                <p:cNvPr id="19" name="Håndskrift 18">
                  <a:extLst>
                    <a:ext uri="{FF2B5EF4-FFF2-40B4-BE49-F238E27FC236}">
                      <a16:creationId xmlns:a16="http://schemas.microsoft.com/office/drawing/2014/main" id="{7ABCF304-66DF-4588-AFC6-E3D4F8D8EF4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755375" y="5306550"/>
                  <a:ext cx="1747440" cy="696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225415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04E5759-EE32-4233-BEE9-3BEBBC3F9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</a:t>
            </a:r>
            <a:endParaRPr lang="en-US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7D0CC275-37B3-4B36-9EE6-706805150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22044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nb-NO" sz="2200" dirty="0">
                <a:solidFill>
                  <a:srgbClr val="898989"/>
                </a:solidFill>
              </a:rPr>
              <a:t>Man kan bruke </a:t>
            </a:r>
            <a:r>
              <a:rPr lang="nb-NO" sz="2200" b="1" dirty="0">
                <a:solidFill>
                  <a:srgbClr val="898989"/>
                </a:solidFill>
              </a:rPr>
              <a:t>parametere</a:t>
            </a:r>
            <a:r>
              <a:rPr lang="nb-NO" sz="2200" dirty="0">
                <a:solidFill>
                  <a:srgbClr val="898989"/>
                </a:solidFill>
              </a:rPr>
              <a:t> for å få tilgang til variabler fra andre skop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nb-NO" sz="2200" dirty="0">
                <a:solidFill>
                  <a:srgbClr val="898989"/>
                </a:solidFill>
              </a:rPr>
              <a:t>Man kan bruke </a:t>
            </a:r>
            <a:r>
              <a:rPr lang="nb-NO" sz="2200" b="1" dirty="0" err="1">
                <a:solidFill>
                  <a:srgbClr val="898989"/>
                </a:solidFill>
              </a:rPr>
              <a:t>return</a:t>
            </a:r>
            <a:r>
              <a:rPr lang="nb-NO" sz="2200" dirty="0">
                <a:solidFill>
                  <a:srgbClr val="898989"/>
                </a:solidFill>
              </a:rPr>
              <a:t> for å endre på verdier utenfor skopet til blokken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nb-NO" sz="2200" dirty="0">
                <a:solidFill>
                  <a:srgbClr val="898989"/>
                </a:solidFill>
              </a:rPr>
              <a:t>Parameter og Return kan bli brukt til å «utvide» skopet til blokken på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sz="2200" dirty="0" err="1">
                <a:solidFill>
                  <a:srgbClr val="898989"/>
                </a:solidFill>
              </a:rPr>
              <a:t>Funksjoner</a:t>
            </a:r>
            <a:r>
              <a:rPr lang="en-US" sz="2200" dirty="0">
                <a:solidFill>
                  <a:srgbClr val="898989"/>
                </a:solidFill>
              </a:rPr>
              <a:t> har </a:t>
            </a:r>
            <a:r>
              <a:rPr lang="en-US" sz="2200" dirty="0" err="1">
                <a:solidFill>
                  <a:srgbClr val="898989"/>
                </a:solidFill>
              </a:rPr>
              <a:t>alltid</a:t>
            </a:r>
            <a:r>
              <a:rPr lang="en-US" sz="2200" dirty="0">
                <a:solidFill>
                  <a:srgbClr val="898989"/>
                </a:solidFill>
              </a:rPr>
              <a:t> return</a:t>
            </a:r>
          </a:p>
        </p:txBody>
      </p:sp>
    </p:spTree>
    <p:extLst>
      <p:ext uri="{BB962C8B-B14F-4D97-AF65-F5344CB8AC3E}">
        <p14:creationId xmlns:p14="http://schemas.microsoft.com/office/powerpoint/2010/main" val="22655697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1C3545E9-4C0E-4D71-9DF5-A4B83DACD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programmering</a:t>
            </a:r>
            <a:r>
              <a:rPr lang="en-US" dirty="0"/>
              <a:t>?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1A9ADF4-B104-487B-ABCF-F6E57D4EE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346787"/>
          </a:xfrm>
        </p:spPr>
        <p:txBody>
          <a:bodyPr anchor="ctr">
            <a:normAutofit fontScale="925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>
                <a:solidFill>
                  <a:srgbClr val="898989"/>
                </a:solidFill>
              </a:rPr>
              <a:t>"Software development happens in your head, not in an editor. Programming is all about problem solving. It requires creativity, ingenuity, and invention“</a:t>
            </a:r>
          </a:p>
          <a:p>
            <a:pPr marL="0" indent="0">
              <a:lnSpc>
                <a:spcPct val="200000"/>
              </a:lnSpc>
              <a:buNone/>
            </a:pPr>
            <a:endParaRPr lang="en-US" dirty="0">
              <a:solidFill>
                <a:srgbClr val="898989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solidFill>
                  <a:srgbClr val="898989"/>
                </a:solidFill>
              </a:rPr>
              <a:t>"Computer science education cannot make anybody an expert programmer any more than studying brushes and pigment can make somebody an expert painter</a:t>
            </a:r>
            <a:r>
              <a:rPr lang="nb-NO" dirty="0">
                <a:solidFill>
                  <a:srgbClr val="898989"/>
                </a:solidFill>
              </a:rPr>
              <a:t>"</a:t>
            </a:r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415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3D775E-0723-4C77-BCAB-0E84EA4A4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850" y="1752600"/>
            <a:ext cx="10782300" cy="3352800"/>
          </a:xfrm>
        </p:spPr>
        <p:txBody>
          <a:bodyPr anchor="ctr"/>
          <a:lstStyle/>
          <a:p>
            <a:pPr algn="ctr"/>
            <a:r>
              <a:rPr lang="en-US" dirty="0" err="1"/>
              <a:t>Eksamen</a:t>
            </a:r>
            <a:endParaRPr lang="en-US" dirty="0"/>
          </a:p>
        </p:txBody>
      </p:sp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00A7B750-A5DB-4DD0-ABFB-399293BB5C1D}"/>
              </a:ext>
            </a:extLst>
          </p:cNvPr>
          <p:cNvSpPr txBox="1">
            <a:spLocks/>
          </p:cNvSpPr>
          <p:nvPr/>
        </p:nvSpPr>
        <p:spPr>
          <a:xfrm>
            <a:off x="984250" y="3801123"/>
            <a:ext cx="10515600" cy="244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062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723427-9F57-4C05-B41E-43CE294BE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12" y="1751076"/>
            <a:ext cx="10780776" cy="3355848"/>
          </a:xfrm>
        </p:spPr>
        <p:txBody>
          <a:bodyPr anchor="ctr"/>
          <a:lstStyle/>
          <a:p>
            <a:pPr algn="ctr"/>
            <a:r>
              <a:rPr lang="en-US" dirty="0"/>
              <a:t>Pensum: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4FF320-E62B-4139-906B-649601443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2852" y="4461662"/>
            <a:ext cx="9226296" cy="1645920"/>
          </a:xfrm>
        </p:spPr>
        <p:txBody>
          <a:bodyPr anchor="ctr"/>
          <a:lstStyle/>
          <a:p>
            <a:pPr algn="ctr"/>
            <a:r>
              <a:rPr lang="nb-NO" dirty="0">
                <a:solidFill>
                  <a:srgbClr val="898989"/>
                </a:solidFill>
              </a:rPr>
              <a:t>Kapittel 1 - 9</a:t>
            </a:r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401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723427-9F57-4C05-B41E-43CE294BE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632"/>
            <a:ext cx="10515600" cy="2852737"/>
          </a:xfrm>
        </p:spPr>
        <p:txBody>
          <a:bodyPr anchor="ctr"/>
          <a:lstStyle/>
          <a:p>
            <a:pPr algn="ctr"/>
            <a:r>
              <a:rPr lang="en-US" dirty="0" err="1"/>
              <a:t>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1056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723427-9F57-4C05-B41E-43CE294BE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632"/>
            <a:ext cx="10515600" cy="2852737"/>
          </a:xfrm>
        </p:spPr>
        <p:txBody>
          <a:bodyPr anchor="ctr"/>
          <a:lstStyle/>
          <a:p>
            <a:pPr algn="ctr"/>
            <a:r>
              <a:rPr lang="en-US" dirty="0" err="1"/>
              <a:t>Tegne</a:t>
            </a:r>
            <a:r>
              <a:rPr lang="nb-NO" dirty="0"/>
              <a:t>/Planlegge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504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723427-9F57-4C05-B41E-43CE294BE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2632"/>
            <a:ext cx="10515600" cy="2852737"/>
          </a:xfrm>
        </p:spPr>
        <p:txBody>
          <a:bodyPr anchor="ctr"/>
          <a:lstStyle/>
          <a:p>
            <a:pPr algn="ctr"/>
            <a:r>
              <a:rPr lang="en-US" dirty="0"/>
              <a:t># Comments</a:t>
            </a:r>
          </a:p>
        </p:txBody>
      </p:sp>
    </p:spTree>
    <p:extLst>
      <p:ext uri="{BB962C8B-B14F-4D97-AF65-F5344CB8AC3E}">
        <p14:creationId xmlns:p14="http://schemas.microsoft.com/office/powerpoint/2010/main" val="11021742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3D775E-0723-4C77-BCAB-0E84EA4A4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850" y="1752600"/>
            <a:ext cx="10782300" cy="3352800"/>
          </a:xfrm>
        </p:spPr>
        <p:txBody>
          <a:bodyPr anchor="ctr"/>
          <a:lstStyle/>
          <a:p>
            <a:pPr algn="ctr"/>
            <a:r>
              <a:rPr lang="en-US" dirty="0" err="1"/>
              <a:t>goodLuck</a:t>
            </a:r>
            <a:r>
              <a:rPr lang="en-US" dirty="0"/>
              <a:t> = True</a:t>
            </a:r>
          </a:p>
        </p:txBody>
      </p:sp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00A7B750-A5DB-4DD0-ABFB-399293BB5C1D}"/>
              </a:ext>
            </a:extLst>
          </p:cNvPr>
          <p:cNvSpPr txBox="1">
            <a:spLocks/>
          </p:cNvSpPr>
          <p:nvPr/>
        </p:nvSpPr>
        <p:spPr>
          <a:xfrm>
            <a:off x="984250" y="3801123"/>
            <a:ext cx="10515600" cy="244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372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D34C699C-4C24-42F0-8D85-982A5915A843}"/>
              </a:ext>
            </a:extLst>
          </p:cNvPr>
          <p:cNvGrpSpPr/>
          <p:nvPr/>
        </p:nvGrpSpPr>
        <p:grpSpPr>
          <a:xfrm>
            <a:off x="905495" y="2823552"/>
            <a:ext cx="2091600" cy="865800"/>
            <a:chOff x="1950655" y="1200390"/>
            <a:chExt cx="2091600" cy="86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Håndskrift 1">
                  <a:extLst>
                    <a:ext uri="{FF2B5EF4-FFF2-40B4-BE49-F238E27FC236}">
                      <a16:creationId xmlns:a16="http://schemas.microsoft.com/office/drawing/2014/main" id="{3C966B95-C095-4643-B3CD-50B5FCDFF76D}"/>
                    </a:ext>
                  </a:extLst>
                </p14:cNvPr>
                <p14:cNvContentPartPr/>
                <p14:nvPr/>
              </p14:nvContentPartPr>
              <p14:xfrm>
                <a:off x="1950655" y="1461750"/>
                <a:ext cx="487800" cy="461520"/>
              </p14:xfrm>
            </p:contentPart>
          </mc:Choice>
          <mc:Fallback xmlns="">
            <p:pic>
              <p:nvPicPr>
                <p:cNvPr id="2" name="Håndskrift 1">
                  <a:extLst>
                    <a:ext uri="{FF2B5EF4-FFF2-40B4-BE49-F238E27FC236}">
                      <a16:creationId xmlns:a16="http://schemas.microsoft.com/office/drawing/2014/main" id="{3C966B95-C095-4643-B3CD-50B5FCDFF76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41662" y="1452750"/>
                  <a:ext cx="505427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Håndskrift 2">
                  <a:extLst>
                    <a:ext uri="{FF2B5EF4-FFF2-40B4-BE49-F238E27FC236}">
                      <a16:creationId xmlns:a16="http://schemas.microsoft.com/office/drawing/2014/main" id="{2EFB8402-664B-43F0-A741-D9C04CE0B32D}"/>
                    </a:ext>
                  </a:extLst>
                </p14:cNvPr>
                <p14:cNvContentPartPr/>
                <p14:nvPr/>
              </p14:nvContentPartPr>
              <p14:xfrm>
                <a:off x="2802775" y="1444830"/>
                <a:ext cx="35280" cy="505080"/>
              </p14:xfrm>
            </p:contentPart>
          </mc:Choice>
          <mc:Fallback xmlns="">
            <p:pic>
              <p:nvPicPr>
                <p:cNvPr id="3" name="Håndskrift 2">
                  <a:extLst>
                    <a:ext uri="{FF2B5EF4-FFF2-40B4-BE49-F238E27FC236}">
                      <a16:creationId xmlns:a16="http://schemas.microsoft.com/office/drawing/2014/main" id="{2EFB8402-664B-43F0-A741-D9C04CE0B32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93775" y="1435830"/>
                  <a:ext cx="5292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Håndskrift 3">
                  <a:extLst>
                    <a:ext uri="{FF2B5EF4-FFF2-40B4-BE49-F238E27FC236}">
                      <a16:creationId xmlns:a16="http://schemas.microsoft.com/office/drawing/2014/main" id="{7C199FF4-4436-4188-9644-E0AF01DBAD60}"/>
                    </a:ext>
                  </a:extLst>
                </p14:cNvPr>
                <p14:cNvContentPartPr/>
                <p14:nvPr/>
              </p14:nvContentPartPr>
              <p14:xfrm>
                <a:off x="2767855" y="1200390"/>
                <a:ext cx="1274400" cy="865800"/>
              </p14:xfrm>
            </p:contentPart>
          </mc:Choice>
          <mc:Fallback xmlns="">
            <p:pic>
              <p:nvPicPr>
                <p:cNvPr id="4" name="Håndskrift 3">
                  <a:extLst>
                    <a:ext uri="{FF2B5EF4-FFF2-40B4-BE49-F238E27FC236}">
                      <a16:creationId xmlns:a16="http://schemas.microsoft.com/office/drawing/2014/main" id="{7C199FF4-4436-4188-9644-E0AF01DBAD6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58855" y="1191390"/>
                  <a:ext cx="1292040" cy="88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FBA3919A-FAE0-448F-9B51-A43742AD3DED}"/>
              </a:ext>
            </a:extLst>
          </p:cNvPr>
          <p:cNvGrpSpPr/>
          <p:nvPr/>
        </p:nvGrpSpPr>
        <p:grpSpPr>
          <a:xfrm>
            <a:off x="4586851" y="885513"/>
            <a:ext cx="2352960" cy="795960"/>
            <a:chOff x="2207335" y="3835590"/>
            <a:chExt cx="2352960" cy="79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Håndskrift 5">
                  <a:extLst>
                    <a:ext uri="{FF2B5EF4-FFF2-40B4-BE49-F238E27FC236}">
                      <a16:creationId xmlns:a16="http://schemas.microsoft.com/office/drawing/2014/main" id="{906A533B-DD27-4588-8AA3-0FAFE8664EB3}"/>
                    </a:ext>
                  </a:extLst>
                </p14:cNvPr>
                <p14:cNvContentPartPr/>
                <p14:nvPr/>
              </p14:nvContentPartPr>
              <p14:xfrm>
                <a:off x="2207335" y="3903630"/>
                <a:ext cx="195120" cy="583920"/>
              </p14:xfrm>
            </p:contentPart>
          </mc:Choice>
          <mc:Fallback xmlns="">
            <p:pic>
              <p:nvPicPr>
                <p:cNvPr id="6" name="Håndskrift 5">
                  <a:extLst>
                    <a:ext uri="{FF2B5EF4-FFF2-40B4-BE49-F238E27FC236}">
                      <a16:creationId xmlns:a16="http://schemas.microsoft.com/office/drawing/2014/main" id="{906A533B-DD27-4588-8AA3-0FAFE8664EB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98335" y="3894630"/>
                  <a:ext cx="21276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Håndskrift 6">
                  <a:extLst>
                    <a:ext uri="{FF2B5EF4-FFF2-40B4-BE49-F238E27FC236}">
                      <a16:creationId xmlns:a16="http://schemas.microsoft.com/office/drawing/2014/main" id="{1E49734B-378A-4D04-A98A-A8533563D505}"/>
                    </a:ext>
                  </a:extLst>
                </p14:cNvPr>
                <p14:cNvContentPartPr/>
                <p14:nvPr/>
              </p14:nvContentPartPr>
              <p14:xfrm>
                <a:off x="2313895" y="4072830"/>
                <a:ext cx="337320" cy="421920"/>
              </p14:xfrm>
            </p:contentPart>
          </mc:Choice>
          <mc:Fallback xmlns="">
            <p:pic>
              <p:nvPicPr>
                <p:cNvPr id="7" name="Håndskrift 6">
                  <a:extLst>
                    <a:ext uri="{FF2B5EF4-FFF2-40B4-BE49-F238E27FC236}">
                      <a16:creationId xmlns:a16="http://schemas.microsoft.com/office/drawing/2014/main" id="{1E49734B-378A-4D04-A98A-A8533563D50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04895" y="4063830"/>
                  <a:ext cx="35496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Håndskrift 7">
                  <a:extLst>
                    <a:ext uri="{FF2B5EF4-FFF2-40B4-BE49-F238E27FC236}">
                      <a16:creationId xmlns:a16="http://schemas.microsoft.com/office/drawing/2014/main" id="{99C622ED-97D8-436B-95F7-FA5F832AE4D5}"/>
                    </a:ext>
                  </a:extLst>
                </p14:cNvPr>
                <p14:cNvContentPartPr/>
                <p14:nvPr/>
              </p14:nvContentPartPr>
              <p14:xfrm>
                <a:off x="3171775" y="3896070"/>
                <a:ext cx="105840" cy="664920"/>
              </p14:xfrm>
            </p:contentPart>
          </mc:Choice>
          <mc:Fallback xmlns="">
            <p:pic>
              <p:nvPicPr>
                <p:cNvPr id="8" name="Håndskrift 7">
                  <a:extLst>
                    <a:ext uri="{FF2B5EF4-FFF2-40B4-BE49-F238E27FC236}">
                      <a16:creationId xmlns:a16="http://schemas.microsoft.com/office/drawing/2014/main" id="{99C622ED-97D8-436B-95F7-FA5F832AE4D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62775" y="3887070"/>
                  <a:ext cx="123480" cy="68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Håndskrift 9">
                  <a:extLst>
                    <a:ext uri="{FF2B5EF4-FFF2-40B4-BE49-F238E27FC236}">
                      <a16:creationId xmlns:a16="http://schemas.microsoft.com/office/drawing/2014/main" id="{D62276D0-03F2-4E4F-B46F-A368B12666D0}"/>
                    </a:ext>
                  </a:extLst>
                </p14:cNvPr>
                <p14:cNvContentPartPr/>
                <p14:nvPr/>
              </p14:nvContentPartPr>
              <p14:xfrm>
                <a:off x="3078535" y="3835590"/>
                <a:ext cx="1481760" cy="795960"/>
              </p14:xfrm>
            </p:contentPart>
          </mc:Choice>
          <mc:Fallback xmlns="">
            <p:pic>
              <p:nvPicPr>
                <p:cNvPr id="10" name="Håndskrift 9">
                  <a:extLst>
                    <a:ext uri="{FF2B5EF4-FFF2-40B4-BE49-F238E27FC236}">
                      <a16:creationId xmlns:a16="http://schemas.microsoft.com/office/drawing/2014/main" id="{D62276D0-03F2-4E4F-B46F-A368B12666D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69535" y="3826590"/>
                  <a:ext cx="1499400" cy="81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228F1AA0-E39E-4A6E-A784-F41CFBD5ABE9}"/>
              </a:ext>
            </a:extLst>
          </p:cNvPr>
          <p:cNvGrpSpPr/>
          <p:nvPr/>
        </p:nvGrpSpPr>
        <p:grpSpPr>
          <a:xfrm>
            <a:off x="8554745" y="2580287"/>
            <a:ext cx="2712960" cy="797040"/>
            <a:chOff x="7175335" y="2371470"/>
            <a:chExt cx="2712960" cy="79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Håndskrift 11">
                  <a:extLst>
                    <a:ext uri="{FF2B5EF4-FFF2-40B4-BE49-F238E27FC236}">
                      <a16:creationId xmlns:a16="http://schemas.microsoft.com/office/drawing/2014/main" id="{2C0B071E-FC01-4001-BB82-5585529152E2}"/>
                    </a:ext>
                  </a:extLst>
                </p14:cNvPr>
                <p14:cNvContentPartPr/>
                <p14:nvPr/>
              </p14:nvContentPartPr>
              <p14:xfrm>
                <a:off x="7175335" y="2516910"/>
                <a:ext cx="423000" cy="523800"/>
              </p14:xfrm>
            </p:contentPart>
          </mc:Choice>
          <mc:Fallback xmlns="">
            <p:pic>
              <p:nvPicPr>
                <p:cNvPr id="12" name="Håndskrift 11">
                  <a:extLst>
                    <a:ext uri="{FF2B5EF4-FFF2-40B4-BE49-F238E27FC236}">
                      <a16:creationId xmlns:a16="http://schemas.microsoft.com/office/drawing/2014/main" id="{2C0B071E-FC01-4001-BB82-5585529152E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166335" y="2507910"/>
                  <a:ext cx="44064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Håndskrift 12">
                  <a:extLst>
                    <a:ext uri="{FF2B5EF4-FFF2-40B4-BE49-F238E27FC236}">
                      <a16:creationId xmlns:a16="http://schemas.microsoft.com/office/drawing/2014/main" id="{F8EB2095-BA80-44EF-A2DF-91CB208B2718}"/>
                    </a:ext>
                  </a:extLst>
                </p14:cNvPr>
                <p14:cNvContentPartPr/>
                <p14:nvPr/>
              </p14:nvContentPartPr>
              <p14:xfrm>
                <a:off x="8092255" y="2488830"/>
                <a:ext cx="22320" cy="600840"/>
              </p14:xfrm>
            </p:contentPart>
          </mc:Choice>
          <mc:Fallback xmlns="">
            <p:pic>
              <p:nvPicPr>
                <p:cNvPr id="13" name="Håndskrift 12">
                  <a:extLst>
                    <a:ext uri="{FF2B5EF4-FFF2-40B4-BE49-F238E27FC236}">
                      <a16:creationId xmlns:a16="http://schemas.microsoft.com/office/drawing/2014/main" id="{F8EB2095-BA80-44EF-A2DF-91CB208B271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083255" y="2479830"/>
                  <a:ext cx="39960" cy="61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Håndskrift 13">
                  <a:extLst>
                    <a:ext uri="{FF2B5EF4-FFF2-40B4-BE49-F238E27FC236}">
                      <a16:creationId xmlns:a16="http://schemas.microsoft.com/office/drawing/2014/main" id="{C46C09AA-5C58-47F7-9094-EA99EF1A76B6}"/>
                    </a:ext>
                  </a:extLst>
                </p14:cNvPr>
                <p14:cNvContentPartPr/>
                <p14:nvPr/>
              </p14:nvContentPartPr>
              <p14:xfrm>
                <a:off x="8056255" y="2371470"/>
                <a:ext cx="1832040" cy="797040"/>
              </p14:xfrm>
            </p:contentPart>
          </mc:Choice>
          <mc:Fallback xmlns="">
            <p:pic>
              <p:nvPicPr>
                <p:cNvPr id="14" name="Håndskrift 13">
                  <a:extLst>
                    <a:ext uri="{FF2B5EF4-FFF2-40B4-BE49-F238E27FC236}">
                      <a16:creationId xmlns:a16="http://schemas.microsoft.com/office/drawing/2014/main" id="{C46C09AA-5C58-47F7-9094-EA99EF1A76B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047255" y="2362470"/>
                  <a:ext cx="1849680" cy="81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2B5A3064-67CF-460F-BAFB-C0E4E9252566}"/>
              </a:ext>
            </a:extLst>
          </p:cNvPr>
          <p:cNvGrpSpPr/>
          <p:nvPr/>
        </p:nvGrpSpPr>
        <p:grpSpPr>
          <a:xfrm>
            <a:off x="4673993" y="5180847"/>
            <a:ext cx="2801160" cy="826560"/>
            <a:chOff x="7693015" y="5168310"/>
            <a:chExt cx="2801160" cy="82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Håndskrift 15">
                  <a:extLst>
                    <a:ext uri="{FF2B5EF4-FFF2-40B4-BE49-F238E27FC236}">
                      <a16:creationId xmlns:a16="http://schemas.microsoft.com/office/drawing/2014/main" id="{810E1BB9-9540-466E-8F5D-02DD07B73E73}"/>
                    </a:ext>
                  </a:extLst>
                </p14:cNvPr>
                <p14:cNvContentPartPr/>
                <p14:nvPr/>
              </p14:nvContentPartPr>
              <p14:xfrm>
                <a:off x="7693015" y="5168310"/>
                <a:ext cx="439920" cy="703800"/>
              </p14:xfrm>
            </p:contentPart>
          </mc:Choice>
          <mc:Fallback xmlns="">
            <p:pic>
              <p:nvPicPr>
                <p:cNvPr id="16" name="Håndskrift 15">
                  <a:extLst>
                    <a:ext uri="{FF2B5EF4-FFF2-40B4-BE49-F238E27FC236}">
                      <a16:creationId xmlns:a16="http://schemas.microsoft.com/office/drawing/2014/main" id="{810E1BB9-9540-466E-8F5D-02DD07B73E7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684015" y="5159310"/>
                  <a:ext cx="457560" cy="72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Håndskrift 16">
                  <a:extLst>
                    <a:ext uri="{FF2B5EF4-FFF2-40B4-BE49-F238E27FC236}">
                      <a16:creationId xmlns:a16="http://schemas.microsoft.com/office/drawing/2014/main" id="{CFA28844-C1E2-46D1-BCD0-3E41BB9F5F00}"/>
                    </a:ext>
                  </a:extLst>
                </p14:cNvPr>
                <p14:cNvContentPartPr/>
                <p14:nvPr/>
              </p14:nvContentPartPr>
              <p14:xfrm>
                <a:off x="8688775" y="5300430"/>
                <a:ext cx="77760" cy="618120"/>
              </p14:xfrm>
            </p:contentPart>
          </mc:Choice>
          <mc:Fallback xmlns="">
            <p:pic>
              <p:nvPicPr>
                <p:cNvPr id="17" name="Håndskrift 16">
                  <a:extLst>
                    <a:ext uri="{FF2B5EF4-FFF2-40B4-BE49-F238E27FC236}">
                      <a16:creationId xmlns:a16="http://schemas.microsoft.com/office/drawing/2014/main" id="{CFA28844-C1E2-46D1-BCD0-3E41BB9F5F0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79775" y="5291430"/>
                  <a:ext cx="95400" cy="63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Håndskrift 18">
                  <a:extLst>
                    <a:ext uri="{FF2B5EF4-FFF2-40B4-BE49-F238E27FC236}">
                      <a16:creationId xmlns:a16="http://schemas.microsoft.com/office/drawing/2014/main" id="{7ABCF304-66DF-4588-AFC6-E3D4F8D8EF41}"/>
                    </a:ext>
                  </a:extLst>
                </p14:cNvPr>
                <p14:cNvContentPartPr/>
                <p14:nvPr/>
              </p14:nvContentPartPr>
              <p14:xfrm>
                <a:off x="8764375" y="5315550"/>
                <a:ext cx="1729800" cy="679320"/>
              </p14:xfrm>
            </p:contentPart>
          </mc:Choice>
          <mc:Fallback xmlns="">
            <p:pic>
              <p:nvPicPr>
                <p:cNvPr id="19" name="Håndskrift 18">
                  <a:extLst>
                    <a:ext uri="{FF2B5EF4-FFF2-40B4-BE49-F238E27FC236}">
                      <a16:creationId xmlns:a16="http://schemas.microsoft.com/office/drawing/2014/main" id="{7ABCF304-66DF-4588-AFC6-E3D4F8D8EF4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755375" y="5306550"/>
                  <a:ext cx="1747440" cy="69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AFDFA825-D32C-4368-B50D-98902AB06577}"/>
              </a:ext>
            </a:extLst>
          </p:cNvPr>
          <p:cNvGrpSpPr/>
          <p:nvPr/>
        </p:nvGrpSpPr>
        <p:grpSpPr>
          <a:xfrm>
            <a:off x="2229575" y="3063672"/>
            <a:ext cx="290160" cy="370080"/>
            <a:chOff x="3274735" y="1440510"/>
            <a:chExt cx="29016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9" name="Håndskrift 8">
                  <a:extLst>
                    <a:ext uri="{FF2B5EF4-FFF2-40B4-BE49-F238E27FC236}">
                      <a16:creationId xmlns:a16="http://schemas.microsoft.com/office/drawing/2014/main" id="{0CFDF9A8-268B-4BBC-B37C-5D562F70A82F}"/>
                    </a:ext>
                  </a:extLst>
                </p14:cNvPr>
                <p14:cNvContentPartPr/>
                <p14:nvPr/>
              </p14:nvContentPartPr>
              <p14:xfrm>
                <a:off x="3274735" y="1440510"/>
                <a:ext cx="290160" cy="34560"/>
              </p14:xfrm>
            </p:contentPart>
          </mc:Choice>
          <mc:Fallback xmlns="">
            <p:pic>
              <p:nvPicPr>
                <p:cNvPr id="9" name="Håndskrift 8">
                  <a:extLst>
                    <a:ext uri="{FF2B5EF4-FFF2-40B4-BE49-F238E27FC236}">
                      <a16:creationId xmlns:a16="http://schemas.microsoft.com/office/drawing/2014/main" id="{0CFDF9A8-268B-4BBC-B37C-5D562F70A82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68615" y="1434390"/>
                  <a:ext cx="302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Håndskrift 17">
                  <a:extLst>
                    <a:ext uri="{FF2B5EF4-FFF2-40B4-BE49-F238E27FC236}">
                      <a16:creationId xmlns:a16="http://schemas.microsoft.com/office/drawing/2014/main" id="{8DF4C5FC-A7BE-487A-ABB9-B2E301B73AD8}"/>
                    </a:ext>
                  </a:extLst>
                </p14:cNvPr>
                <p14:cNvContentPartPr/>
                <p14:nvPr/>
              </p14:nvContentPartPr>
              <p14:xfrm>
                <a:off x="3292735" y="1501710"/>
                <a:ext cx="240120" cy="308880"/>
              </p14:xfrm>
            </p:contentPart>
          </mc:Choice>
          <mc:Fallback xmlns="">
            <p:pic>
              <p:nvPicPr>
                <p:cNvPr id="18" name="Håndskrift 17">
                  <a:extLst>
                    <a:ext uri="{FF2B5EF4-FFF2-40B4-BE49-F238E27FC236}">
                      <a16:creationId xmlns:a16="http://schemas.microsoft.com/office/drawing/2014/main" id="{8DF4C5FC-A7BE-487A-ABB9-B2E301B73AD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86615" y="1495590"/>
                  <a:ext cx="252360" cy="32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928E232A-4591-47A1-B0E1-4EC7D1159B1D}"/>
              </a:ext>
            </a:extLst>
          </p:cNvPr>
          <p:cNvGrpSpPr/>
          <p:nvPr/>
        </p:nvGrpSpPr>
        <p:grpSpPr>
          <a:xfrm>
            <a:off x="5722651" y="1152993"/>
            <a:ext cx="949320" cy="353160"/>
            <a:chOff x="3343135" y="4103070"/>
            <a:chExt cx="94932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Håndskrift 21">
                  <a:extLst>
                    <a:ext uri="{FF2B5EF4-FFF2-40B4-BE49-F238E27FC236}">
                      <a16:creationId xmlns:a16="http://schemas.microsoft.com/office/drawing/2014/main" id="{FFFE7DC5-98E3-4E2A-9C4C-5EB8AC49AE89}"/>
                    </a:ext>
                  </a:extLst>
                </p14:cNvPr>
                <p14:cNvContentPartPr/>
                <p14:nvPr/>
              </p14:nvContentPartPr>
              <p14:xfrm>
                <a:off x="3343135" y="4103070"/>
                <a:ext cx="290880" cy="7200"/>
              </p14:xfrm>
            </p:contentPart>
          </mc:Choice>
          <mc:Fallback xmlns="">
            <p:pic>
              <p:nvPicPr>
                <p:cNvPr id="22" name="Håndskrift 21">
                  <a:extLst>
                    <a:ext uri="{FF2B5EF4-FFF2-40B4-BE49-F238E27FC236}">
                      <a16:creationId xmlns:a16="http://schemas.microsoft.com/office/drawing/2014/main" id="{FFFE7DC5-98E3-4E2A-9C4C-5EB8AC49AE8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37015" y="4096950"/>
                  <a:ext cx="303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Håndskrift 22">
                  <a:extLst>
                    <a:ext uri="{FF2B5EF4-FFF2-40B4-BE49-F238E27FC236}">
                      <a16:creationId xmlns:a16="http://schemas.microsoft.com/office/drawing/2014/main" id="{1D636533-5716-4889-82FB-D80F1BA7E2EC}"/>
                    </a:ext>
                  </a:extLst>
                </p14:cNvPr>
                <p14:cNvContentPartPr/>
                <p14:nvPr/>
              </p14:nvContentPartPr>
              <p14:xfrm>
                <a:off x="3464455" y="4117470"/>
                <a:ext cx="62280" cy="328320"/>
              </p14:xfrm>
            </p:contentPart>
          </mc:Choice>
          <mc:Fallback xmlns="">
            <p:pic>
              <p:nvPicPr>
                <p:cNvPr id="23" name="Håndskrift 22">
                  <a:extLst>
                    <a:ext uri="{FF2B5EF4-FFF2-40B4-BE49-F238E27FC236}">
                      <a16:creationId xmlns:a16="http://schemas.microsoft.com/office/drawing/2014/main" id="{1D636533-5716-4889-82FB-D80F1BA7E2E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58335" y="4111350"/>
                  <a:ext cx="745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Håndskrift 23">
                  <a:extLst>
                    <a:ext uri="{FF2B5EF4-FFF2-40B4-BE49-F238E27FC236}">
                      <a16:creationId xmlns:a16="http://schemas.microsoft.com/office/drawing/2014/main" id="{CD9685D9-FB6B-4ED0-A591-926706746700}"/>
                    </a:ext>
                  </a:extLst>
                </p14:cNvPr>
                <p14:cNvContentPartPr/>
                <p14:nvPr/>
              </p14:nvContentPartPr>
              <p14:xfrm>
                <a:off x="3616015" y="4230870"/>
                <a:ext cx="194400" cy="225360"/>
              </p14:xfrm>
            </p:contentPart>
          </mc:Choice>
          <mc:Fallback xmlns="">
            <p:pic>
              <p:nvPicPr>
                <p:cNvPr id="24" name="Håndskrift 23">
                  <a:extLst>
                    <a:ext uri="{FF2B5EF4-FFF2-40B4-BE49-F238E27FC236}">
                      <a16:creationId xmlns:a16="http://schemas.microsoft.com/office/drawing/2014/main" id="{CD9685D9-FB6B-4ED0-A591-92670674670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09895" y="4224750"/>
                  <a:ext cx="2066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Håndskrift 24">
                  <a:extLst>
                    <a:ext uri="{FF2B5EF4-FFF2-40B4-BE49-F238E27FC236}">
                      <a16:creationId xmlns:a16="http://schemas.microsoft.com/office/drawing/2014/main" id="{ECD8C911-1925-45D6-8A18-97BC5508070A}"/>
                    </a:ext>
                  </a:extLst>
                </p14:cNvPr>
                <p14:cNvContentPartPr/>
                <p14:nvPr/>
              </p14:nvContentPartPr>
              <p14:xfrm>
                <a:off x="3835615" y="4250670"/>
                <a:ext cx="185400" cy="200160"/>
              </p14:xfrm>
            </p:contentPart>
          </mc:Choice>
          <mc:Fallback xmlns="">
            <p:pic>
              <p:nvPicPr>
                <p:cNvPr id="25" name="Håndskrift 24">
                  <a:extLst>
                    <a:ext uri="{FF2B5EF4-FFF2-40B4-BE49-F238E27FC236}">
                      <a16:creationId xmlns:a16="http://schemas.microsoft.com/office/drawing/2014/main" id="{ECD8C911-1925-45D6-8A18-97BC5508070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29495" y="4244550"/>
                  <a:ext cx="1976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Håndskrift 25">
                  <a:extLst>
                    <a:ext uri="{FF2B5EF4-FFF2-40B4-BE49-F238E27FC236}">
                      <a16:creationId xmlns:a16="http://schemas.microsoft.com/office/drawing/2014/main" id="{70F418C7-CD2C-425D-9C8A-1243BA1F4AB7}"/>
                    </a:ext>
                  </a:extLst>
                </p14:cNvPr>
                <p14:cNvContentPartPr/>
                <p14:nvPr/>
              </p14:nvContentPartPr>
              <p14:xfrm>
                <a:off x="4074295" y="4213950"/>
                <a:ext cx="218160" cy="234360"/>
              </p14:xfrm>
            </p:contentPart>
          </mc:Choice>
          <mc:Fallback xmlns="">
            <p:pic>
              <p:nvPicPr>
                <p:cNvPr id="26" name="Håndskrift 25">
                  <a:extLst>
                    <a:ext uri="{FF2B5EF4-FFF2-40B4-BE49-F238E27FC236}">
                      <a16:creationId xmlns:a16="http://schemas.microsoft.com/office/drawing/2014/main" id="{70F418C7-CD2C-425D-9C8A-1243BA1F4AB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68175" y="4207830"/>
                  <a:ext cx="23040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CEF5DB00-1FBE-49AC-8CDD-4A16544838C5}"/>
              </a:ext>
            </a:extLst>
          </p:cNvPr>
          <p:cNvGrpSpPr/>
          <p:nvPr/>
        </p:nvGrpSpPr>
        <p:grpSpPr>
          <a:xfrm>
            <a:off x="9726545" y="2796647"/>
            <a:ext cx="1486800" cy="376200"/>
            <a:chOff x="8347135" y="2587830"/>
            <a:chExt cx="1486800" cy="3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Håndskrift 27">
                  <a:extLst>
                    <a:ext uri="{FF2B5EF4-FFF2-40B4-BE49-F238E27FC236}">
                      <a16:creationId xmlns:a16="http://schemas.microsoft.com/office/drawing/2014/main" id="{0CE6BCDC-BD2A-4A87-AD29-1F176D866283}"/>
                    </a:ext>
                  </a:extLst>
                </p14:cNvPr>
                <p14:cNvContentPartPr/>
                <p14:nvPr/>
              </p14:nvContentPartPr>
              <p14:xfrm>
                <a:off x="8347135" y="2623830"/>
                <a:ext cx="180720" cy="23760"/>
              </p14:xfrm>
            </p:contentPart>
          </mc:Choice>
          <mc:Fallback xmlns="">
            <p:pic>
              <p:nvPicPr>
                <p:cNvPr id="28" name="Håndskrift 27">
                  <a:extLst>
                    <a:ext uri="{FF2B5EF4-FFF2-40B4-BE49-F238E27FC236}">
                      <a16:creationId xmlns:a16="http://schemas.microsoft.com/office/drawing/2014/main" id="{0CE6BCDC-BD2A-4A87-AD29-1F176D86628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41015" y="2617710"/>
                  <a:ext cx="192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Håndskrift 28">
                  <a:extLst>
                    <a:ext uri="{FF2B5EF4-FFF2-40B4-BE49-F238E27FC236}">
                      <a16:creationId xmlns:a16="http://schemas.microsoft.com/office/drawing/2014/main" id="{EA33594F-8985-4AC2-81EA-D9EF90B187AE}"/>
                    </a:ext>
                  </a:extLst>
                </p14:cNvPr>
                <p14:cNvContentPartPr/>
                <p14:nvPr/>
              </p14:nvContentPartPr>
              <p14:xfrm>
                <a:off x="8347135" y="2634270"/>
                <a:ext cx="204480" cy="329760"/>
              </p14:xfrm>
            </p:contentPart>
          </mc:Choice>
          <mc:Fallback xmlns="">
            <p:pic>
              <p:nvPicPr>
                <p:cNvPr id="29" name="Håndskrift 28">
                  <a:extLst>
                    <a:ext uri="{FF2B5EF4-FFF2-40B4-BE49-F238E27FC236}">
                      <a16:creationId xmlns:a16="http://schemas.microsoft.com/office/drawing/2014/main" id="{EA33594F-8985-4AC2-81EA-D9EF90B187A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341015" y="2628150"/>
                  <a:ext cx="2167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Håndskrift 29">
                  <a:extLst>
                    <a:ext uri="{FF2B5EF4-FFF2-40B4-BE49-F238E27FC236}">
                      <a16:creationId xmlns:a16="http://schemas.microsoft.com/office/drawing/2014/main" id="{A0C44953-618D-464C-9303-C49A65AB191B}"/>
                    </a:ext>
                  </a:extLst>
                </p14:cNvPr>
                <p14:cNvContentPartPr/>
                <p14:nvPr/>
              </p14:nvContentPartPr>
              <p14:xfrm>
                <a:off x="8685535" y="2856030"/>
                <a:ext cx="360" cy="3600"/>
              </p14:xfrm>
            </p:contentPart>
          </mc:Choice>
          <mc:Fallback xmlns="">
            <p:pic>
              <p:nvPicPr>
                <p:cNvPr id="30" name="Håndskrift 29">
                  <a:extLst>
                    <a:ext uri="{FF2B5EF4-FFF2-40B4-BE49-F238E27FC236}">
                      <a16:creationId xmlns:a16="http://schemas.microsoft.com/office/drawing/2014/main" id="{A0C44953-618D-464C-9303-C49A65AB191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679415" y="2849910"/>
                  <a:ext cx="126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Håndskrift 30">
                  <a:extLst>
                    <a:ext uri="{FF2B5EF4-FFF2-40B4-BE49-F238E27FC236}">
                      <a16:creationId xmlns:a16="http://schemas.microsoft.com/office/drawing/2014/main" id="{15EAE64C-FBC8-4136-9B33-9699AE90428C}"/>
                    </a:ext>
                  </a:extLst>
                </p14:cNvPr>
                <p14:cNvContentPartPr/>
                <p14:nvPr/>
              </p14:nvContentPartPr>
              <p14:xfrm>
                <a:off x="8814415" y="2609070"/>
                <a:ext cx="229320" cy="305280"/>
              </p14:xfrm>
            </p:contentPart>
          </mc:Choice>
          <mc:Fallback xmlns="">
            <p:pic>
              <p:nvPicPr>
                <p:cNvPr id="31" name="Håndskrift 30">
                  <a:extLst>
                    <a:ext uri="{FF2B5EF4-FFF2-40B4-BE49-F238E27FC236}">
                      <a16:creationId xmlns:a16="http://schemas.microsoft.com/office/drawing/2014/main" id="{15EAE64C-FBC8-4136-9B33-9699AE90428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808295" y="2602950"/>
                  <a:ext cx="2415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Håndskrift 32">
                  <a:extLst>
                    <a:ext uri="{FF2B5EF4-FFF2-40B4-BE49-F238E27FC236}">
                      <a16:creationId xmlns:a16="http://schemas.microsoft.com/office/drawing/2014/main" id="{5DB82542-7685-4F83-B25F-BEC814C4C7C6}"/>
                    </a:ext>
                  </a:extLst>
                </p14:cNvPr>
                <p14:cNvContentPartPr/>
                <p14:nvPr/>
              </p14:nvContentPartPr>
              <p14:xfrm>
                <a:off x="9117895" y="2587830"/>
                <a:ext cx="266760" cy="347040"/>
              </p14:xfrm>
            </p:contentPart>
          </mc:Choice>
          <mc:Fallback xmlns="">
            <p:pic>
              <p:nvPicPr>
                <p:cNvPr id="33" name="Håndskrift 32">
                  <a:extLst>
                    <a:ext uri="{FF2B5EF4-FFF2-40B4-BE49-F238E27FC236}">
                      <a16:creationId xmlns:a16="http://schemas.microsoft.com/office/drawing/2014/main" id="{5DB82542-7685-4F83-B25F-BEC814C4C7C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111775" y="2581710"/>
                  <a:ext cx="27900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Håndskrift 33">
                  <a:extLst>
                    <a:ext uri="{FF2B5EF4-FFF2-40B4-BE49-F238E27FC236}">
                      <a16:creationId xmlns:a16="http://schemas.microsoft.com/office/drawing/2014/main" id="{90D54403-6ED5-47BD-A801-9B17300A70C7}"/>
                    </a:ext>
                  </a:extLst>
                </p14:cNvPr>
                <p14:cNvContentPartPr/>
                <p14:nvPr/>
              </p14:nvContentPartPr>
              <p14:xfrm>
                <a:off x="9530095" y="2598270"/>
                <a:ext cx="303840" cy="363600"/>
              </p14:xfrm>
            </p:contentPart>
          </mc:Choice>
          <mc:Fallback xmlns="">
            <p:pic>
              <p:nvPicPr>
                <p:cNvPr id="34" name="Håndskrift 33">
                  <a:extLst>
                    <a:ext uri="{FF2B5EF4-FFF2-40B4-BE49-F238E27FC236}">
                      <a16:creationId xmlns:a16="http://schemas.microsoft.com/office/drawing/2014/main" id="{90D54403-6ED5-47BD-A801-9B17300A70C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523975" y="2592150"/>
                  <a:ext cx="316080" cy="37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e 51">
            <a:extLst>
              <a:ext uri="{FF2B5EF4-FFF2-40B4-BE49-F238E27FC236}">
                <a16:creationId xmlns:a16="http://schemas.microsoft.com/office/drawing/2014/main" id="{7F00B526-C801-4DB8-9F22-02840BAE761D}"/>
              </a:ext>
            </a:extLst>
          </p:cNvPr>
          <p:cNvGrpSpPr/>
          <p:nvPr/>
        </p:nvGrpSpPr>
        <p:grpSpPr>
          <a:xfrm>
            <a:off x="5087993" y="3839127"/>
            <a:ext cx="1163520" cy="414360"/>
            <a:chOff x="9896575" y="3911910"/>
            <a:chExt cx="1163520" cy="4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Håndskrift 41">
                  <a:extLst>
                    <a:ext uri="{FF2B5EF4-FFF2-40B4-BE49-F238E27FC236}">
                      <a16:creationId xmlns:a16="http://schemas.microsoft.com/office/drawing/2014/main" id="{6BF88BD3-536D-412D-B028-8A8EE4265262}"/>
                    </a:ext>
                  </a:extLst>
                </p14:cNvPr>
                <p14:cNvContentPartPr/>
                <p14:nvPr/>
              </p14:nvContentPartPr>
              <p14:xfrm>
                <a:off x="9896575" y="3925590"/>
                <a:ext cx="59760" cy="177840"/>
              </p14:xfrm>
            </p:contentPart>
          </mc:Choice>
          <mc:Fallback xmlns="">
            <p:pic>
              <p:nvPicPr>
                <p:cNvPr id="42" name="Håndskrift 41">
                  <a:extLst>
                    <a:ext uri="{FF2B5EF4-FFF2-40B4-BE49-F238E27FC236}">
                      <a16:creationId xmlns:a16="http://schemas.microsoft.com/office/drawing/2014/main" id="{6BF88BD3-536D-412D-B028-8A8EE426526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890455" y="3919470"/>
                  <a:ext cx="720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Håndskrift 42">
                  <a:extLst>
                    <a:ext uri="{FF2B5EF4-FFF2-40B4-BE49-F238E27FC236}">
                      <a16:creationId xmlns:a16="http://schemas.microsoft.com/office/drawing/2014/main" id="{CFAE7ABA-9A53-47F7-8FD2-64E0D581AC70}"/>
                    </a:ext>
                  </a:extLst>
                </p14:cNvPr>
                <p14:cNvContentPartPr/>
                <p14:nvPr/>
              </p14:nvContentPartPr>
              <p14:xfrm>
                <a:off x="9975055" y="3911910"/>
                <a:ext cx="60840" cy="165960"/>
              </p14:xfrm>
            </p:contentPart>
          </mc:Choice>
          <mc:Fallback xmlns="">
            <p:pic>
              <p:nvPicPr>
                <p:cNvPr id="43" name="Håndskrift 42">
                  <a:extLst>
                    <a:ext uri="{FF2B5EF4-FFF2-40B4-BE49-F238E27FC236}">
                      <a16:creationId xmlns:a16="http://schemas.microsoft.com/office/drawing/2014/main" id="{CFAE7ABA-9A53-47F7-8FD2-64E0D581AC7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968935" y="3905790"/>
                  <a:ext cx="73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" name="Håndskrift 44">
                  <a:extLst>
                    <a:ext uri="{FF2B5EF4-FFF2-40B4-BE49-F238E27FC236}">
                      <a16:creationId xmlns:a16="http://schemas.microsoft.com/office/drawing/2014/main" id="{E6BEBD14-5504-4320-AA54-952361DE1414}"/>
                    </a:ext>
                  </a:extLst>
                </p14:cNvPr>
                <p14:cNvContentPartPr/>
                <p14:nvPr/>
              </p14:nvContentPartPr>
              <p14:xfrm>
                <a:off x="10179175" y="3977430"/>
                <a:ext cx="70200" cy="348840"/>
              </p14:xfrm>
            </p:contentPart>
          </mc:Choice>
          <mc:Fallback xmlns="">
            <p:pic>
              <p:nvPicPr>
                <p:cNvPr id="45" name="Håndskrift 44">
                  <a:extLst>
                    <a:ext uri="{FF2B5EF4-FFF2-40B4-BE49-F238E27FC236}">
                      <a16:creationId xmlns:a16="http://schemas.microsoft.com/office/drawing/2014/main" id="{E6BEBD14-5504-4320-AA54-952361DE141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173055" y="3971310"/>
                  <a:ext cx="824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Håndskrift 45">
                  <a:extLst>
                    <a:ext uri="{FF2B5EF4-FFF2-40B4-BE49-F238E27FC236}">
                      <a16:creationId xmlns:a16="http://schemas.microsoft.com/office/drawing/2014/main" id="{4F399E62-3BBB-47D8-A143-842AC78453EF}"/>
                    </a:ext>
                  </a:extLst>
                </p14:cNvPr>
                <p14:cNvContentPartPr/>
                <p14:nvPr/>
              </p14:nvContentPartPr>
              <p14:xfrm>
                <a:off x="10228495" y="4140870"/>
                <a:ext cx="128520" cy="39600"/>
              </p14:xfrm>
            </p:contentPart>
          </mc:Choice>
          <mc:Fallback xmlns="">
            <p:pic>
              <p:nvPicPr>
                <p:cNvPr id="46" name="Håndskrift 45">
                  <a:extLst>
                    <a:ext uri="{FF2B5EF4-FFF2-40B4-BE49-F238E27FC236}">
                      <a16:creationId xmlns:a16="http://schemas.microsoft.com/office/drawing/2014/main" id="{4F399E62-3BBB-47D8-A143-842AC78453E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222375" y="4134750"/>
                  <a:ext cx="1407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Håndskrift 46">
                  <a:extLst>
                    <a:ext uri="{FF2B5EF4-FFF2-40B4-BE49-F238E27FC236}">
                      <a16:creationId xmlns:a16="http://schemas.microsoft.com/office/drawing/2014/main" id="{D8AC939F-A96C-46CC-B906-77A48B76095B}"/>
                    </a:ext>
                  </a:extLst>
                </p14:cNvPr>
                <p14:cNvContentPartPr/>
                <p14:nvPr/>
              </p14:nvContentPartPr>
              <p14:xfrm>
                <a:off x="10336135" y="4036830"/>
                <a:ext cx="78120" cy="266040"/>
              </p14:xfrm>
            </p:contentPart>
          </mc:Choice>
          <mc:Fallback xmlns="">
            <p:pic>
              <p:nvPicPr>
                <p:cNvPr id="47" name="Håndskrift 46">
                  <a:extLst>
                    <a:ext uri="{FF2B5EF4-FFF2-40B4-BE49-F238E27FC236}">
                      <a16:creationId xmlns:a16="http://schemas.microsoft.com/office/drawing/2014/main" id="{D8AC939F-A96C-46CC-B906-77A48B76095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330015" y="4030710"/>
                  <a:ext cx="903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Håndskrift 47">
                  <a:extLst>
                    <a:ext uri="{FF2B5EF4-FFF2-40B4-BE49-F238E27FC236}">
                      <a16:creationId xmlns:a16="http://schemas.microsoft.com/office/drawing/2014/main" id="{30EBC729-184A-4F24-96FE-E8EDEA8A994E}"/>
                    </a:ext>
                  </a:extLst>
                </p14:cNvPr>
                <p14:cNvContentPartPr/>
                <p14:nvPr/>
              </p14:nvContentPartPr>
              <p14:xfrm>
                <a:off x="10452775" y="4126830"/>
                <a:ext cx="127440" cy="172440"/>
              </p14:xfrm>
            </p:contentPart>
          </mc:Choice>
          <mc:Fallback xmlns="">
            <p:pic>
              <p:nvPicPr>
                <p:cNvPr id="48" name="Håndskrift 47">
                  <a:extLst>
                    <a:ext uri="{FF2B5EF4-FFF2-40B4-BE49-F238E27FC236}">
                      <a16:creationId xmlns:a16="http://schemas.microsoft.com/office/drawing/2014/main" id="{30EBC729-184A-4F24-96FE-E8EDEA8A994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446655" y="4120710"/>
                  <a:ext cx="139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Håndskrift 48">
                  <a:extLst>
                    <a:ext uri="{FF2B5EF4-FFF2-40B4-BE49-F238E27FC236}">
                      <a16:creationId xmlns:a16="http://schemas.microsoft.com/office/drawing/2014/main" id="{5DAF3283-8ED0-4C11-BB76-80DED2236E20}"/>
                    </a:ext>
                  </a:extLst>
                </p14:cNvPr>
                <p14:cNvContentPartPr/>
                <p14:nvPr/>
              </p14:nvContentPartPr>
              <p14:xfrm>
                <a:off x="10651495" y="4019550"/>
                <a:ext cx="55080" cy="292680"/>
              </p14:xfrm>
            </p:contentPart>
          </mc:Choice>
          <mc:Fallback xmlns="">
            <p:pic>
              <p:nvPicPr>
                <p:cNvPr id="49" name="Håndskrift 48">
                  <a:extLst>
                    <a:ext uri="{FF2B5EF4-FFF2-40B4-BE49-F238E27FC236}">
                      <a16:creationId xmlns:a16="http://schemas.microsoft.com/office/drawing/2014/main" id="{5DAF3283-8ED0-4C11-BB76-80DED2236E2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645375" y="4013430"/>
                  <a:ext cx="673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Håndskrift 49">
                  <a:extLst>
                    <a:ext uri="{FF2B5EF4-FFF2-40B4-BE49-F238E27FC236}">
                      <a16:creationId xmlns:a16="http://schemas.microsoft.com/office/drawing/2014/main" id="{0AF0164F-8097-4A20-A40E-FDF9D567F059}"/>
                    </a:ext>
                  </a:extLst>
                </p14:cNvPr>
                <p14:cNvContentPartPr/>
                <p14:nvPr/>
              </p14:nvContentPartPr>
              <p14:xfrm>
                <a:off x="10782175" y="3947910"/>
                <a:ext cx="50040" cy="362880"/>
              </p14:xfrm>
            </p:contentPart>
          </mc:Choice>
          <mc:Fallback xmlns="">
            <p:pic>
              <p:nvPicPr>
                <p:cNvPr id="50" name="Håndskrift 49">
                  <a:extLst>
                    <a:ext uri="{FF2B5EF4-FFF2-40B4-BE49-F238E27FC236}">
                      <a16:creationId xmlns:a16="http://schemas.microsoft.com/office/drawing/2014/main" id="{0AF0164F-8097-4A20-A40E-FDF9D567F05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776055" y="3941790"/>
                  <a:ext cx="6228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Håndskrift 50">
                  <a:extLst>
                    <a:ext uri="{FF2B5EF4-FFF2-40B4-BE49-F238E27FC236}">
                      <a16:creationId xmlns:a16="http://schemas.microsoft.com/office/drawing/2014/main" id="{FB63A5F4-A860-4920-A8D1-4275F62987DB}"/>
                    </a:ext>
                  </a:extLst>
                </p14:cNvPr>
                <p14:cNvContentPartPr/>
                <p14:nvPr/>
              </p14:nvContentPartPr>
              <p14:xfrm>
                <a:off x="10895215" y="4122510"/>
                <a:ext cx="164880" cy="174960"/>
              </p14:xfrm>
            </p:contentPart>
          </mc:Choice>
          <mc:Fallback xmlns="">
            <p:pic>
              <p:nvPicPr>
                <p:cNvPr id="51" name="Håndskrift 50">
                  <a:extLst>
                    <a:ext uri="{FF2B5EF4-FFF2-40B4-BE49-F238E27FC236}">
                      <a16:creationId xmlns:a16="http://schemas.microsoft.com/office/drawing/2014/main" id="{FB63A5F4-A860-4920-A8D1-4275F62987D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889095" y="4116390"/>
                  <a:ext cx="17712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9868AF27-3E27-4413-AAE1-9C7566FFA190}"/>
              </a:ext>
            </a:extLst>
          </p:cNvPr>
          <p:cNvGrpSpPr/>
          <p:nvPr/>
        </p:nvGrpSpPr>
        <p:grpSpPr>
          <a:xfrm>
            <a:off x="6488229" y="3796430"/>
            <a:ext cx="952920" cy="447480"/>
            <a:chOff x="11217415" y="3819030"/>
            <a:chExt cx="95292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Håndskrift 52">
                  <a:extLst>
                    <a:ext uri="{FF2B5EF4-FFF2-40B4-BE49-F238E27FC236}">
                      <a16:creationId xmlns:a16="http://schemas.microsoft.com/office/drawing/2014/main" id="{F0100435-B2A6-4B13-A4EE-3F09D1CA5509}"/>
                    </a:ext>
                  </a:extLst>
                </p14:cNvPr>
                <p14:cNvContentPartPr/>
                <p14:nvPr/>
              </p14:nvContentPartPr>
              <p14:xfrm>
                <a:off x="11217415" y="3968430"/>
                <a:ext cx="255240" cy="287640"/>
              </p14:xfrm>
            </p:contentPart>
          </mc:Choice>
          <mc:Fallback xmlns="">
            <p:pic>
              <p:nvPicPr>
                <p:cNvPr id="53" name="Håndskrift 52">
                  <a:extLst>
                    <a:ext uri="{FF2B5EF4-FFF2-40B4-BE49-F238E27FC236}">
                      <a16:creationId xmlns:a16="http://schemas.microsoft.com/office/drawing/2014/main" id="{F0100435-B2A6-4B13-A4EE-3F09D1CA550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211295" y="3962310"/>
                  <a:ext cx="2674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Håndskrift 53">
                  <a:extLst>
                    <a:ext uri="{FF2B5EF4-FFF2-40B4-BE49-F238E27FC236}">
                      <a16:creationId xmlns:a16="http://schemas.microsoft.com/office/drawing/2014/main" id="{5000BB2D-6E0C-48D0-9D6C-146AC0DD3C3A}"/>
                    </a:ext>
                  </a:extLst>
                </p14:cNvPr>
                <p14:cNvContentPartPr/>
                <p14:nvPr/>
              </p14:nvContentPartPr>
              <p14:xfrm>
                <a:off x="11475535" y="4068150"/>
                <a:ext cx="113040" cy="198360"/>
              </p14:xfrm>
            </p:contentPart>
          </mc:Choice>
          <mc:Fallback xmlns="">
            <p:pic>
              <p:nvPicPr>
                <p:cNvPr id="54" name="Håndskrift 53">
                  <a:extLst>
                    <a:ext uri="{FF2B5EF4-FFF2-40B4-BE49-F238E27FC236}">
                      <a16:creationId xmlns:a16="http://schemas.microsoft.com/office/drawing/2014/main" id="{5000BB2D-6E0C-48D0-9D6C-146AC0DD3C3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469415" y="4062030"/>
                  <a:ext cx="1252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Håndskrift 54">
                  <a:extLst>
                    <a:ext uri="{FF2B5EF4-FFF2-40B4-BE49-F238E27FC236}">
                      <a16:creationId xmlns:a16="http://schemas.microsoft.com/office/drawing/2014/main" id="{B43EEAC1-575F-42EC-A945-2003B5F080C8}"/>
                    </a:ext>
                  </a:extLst>
                </p14:cNvPr>
                <p14:cNvContentPartPr/>
                <p14:nvPr/>
              </p14:nvContentPartPr>
              <p14:xfrm>
                <a:off x="11660575" y="4071030"/>
                <a:ext cx="68400" cy="194400"/>
              </p14:xfrm>
            </p:contentPart>
          </mc:Choice>
          <mc:Fallback xmlns="">
            <p:pic>
              <p:nvPicPr>
                <p:cNvPr id="55" name="Håndskrift 54">
                  <a:extLst>
                    <a:ext uri="{FF2B5EF4-FFF2-40B4-BE49-F238E27FC236}">
                      <a16:creationId xmlns:a16="http://schemas.microsoft.com/office/drawing/2014/main" id="{B43EEAC1-575F-42EC-A945-2003B5F080C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654455" y="4064910"/>
                  <a:ext cx="806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Håndskrift 55">
                  <a:extLst>
                    <a:ext uri="{FF2B5EF4-FFF2-40B4-BE49-F238E27FC236}">
                      <a16:creationId xmlns:a16="http://schemas.microsoft.com/office/drawing/2014/main" id="{AD909CFD-2177-4B5F-8E8F-FCAEDB9EC8B9}"/>
                    </a:ext>
                  </a:extLst>
                </p14:cNvPr>
                <p14:cNvContentPartPr/>
                <p14:nvPr/>
              </p14:nvContentPartPr>
              <p14:xfrm>
                <a:off x="11798455" y="3918390"/>
                <a:ext cx="26280" cy="328680"/>
              </p14:xfrm>
            </p:contentPart>
          </mc:Choice>
          <mc:Fallback xmlns="">
            <p:pic>
              <p:nvPicPr>
                <p:cNvPr id="56" name="Håndskrift 55">
                  <a:extLst>
                    <a:ext uri="{FF2B5EF4-FFF2-40B4-BE49-F238E27FC236}">
                      <a16:creationId xmlns:a16="http://schemas.microsoft.com/office/drawing/2014/main" id="{AD909CFD-2177-4B5F-8E8F-FCAEDB9EC8B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792335" y="3912270"/>
                  <a:ext cx="385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Håndskrift 56">
                  <a:extLst>
                    <a:ext uri="{FF2B5EF4-FFF2-40B4-BE49-F238E27FC236}">
                      <a16:creationId xmlns:a16="http://schemas.microsoft.com/office/drawing/2014/main" id="{1C783572-FA99-4DBF-8A46-AF2D197AAA2E}"/>
                    </a:ext>
                  </a:extLst>
                </p14:cNvPr>
                <p14:cNvContentPartPr/>
                <p14:nvPr/>
              </p14:nvContentPartPr>
              <p14:xfrm>
                <a:off x="11853535" y="3833070"/>
                <a:ext cx="188640" cy="387720"/>
              </p14:xfrm>
            </p:contentPart>
          </mc:Choice>
          <mc:Fallback xmlns="">
            <p:pic>
              <p:nvPicPr>
                <p:cNvPr id="57" name="Håndskrift 56">
                  <a:extLst>
                    <a:ext uri="{FF2B5EF4-FFF2-40B4-BE49-F238E27FC236}">
                      <a16:creationId xmlns:a16="http://schemas.microsoft.com/office/drawing/2014/main" id="{1C783572-FA99-4DBF-8A46-AF2D197AAA2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847415" y="3826950"/>
                  <a:ext cx="2008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Håndskrift 57">
                  <a:extLst>
                    <a:ext uri="{FF2B5EF4-FFF2-40B4-BE49-F238E27FC236}">
                      <a16:creationId xmlns:a16="http://schemas.microsoft.com/office/drawing/2014/main" id="{0A6E57C1-4821-4CA5-B79E-3BDFD0C3CE18}"/>
                    </a:ext>
                  </a:extLst>
                </p14:cNvPr>
                <p14:cNvContentPartPr/>
                <p14:nvPr/>
              </p14:nvContentPartPr>
              <p14:xfrm>
                <a:off x="12119575" y="3819030"/>
                <a:ext cx="12240" cy="99360"/>
              </p14:xfrm>
            </p:contentPart>
          </mc:Choice>
          <mc:Fallback xmlns="">
            <p:pic>
              <p:nvPicPr>
                <p:cNvPr id="58" name="Håndskrift 57">
                  <a:extLst>
                    <a:ext uri="{FF2B5EF4-FFF2-40B4-BE49-F238E27FC236}">
                      <a16:creationId xmlns:a16="http://schemas.microsoft.com/office/drawing/2014/main" id="{0A6E57C1-4821-4CA5-B79E-3BDFD0C3CE1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2113455" y="3812910"/>
                  <a:ext cx="244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Håndskrift 58">
                  <a:extLst>
                    <a:ext uri="{FF2B5EF4-FFF2-40B4-BE49-F238E27FC236}">
                      <a16:creationId xmlns:a16="http://schemas.microsoft.com/office/drawing/2014/main" id="{CB6799CC-9291-41AF-9CEE-20B864FAA81A}"/>
                    </a:ext>
                  </a:extLst>
                </p14:cNvPr>
                <p14:cNvContentPartPr/>
                <p14:nvPr/>
              </p14:nvContentPartPr>
              <p14:xfrm>
                <a:off x="12152695" y="3849990"/>
                <a:ext cx="17640" cy="112320"/>
              </p14:xfrm>
            </p:contentPart>
          </mc:Choice>
          <mc:Fallback xmlns="">
            <p:pic>
              <p:nvPicPr>
                <p:cNvPr id="59" name="Håndskrift 58">
                  <a:extLst>
                    <a:ext uri="{FF2B5EF4-FFF2-40B4-BE49-F238E27FC236}">
                      <a16:creationId xmlns:a16="http://schemas.microsoft.com/office/drawing/2014/main" id="{CB6799CC-9291-41AF-9CEE-20B864FAA81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2146575" y="3843870"/>
                  <a:ext cx="29880" cy="12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2" name="Håndskrift 61">
                <a:extLst>
                  <a:ext uri="{FF2B5EF4-FFF2-40B4-BE49-F238E27FC236}">
                    <a16:creationId xmlns:a16="http://schemas.microsoft.com/office/drawing/2014/main" id="{893C66C7-8B6E-4B08-B34F-D0666337CDCD}"/>
                  </a:ext>
                </a:extLst>
              </p14:cNvPr>
              <p14:cNvContentPartPr/>
              <p14:nvPr/>
            </p14:nvContentPartPr>
            <p14:xfrm>
              <a:off x="6309535" y="4375950"/>
              <a:ext cx="275040" cy="1023840"/>
            </p14:xfrm>
          </p:contentPart>
        </mc:Choice>
        <mc:Fallback xmlns="">
          <p:pic>
            <p:nvPicPr>
              <p:cNvPr id="62" name="Håndskrift 61">
                <a:extLst>
                  <a:ext uri="{FF2B5EF4-FFF2-40B4-BE49-F238E27FC236}">
                    <a16:creationId xmlns:a16="http://schemas.microsoft.com/office/drawing/2014/main" id="{893C66C7-8B6E-4B08-B34F-D0666337CDC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303415" y="4369830"/>
                <a:ext cx="287280" cy="103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9181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D34C699C-4C24-42F0-8D85-982A5915A843}"/>
              </a:ext>
            </a:extLst>
          </p:cNvPr>
          <p:cNvGrpSpPr/>
          <p:nvPr/>
        </p:nvGrpSpPr>
        <p:grpSpPr>
          <a:xfrm>
            <a:off x="905495" y="2823552"/>
            <a:ext cx="2091600" cy="865800"/>
            <a:chOff x="1950655" y="1200390"/>
            <a:chExt cx="2091600" cy="86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Håndskrift 1">
                  <a:extLst>
                    <a:ext uri="{FF2B5EF4-FFF2-40B4-BE49-F238E27FC236}">
                      <a16:creationId xmlns:a16="http://schemas.microsoft.com/office/drawing/2014/main" id="{3C966B95-C095-4643-B3CD-50B5FCDFF76D}"/>
                    </a:ext>
                  </a:extLst>
                </p14:cNvPr>
                <p14:cNvContentPartPr/>
                <p14:nvPr/>
              </p14:nvContentPartPr>
              <p14:xfrm>
                <a:off x="1950655" y="1461750"/>
                <a:ext cx="487800" cy="461520"/>
              </p14:xfrm>
            </p:contentPart>
          </mc:Choice>
          <mc:Fallback xmlns="">
            <p:pic>
              <p:nvPicPr>
                <p:cNvPr id="2" name="Håndskrift 1">
                  <a:extLst>
                    <a:ext uri="{FF2B5EF4-FFF2-40B4-BE49-F238E27FC236}">
                      <a16:creationId xmlns:a16="http://schemas.microsoft.com/office/drawing/2014/main" id="{3C966B95-C095-4643-B3CD-50B5FCDFF76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41662" y="1452750"/>
                  <a:ext cx="505427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Håndskrift 2">
                  <a:extLst>
                    <a:ext uri="{FF2B5EF4-FFF2-40B4-BE49-F238E27FC236}">
                      <a16:creationId xmlns:a16="http://schemas.microsoft.com/office/drawing/2014/main" id="{2EFB8402-664B-43F0-A741-D9C04CE0B32D}"/>
                    </a:ext>
                  </a:extLst>
                </p14:cNvPr>
                <p14:cNvContentPartPr/>
                <p14:nvPr/>
              </p14:nvContentPartPr>
              <p14:xfrm>
                <a:off x="2802775" y="1444830"/>
                <a:ext cx="35280" cy="505080"/>
              </p14:xfrm>
            </p:contentPart>
          </mc:Choice>
          <mc:Fallback xmlns="">
            <p:pic>
              <p:nvPicPr>
                <p:cNvPr id="3" name="Håndskrift 2">
                  <a:extLst>
                    <a:ext uri="{FF2B5EF4-FFF2-40B4-BE49-F238E27FC236}">
                      <a16:creationId xmlns:a16="http://schemas.microsoft.com/office/drawing/2014/main" id="{2EFB8402-664B-43F0-A741-D9C04CE0B32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93775" y="1435830"/>
                  <a:ext cx="5292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Håndskrift 3">
                  <a:extLst>
                    <a:ext uri="{FF2B5EF4-FFF2-40B4-BE49-F238E27FC236}">
                      <a16:creationId xmlns:a16="http://schemas.microsoft.com/office/drawing/2014/main" id="{7C199FF4-4436-4188-9644-E0AF01DBAD60}"/>
                    </a:ext>
                  </a:extLst>
                </p14:cNvPr>
                <p14:cNvContentPartPr/>
                <p14:nvPr/>
              </p14:nvContentPartPr>
              <p14:xfrm>
                <a:off x="2767855" y="1200390"/>
                <a:ext cx="1274400" cy="865800"/>
              </p14:xfrm>
            </p:contentPart>
          </mc:Choice>
          <mc:Fallback xmlns="">
            <p:pic>
              <p:nvPicPr>
                <p:cNvPr id="4" name="Håndskrift 3">
                  <a:extLst>
                    <a:ext uri="{FF2B5EF4-FFF2-40B4-BE49-F238E27FC236}">
                      <a16:creationId xmlns:a16="http://schemas.microsoft.com/office/drawing/2014/main" id="{7C199FF4-4436-4188-9644-E0AF01DBAD6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58855" y="1191390"/>
                  <a:ext cx="1292040" cy="88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FBA3919A-FAE0-448F-9B51-A43742AD3DED}"/>
              </a:ext>
            </a:extLst>
          </p:cNvPr>
          <p:cNvGrpSpPr/>
          <p:nvPr/>
        </p:nvGrpSpPr>
        <p:grpSpPr>
          <a:xfrm>
            <a:off x="4586851" y="885513"/>
            <a:ext cx="2352960" cy="795960"/>
            <a:chOff x="2207335" y="3835590"/>
            <a:chExt cx="2352960" cy="79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Håndskrift 5">
                  <a:extLst>
                    <a:ext uri="{FF2B5EF4-FFF2-40B4-BE49-F238E27FC236}">
                      <a16:creationId xmlns:a16="http://schemas.microsoft.com/office/drawing/2014/main" id="{906A533B-DD27-4588-8AA3-0FAFE8664EB3}"/>
                    </a:ext>
                  </a:extLst>
                </p14:cNvPr>
                <p14:cNvContentPartPr/>
                <p14:nvPr/>
              </p14:nvContentPartPr>
              <p14:xfrm>
                <a:off x="2207335" y="3903630"/>
                <a:ext cx="195120" cy="583920"/>
              </p14:xfrm>
            </p:contentPart>
          </mc:Choice>
          <mc:Fallback xmlns="">
            <p:pic>
              <p:nvPicPr>
                <p:cNvPr id="6" name="Håndskrift 5">
                  <a:extLst>
                    <a:ext uri="{FF2B5EF4-FFF2-40B4-BE49-F238E27FC236}">
                      <a16:creationId xmlns:a16="http://schemas.microsoft.com/office/drawing/2014/main" id="{906A533B-DD27-4588-8AA3-0FAFE8664EB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98335" y="3894630"/>
                  <a:ext cx="21276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Håndskrift 6">
                  <a:extLst>
                    <a:ext uri="{FF2B5EF4-FFF2-40B4-BE49-F238E27FC236}">
                      <a16:creationId xmlns:a16="http://schemas.microsoft.com/office/drawing/2014/main" id="{1E49734B-378A-4D04-A98A-A8533563D505}"/>
                    </a:ext>
                  </a:extLst>
                </p14:cNvPr>
                <p14:cNvContentPartPr/>
                <p14:nvPr/>
              </p14:nvContentPartPr>
              <p14:xfrm>
                <a:off x="2313895" y="4072830"/>
                <a:ext cx="337320" cy="421920"/>
              </p14:xfrm>
            </p:contentPart>
          </mc:Choice>
          <mc:Fallback xmlns="">
            <p:pic>
              <p:nvPicPr>
                <p:cNvPr id="7" name="Håndskrift 6">
                  <a:extLst>
                    <a:ext uri="{FF2B5EF4-FFF2-40B4-BE49-F238E27FC236}">
                      <a16:creationId xmlns:a16="http://schemas.microsoft.com/office/drawing/2014/main" id="{1E49734B-378A-4D04-A98A-A8533563D50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04895" y="4063830"/>
                  <a:ext cx="35496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Håndskrift 7">
                  <a:extLst>
                    <a:ext uri="{FF2B5EF4-FFF2-40B4-BE49-F238E27FC236}">
                      <a16:creationId xmlns:a16="http://schemas.microsoft.com/office/drawing/2014/main" id="{99C622ED-97D8-436B-95F7-FA5F832AE4D5}"/>
                    </a:ext>
                  </a:extLst>
                </p14:cNvPr>
                <p14:cNvContentPartPr/>
                <p14:nvPr/>
              </p14:nvContentPartPr>
              <p14:xfrm>
                <a:off x="3171775" y="3896070"/>
                <a:ext cx="105840" cy="664920"/>
              </p14:xfrm>
            </p:contentPart>
          </mc:Choice>
          <mc:Fallback xmlns="">
            <p:pic>
              <p:nvPicPr>
                <p:cNvPr id="8" name="Håndskrift 7">
                  <a:extLst>
                    <a:ext uri="{FF2B5EF4-FFF2-40B4-BE49-F238E27FC236}">
                      <a16:creationId xmlns:a16="http://schemas.microsoft.com/office/drawing/2014/main" id="{99C622ED-97D8-436B-95F7-FA5F832AE4D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62775" y="3887070"/>
                  <a:ext cx="123480" cy="68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Håndskrift 9">
                  <a:extLst>
                    <a:ext uri="{FF2B5EF4-FFF2-40B4-BE49-F238E27FC236}">
                      <a16:creationId xmlns:a16="http://schemas.microsoft.com/office/drawing/2014/main" id="{D62276D0-03F2-4E4F-B46F-A368B12666D0}"/>
                    </a:ext>
                  </a:extLst>
                </p14:cNvPr>
                <p14:cNvContentPartPr/>
                <p14:nvPr/>
              </p14:nvContentPartPr>
              <p14:xfrm>
                <a:off x="3078535" y="3835590"/>
                <a:ext cx="1481760" cy="795960"/>
              </p14:xfrm>
            </p:contentPart>
          </mc:Choice>
          <mc:Fallback xmlns="">
            <p:pic>
              <p:nvPicPr>
                <p:cNvPr id="10" name="Håndskrift 9">
                  <a:extLst>
                    <a:ext uri="{FF2B5EF4-FFF2-40B4-BE49-F238E27FC236}">
                      <a16:creationId xmlns:a16="http://schemas.microsoft.com/office/drawing/2014/main" id="{D62276D0-03F2-4E4F-B46F-A368B12666D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69535" y="3826590"/>
                  <a:ext cx="1499400" cy="81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228F1AA0-E39E-4A6E-A784-F41CFBD5ABE9}"/>
              </a:ext>
            </a:extLst>
          </p:cNvPr>
          <p:cNvGrpSpPr/>
          <p:nvPr/>
        </p:nvGrpSpPr>
        <p:grpSpPr>
          <a:xfrm>
            <a:off x="8554745" y="2580287"/>
            <a:ext cx="2712960" cy="797040"/>
            <a:chOff x="7175335" y="2371470"/>
            <a:chExt cx="2712960" cy="79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Håndskrift 11">
                  <a:extLst>
                    <a:ext uri="{FF2B5EF4-FFF2-40B4-BE49-F238E27FC236}">
                      <a16:creationId xmlns:a16="http://schemas.microsoft.com/office/drawing/2014/main" id="{2C0B071E-FC01-4001-BB82-5585529152E2}"/>
                    </a:ext>
                  </a:extLst>
                </p14:cNvPr>
                <p14:cNvContentPartPr/>
                <p14:nvPr/>
              </p14:nvContentPartPr>
              <p14:xfrm>
                <a:off x="7175335" y="2516910"/>
                <a:ext cx="423000" cy="523800"/>
              </p14:xfrm>
            </p:contentPart>
          </mc:Choice>
          <mc:Fallback xmlns="">
            <p:pic>
              <p:nvPicPr>
                <p:cNvPr id="12" name="Håndskrift 11">
                  <a:extLst>
                    <a:ext uri="{FF2B5EF4-FFF2-40B4-BE49-F238E27FC236}">
                      <a16:creationId xmlns:a16="http://schemas.microsoft.com/office/drawing/2014/main" id="{2C0B071E-FC01-4001-BB82-5585529152E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166335" y="2507910"/>
                  <a:ext cx="44064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Håndskrift 12">
                  <a:extLst>
                    <a:ext uri="{FF2B5EF4-FFF2-40B4-BE49-F238E27FC236}">
                      <a16:creationId xmlns:a16="http://schemas.microsoft.com/office/drawing/2014/main" id="{F8EB2095-BA80-44EF-A2DF-91CB208B2718}"/>
                    </a:ext>
                  </a:extLst>
                </p14:cNvPr>
                <p14:cNvContentPartPr/>
                <p14:nvPr/>
              </p14:nvContentPartPr>
              <p14:xfrm>
                <a:off x="8092255" y="2488830"/>
                <a:ext cx="22320" cy="600840"/>
              </p14:xfrm>
            </p:contentPart>
          </mc:Choice>
          <mc:Fallback xmlns="">
            <p:pic>
              <p:nvPicPr>
                <p:cNvPr id="13" name="Håndskrift 12">
                  <a:extLst>
                    <a:ext uri="{FF2B5EF4-FFF2-40B4-BE49-F238E27FC236}">
                      <a16:creationId xmlns:a16="http://schemas.microsoft.com/office/drawing/2014/main" id="{F8EB2095-BA80-44EF-A2DF-91CB208B271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083255" y="2479830"/>
                  <a:ext cx="39960" cy="61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Håndskrift 13">
                  <a:extLst>
                    <a:ext uri="{FF2B5EF4-FFF2-40B4-BE49-F238E27FC236}">
                      <a16:creationId xmlns:a16="http://schemas.microsoft.com/office/drawing/2014/main" id="{C46C09AA-5C58-47F7-9094-EA99EF1A76B6}"/>
                    </a:ext>
                  </a:extLst>
                </p14:cNvPr>
                <p14:cNvContentPartPr/>
                <p14:nvPr/>
              </p14:nvContentPartPr>
              <p14:xfrm>
                <a:off x="8056255" y="2371470"/>
                <a:ext cx="1832040" cy="797040"/>
              </p14:xfrm>
            </p:contentPart>
          </mc:Choice>
          <mc:Fallback xmlns="">
            <p:pic>
              <p:nvPicPr>
                <p:cNvPr id="14" name="Håndskrift 13">
                  <a:extLst>
                    <a:ext uri="{FF2B5EF4-FFF2-40B4-BE49-F238E27FC236}">
                      <a16:creationId xmlns:a16="http://schemas.microsoft.com/office/drawing/2014/main" id="{C46C09AA-5C58-47F7-9094-EA99EF1A76B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047255" y="2362470"/>
                  <a:ext cx="1849680" cy="81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2B5A3064-67CF-460F-BAFB-C0E4E9252566}"/>
              </a:ext>
            </a:extLst>
          </p:cNvPr>
          <p:cNvGrpSpPr/>
          <p:nvPr/>
        </p:nvGrpSpPr>
        <p:grpSpPr>
          <a:xfrm>
            <a:off x="4673993" y="5180847"/>
            <a:ext cx="2801160" cy="826560"/>
            <a:chOff x="7693015" y="5168310"/>
            <a:chExt cx="2801160" cy="82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Håndskrift 15">
                  <a:extLst>
                    <a:ext uri="{FF2B5EF4-FFF2-40B4-BE49-F238E27FC236}">
                      <a16:creationId xmlns:a16="http://schemas.microsoft.com/office/drawing/2014/main" id="{810E1BB9-9540-466E-8F5D-02DD07B73E73}"/>
                    </a:ext>
                  </a:extLst>
                </p14:cNvPr>
                <p14:cNvContentPartPr/>
                <p14:nvPr/>
              </p14:nvContentPartPr>
              <p14:xfrm>
                <a:off x="7693015" y="5168310"/>
                <a:ext cx="439920" cy="703800"/>
              </p14:xfrm>
            </p:contentPart>
          </mc:Choice>
          <mc:Fallback xmlns="">
            <p:pic>
              <p:nvPicPr>
                <p:cNvPr id="16" name="Håndskrift 15">
                  <a:extLst>
                    <a:ext uri="{FF2B5EF4-FFF2-40B4-BE49-F238E27FC236}">
                      <a16:creationId xmlns:a16="http://schemas.microsoft.com/office/drawing/2014/main" id="{810E1BB9-9540-466E-8F5D-02DD07B73E7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684015" y="5159310"/>
                  <a:ext cx="457560" cy="72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Håndskrift 16">
                  <a:extLst>
                    <a:ext uri="{FF2B5EF4-FFF2-40B4-BE49-F238E27FC236}">
                      <a16:creationId xmlns:a16="http://schemas.microsoft.com/office/drawing/2014/main" id="{CFA28844-C1E2-46D1-BCD0-3E41BB9F5F00}"/>
                    </a:ext>
                  </a:extLst>
                </p14:cNvPr>
                <p14:cNvContentPartPr/>
                <p14:nvPr/>
              </p14:nvContentPartPr>
              <p14:xfrm>
                <a:off x="8688775" y="5300430"/>
                <a:ext cx="77760" cy="618120"/>
              </p14:xfrm>
            </p:contentPart>
          </mc:Choice>
          <mc:Fallback xmlns="">
            <p:pic>
              <p:nvPicPr>
                <p:cNvPr id="17" name="Håndskrift 16">
                  <a:extLst>
                    <a:ext uri="{FF2B5EF4-FFF2-40B4-BE49-F238E27FC236}">
                      <a16:creationId xmlns:a16="http://schemas.microsoft.com/office/drawing/2014/main" id="{CFA28844-C1E2-46D1-BCD0-3E41BB9F5F0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79775" y="5291430"/>
                  <a:ext cx="95400" cy="63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Håndskrift 18">
                  <a:extLst>
                    <a:ext uri="{FF2B5EF4-FFF2-40B4-BE49-F238E27FC236}">
                      <a16:creationId xmlns:a16="http://schemas.microsoft.com/office/drawing/2014/main" id="{7ABCF304-66DF-4588-AFC6-E3D4F8D8EF41}"/>
                    </a:ext>
                  </a:extLst>
                </p14:cNvPr>
                <p14:cNvContentPartPr/>
                <p14:nvPr/>
              </p14:nvContentPartPr>
              <p14:xfrm>
                <a:off x="8764375" y="5315550"/>
                <a:ext cx="1729800" cy="679320"/>
              </p14:xfrm>
            </p:contentPart>
          </mc:Choice>
          <mc:Fallback xmlns="">
            <p:pic>
              <p:nvPicPr>
                <p:cNvPr id="19" name="Håndskrift 18">
                  <a:extLst>
                    <a:ext uri="{FF2B5EF4-FFF2-40B4-BE49-F238E27FC236}">
                      <a16:creationId xmlns:a16="http://schemas.microsoft.com/office/drawing/2014/main" id="{7ABCF304-66DF-4588-AFC6-E3D4F8D8EF4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755375" y="5306550"/>
                  <a:ext cx="1747440" cy="69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AFDFA825-D32C-4368-B50D-98902AB06577}"/>
              </a:ext>
            </a:extLst>
          </p:cNvPr>
          <p:cNvGrpSpPr/>
          <p:nvPr/>
        </p:nvGrpSpPr>
        <p:grpSpPr>
          <a:xfrm>
            <a:off x="2229575" y="3063672"/>
            <a:ext cx="290160" cy="370080"/>
            <a:chOff x="3274735" y="1440510"/>
            <a:chExt cx="29016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9" name="Håndskrift 8">
                  <a:extLst>
                    <a:ext uri="{FF2B5EF4-FFF2-40B4-BE49-F238E27FC236}">
                      <a16:creationId xmlns:a16="http://schemas.microsoft.com/office/drawing/2014/main" id="{0CFDF9A8-268B-4BBC-B37C-5D562F70A82F}"/>
                    </a:ext>
                  </a:extLst>
                </p14:cNvPr>
                <p14:cNvContentPartPr/>
                <p14:nvPr/>
              </p14:nvContentPartPr>
              <p14:xfrm>
                <a:off x="3274735" y="1440510"/>
                <a:ext cx="290160" cy="34560"/>
              </p14:xfrm>
            </p:contentPart>
          </mc:Choice>
          <mc:Fallback xmlns="">
            <p:pic>
              <p:nvPicPr>
                <p:cNvPr id="9" name="Håndskrift 8">
                  <a:extLst>
                    <a:ext uri="{FF2B5EF4-FFF2-40B4-BE49-F238E27FC236}">
                      <a16:creationId xmlns:a16="http://schemas.microsoft.com/office/drawing/2014/main" id="{0CFDF9A8-268B-4BBC-B37C-5D562F70A82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68615" y="1434390"/>
                  <a:ext cx="302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Håndskrift 17">
                  <a:extLst>
                    <a:ext uri="{FF2B5EF4-FFF2-40B4-BE49-F238E27FC236}">
                      <a16:creationId xmlns:a16="http://schemas.microsoft.com/office/drawing/2014/main" id="{8DF4C5FC-A7BE-487A-ABB9-B2E301B73AD8}"/>
                    </a:ext>
                  </a:extLst>
                </p14:cNvPr>
                <p14:cNvContentPartPr/>
                <p14:nvPr/>
              </p14:nvContentPartPr>
              <p14:xfrm>
                <a:off x="3292735" y="1501710"/>
                <a:ext cx="240120" cy="308880"/>
              </p14:xfrm>
            </p:contentPart>
          </mc:Choice>
          <mc:Fallback xmlns="">
            <p:pic>
              <p:nvPicPr>
                <p:cNvPr id="18" name="Håndskrift 17">
                  <a:extLst>
                    <a:ext uri="{FF2B5EF4-FFF2-40B4-BE49-F238E27FC236}">
                      <a16:creationId xmlns:a16="http://schemas.microsoft.com/office/drawing/2014/main" id="{8DF4C5FC-A7BE-487A-ABB9-B2E301B73AD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86615" y="1495590"/>
                  <a:ext cx="252360" cy="32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928E232A-4591-47A1-B0E1-4EC7D1159B1D}"/>
              </a:ext>
            </a:extLst>
          </p:cNvPr>
          <p:cNvGrpSpPr/>
          <p:nvPr/>
        </p:nvGrpSpPr>
        <p:grpSpPr>
          <a:xfrm>
            <a:off x="5722651" y="1152993"/>
            <a:ext cx="949320" cy="353160"/>
            <a:chOff x="3343135" y="4103070"/>
            <a:chExt cx="94932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Håndskrift 21">
                  <a:extLst>
                    <a:ext uri="{FF2B5EF4-FFF2-40B4-BE49-F238E27FC236}">
                      <a16:creationId xmlns:a16="http://schemas.microsoft.com/office/drawing/2014/main" id="{FFFE7DC5-98E3-4E2A-9C4C-5EB8AC49AE89}"/>
                    </a:ext>
                  </a:extLst>
                </p14:cNvPr>
                <p14:cNvContentPartPr/>
                <p14:nvPr/>
              </p14:nvContentPartPr>
              <p14:xfrm>
                <a:off x="3343135" y="4103070"/>
                <a:ext cx="290880" cy="7200"/>
              </p14:xfrm>
            </p:contentPart>
          </mc:Choice>
          <mc:Fallback xmlns="">
            <p:pic>
              <p:nvPicPr>
                <p:cNvPr id="22" name="Håndskrift 21">
                  <a:extLst>
                    <a:ext uri="{FF2B5EF4-FFF2-40B4-BE49-F238E27FC236}">
                      <a16:creationId xmlns:a16="http://schemas.microsoft.com/office/drawing/2014/main" id="{FFFE7DC5-98E3-4E2A-9C4C-5EB8AC49AE8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37015" y="4096950"/>
                  <a:ext cx="303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Håndskrift 22">
                  <a:extLst>
                    <a:ext uri="{FF2B5EF4-FFF2-40B4-BE49-F238E27FC236}">
                      <a16:creationId xmlns:a16="http://schemas.microsoft.com/office/drawing/2014/main" id="{1D636533-5716-4889-82FB-D80F1BA7E2EC}"/>
                    </a:ext>
                  </a:extLst>
                </p14:cNvPr>
                <p14:cNvContentPartPr/>
                <p14:nvPr/>
              </p14:nvContentPartPr>
              <p14:xfrm>
                <a:off x="3464455" y="4117470"/>
                <a:ext cx="62280" cy="328320"/>
              </p14:xfrm>
            </p:contentPart>
          </mc:Choice>
          <mc:Fallback xmlns="">
            <p:pic>
              <p:nvPicPr>
                <p:cNvPr id="23" name="Håndskrift 22">
                  <a:extLst>
                    <a:ext uri="{FF2B5EF4-FFF2-40B4-BE49-F238E27FC236}">
                      <a16:creationId xmlns:a16="http://schemas.microsoft.com/office/drawing/2014/main" id="{1D636533-5716-4889-82FB-D80F1BA7E2E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58335" y="4111350"/>
                  <a:ext cx="745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Håndskrift 23">
                  <a:extLst>
                    <a:ext uri="{FF2B5EF4-FFF2-40B4-BE49-F238E27FC236}">
                      <a16:creationId xmlns:a16="http://schemas.microsoft.com/office/drawing/2014/main" id="{CD9685D9-FB6B-4ED0-A591-926706746700}"/>
                    </a:ext>
                  </a:extLst>
                </p14:cNvPr>
                <p14:cNvContentPartPr/>
                <p14:nvPr/>
              </p14:nvContentPartPr>
              <p14:xfrm>
                <a:off x="3616015" y="4230870"/>
                <a:ext cx="194400" cy="225360"/>
              </p14:xfrm>
            </p:contentPart>
          </mc:Choice>
          <mc:Fallback xmlns="">
            <p:pic>
              <p:nvPicPr>
                <p:cNvPr id="24" name="Håndskrift 23">
                  <a:extLst>
                    <a:ext uri="{FF2B5EF4-FFF2-40B4-BE49-F238E27FC236}">
                      <a16:creationId xmlns:a16="http://schemas.microsoft.com/office/drawing/2014/main" id="{CD9685D9-FB6B-4ED0-A591-92670674670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09895" y="4224750"/>
                  <a:ext cx="2066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Håndskrift 24">
                  <a:extLst>
                    <a:ext uri="{FF2B5EF4-FFF2-40B4-BE49-F238E27FC236}">
                      <a16:creationId xmlns:a16="http://schemas.microsoft.com/office/drawing/2014/main" id="{ECD8C911-1925-45D6-8A18-97BC5508070A}"/>
                    </a:ext>
                  </a:extLst>
                </p14:cNvPr>
                <p14:cNvContentPartPr/>
                <p14:nvPr/>
              </p14:nvContentPartPr>
              <p14:xfrm>
                <a:off x="3835615" y="4250670"/>
                <a:ext cx="185400" cy="200160"/>
              </p14:xfrm>
            </p:contentPart>
          </mc:Choice>
          <mc:Fallback xmlns="">
            <p:pic>
              <p:nvPicPr>
                <p:cNvPr id="25" name="Håndskrift 24">
                  <a:extLst>
                    <a:ext uri="{FF2B5EF4-FFF2-40B4-BE49-F238E27FC236}">
                      <a16:creationId xmlns:a16="http://schemas.microsoft.com/office/drawing/2014/main" id="{ECD8C911-1925-45D6-8A18-97BC5508070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29495" y="4244550"/>
                  <a:ext cx="1976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Håndskrift 25">
                  <a:extLst>
                    <a:ext uri="{FF2B5EF4-FFF2-40B4-BE49-F238E27FC236}">
                      <a16:creationId xmlns:a16="http://schemas.microsoft.com/office/drawing/2014/main" id="{70F418C7-CD2C-425D-9C8A-1243BA1F4AB7}"/>
                    </a:ext>
                  </a:extLst>
                </p14:cNvPr>
                <p14:cNvContentPartPr/>
                <p14:nvPr/>
              </p14:nvContentPartPr>
              <p14:xfrm>
                <a:off x="4074295" y="4213950"/>
                <a:ext cx="218160" cy="234360"/>
              </p14:xfrm>
            </p:contentPart>
          </mc:Choice>
          <mc:Fallback xmlns="">
            <p:pic>
              <p:nvPicPr>
                <p:cNvPr id="26" name="Håndskrift 25">
                  <a:extLst>
                    <a:ext uri="{FF2B5EF4-FFF2-40B4-BE49-F238E27FC236}">
                      <a16:creationId xmlns:a16="http://schemas.microsoft.com/office/drawing/2014/main" id="{70F418C7-CD2C-425D-9C8A-1243BA1F4AB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68175" y="4207830"/>
                  <a:ext cx="23040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CEF5DB00-1FBE-49AC-8CDD-4A16544838C5}"/>
              </a:ext>
            </a:extLst>
          </p:cNvPr>
          <p:cNvGrpSpPr/>
          <p:nvPr/>
        </p:nvGrpSpPr>
        <p:grpSpPr>
          <a:xfrm>
            <a:off x="9726545" y="2796647"/>
            <a:ext cx="1486800" cy="376200"/>
            <a:chOff x="8347135" y="2587830"/>
            <a:chExt cx="1486800" cy="3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Håndskrift 27">
                  <a:extLst>
                    <a:ext uri="{FF2B5EF4-FFF2-40B4-BE49-F238E27FC236}">
                      <a16:creationId xmlns:a16="http://schemas.microsoft.com/office/drawing/2014/main" id="{0CE6BCDC-BD2A-4A87-AD29-1F176D866283}"/>
                    </a:ext>
                  </a:extLst>
                </p14:cNvPr>
                <p14:cNvContentPartPr/>
                <p14:nvPr/>
              </p14:nvContentPartPr>
              <p14:xfrm>
                <a:off x="8347135" y="2623830"/>
                <a:ext cx="180720" cy="23760"/>
              </p14:xfrm>
            </p:contentPart>
          </mc:Choice>
          <mc:Fallback xmlns="">
            <p:pic>
              <p:nvPicPr>
                <p:cNvPr id="28" name="Håndskrift 27">
                  <a:extLst>
                    <a:ext uri="{FF2B5EF4-FFF2-40B4-BE49-F238E27FC236}">
                      <a16:creationId xmlns:a16="http://schemas.microsoft.com/office/drawing/2014/main" id="{0CE6BCDC-BD2A-4A87-AD29-1F176D86628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41015" y="2617710"/>
                  <a:ext cx="192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Håndskrift 28">
                  <a:extLst>
                    <a:ext uri="{FF2B5EF4-FFF2-40B4-BE49-F238E27FC236}">
                      <a16:creationId xmlns:a16="http://schemas.microsoft.com/office/drawing/2014/main" id="{EA33594F-8985-4AC2-81EA-D9EF90B187AE}"/>
                    </a:ext>
                  </a:extLst>
                </p14:cNvPr>
                <p14:cNvContentPartPr/>
                <p14:nvPr/>
              </p14:nvContentPartPr>
              <p14:xfrm>
                <a:off x="8347135" y="2634270"/>
                <a:ext cx="204480" cy="329760"/>
              </p14:xfrm>
            </p:contentPart>
          </mc:Choice>
          <mc:Fallback xmlns="">
            <p:pic>
              <p:nvPicPr>
                <p:cNvPr id="29" name="Håndskrift 28">
                  <a:extLst>
                    <a:ext uri="{FF2B5EF4-FFF2-40B4-BE49-F238E27FC236}">
                      <a16:creationId xmlns:a16="http://schemas.microsoft.com/office/drawing/2014/main" id="{EA33594F-8985-4AC2-81EA-D9EF90B187A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341015" y="2628150"/>
                  <a:ext cx="2167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Håndskrift 29">
                  <a:extLst>
                    <a:ext uri="{FF2B5EF4-FFF2-40B4-BE49-F238E27FC236}">
                      <a16:creationId xmlns:a16="http://schemas.microsoft.com/office/drawing/2014/main" id="{A0C44953-618D-464C-9303-C49A65AB191B}"/>
                    </a:ext>
                  </a:extLst>
                </p14:cNvPr>
                <p14:cNvContentPartPr/>
                <p14:nvPr/>
              </p14:nvContentPartPr>
              <p14:xfrm>
                <a:off x="8685535" y="2856030"/>
                <a:ext cx="360" cy="3600"/>
              </p14:xfrm>
            </p:contentPart>
          </mc:Choice>
          <mc:Fallback xmlns="">
            <p:pic>
              <p:nvPicPr>
                <p:cNvPr id="30" name="Håndskrift 29">
                  <a:extLst>
                    <a:ext uri="{FF2B5EF4-FFF2-40B4-BE49-F238E27FC236}">
                      <a16:creationId xmlns:a16="http://schemas.microsoft.com/office/drawing/2014/main" id="{A0C44953-618D-464C-9303-C49A65AB191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679415" y="2849910"/>
                  <a:ext cx="126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Håndskrift 30">
                  <a:extLst>
                    <a:ext uri="{FF2B5EF4-FFF2-40B4-BE49-F238E27FC236}">
                      <a16:creationId xmlns:a16="http://schemas.microsoft.com/office/drawing/2014/main" id="{15EAE64C-FBC8-4136-9B33-9699AE90428C}"/>
                    </a:ext>
                  </a:extLst>
                </p14:cNvPr>
                <p14:cNvContentPartPr/>
                <p14:nvPr/>
              </p14:nvContentPartPr>
              <p14:xfrm>
                <a:off x="8814415" y="2609070"/>
                <a:ext cx="229320" cy="305280"/>
              </p14:xfrm>
            </p:contentPart>
          </mc:Choice>
          <mc:Fallback xmlns="">
            <p:pic>
              <p:nvPicPr>
                <p:cNvPr id="31" name="Håndskrift 30">
                  <a:extLst>
                    <a:ext uri="{FF2B5EF4-FFF2-40B4-BE49-F238E27FC236}">
                      <a16:creationId xmlns:a16="http://schemas.microsoft.com/office/drawing/2014/main" id="{15EAE64C-FBC8-4136-9B33-9699AE90428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808295" y="2602950"/>
                  <a:ext cx="2415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Håndskrift 32">
                  <a:extLst>
                    <a:ext uri="{FF2B5EF4-FFF2-40B4-BE49-F238E27FC236}">
                      <a16:creationId xmlns:a16="http://schemas.microsoft.com/office/drawing/2014/main" id="{5DB82542-7685-4F83-B25F-BEC814C4C7C6}"/>
                    </a:ext>
                  </a:extLst>
                </p14:cNvPr>
                <p14:cNvContentPartPr/>
                <p14:nvPr/>
              </p14:nvContentPartPr>
              <p14:xfrm>
                <a:off x="9117895" y="2587830"/>
                <a:ext cx="266760" cy="347040"/>
              </p14:xfrm>
            </p:contentPart>
          </mc:Choice>
          <mc:Fallback xmlns="">
            <p:pic>
              <p:nvPicPr>
                <p:cNvPr id="33" name="Håndskrift 32">
                  <a:extLst>
                    <a:ext uri="{FF2B5EF4-FFF2-40B4-BE49-F238E27FC236}">
                      <a16:creationId xmlns:a16="http://schemas.microsoft.com/office/drawing/2014/main" id="{5DB82542-7685-4F83-B25F-BEC814C4C7C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111775" y="2581710"/>
                  <a:ext cx="27900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Håndskrift 33">
                  <a:extLst>
                    <a:ext uri="{FF2B5EF4-FFF2-40B4-BE49-F238E27FC236}">
                      <a16:creationId xmlns:a16="http://schemas.microsoft.com/office/drawing/2014/main" id="{90D54403-6ED5-47BD-A801-9B17300A70C7}"/>
                    </a:ext>
                  </a:extLst>
                </p14:cNvPr>
                <p14:cNvContentPartPr/>
                <p14:nvPr/>
              </p14:nvContentPartPr>
              <p14:xfrm>
                <a:off x="9530095" y="2598270"/>
                <a:ext cx="303840" cy="363600"/>
              </p14:xfrm>
            </p:contentPart>
          </mc:Choice>
          <mc:Fallback xmlns="">
            <p:pic>
              <p:nvPicPr>
                <p:cNvPr id="34" name="Håndskrift 33">
                  <a:extLst>
                    <a:ext uri="{FF2B5EF4-FFF2-40B4-BE49-F238E27FC236}">
                      <a16:creationId xmlns:a16="http://schemas.microsoft.com/office/drawing/2014/main" id="{90D54403-6ED5-47BD-A801-9B17300A70C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523975" y="2592150"/>
                  <a:ext cx="316080" cy="37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e 51">
            <a:extLst>
              <a:ext uri="{FF2B5EF4-FFF2-40B4-BE49-F238E27FC236}">
                <a16:creationId xmlns:a16="http://schemas.microsoft.com/office/drawing/2014/main" id="{7F00B526-C801-4DB8-9F22-02840BAE761D}"/>
              </a:ext>
            </a:extLst>
          </p:cNvPr>
          <p:cNvGrpSpPr/>
          <p:nvPr/>
        </p:nvGrpSpPr>
        <p:grpSpPr>
          <a:xfrm>
            <a:off x="5087993" y="3839127"/>
            <a:ext cx="1163520" cy="414360"/>
            <a:chOff x="9896575" y="3911910"/>
            <a:chExt cx="1163520" cy="4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Håndskrift 41">
                  <a:extLst>
                    <a:ext uri="{FF2B5EF4-FFF2-40B4-BE49-F238E27FC236}">
                      <a16:creationId xmlns:a16="http://schemas.microsoft.com/office/drawing/2014/main" id="{6BF88BD3-536D-412D-B028-8A8EE4265262}"/>
                    </a:ext>
                  </a:extLst>
                </p14:cNvPr>
                <p14:cNvContentPartPr/>
                <p14:nvPr/>
              </p14:nvContentPartPr>
              <p14:xfrm>
                <a:off x="9896575" y="3925590"/>
                <a:ext cx="59760" cy="177840"/>
              </p14:xfrm>
            </p:contentPart>
          </mc:Choice>
          <mc:Fallback xmlns="">
            <p:pic>
              <p:nvPicPr>
                <p:cNvPr id="42" name="Håndskrift 41">
                  <a:extLst>
                    <a:ext uri="{FF2B5EF4-FFF2-40B4-BE49-F238E27FC236}">
                      <a16:creationId xmlns:a16="http://schemas.microsoft.com/office/drawing/2014/main" id="{6BF88BD3-536D-412D-B028-8A8EE426526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890455" y="3919470"/>
                  <a:ext cx="720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Håndskrift 42">
                  <a:extLst>
                    <a:ext uri="{FF2B5EF4-FFF2-40B4-BE49-F238E27FC236}">
                      <a16:creationId xmlns:a16="http://schemas.microsoft.com/office/drawing/2014/main" id="{CFAE7ABA-9A53-47F7-8FD2-64E0D581AC70}"/>
                    </a:ext>
                  </a:extLst>
                </p14:cNvPr>
                <p14:cNvContentPartPr/>
                <p14:nvPr/>
              </p14:nvContentPartPr>
              <p14:xfrm>
                <a:off x="9975055" y="3911910"/>
                <a:ext cx="60840" cy="165960"/>
              </p14:xfrm>
            </p:contentPart>
          </mc:Choice>
          <mc:Fallback xmlns="">
            <p:pic>
              <p:nvPicPr>
                <p:cNvPr id="43" name="Håndskrift 42">
                  <a:extLst>
                    <a:ext uri="{FF2B5EF4-FFF2-40B4-BE49-F238E27FC236}">
                      <a16:creationId xmlns:a16="http://schemas.microsoft.com/office/drawing/2014/main" id="{CFAE7ABA-9A53-47F7-8FD2-64E0D581AC7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968935" y="3905790"/>
                  <a:ext cx="73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" name="Håndskrift 44">
                  <a:extLst>
                    <a:ext uri="{FF2B5EF4-FFF2-40B4-BE49-F238E27FC236}">
                      <a16:creationId xmlns:a16="http://schemas.microsoft.com/office/drawing/2014/main" id="{E6BEBD14-5504-4320-AA54-952361DE1414}"/>
                    </a:ext>
                  </a:extLst>
                </p14:cNvPr>
                <p14:cNvContentPartPr/>
                <p14:nvPr/>
              </p14:nvContentPartPr>
              <p14:xfrm>
                <a:off x="10179175" y="3977430"/>
                <a:ext cx="70200" cy="348840"/>
              </p14:xfrm>
            </p:contentPart>
          </mc:Choice>
          <mc:Fallback xmlns="">
            <p:pic>
              <p:nvPicPr>
                <p:cNvPr id="45" name="Håndskrift 44">
                  <a:extLst>
                    <a:ext uri="{FF2B5EF4-FFF2-40B4-BE49-F238E27FC236}">
                      <a16:creationId xmlns:a16="http://schemas.microsoft.com/office/drawing/2014/main" id="{E6BEBD14-5504-4320-AA54-952361DE141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173055" y="3971310"/>
                  <a:ext cx="824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Håndskrift 45">
                  <a:extLst>
                    <a:ext uri="{FF2B5EF4-FFF2-40B4-BE49-F238E27FC236}">
                      <a16:creationId xmlns:a16="http://schemas.microsoft.com/office/drawing/2014/main" id="{4F399E62-3BBB-47D8-A143-842AC78453EF}"/>
                    </a:ext>
                  </a:extLst>
                </p14:cNvPr>
                <p14:cNvContentPartPr/>
                <p14:nvPr/>
              </p14:nvContentPartPr>
              <p14:xfrm>
                <a:off x="10228495" y="4140870"/>
                <a:ext cx="128520" cy="39600"/>
              </p14:xfrm>
            </p:contentPart>
          </mc:Choice>
          <mc:Fallback xmlns="">
            <p:pic>
              <p:nvPicPr>
                <p:cNvPr id="46" name="Håndskrift 45">
                  <a:extLst>
                    <a:ext uri="{FF2B5EF4-FFF2-40B4-BE49-F238E27FC236}">
                      <a16:creationId xmlns:a16="http://schemas.microsoft.com/office/drawing/2014/main" id="{4F399E62-3BBB-47D8-A143-842AC78453E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222375" y="4134750"/>
                  <a:ext cx="1407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Håndskrift 46">
                  <a:extLst>
                    <a:ext uri="{FF2B5EF4-FFF2-40B4-BE49-F238E27FC236}">
                      <a16:creationId xmlns:a16="http://schemas.microsoft.com/office/drawing/2014/main" id="{D8AC939F-A96C-46CC-B906-77A48B76095B}"/>
                    </a:ext>
                  </a:extLst>
                </p14:cNvPr>
                <p14:cNvContentPartPr/>
                <p14:nvPr/>
              </p14:nvContentPartPr>
              <p14:xfrm>
                <a:off x="10336135" y="4036830"/>
                <a:ext cx="78120" cy="266040"/>
              </p14:xfrm>
            </p:contentPart>
          </mc:Choice>
          <mc:Fallback xmlns="">
            <p:pic>
              <p:nvPicPr>
                <p:cNvPr id="47" name="Håndskrift 46">
                  <a:extLst>
                    <a:ext uri="{FF2B5EF4-FFF2-40B4-BE49-F238E27FC236}">
                      <a16:creationId xmlns:a16="http://schemas.microsoft.com/office/drawing/2014/main" id="{D8AC939F-A96C-46CC-B906-77A48B76095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330015" y="4030710"/>
                  <a:ext cx="903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Håndskrift 47">
                  <a:extLst>
                    <a:ext uri="{FF2B5EF4-FFF2-40B4-BE49-F238E27FC236}">
                      <a16:creationId xmlns:a16="http://schemas.microsoft.com/office/drawing/2014/main" id="{30EBC729-184A-4F24-96FE-E8EDEA8A994E}"/>
                    </a:ext>
                  </a:extLst>
                </p14:cNvPr>
                <p14:cNvContentPartPr/>
                <p14:nvPr/>
              </p14:nvContentPartPr>
              <p14:xfrm>
                <a:off x="10452775" y="4126830"/>
                <a:ext cx="127440" cy="172440"/>
              </p14:xfrm>
            </p:contentPart>
          </mc:Choice>
          <mc:Fallback xmlns="">
            <p:pic>
              <p:nvPicPr>
                <p:cNvPr id="48" name="Håndskrift 47">
                  <a:extLst>
                    <a:ext uri="{FF2B5EF4-FFF2-40B4-BE49-F238E27FC236}">
                      <a16:creationId xmlns:a16="http://schemas.microsoft.com/office/drawing/2014/main" id="{30EBC729-184A-4F24-96FE-E8EDEA8A994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446655" y="4120710"/>
                  <a:ext cx="139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Håndskrift 48">
                  <a:extLst>
                    <a:ext uri="{FF2B5EF4-FFF2-40B4-BE49-F238E27FC236}">
                      <a16:creationId xmlns:a16="http://schemas.microsoft.com/office/drawing/2014/main" id="{5DAF3283-8ED0-4C11-BB76-80DED2236E20}"/>
                    </a:ext>
                  </a:extLst>
                </p14:cNvPr>
                <p14:cNvContentPartPr/>
                <p14:nvPr/>
              </p14:nvContentPartPr>
              <p14:xfrm>
                <a:off x="10651495" y="4019550"/>
                <a:ext cx="55080" cy="292680"/>
              </p14:xfrm>
            </p:contentPart>
          </mc:Choice>
          <mc:Fallback xmlns="">
            <p:pic>
              <p:nvPicPr>
                <p:cNvPr id="49" name="Håndskrift 48">
                  <a:extLst>
                    <a:ext uri="{FF2B5EF4-FFF2-40B4-BE49-F238E27FC236}">
                      <a16:creationId xmlns:a16="http://schemas.microsoft.com/office/drawing/2014/main" id="{5DAF3283-8ED0-4C11-BB76-80DED2236E2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645375" y="4013430"/>
                  <a:ext cx="673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Håndskrift 49">
                  <a:extLst>
                    <a:ext uri="{FF2B5EF4-FFF2-40B4-BE49-F238E27FC236}">
                      <a16:creationId xmlns:a16="http://schemas.microsoft.com/office/drawing/2014/main" id="{0AF0164F-8097-4A20-A40E-FDF9D567F059}"/>
                    </a:ext>
                  </a:extLst>
                </p14:cNvPr>
                <p14:cNvContentPartPr/>
                <p14:nvPr/>
              </p14:nvContentPartPr>
              <p14:xfrm>
                <a:off x="10782175" y="3947910"/>
                <a:ext cx="50040" cy="362880"/>
              </p14:xfrm>
            </p:contentPart>
          </mc:Choice>
          <mc:Fallback xmlns="">
            <p:pic>
              <p:nvPicPr>
                <p:cNvPr id="50" name="Håndskrift 49">
                  <a:extLst>
                    <a:ext uri="{FF2B5EF4-FFF2-40B4-BE49-F238E27FC236}">
                      <a16:creationId xmlns:a16="http://schemas.microsoft.com/office/drawing/2014/main" id="{0AF0164F-8097-4A20-A40E-FDF9D567F05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776055" y="3941790"/>
                  <a:ext cx="6228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Håndskrift 50">
                  <a:extLst>
                    <a:ext uri="{FF2B5EF4-FFF2-40B4-BE49-F238E27FC236}">
                      <a16:creationId xmlns:a16="http://schemas.microsoft.com/office/drawing/2014/main" id="{FB63A5F4-A860-4920-A8D1-4275F62987DB}"/>
                    </a:ext>
                  </a:extLst>
                </p14:cNvPr>
                <p14:cNvContentPartPr/>
                <p14:nvPr/>
              </p14:nvContentPartPr>
              <p14:xfrm>
                <a:off x="10895215" y="4122510"/>
                <a:ext cx="164880" cy="174960"/>
              </p14:xfrm>
            </p:contentPart>
          </mc:Choice>
          <mc:Fallback xmlns="">
            <p:pic>
              <p:nvPicPr>
                <p:cNvPr id="51" name="Håndskrift 50">
                  <a:extLst>
                    <a:ext uri="{FF2B5EF4-FFF2-40B4-BE49-F238E27FC236}">
                      <a16:creationId xmlns:a16="http://schemas.microsoft.com/office/drawing/2014/main" id="{FB63A5F4-A860-4920-A8D1-4275F62987D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889095" y="4116390"/>
                  <a:ext cx="17712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9868AF27-3E27-4413-AAE1-9C7566FFA190}"/>
              </a:ext>
            </a:extLst>
          </p:cNvPr>
          <p:cNvGrpSpPr/>
          <p:nvPr/>
        </p:nvGrpSpPr>
        <p:grpSpPr>
          <a:xfrm>
            <a:off x="6488229" y="3796430"/>
            <a:ext cx="952920" cy="447480"/>
            <a:chOff x="11217415" y="3819030"/>
            <a:chExt cx="95292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Håndskrift 52">
                  <a:extLst>
                    <a:ext uri="{FF2B5EF4-FFF2-40B4-BE49-F238E27FC236}">
                      <a16:creationId xmlns:a16="http://schemas.microsoft.com/office/drawing/2014/main" id="{F0100435-B2A6-4B13-A4EE-3F09D1CA5509}"/>
                    </a:ext>
                  </a:extLst>
                </p14:cNvPr>
                <p14:cNvContentPartPr/>
                <p14:nvPr/>
              </p14:nvContentPartPr>
              <p14:xfrm>
                <a:off x="11217415" y="3968430"/>
                <a:ext cx="255240" cy="287640"/>
              </p14:xfrm>
            </p:contentPart>
          </mc:Choice>
          <mc:Fallback xmlns="">
            <p:pic>
              <p:nvPicPr>
                <p:cNvPr id="53" name="Håndskrift 52">
                  <a:extLst>
                    <a:ext uri="{FF2B5EF4-FFF2-40B4-BE49-F238E27FC236}">
                      <a16:creationId xmlns:a16="http://schemas.microsoft.com/office/drawing/2014/main" id="{F0100435-B2A6-4B13-A4EE-3F09D1CA550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211295" y="3962310"/>
                  <a:ext cx="2674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Håndskrift 53">
                  <a:extLst>
                    <a:ext uri="{FF2B5EF4-FFF2-40B4-BE49-F238E27FC236}">
                      <a16:creationId xmlns:a16="http://schemas.microsoft.com/office/drawing/2014/main" id="{5000BB2D-6E0C-48D0-9D6C-146AC0DD3C3A}"/>
                    </a:ext>
                  </a:extLst>
                </p14:cNvPr>
                <p14:cNvContentPartPr/>
                <p14:nvPr/>
              </p14:nvContentPartPr>
              <p14:xfrm>
                <a:off x="11475535" y="4068150"/>
                <a:ext cx="113040" cy="198360"/>
              </p14:xfrm>
            </p:contentPart>
          </mc:Choice>
          <mc:Fallback xmlns="">
            <p:pic>
              <p:nvPicPr>
                <p:cNvPr id="54" name="Håndskrift 53">
                  <a:extLst>
                    <a:ext uri="{FF2B5EF4-FFF2-40B4-BE49-F238E27FC236}">
                      <a16:creationId xmlns:a16="http://schemas.microsoft.com/office/drawing/2014/main" id="{5000BB2D-6E0C-48D0-9D6C-146AC0DD3C3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469415" y="4062030"/>
                  <a:ext cx="1252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Håndskrift 54">
                  <a:extLst>
                    <a:ext uri="{FF2B5EF4-FFF2-40B4-BE49-F238E27FC236}">
                      <a16:creationId xmlns:a16="http://schemas.microsoft.com/office/drawing/2014/main" id="{B43EEAC1-575F-42EC-A945-2003B5F080C8}"/>
                    </a:ext>
                  </a:extLst>
                </p14:cNvPr>
                <p14:cNvContentPartPr/>
                <p14:nvPr/>
              </p14:nvContentPartPr>
              <p14:xfrm>
                <a:off x="11660575" y="4071030"/>
                <a:ext cx="68400" cy="194400"/>
              </p14:xfrm>
            </p:contentPart>
          </mc:Choice>
          <mc:Fallback xmlns="">
            <p:pic>
              <p:nvPicPr>
                <p:cNvPr id="55" name="Håndskrift 54">
                  <a:extLst>
                    <a:ext uri="{FF2B5EF4-FFF2-40B4-BE49-F238E27FC236}">
                      <a16:creationId xmlns:a16="http://schemas.microsoft.com/office/drawing/2014/main" id="{B43EEAC1-575F-42EC-A945-2003B5F080C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654455" y="4064910"/>
                  <a:ext cx="806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Håndskrift 55">
                  <a:extLst>
                    <a:ext uri="{FF2B5EF4-FFF2-40B4-BE49-F238E27FC236}">
                      <a16:creationId xmlns:a16="http://schemas.microsoft.com/office/drawing/2014/main" id="{AD909CFD-2177-4B5F-8E8F-FCAEDB9EC8B9}"/>
                    </a:ext>
                  </a:extLst>
                </p14:cNvPr>
                <p14:cNvContentPartPr/>
                <p14:nvPr/>
              </p14:nvContentPartPr>
              <p14:xfrm>
                <a:off x="11798455" y="3918390"/>
                <a:ext cx="26280" cy="328680"/>
              </p14:xfrm>
            </p:contentPart>
          </mc:Choice>
          <mc:Fallback xmlns="">
            <p:pic>
              <p:nvPicPr>
                <p:cNvPr id="56" name="Håndskrift 55">
                  <a:extLst>
                    <a:ext uri="{FF2B5EF4-FFF2-40B4-BE49-F238E27FC236}">
                      <a16:creationId xmlns:a16="http://schemas.microsoft.com/office/drawing/2014/main" id="{AD909CFD-2177-4B5F-8E8F-FCAEDB9EC8B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792335" y="3912270"/>
                  <a:ext cx="385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Håndskrift 56">
                  <a:extLst>
                    <a:ext uri="{FF2B5EF4-FFF2-40B4-BE49-F238E27FC236}">
                      <a16:creationId xmlns:a16="http://schemas.microsoft.com/office/drawing/2014/main" id="{1C783572-FA99-4DBF-8A46-AF2D197AAA2E}"/>
                    </a:ext>
                  </a:extLst>
                </p14:cNvPr>
                <p14:cNvContentPartPr/>
                <p14:nvPr/>
              </p14:nvContentPartPr>
              <p14:xfrm>
                <a:off x="11853535" y="3833070"/>
                <a:ext cx="188640" cy="387720"/>
              </p14:xfrm>
            </p:contentPart>
          </mc:Choice>
          <mc:Fallback xmlns="">
            <p:pic>
              <p:nvPicPr>
                <p:cNvPr id="57" name="Håndskrift 56">
                  <a:extLst>
                    <a:ext uri="{FF2B5EF4-FFF2-40B4-BE49-F238E27FC236}">
                      <a16:creationId xmlns:a16="http://schemas.microsoft.com/office/drawing/2014/main" id="{1C783572-FA99-4DBF-8A46-AF2D197AAA2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847415" y="3826950"/>
                  <a:ext cx="2008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Håndskrift 57">
                  <a:extLst>
                    <a:ext uri="{FF2B5EF4-FFF2-40B4-BE49-F238E27FC236}">
                      <a16:creationId xmlns:a16="http://schemas.microsoft.com/office/drawing/2014/main" id="{0A6E57C1-4821-4CA5-B79E-3BDFD0C3CE18}"/>
                    </a:ext>
                  </a:extLst>
                </p14:cNvPr>
                <p14:cNvContentPartPr/>
                <p14:nvPr/>
              </p14:nvContentPartPr>
              <p14:xfrm>
                <a:off x="12119575" y="3819030"/>
                <a:ext cx="12240" cy="99360"/>
              </p14:xfrm>
            </p:contentPart>
          </mc:Choice>
          <mc:Fallback xmlns="">
            <p:pic>
              <p:nvPicPr>
                <p:cNvPr id="58" name="Håndskrift 57">
                  <a:extLst>
                    <a:ext uri="{FF2B5EF4-FFF2-40B4-BE49-F238E27FC236}">
                      <a16:creationId xmlns:a16="http://schemas.microsoft.com/office/drawing/2014/main" id="{0A6E57C1-4821-4CA5-B79E-3BDFD0C3CE1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2113455" y="3812910"/>
                  <a:ext cx="244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Håndskrift 58">
                  <a:extLst>
                    <a:ext uri="{FF2B5EF4-FFF2-40B4-BE49-F238E27FC236}">
                      <a16:creationId xmlns:a16="http://schemas.microsoft.com/office/drawing/2014/main" id="{CB6799CC-9291-41AF-9CEE-20B864FAA81A}"/>
                    </a:ext>
                  </a:extLst>
                </p14:cNvPr>
                <p14:cNvContentPartPr/>
                <p14:nvPr/>
              </p14:nvContentPartPr>
              <p14:xfrm>
                <a:off x="12152695" y="3849990"/>
                <a:ext cx="17640" cy="112320"/>
              </p14:xfrm>
            </p:contentPart>
          </mc:Choice>
          <mc:Fallback xmlns="">
            <p:pic>
              <p:nvPicPr>
                <p:cNvPr id="59" name="Håndskrift 58">
                  <a:extLst>
                    <a:ext uri="{FF2B5EF4-FFF2-40B4-BE49-F238E27FC236}">
                      <a16:creationId xmlns:a16="http://schemas.microsoft.com/office/drawing/2014/main" id="{CB6799CC-9291-41AF-9CEE-20B864FAA81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2146575" y="3843870"/>
                  <a:ext cx="29880" cy="12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2" name="Håndskrift 61">
                <a:extLst>
                  <a:ext uri="{FF2B5EF4-FFF2-40B4-BE49-F238E27FC236}">
                    <a16:creationId xmlns:a16="http://schemas.microsoft.com/office/drawing/2014/main" id="{893C66C7-8B6E-4B08-B34F-D0666337CDCD}"/>
                  </a:ext>
                </a:extLst>
              </p14:cNvPr>
              <p14:cNvContentPartPr/>
              <p14:nvPr/>
            </p14:nvContentPartPr>
            <p14:xfrm>
              <a:off x="6309535" y="4375950"/>
              <a:ext cx="275040" cy="1023840"/>
            </p14:xfrm>
          </p:contentPart>
        </mc:Choice>
        <mc:Fallback xmlns="">
          <p:pic>
            <p:nvPicPr>
              <p:cNvPr id="62" name="Håndskrift 61">
                <a:extLst>
                  <a:ext uri="{FF2B5EF4-FFF2-40B4-BE49-F238E27FC236}">
                    <a16:creationId xmlns:a16="http://schemas.microsoft.com/office/drawing/2014/main" id="{893C66C7-8B6E-4B08-B34F-D0666337CDC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303415" y="4369830"/>
                <a:ext cx="287280" cy="103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uppe 68">
            <a:extLst>
              <a:ext uri="{FF2B5EF4-FFF2-40B4-BE49-F238E27FC236}">
                <a16:creationId xmlns:a16="http://schemas.microsoft.com/office/drawing/2014/main" id="{737E64F9-8E6D-479F-91E9-D1834FF10198}"/>
              </a:ext>
            </a:extLst>
          </p:cNvPr>
          <p:cNvGrpSpPr/>
          <p:nvPr/>
        </p:nvGrpSpPr>
        <p:grpSpPr>
          <a:xfrm>
            <a:off x="886495" y="3925590"/>
            <a:ext cx="851400" cy="444600"/>
            <a:chOff x="886495" y="3925590"/>
            <a:chExt cx="851400" cy="4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2" name="Håndskrift 31">
                  <a:extLst>
                    <a:ext uri="{FF2B5EF4-FFF2-40B4-BE49-F238E27FC236}">
                      <a16:creationId xmlns:a16="http://schemas.microsoft.com/office/drawing/2014/main" id="{8B7EF32C-B371-45AC-9FCD-CF91DD8813A7}"/>
                    </a:ext>
                  </a:extLst>
                </p14:cNvPr>
                <p14:cNvContentPartPr/>
                <p14:nvPr/>
              </p14:nvContentPartPr>
              <p14:xfrm>
                <a:off x="897295" y="3925590"/>
                <a:ext cx="58680" cy="291600"/>
              </p14:xfrm>
            </p:contentPart>
          </mc:Choice>
          <mc:Fallback xmlns="">
            <p:pic>
              <p:nvPicPr>
                <p:cNvPr id="32" name="Håndskrift 31">
                  <a:extLst>
                    <a:ext uri="{FF2B5EF4-FFF2-40B4-BE49-F238E27FC236}">
                      <a16:creationId xmlns:a16="http://schemas.microsoft.com/office/drawing/2014/main" id="{8B7EF32C-B371-45AC-9FCD-CF91DD8813A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91175" y="3919470"/>
                  <a:ext cx="709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6" name="Håndskrift 35">
                  <a:extLst>
                    <a:ext uri="{FF2B5EF4-FFF2-40B4-BE49-F238E27FC236}">
                      <a16:creationId xmlns:a16="http://schemas.microsoft.com/office/drawing/2014/main" id="{884B9D73-DC79-4AF7-A6EC-367D28BBE69C}"/>
                    </a:ext>
                  </a:extLst>
                </p14:cNvPr>
                <p14:cNvContentPartPr/>
                <p14:nvPr/>
              </p14:nvContentPartPr>
              <p14:xfrm>
                <a:off x="886495" y="4063830"/>
                <a:ext cx="103320" cy="18720"/>
              </p14:xfrm>
            </p:contentPart>
          </mc:Choice>
          <mc:Fallback xmlns="">
            <p:pic>
              <p:nvPicPr>
                <p:cNvPr id="36" name="Håndskrift 35">
                  <a:extLst>
                    <a:ext uri="{FF2B5EF4-FFF2-40B4-BE49-F238E27FC236}">
                      <a16:creationId xmlns:a16="http://schemas.microsoft.com/office/drawing/2014/main" id="{884B9D73-DC79-4AF7-A6EC-367D28BBE69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80375" y="4057710"/>
                  <a:ext cx="115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7" name="Håndskrift 36">
                  <a:extLst>
                    <a:ext uri="{FF2B5EF4-FFF2-40B4-BE49-F238E27FC236}">
                      <a16:creationId xmlns:a16="http://schemas.microsoft.com/office/drawing/2014/main" id="{108D41D5-0544-4FD1-A874-960EB67ACD8F}"/>
                    </a:ext>
                  </a:extLst>
                </p14:cNvPr>
                <p14:cNvContentPartPr/>
                <p14:nvPr/>
              </p14:nvContentPartPr>
              <p14:xfrm>
                <a:off x="1002055" y="4036830"/>
                <a:ext cx="89640" cy="132480"/>
              </p14:xfrm>
            </p:contentPart>
          </mc:Choice>
          <mc:Fallback xmlns="">
            <p:pic>
              <p:nvPicPr>
                <p:cNvPr id="37" name="Håndskrift 36">
                  <a:extLst>
                    <a:ext uri="{FF2B5EF4-FFF2-40B4-BE49-F238E27FC236}">
                      <a16:creationId xmlns:a16="http://schemas.microsoft.com/office/drawing/2014/main" id="{108D41D5-0544-4FD1-A874-960EB67ACD8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95935" y="4030710"/>
                  <a:ext cx="1018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8" name="Håndskrift 37">
                  <a:extLst>
                    <a:ext uri="{FF2B5EF4-FFF2-40B4-BE49-F238E27FC236}">
                      <a16:creationId xmlns:a16="http://schemas.microsoft.com/office/drawing/2014/main" id="{7D2CEE50-B5AE-4740-BE75-25497ECEC363}"/>
                    </a:ext>
                  </a:extLst>
                </p14:cNvPr>
                <p14:cNvContentPartPr/>
                <p14:nvPr/>
              </p14:nvContentPartPr>
              <p14:xfrm>
                <a:off x="1076935" y="4054110"/>
                <a:ext cx="36000" cy="316080"/>
              </p14:xfrm>
            </p:contentPart>
          </mc:Choice>
          <mc:Fallback xmlns="">
            <p:pic>
              <p:nvPicPr>
                <p:cNvPr id="38" name="Håndskrift 37">
                  <a:extLst>
                    <a:ext uri="{FF2B5EF4-FFF2-40B4-BE49-F238E27FC236}">
                      <a16:creationId xmlns:a16="http://schemas.microsoft.com/office/drawing/2014/main" id="{7D2CEE50-B5AE-4740-BE75-25497ECEC36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70815" y="4047990"/>
                  <a:ext cx="482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9" name="Håndskrift 38">
                  <a:extLst>
                    <a:ext uri="{FF2B5EF4-FFF2-40B4-BE49-F238E27FC236}">
                      <a16:creationId xmlns:a16="http://schemas.microsoft.com/office/drawing/2014/main" id="{E6B132A8-9520-49F4-9A1D-D7AAB902C725}"/>
                    </a:ext>
                  </a:extLst>
                </p14:cNvPr>
                <p14:cNvContentPartPr/>
                <p14:nvPr/>
              </p14:nvContentPartPr>
              <p14:xfrm>
                <a:off x="1161175" y="4090110"/>
                <a:ext cx="31320" cy="228960"/>
              </p14:xfrm>
            </p:contentPart>
          </mc:Choice>
          <mc:Fallback xmlns="">
            <p:pic>
              <p:nvPicPr>
                <p:cNvPr id="39" name="Håndskrift 38">
                  <a:extLst>
                    <a:ext uri="{FF2B5EF4-FFF2-40B4-BE49-F238E27FC236}">
                      <a16:creationId xmlns:a16="http://schemas.microsoft.com/office/drawing/2014/main" id="{E6B132A8-9520-49F4-9A1D-D7AAB902C72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55055" y="4083990"/>
                  <a:ext cx="435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0" name="Håndskrift 39">
                  <a:extLst>
                    <a:ext uri="{FF2B5EF4-FFF2-40B4-BE49-F238E27FC236}">
                      <a16:creationId xmlns:a16="http://schemas.microsoft.com/office/drawing/2014/main" id="{40DCEE88-C77B-431C-8FE0-28786A23C3BA}"/>
                    </a:ext>
                  </a:extLst>
                </p14:cNvPr>
                <p14:cNvContentPartPr/>
                <p14:nvPr/>
              </p14:nvContentPartPr>
              <p14:xfrm>
                <a:off x="1149655" y="3993630"/>
                <a:ext cx="137880" cy="221400"/>
              </p14:xfrm>
            </p:contentPart>
          </mc:Choice>
          <mc:Fallback xmlns="">
            <p:pic>
              <p:nvPicPr>
                <p:cNvPr id="40" name="Håndskrift 39">
                  <a:extLst>
                    <a:ext uri="{FF2B5EF4-FFF2-40B4-BE49-F238E27FC236}">
                      <a16:creationId xmlns:a16="http://schemas.microsoft.com/office/drawing/2014/main" id="{40DCEE88-C77B-431C-8FE0-28786A23C3B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43535" y="3987510"/>
                  <a:ext cx="1501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1" name="Håndskrift 40">
                  <a:extLst>
                    <a:ext uri="{FF2B5EF4-FFF2-40B4-BE49-F238E27FC236}">
                      <a16:creationId xmlns:a16="http://schemas.microsoft.com/office/drawing/2014/main" id="{1C549390-5CBD-48AB-AE01-1F06734D3D6C}"/>
                    </a:ext>
                  </a:extLst>
                </p14:cNvPr>
                <p14:cNvContentPartPr/>
                <p14:nvPr/>
              </p14:nvContentPartPr>
              <p14:xfrm>
                <a:off x="1340455" y="3996150"/>
                <a:ext cx="175320" cy="181440"/>
              </p14:xfrm>
            </p:contentPart>
          </mc:Choice>
          <mc:Fallback xmlns="">
            <p:pic>
              <p:nvPicPr>
                <p:cNvPr id="41" name="Håndskrift 40">
                  <a:extLst>
                    <a:ext uri="{FF2B5EF4-FFF2-40B4-BE49-F238E27FC236}">
                      <a16:creationId xmlns:a16="http://schemas.microsoft.com/office/drawing/2014/main" id="{1C549390-5CBD-48AB-AE01-1F06734D3D6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334335" y="3990030"/>
                  <a:ext cx="1875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4" name="Håndskrift 43">
                  <a:extLst>
                    <a:ext uri="{FF2B5EF4-FFF2-40B4-BE49-F238E27FC236}">
                      <a16:creationId xmlns:a16="http://schemas.microsoft.com/office/drawing/2014/main" id="{DA401880-4372-468F-AD61-BC5EA020F455}"/>
                    </a:ext>
                  </a:extLst>
                </p14:cNvPr>
                <p14:cNvContentPartPr/>
                <p14:nvPr/>
              </p14:nvContentPartPr>
              <p14:xfrm>
                <a:off x="1636375" y="4003710"/>
                <a:ext cx="86760" cy="360"/>
              </p14:xfrm>
            </p:contentPart>
          </mc:Choice>
          <mc:Fallback xmlns="">
            <p:pic>
              <p:nvPicPr>
                <p:cNvPr id="44" name="Håndskrift 43">
                  <a:extLst>
                    <a:ext uri="{FF2B5EF4-FFF2-40B4-BE49-F238E27FC236}">
                      <a16:creationId xmlns:a16="http://schemas.microsoft.com/office/drawing/2014/main" id="{DA401880-4372-468F-AD61-BC5EA020F45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630255" y="3997590"/>
                  <a:ext cx="990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Håndskrift 60">
                  <a:extLst>
                    <a:ext uri="{FF2B5EF4-FFF2-40B4-BE49-F238E27FC236}">
                      <a16:creationId xmlns:a16="http://schemas.microsoft.com/office/drawing/2014/main" id="{C48AC7C3-E421-43FD-ADDB-145DA86F4207}"/>
                    </a:ext>
                  </a:extLst>
                </p14:cNvPr>
                <p14:cNvContentPartPr/>
                <p14:nvPr/>
              </p14:nvContentPartPr>
              <p14:xfrm>
                <a:off x="1645375" y="4063110"/>
                <a:ext cx="92520" cy="7560"/>
              </p14:xfrm>
            </p:contentPart>
          </mc:Choice>
          <mc:Fallback xmlns="">
            <p:pic>
              <p:nvPicPr>
                <p:cNvPr id="61" name="Håndskrift 60">
                  <a:extLst>
                    <a:ext uri="{FF2B5EF4-FFF2-40B4-BE49-F238E27FC236}">
                      <a16:creationId xmlns:a16="http://schemas.microsoft.com/office/drawing/2014/main" id="{C48AC7C3-E421-43FD-ADDB-145DA86F420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639255" y="4056990"/>
                  <a:ext cx="104760" cy="1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uppe 67">
            <a:extLst>
              <a:ext uri="{FF2B5EF4-FFF2-40B4-BE49-F238E27FC236}">
                <a16:creationId xmlns:a16="http://schemas.microsoft.com/office/drawing/2014/main" id="{5EFF1E1A-0445-4B25-83DB-C321C86D2C28}"/>
              </a:ext>
            </a:extLst>
          </p:cNvPr>
          <p:cNvGrpSpPr/>
          <p:nvPr/>
        </p:nvGrpSpPr>
        <p:grpSpPr>
          <a:xfrm>
            <a:off x="1934455" y="3923070"/>
            <a:ext cx="345960" cy="214200"/>
            <a:chOff x="1934455" y="3923070"/>
            <a:chExt cx="345960" cy="21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Håndskrift 62">
                  <a:extLst>
                    <a:ext uri="{FF2B5EF4-FFF2-40B4-BE49-F238E27FC236}">
                      <a16:creationId xmlns:a16="http://schemas.microsoft.com/office/drawing/2014/main" id="{AB645B57-89E5-4D99-BEE2-DBCDCC846134}"/>
                    </a:ext>
                  </a:extLst>
                </p14:cNvPr>
                <p14:cNvContentPartPr/>
                <p14:nvPr/>
              </p14:nvContentPartPr>
              <p14:xfrm>
                <a:off x="1934455" y="3996510"/>
                <a:ext cx="19800" cy="140760"/>
              </p14:xfrm>
            </p:contentPart>
          </mc:Choice>
          <mc:Fallback xmlns="">
            <p:pic>
              <p:nvPicPr>
                <p:cNvPr id="63" name="Håndskrift 62">
                  <a:extLst>
                    <a:ext uri="{FF2B5EF4-FFF2-40B4-BE49-F238E27FC236}">
                      <a16:creationId xmlns:a16="http://schemas.microsoft.com/office/drawing/2014/main" id="{AB645B57-89E5-4D99-BEE2-DBCDCC84613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928335" y="3990390"/>
                  <a:ext cx="32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Håndskrift 63">
                  <a:extLst>
                    <a:ext uri="{FF2B5EF4-FFF2-40B4-BE49-F238E27FC236}">
                      <a16:creationId xmlns:a16="http://schemas.microsoft.com/office/drawing/2014/main" id="{A00DD566-6D15-4C82-AD0E-800DE9DCD994}"/>
                    </a:ext>
                  </a:extLst>
                </p14:cNvPr>
                <p14:cNvContentPartPr/>
                <p14:nvPr/>
              </p14:nvContentPartPr>
              <p14:xfrm>
                <a:off x="1947055" y="3923070"/>
                <a:ext cx="360" cy="360"/>
              </p14:xfrm>
            </p:contentPart>
          </mc:Choice>
          <mc:Fallback xmlns="">
            <p:pic>
              <p:nvPicPr>
                <p:cNvPr id="64" name="Håndskrift 63">
                  <a:extLst>
                    <a:ext uri="{FF2B5EF4-FFF2-40B4-BE49-F238E27FC236}">
                      <a16:creationId xmlns:a16="http://schemas.microsoft.com/office/drawing/2014/main" id="{A00DD566-6D15-4C82-AD0E-800DE9DCD99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940935" y="3916950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Håndskrift 64">
                  <a:extLst>
                    <a:ext uri="{FF2B5EF4-FFF2-40B4-BE49-F238E27FC236}">
                      <a16:creationId xmlns:a16="http://schemas.microsoft.com/office/drawing/2014/main" id="{9F396082-D5E8-49BD-8FEA-FF27A82F8F6B}"/>
                    </a:ext>
                  </a:extLst>
                </p14:cNvPr>
                <p14:cNvContentPartPr/>
                <p14:nvPr/>
              </p14:nvContentPartPr>
              <p14:xfrm>
                <a:off x="2031295" y="3971310"/>
                <a:ext cx="132480" cy="154440"/>
              </p14:xfrm>
            </p:contentPart>
          </mc:Choice>
          <mc:Fallback xmlns="">
            <p:pic>
              <p:nvPicPr>
                <p:cNvPr id="65" name="Håndskrift 64">
                  <a:extLst>
                    <a:ext uri="{FF2B5EF4-FFF2-40B4-BE49-F238E27FC236}">
                      <a16:creationId xmlns:a16="http://schemas.microsoft.com/office/drawing/2014/main" id="{9F396082-D5E8-49BD-8FEA-FF27A82F8F6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025175" y="3965190"/>
                  <a:ext cx="144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6" name="Håndskrift 65">
                  <a:extLst>
                    <a:ext uri="{FF2B5EF4-FFF2-40B4-BE49-F238E27FC236}">
                      <a16:creationId xmlns:a16="http://schemas.microsoft.com/office/drawing/2014/main" id="{6568F2E0-8B3A-40CC-8F9C-A6BD627C8B0A}"/>
                    </a:ext>
                  </a:extLst>
                </p14:cNvPr>
                <p14:cNvContentPartPr/>
                <p14:nvPr/>
              </p14:nvContentPartPr>
              <p14:xfrm>
                <a:off x="2213815" y="3923430"/>
                <a:ext cx="36360" cy="210600"/>
              </p14:xfrm>
            </p:contentPart>
          </mc:Choice>
          <mc:Fallback xmlns="">
            <p:pic>
              <p:nvPicPr>
                <p:cNvPr id="66" name="Håndskrift 65">
                  <a:extLst>
                    <a:ext uri="{FF2B5EF4-FFF2-40B4-BE49-F238E27FC236}">
                      <a16:creationId xmlns:a16="http://schemas.microsoft.com/office/drawing/2014/main" id="{6568F2E0-8B3A-40CC-8F9C-A6BD627C8B0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207695" y="3917310"/>
                  <a:ext cx="486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7" name="Håndskrift 66">
                  <a:extLst>
                    <a:ext uri="{FF2B5EF4-FFF2-40B4-BE49-F238E27FC236}">
                      <a16:creationId xmlns:a16="http://schemas.microsoft.com/office/drawing/2014/main" id="{BADC6E6F-A1E2-4568-A6DA-1785CE893703}"/>
                    </a:ext>
                  </a:extLst>
                </p14:cNvPr>
                <p14:cNvContentPartPr/>
                <p14:nvPr/>
              </p14:nvContentPartPr>
              <p14:xfrm>
                <a:off x="2171335" y="3979230"/>
                <a:ext cx="109080" cy="36000"/>
              </p14:xfrm>
            </p:contentPart>
          </mc:Choice>
          <mc:Fallback xmlns="">
            <p:pic>
              <p:nvPicPr>
                <p:cNvPr id="67" name="Håndskrift 66">
                  <a:extLst>
                    <a:ext uri="{FF2B5EF4-FFF2-40B4-BE49-F238E27FC236}">
                      <a16:creationId xmlns:a16="http://schemas.microsoft.com/office/drawing/2014/main" id="{BADC6E6F-A1E2-4568-A6DA-1785CE89370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165215" y="3973110"/>
                  <a:ext cx="121320" cy="48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32215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D34C699C-4C24-42F0-8D85-982A5915A843}"/>
              </a:ext>
            </a:extLst>
          </p:cNvPr>
          <p:cNvGrpSpPr/>
          <p:nvPr/>
        </p:nvGrpSpPr>
        <p:grpSpPr>
          <a:xfrm>
            <a:off x="905495" y="2823552"/>
            <a:ext cx="2091600" cy="865800"/>
            <a:chOff x="1950655" y="1200390"/>
            <a:chExt cx="2091600" cy="86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Håndskrift 1">
                  <a:extLst>
                    <a:ext uri="{FF2B5EF4-FFF2-40B4-BE49-F238E27FC236}">
                      <a16:creationId xmlns:a16="http://schemas.microsoft.com/office/drawing/2014/main" id="{3C966B95-C095-4643-B3CD-50B5FCDFF76D}"/>
                    </a:ext>
                  </a:extLst>
                </p14:cNvPr>
                <p14:cNvContentPartPr/>
                <p14:nvPr/>
              </p14:nvContentPartPr>
              <p14:xfrm>
                <a:off x="1950655" y="1461750"/>
                <a:ext cx="487800" cy="461520"/>
              </p14:xfrm>
            </p:contentPart>
          </mc:Choice>
          <mc:Fallback xmlns="">
            <p:pic>
              <p:nvPicPr>
                <p:cNvPr id="2" name="Håndskrift 1">
                  <a:extLst>
                    <a:ext uri="{FF2B5EF4-FFF2-40B4-BE49-F238E27FC236}">
                      <a16:creationId xmlns:a16="http://schemas.microsoft.com/office/drawing/2014/main" id="{3C966B95-C095-4643-B3CD-50B5FCDFF76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41662" y="1452750"/>
                  <a:ext cx="505427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Håndskrift 2">
                  <a:extLst>
                    <a:ext uri="{FF2B5EF4-FFF2-40B4-BE49-F238E27FC236}">
                      <a16:creationId xmlns:a16="http://schemas.microsoft.com/office/drawing/2014/main" id="{2EFB8402-664B-43F0-A741-D9C04CE0B32D}"/>
                    </a:ext>
                  </a:extLst>
                </p14:cNvPr>
                <p14:cNvContentPartPr/>
                <p14:nvPr/>
              </p14:nvContentPartPr>
              <p14:xfrm>
                <a:off x="2802775" y="1444830"/>
                <a:ext cx="35280" cy="505080"/>
              </p14:xfrm>
            </p:contentPart>
          </mc:Choice>
          <mc:Fallback xmlns="">
            <p:pic>
              <p:nvPicPr>
                <p:cNvPr id="3" name="Håndskrift 2">
                  <a:extLst>
                    <a:ext uri="{FF2B5EF4-FFF2-40B4-BE49-F238E27FC236}">
                      <a16:creationId xmlns:a16="http://schemas.microsoft.com/office/drawing/2014/main" id="{2EFB8402-664B-43F0-A741-D9C04CE0B32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93775" y="1435830"/>
                  <a:ext cx="5292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Håndskrift 3">
                  <a:extLst>
                    <a:ext uri="{FF2B5EF4-FFF2-40B4-BE49-F238E27FC236}">
                      <a16:creationId xmlns:a16="http://schemas.microsoft.com/office/drawing/2014/main" id="{7C199FF4-4436-4188-9644-E0AF01DBAD60}"/>
                    </a:ext>
                  </a:extLst>
                </p14:cNvPr>
                <p14:cNvContentPartPr/>
                <p14:nvPr/>
              </p14:nvContentPartPr>
              <p14:xfrm>
                <a:off x="2767855" y="1200390"/>
                <a:ext cx="1274400" cy="865800"/>
              </p14:xfrm>
            </p:contentPart>
          </mc:Choice>
          <mc:Fallback xmlns="">
            <p:pic>
              <p:nvPicPr>
                <p:cNvPr id="4" name="Håndskrift 3">
                  <a:extLst>
                    <a:ext uri="{FF2B5EF4-FFF2-40B4-BE49-F238E27FC236}">
                      <a16:creationId xmlns:a16="http://schemas.microsoft.com/office/drawing/2014/main" id="{7C199FF4-4436-4188-9644-E0AF01DBAD6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58855" y="1191390"/>
                  <a:ext cx="1292040" cy="88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FBA3919A-FAE0-448F-9B51-A43742AD3DED}"/>
              </a:ext>
            </a:extLst>
          </p:cNvPr>
          <p:cNvGrpSpPr/>
          <p:nvPr/>
        </p:nvGrpSpPr>
        <p:grpSpPr>
          <a:xfrm>
            <a:off x="4586851" y="885513"/>
            <a:ext cx="2352960" cy="795960"/>
            <a:chOff x="2207335" y="3835590"/>
            <a:chExt cx="2352960" cy="79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Håndskrift 5">
                  <a:extLst>
                    <a:ext uri="{FF2B5EF4-FFF2-40B4-BE49-F238E27FC236}">
                      <a16:creationId xmlns:a16="http://schemas.microsoft.com/office/drawing/2014/main" id="{906A533B-DD27-4588-8AA3-0FAFE8664EB3}"/>
                    </a:ext>
                  </a:extLst>
                </p14:cNvPr>
                <p14:cNvContentPartPr/>
                <p14:nvPr/>
              </p14:nvContentPartPr>
              <p14:xfrm>
                <a:off x="2207335" y="3903630"/>
                <a:ext cx="195120" cy="583920"/>
              </p14:xfrm>
            </p:contentPart>
          </mc:Choice>
          <mc:Fallback xmlns="">
            <p:pic>
              <p:nvPicPr>
                <p:cNvPr id="6" name="Håndskrift 5">
                  <a:extLst>
                    <a:ext uri="{FF2B5EF4-FFF2-40B4-BE49-F238E27FC236}">
                      <a16:creationId xmlns:a16="http://schemas.microsoft.com/office/drawing/2014/main" id="{906A533B-DD27-4588-8AA3-0FAFE8664EB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98335" y="3894630"/>
                  <a:ext cx="21276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Håndskrift 6">
                  <a:extLst>
                    <a:ext uri="{FF2B5EF4-FFF2-40B4-BE49-F238E27FC236}">
                      <a16:creationId xmlns:a16="http://schemas.microsoft.com/office/drawing/2014/main" id="{1E49734B-378A-4D04-A98A-A8533563D505}"/>
                    </a:ext>
                  </a:extLst>
                </p14:cNvPr>
                <p14:cNvContentPartPr/>
                <p14:nvPr/>
              </p14:nvContentPartPr>
              <p14:xfrm>
                <a:off x="2313895" y="4072830"/>
                <a:ext cx="337320" cy="421920"/>
              </p14:xfrm>
            </p:contentPart>
          </mc:Choice>
          <mc:Fallback xmlns="">
            <p:pic>
              <p:nvPicPr>
                <p:cNvPr id="7" name="Håndskrift 6">
                  <a:extLst>
                    <a:ext uri="{FF2B5EF4-FFF2-40B4-BE49-F238E27FC236}">
                      <a16:creationId xmlns:a16="http://schemas.microsoft.com/office/drawing/2014/main" id="{1E49734B-378A-4D04-A98A-A8533563D50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04895" y="4063830"/>
                  <a:ext cx="35496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Håndskrift 7">
                  <a:extLst>
                    <a:ext uri="{FF2B5EF4-FFF2-40B4-BE49-F238E27FC236}">
                      <a16:creationId xmlns:a16="http://schemas.microsoft.com/office/drawing/2014/main" id="{99C622ED-97D8-436B-95F7-FA5F832AE4D5}"/>
                    </a:ext>
                  </a:extLst>
                </p14:cNvPr>
                <p14:cNvContentPartPr/>
                <p14:nvPr/>
              </p14:nvContentPartPr>
              <p14:xfrm>
                <a:off x="3171775" y="3896070"/>
                <a:ext cx="105840" cy="664920"/>
              </p14:xfrm>
            </p:contentPart>
          </mc:Choice>
          <mc:Fallback xmlns="">
            <p:pic>
              <p:nvPicPr>
                <p:cNvPr id="8" name="Håndskrift 7">
                  <a:extLst>
                    <a:ext uri="{FF2B5EF4-FFF2-40B4-BE49-F238E27FC236}">
                      <a16:creationId xmlns:a16="http://schemas.microsoft.com/office/drawing/2014/main" id="{99C622ED-97D8-436B-95F7-FA5F832AE4D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62775" y="3887070"/>
                  <a:ext cx="123480" cy="68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Håndskrift 9">
                  <a:extLst>
                    <a:ext uri="{FF2B5EF4-FFF2-40B4-BE49-F238E27FC236}">
                      <a16:creationId xmlns:a16="http://schemas.microsoft.com/office/drawing/2014/main" id="{D62276D0-03F2-4E4F-B46F-A368B12666D0}"/>
                    </a:ext>
                  </a:extLst>
                </p14:cNvPr>
                <p14:cNvContentPartPr/>
                <p14:nvPr/>
              </p14:nvContentPartPr>
              <p14:xfrm>
                <a:off x="3078535" y="3835590"/>
                <a:ext cx="1481760" cy="795960"/>
              </p14:xfrm>
            </p:contentPart>
          </mc:Choice>
          <mc:Fallback xmlns="">
            <p:pic>
              <p:nvPicPr>
                <p:cNvPr id="10" name="Håndskrift 9">
                  <a:extLst>
                    <a:ext uri="{FF2B5EF4-FFF2-40B4-BE49-F238E27FC236}">
                      <a16:creationId xmlns:a16="http://schemas.microsoft.com/office/drawing/2014/main" id="{D62276D0-03F2-4E4F-B46F-A368B12666D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69535" y="3826590"/>
                  <a:ext cx="1499400" cy="81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228F1AA0-E39E-4A6E-A784-F41CFBD5ABE9}"/>
              </a:ext>
            </a:extLst>
          </p:cNvPr>
          <p:cNvGrpSpPr/>
          <p:nvPr/>
        </p:nvGrpSpPr>
        <p:grpSpPr>
          <a:xfrm>
            <a:off x="8554745" y="2580287"/>
            <a:ext cx="2712960" cy="797040"/>
            <a:chOff x="7175335" y="2371470"/>
            <a:chExt cx="2712960" cy="79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Håndskrift 11">
                  <a:extLst>
                    <a:ext uri="{FF2B5EF4-FFF2-40B4-BE49-F238E27FC236}">
                      <a16:creationId xmlns:a16="http://schemas.microsoft.com/office/drawing/2014/main" id="{2C0B071E-FC01-4001-BB82-5585529152E2}"/>
                    </a:ext>
                  </a:extLst>
                </p14:cNvPr>
                <p14:cNvContentPartPr/>
                <p14:nvPr/>
              </p14:nvContentPartPr>
              <p14:xfrm>
                <a:off x="7175335" y="2516910"/>
                <a:ext cx="423000" cy="523800"/>
              </p14:xfrm>
            </p:contentPart>
          </mc:Choice>
          <mc:Fallback xmlns="">
            <p:pic>
              <p:nvPicPr>
                <p:cNvPr id="12" name="Håndskrift 11">
                  <a:extLst>
                    <a:ext uri="{FF2B5EF4-FFF2-40B4-BE49-F238E27FC236}">
                      <a16:creationId xmlns:a16="http://schemas.microsoft.com/office/drawing/2014/main" id="{2C0B071E-FC01-4001-BB82-5585529152E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166335" y="2507910"/>
                  <a:ext cx="44064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Håndskrift 12">
                  <a:extLst>
                    <a:ext uri="{FF2B5EF4-FFF2-40B4-BE49-F238E27FC236}">
                      <a16:creationId xmlns:a16="http://schemas.microsoft.com/office/drawing/2014/main" id="{F8EB2095-BA80-44EF-A2DF-91CB208B2718}"/>
                    </a:ext>
                  </a:extLst>
                </p14:cNvPr>
                <p14:cNvContentPartPr/>
                <p14:nvPr/>
              </p14:nvContentPartPr>
              <p14:xfrm>
                <a:off x="8092255" y="2488830"/>
                <a:ext cx="22320" cy="600840"/>
              </p14:xfrm>
            </p:contentPart>
          </mc:Choice>
          <mc:Fallback xmlns="">
            <p:pic>
              <p:nvPicPr>
                <p:cNvPr id="13" name="Håndskrift 12">
                  <a:extLst>
                    <a:ext uri="{FF2B5EF4-FFF2-40B4-BE49-F238E27FC236}">
                      <a16:creationId xmlns:a16="http://schemas.microsoft.com/office/drawing/2014/main" id="{F8EB2095-BA80-44EF-A2DF-91CB208B271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083255" y="2479830"/>
                  <a:ext cx="39960" cy="61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Håndskrift 13">
                  <a:extLst>
                    <a:ext uri="{FF2B5EF4-FFF2-40B4-BE49-F238E27FC236}">
                      <a16:creationId xmlns:a16="http://schemas.microsoft.com/office/drawing/2014/main" id="{C46C09AA-5C58-47F7-9094-EA99EF1A76B6}"/>
                    </a:ext>
                  </a:extLst>
                </p14:cNvPr>
                <p14:cNvContentPartPr/>
                <p14:nvPr/>
              </p14:nvContentPartPr>
              <p14:xfrm>
                <a:off x="8056255" y="2371470"/>
                <a:ext cx="1832040" cy="797040"/>
              </p14:xfrm>
            </p:contentPart>
          </mc:Choice>
          <mc:Fallback xmlns="">
            <p:pic>
              <p:nvPicPr>
                <p:cNvPr id="14" name="Håndskrift 13">
                  <a:extLst>
                    <a:ext uri="{FF2B5EF4-FFF2-40B4-BE49-F238E27FC236}">
                      <a16:creationId xmlns:a16="http://schemas.microsoft.com/office/drawing/2014/main" id="{C46C09AA-5C58-47F7-9094-EA99EF1A76B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047255" y="2362470"/>
                  <a:ext cx="1849680" cy="81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2B5A3064-67CF-460F-BAFB-C0E4E9252566}"/>
              </a:ext>
            </a:extLst>
          </p:cNvPr>
          <p:cNvGrpSpPr/>
          <p:nvPr/>
        </p:nvGrpSpPr>
        <p:grpSpPr>
          <a:xfrm>
            <a:off x="4673993" y="5180847"/>
            <a:ext cx="2801160" cy="826560"/>
            <a:chOff x="7693015" y="5168310"/>
            <a:chExt cx="2801160" cy="82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Håndskrift 15">
                  <a:extLst>
                    <a:ext uri="{FF2B5EF4-FFF2-40B4-BE49-F238E27FC236}">
                      <a16:creationId xmlns:a16="http://schemas.microsoft.com/office/drawing/2014/main" id="{810E1BB9-9540-466E-8F5D-02DD07B73E73}"/>
                    </a:ext>
                  </a:extLst>
                </p14:cNvPr>
                <p14:cNvContentPartPr/>
                <p14:nvPr/>
              </p14:nvContentPartPr>
              <p14:xfrm>
                <a:off x="7693015" y="5168310"/>
                <a:ext cx="439920" cy="703800"/>
              </p14:xfrm>
            </p:contentPart>
          </mc:Choice>
          <mc:Fallback xmlns="">
            <p:pic>
              <p:nvPicPr>
                <p:cNvPr id="16" name="Håndskrift 15">
                  <a:extLst>
                    <a:ext uri="{FF2B5EF4-FFF2-40B4-BE49-F238E27FC236}">
                      <a16:creationId xmlns:a16="http://schemas.microsoft.com/office/drawing/2014/main" id="{810E1BB9-9540-466E-8F5D-02DD07B73E7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684015" y="5159310"/>
                  <a:ext cx="457560" cy="72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Håndskrift 16">
                  <a:extLst>
                    <a:ext uri="{FF2B5EF4-FFF2-40B4-BE49-F238E27FC236}">
                      <a16:creationId xmlns:a16="http://schemas.microsoft.com/office/drawing/2014/main" id="{CFA28844-C1E2-46D1-BCD0-3E41BB9F5F00}"/>
                    </a:ext>
                  </a:extLst>
                </p14:cNvPr>
                <p14:cNvContentPartPr/>
                <p14:nvPr/>
              </p14:nvContentPartPr>
              <p14:xfrm>
                <a:off x="8688775" y="5300430"/>
                <a:ext cx="77760" cy="618120"/>
              </p14:xfrm>
            </p:contentPart>
          </mc:Choice>
          <mc:Fallback xmlns="">
            <p:pic>
              <p:nvPicPr>
                <p:cNvPr id="17" name="Håndskrift 16">
                  <a:extLst>
                    <a:ext uri="{FF2B5EF4-FFF2-40B4-BE49-F238E27FC236}">
                      <a16:creationId xmlns:a16="http://schemas.microsoft.com/office/drawing/2014/main" id="{CFA28844-C1E2-46D1-BCD0-3E41BB9F5F0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79775" y="5291430"/>
                  <a:ext cx="95400" cy="63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Håndskrift 18">
                  <a:extLst>
                    <a:ext uri="{FF2B5EF4-FFF2-40B4-BE49-F238E27FC236}">
                      <a16:creationId xmlns:a16="http://schemas.microsoft.com/office/drawing/2014/main" id="{7ABCF304-66DF-4588-AFC6-E3D4F8D8EF41}"/>
                    </a:ext>
                  </a:extLst>
                </p14:cNvPr>
                <p14:cNvContentPartPr/>
                <p14:nvPr/>
              </p14:nvContentPartPr>
              <p14:xfrm>
                <a:off x="8764375" y="5315550"/>
                <a:ext cx="1729800" cy="679320"/>
              </p14:xfrm>
            </p:contentPart>
          </mc:Choice>
          <mc:Fallback xmlns="">
            <p:pic>
              <p:nvPicPr>
                <p:cNvPr id="19" name="Håndskrift 18">
                  <a:extLst>
                    <a:ext uri="{FF2B5EF4-FFF2-40B4-BE49-F238E27FC236}">
                      <a16:creationId xmlns:a16="http://schemas.microsoft.com/office/drawing/2014/main" id="{7ABCF304-66DF-4588-AFC6-E3D4F8D8EF4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755375" y="5306550"/>
                  <a:ext cx="1747440" cy="69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AFDFA825-D32C-4368-B50D-98902AB06577}"/>
              </a:ext>
            </a:extLst>
          </p:cNvPr>
          <p:cNvGrpSpPr/>
          <p:nvPr/>
        </p:nvGrpSpPr>
        <p:grpSpPr>
          <a:xfrm>
            <a:off x="2229575" y="3063672"/>
            <a:ext cx="290160" cy="370080"/>
            <a:chOff x="3274735" y="1440510"/>
            <a:chExt cx="29016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9" name="Håndskrift 8">
                  <a:extLst>
                    <a:ext uri="{FF2B5EF4-FFF2-40B4-BE49-F238E27FC236}">
                      <a16:creationId xmlns:a16="http://schemas.microsoft.com/office/drawing/2014/main" id="{0CFDF9A8-268B-4BBC-B37C-5D562F70A82F}"/>
                    </a:ext>
                  </a:extLst>
                </p14:cNvPr>
                <p14:cNvContentPartPr/>
                <p14:nvPr/>
              </p14:nvContentPartPr>
              <p14:xfrm>
                <a:off x="3274735" y="1440510"/>
                <a:ext cx="290160" cy="34560"/>
              </p14:xfrm>
            </p:contentPart>
          </mc:Choice>
          <mc:Fallback xmlns="">
            <p:pic>
              <p:nvPicPr>
                <p:cNvPr id="9" name="Håndskrift 8">
                  <a:extLst>
                    <a:ext uri="{FF2B5EF4-FFF2-40B4-BE49-F238E27FC236}">
                      <a16:creationId xmlns:a16="http://schemas.microsoft.com/office/drawing/2014/main" id="{0CFDF9A8-268B-4BBC-B37C-5D562F70A82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68615" y="1434390"/>
                  <a:ext cx="302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Håndskrift 17">
                  <a:extLst>
                    <a:ext uri="{FF2B5EF4-FFF2-40B4-BE49-F238E27FC236}">
                      <a16:creationId xmlns:a16="http://schemas.microsoft.com/office/drawing/2014/main" id="{8DF4C5FC-A7BE-487A-ABB9-B2E301B73AD8}"/>
                    </a:ext>
                  </a:extLst>
                </p14:cNvPr>
                <p14:cNvContentPartPr/>
                <p14:nvPr/>
              </p14:nvContentPartPr>
              <p14:xfrm>
                <a:off x="3292735" y="1501710"/>
                <a:ext cx="240120" cy="308880"/>
              </p14:xfrm>
            </p:contentPart>
          </mc:Choice>
          <mc:Fallback xmlns="">
            <p:pic>
              <p:nvPicPr>
                <p:cNvPr id="18" name="Håndskrift 17">
                  <a:extLst>
                    <a:ext uri="{FF2B5EF4-FFF2-40B4-BE49-F238E27FC236}">
                      <a16:creationId xmlns:a16="http://schemas.microsoft.com/office/drawing/2014/main" id="{8DF4C5FC-A7BE-487A-ABB9-B2E301B73AD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86615" y="1495590"/>
                  <a:ext cx="252360" cy="32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928E232A-4591-47A1-B0E1-4EC7D1159B1D}"/>
              </a:ext>
            </a:extLst>
          </p:cNvPr>
          <p:cNvGrpSpPr/>
          <p:nvPr/>
        </p:nvGrpSpPr>
        <p:grpSpPr>
          <a:xfrm>
            <a:off x="5722651" y="1152993"/>
            <a:ext cx="949320" cy="353160"/>
            <a:chOff x="3343135" y="4103070"/>
            <a:chExt cx="94932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Håndskrift 21">
                  <a:extLst>
                    <a:ext uri="{FF2B5EF4-FFF2-40B4-BE49-F238E27FC236}">
                      <a16:creationId xmlns:a16="http://schemas.microsoft.com/office/drawing/2014/main" id="{FFFE7DC5-98E3-4E2A-9C4C-5EB8AC49AE89}"/>
                    </a:ext>
                  </a:extLst>
                </p14:cNvPr>
                <p14:cNvContentPartPr/>
                <p14:nvPr/>
              </p14:nvContentPartPr>
              <p14:xfrm>
                <a:off x="3343135" y="4103070"/>
                <a:ext cx="290880" cy="7200"/>
              </p14:xfrm>
            </p:contentPart>
          </mc:Choice>
          <mc:Fallback xmlns="">
            <p:pic>
              <p:nvPicPr>
                <p:cNvPr id="22" name="Håndskrift 21">
                  <a:extLst>
                    <a:ext uri="{FF2B5EF4-FFF2-40B4-BE49-F238E27FC236}">
                      <a16:creationId xmlns:a16="http://schemas.microsoft.com/office/drawing/2014/main" id="{FFFE7DC5-98E3-4E2A-9C4C-5EB8AC49AE8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37015" y="4096950"/>
                  <a:ext cx="303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Håndskrift 22">
                  <a:extLst>
                    <a:ext uri="{FF2B5EF4-FFF2-40B4-BE49-F238E27FC236}">
                      <a16:creationId xmlns:a16="http://schemas.microsoft.com/office/drawing/2014/main" id="{1D636533-5716-4889-82FB-D80F1BA7E2EC}"/>
                    </a:ext>
                  </a:extLst>
                </p14:cNvPr>
                <p14:cNvContentPartPr/>
                <p14:nvPr/>
              </p14:nvContentPartPr>
              <p14:xfrm>
                <a:off x="3464455" y="4117470"/>
                <a:ext cx="62280" cy="328320"/>
              </p14:xfrm>
            </p:contentPart>
          </mc:Choice>
          <mc:Fallback xmlns="">
            <p:pic>
              <p:nvPicPr>
                <p:cNvPr id="23" name="Håndskrift 22">
                  <a:extLst>
                    <a:ext uri="{FF2B5EF4-FFF2-40B4-BE49-F238E27FC236}">
                      <a16:creationId xmlns:a16="http://schemas.microsoft.com/office/drawing/2014/main" id="{1D636533-5716-4889-82FB-D80F1BA7E2E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58335" y="4111350"/>
                  <a:ext cx="745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Håndskrift 23">
                  <a:extLst>
                    <a:ext uri="{FF2B5EF4-FFF2-40B4-BE49-F238E27FC236}">
                      <a16:creationId xmlns:a16="http://schemas.microsoft.com/office/drawing/2014/main" id="{CD9685D9-FB6B-4ED0-A591-926706746700}"/>
                    </a:ext>
                  </a:extLst>
                </p14:cNvPr>
                <p14:cNvContentPartPr/>
                <p14:nvPr/>
              </p14:nvContentPartPr>
              <p14:xfrm>
                <a:off x="3616015" y="4230870"/>
                <a:ext cx="194400" cy="225360"/>
              </p14:xfrm>
            </p:contentPart>
          </mc:Choice>
          <mc:Fallback xmlns="">
            <p:pic>
              <p:nvPicPr>
                <p:cNvPr id="24" name="Håndskrift 23">
                  <a:extLst>
                    <a:ext uri="{FF2B5EF4-FFF2-40B4-BE49-F238E27FC236}">
                      <a16:creationId xmlns:a16="http://schemas.microsoft.com/office/drawing/2014/main" id="{CD9685D9-FB6B-4ED0-A591-92670674670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09895" y="4224750"/>
                  <a:ext cx="2066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Håndskrift 24">
                  <a:extLst>
                    <a:ext uri="{FF2B5EF4-FFF2-40B4-BE49-F238E27FC236}">
                      <a16:creationId xmlns:a16="http://schemas.microsoft.com/office/drawing/2014/main" id="{ECD8C911-1925-45D6-8A18-97BC5508070A}"/>
                    </a:ext>
                  </a:extLst>
                </p14:cNvPr>
                <p14:cNvContentPartPr/>
                <p14:nvPr/>
              </p14:nvContentPartPr>
              <p14:xfrm>
                <a:off x="3835615" y="4250670"/>
                <a:ext cx="185400" cy="200160"/>
              </p14:xfrm>
            </p:contentPart>
          </mc:Choice>
          <mc:Fallback xmlns="">
            <p:pic>
              <p:nvPicPr>
                <p:cNvPr id="25" name="Håndskrift 24">
                  <a:extLst>
                    <a:ext uri="{FF2B5EF4-FFF2-40B4-BE49-F238E27FC236}">
                      <a16:creationId xmlns:a16="http://schemas.microsoft.com/office/drawing/2014/main" id="{ECD8C911-1925-45D6-8A18-97BC5508070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29495" y="4244550"/>
                  <a:ext cx="1976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Håndskrift 25">
                  <a:extLst>
                    <a:ext uri="{FF2B5EF4-FFF2-40B4-BE49-F238E27FC236}">
                      <a16:creationId xmlns:a16="http://schemas.microsoft.com/office/drawing/2014/main" id="{70F418C7-CD2C-425D-9C8A-1243BA1F4AB7}"/>
                    </a:ext>
                  </a:extLst>
                </p14:cNvPr>
                <p14:cNvContentPartPr/>
                <p14:nvPr/>
              </p14:nvContentPartPr>
              <p14:xfrm>
                <a:off x="4074295" y="4213950"/>
                <a:ext cx="218160" cy="234360"/>
              </p14:xfrm>
            </p:contentPart>
          </mc:Choice>
          <mc:Fallback xmlns="">
            <p:pic>
              <p:nvPicPr>
                <p:cNvPr id="26" name="Håndskrift 25">
                  <a:extLst>
                    <a:ext uri="{FF2B5EF4-FFF2-40B4-BE49-F238E27FC236}">
                      <a16:creationId xmlns:a16="http://schemas.microsoft.com/office/drawing/2014/main" id="{70F418C7-CD2C-425D-9C8A-1243BA1F4AB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68175" y="4207830"/>
                  <a:ext cx="23040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CEF5DB00-1FBE-49AC-8CDD-4A16544838C5}"/>
              </a:ext>
            </a:extLst>
          </p:cNvPr>
          <p:cNvGrpSpPr/>
          <p:nvPr/>
        </p:nvGrpSpPr>
        <p:grpSpPr>
          <a:xfrm>
            <a:off x="9726545" y="2796647"/>
            <a:ext cx="1486800" cy="376200"/>
            <a:chOff x="8347135" y="2587830"/>
            <a:chExt cx="1486800" cy="3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Håndskrift 27">
                  <a:extLst>
                    <a:ext uri="{FF2B5EF4-FFF2-40B4-BE49-F238E27FC236}">
                      <a16:creationId xmlns:a16="http://schemas.microsoft.com/office/drawing/2014/main" id="{0CE6BCDC-BD2A-4A87-AD29-1F176D866283}"/>
                    </a:ext>
                  </a:extLst>
                </p14:cNvPr>
                <p14:cNvContentPartPr/>
                <p14:nvPr/>
              </p14:nvContentPartPr>
              <p14:xfrm>
                <a:off x="8347135" y="2623830"/>
                <a:ext cx="180720" cy="23760"/>
              </p14:xfrm>
            </p:contentPart>
          </mc:Choice>
          <mc:Fallback xmlns="">
            <p:pic>
              <p:nvPicPr>
                <p:cNvPr id="28" name="Håndskrift 27">
                  <a:extLst>
                    <a:ext uri="{FF2B5EF4-FFF2-40B4-BE49-F238E27FC236}">
                      <a16:creationId xmlns:a16="http://schemas.microsoft.com/office/drawing/2014/main" id="{0CE6BCDC-BD2A-4A87-AD29-1F176D86628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41015" y="2617710"/>
                  <a:ext cx="192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Håndskrift 28">
                  <a:extLst>
                    <a:ext uri="{FF2B5EF4-FFF2-40B4-BE49-F238E27FC236}">
                      <a16:creationId xmlns:a16="http://schemas.microsoft.com/office/drawing/2014/main" id="{EA33594F-8985-4AC2-81EA-D9EF90B187AE}"/>
                    </a:ext>
                  </a:extLst>
                </p14:cNvPr>
                <p14:cNvContentPartPr/>
                <p14:nvPr/>
              </p14:nvContentPartPr>
              <p14:xfrm>
                <a:off x="8347135" y="2634270"/>
                <a:ext cx="204480" cy="329760"/>
              </p14:xfrm>
            </p:contentPart>
          </mc:Choice>
          <mc:Fallback xmlns="">
            <p:pic>
              <p:nvPicPr>
                <p:cNvPr id="29" name="Håndskrift 28">
                  <a:extLst>
                    <a:ext uri="{FF2B5EF4-FFF2-40B4-BE49-F238E27FC236}">
                      <a16:creationId xmlns:a16="http://schemas.microsoft.com/office/drawing/2014/main" id="{EA33594F-8985-4AC2-81EA-D9EF90B187A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341015" y="2628150"/>
                  <a:ext cx="2167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Håndskrift 29">
                  <a:extLst>
                    <a:ext uri="{FF2B5EF4-FFF2-40B4-BE49-F238E27FC236}">
                      <a16:creationId xmlns:a16="http://schemas.microsoft.com/office/drawing/2014/main" id="{A0C44953-618D-464C-9303-C49A65AB191B}"/>
                    </a:ext>
                  </a:extLst>
                </p14:cNvPr>
                <p14:cNvContentPartPr/>
                <p14:nvPr/>
              </p14:nvContentPartPr>
              <p14:xfrm>
                <a:off x="8685535" y="2856030"/>
                <a:ext cx="360" cy="3600"/>
              </p14:xfrm>
            </p:contentPart>
          </mc:Choice>
          <mc:Fallback xmlns="">
            <p:pic>
              <p:nvPicPr>
                <p:cNvPr id="30" name="Håndskrift 29">
                  <a:extLst>
                    <a:ext uri="{FF2B5EF4-FFF2-40B4-BE49-F238E27FC236}">
                      <a16:creationId xmlns:a16="http://schemas.microsoft.com/office/drawing/2014/main" id="{A0C44953-618D-464C-9303-C49A65AB191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679415" y="2849910"/>
                  <a:ext cx="126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Håndskrift 30">
                  <a:extLst>
                    <a:ext uri="{FF2B5EF4-FFF2-40B4-BE49-F238E27FC236}">
                      <a16:creationId xmlns:a16="http://schemas.microsoft.com/office/drawing/2014/main" id="{15EAE64C-FBC8-4136-9B33-9699AE90428C}"/>
                    </a:ext>
                  </a:extLst>
                </p14:cNvPr>
                <p14:cNvContentPartPr/>
                <p14:nvPr/>
              </p14:nvContentPartPr>
              <p14:xfrm>
                <a:off x="8814415" y="2609070"/>
                <a:ext cx="229320" cy="305280"/>
              </p14:xfrm>
            </p:contentPart>
          </mc:Choice>
          <mc:Fallback xmlns="">
            <p:pic>
              <p:nvPicPr>
                <p:cNvPr id="31" name="Håndskrift 30">
                  <a:extLst>
                    <a:ext uri="{FF2B5EF4-FFF2-40B4-BE49-F238E27FC236}">
                      <a16:creationId xmlns:a16="http://schemas.microsoft.com/office/drawing/2014/main" id="{15EAE64C-FBC8-4136-9B33-9699AE90428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808295" y="2602950"/>
                  <a:ext cx="2415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Håndskrift 32">
                  <a:extLst>
                    <a:ext uri="{FF2B5EF4-FFF2-40B4-BE49-F238E27FC236}">
                      <a16:creationId xmlns:a16="http://schemas.microsoft.com/office/drawing/2014/main" id="{5DB82542-7685-4F83-B25F-BEC814C4C7C6}"/>
                    </a:ext>
                  </a:extLst>
                </p14:cNvPr>
                <p14:cNvContentPartPr/>
                <p14:nvPr/>
              </p14:nvContentPartPr>
              <p14:xfrm>
                <a:off x="9117895" y="2587830"/>
                <a:ext cx="266760" cy="347040"/>
              </p14:xfrm>
            </p:contentPart>
          </mc:Choice>
          <mc:Fallback xmlns="">
            <p:pic>
              <p:nvPicPr>
                <p:cNvPr id="33" name="Håndskrift 32">
                  <a:extLst>
                    <a:ext uri="{FF2B5EF4-FFF2-40B4-BE49-F238E27FC236}">
                      <a16:creationId xmlns:a16="http://schemas.microsoft.com/office/drawing/2014/main" id="{5DB82542-7685-4F83-B25F-BEC814C4C7C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111775" y="2581710"/>
                  <a:ext cx="27900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Håndskrift 33">
                  <a:extLst>
                    <a:ext uri="{FF2B5EF4-FFF2-40B4-BE49-F238E27FC236}">
                      <a16:creationId xmlns:a16="http://schemas.microsoft.com/office/drawing/2014/main" id="{90D54403-6ED5-47BD-A801-9B17300A70C7}"/>
                    </a:ext>
                  </a:extLst>
                </p14:cNvPr>
                <p14:cNvContentPartPr/>
                <p14:nvPr/>
              </p14:nvContentPartPr>
              <p14:xfrm>
                <a:off x="9530095" y="2598270"/>
                <a:ext cx="303840" cy="363600"/>
              </p14:xfrm>
            </p:contentPart>
          </mc:Choice>
          <mc:Fallback xmlns="">
            <p:pic>
              <p:nvPicPr>
                <p:cNvPr id="34" name="Håndskrift 33">
                  <a:extLst>
                    <a:ext uri="{FF2B5EF4-FFF2-40B4-BE49-F238E27FC236}">
                      <a16:creationId xmlns:a16="http://schemas.microsoft.com/office/drawing/2014/main" id="{90D54403-6ED5-47BD-A801-9B17300A70C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523975" y="2592150"/>
                  <a:ext cx="316080" cy="37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e 51">
            <a:extLst>
              <a:ext uri="{FF2B5EF4-FFF2-40B4-BE49-F238E27FC236}">
                <a16:creationId xmlns:a16="http://schemas.microsoft.com/office/drawing/2014/main" id="{7F00B526-C801-4DB8-9F22-02840BAE761D}"/>
              </a:ext>
            </a:extLst>
          </p:cNvPr>
          <p:cNvGrpSpPr/>
          <p:nvPr/>
        </p:nvGrpSpPr>
        <p:grpSpPr>
          <a:xfrm>
            <a:off x="5087993" y="3839127"/>
            <a:ext cx="1163520" cy="414360"/>
            <a:chOff x="9896575" y="3911910"/>
            <a:chExt cx="1163520" cy="4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Håndskrift 41">
                  <a:extLst>
                    <a:ext uri="{FF2B5EF4-FFF2-40B4-BE49-F238E27FC236}">
                      <a16:creationId xmlns:a16="http://schemas.microsoft.com/office/drawing/2014/main" id="{6BF88BD3-536D-412D-B028-8A8EE4265262}"/>
                    </a:ext>
                  </a:extLst>
                </p14:cNvPr>
                <p14:cNvContentPartPr/>
                <p14:nvPr/>
              </p14:nvContentPartPr>
              <p14:xfrm>
                <a:off x="9896575" y="3925590"/>
                <a:ext cx="59760" cy="177840"/>
              </p14:xfrm>
            </p:contentPart>
          </mc:Choice>
          <mc:Fallback xmlns="">
            <p:pic>
              <p:nvPicPr>
                <p:cNvPr id="42" name="Håndskrift 41">
                  <a:extLst>
                    <a:ext uri="{FF2B5EF4-FFF2-40B4-BE49-F238E27FC236}">
                      <a16:creationId xmlns:a16="http://schemas.microsoft.com/office/drawing/2014/main" id="{6BF88BD3-536D-412D-B028-8A8EE426526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890455" y="3919470"/>
                  <a:ext cx="720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Håndskrift 42">
                  <a:extLst>
                    <a:ext uri="{FF2B5EF4-FFF2-40B4-BE49-F238E27FC236}">
                      <a16:creationId xmlns:a16="http://schemas.microsoft.com/office/drawing/2014/main" id="{CFAE7ABA-9A53-47F7-8FD2-64E0D581AC70}"/>
                    </a:ext>
                  </a:extLst>
                </p14:cNvPr>
                <p14:cNvContentPartPr/>
                <p14:nvPr/>
              </p14:nvContentPartPr>
              <p14:xfrm>
                <a:off x="9975055" y="3911910"/>
                <a:ext cx="60840" cy="165960"/>
              </p14:xfrm>
            </p:contentPart>
          </mc:Choice>
          <mc:Fallback xmlns="">
            <p:pic>
              <p:nvPicPr>
                <p:cNvPr id="43" name="Håndskrift 42">
                  <a:extLst>
                    <a:ext uri="{FF2B5EF4-FFF2-40B4-BE49-F238E27FC236}">
                      <a16:creationId xmlns:a16="http://schemas.microsoft.com/office/drawing/2014/main" id="{CFAE7ABA-9A53-47F7-8FD2-64E0D581AC7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968935" y="3905790"/>
                  <a:ext cx="73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" name="Håndskrift 44">
                  <a:extLst>
                    <a:ext uri="{FF2B5EF4-FFF2-40B4-BE49-F238E27FC236}">
                      <a16:creationId xmlns:a16="http://schemas.microsoft.com/office/drawing/2014/main" id="{E6BEBD14-5504-4320-AA54-952361DE1414}"/>
                    </a:ext>
                  </a:extLst>
                </p14:cNvPr>
                <p14:cNvContentPartPr/>
                <p14:nvPr/>
              </p14:nvContentPartPr>
              <p14:xfrm>
                <a:off x="10179175" y="3977430"/>
                <a:ext cx="70200" cy="348840"/>
              </p14:xfrm>
            </p:contentPart>
          </mc:Choice>
          <mc:Fallback xmlns="">
            <p:pic>
              <p:nvPicPr>
                <p:cNvPr id="45" name="Håndskrift 44">
                  <a:extLst>
                    <a:ext uri="{FF2B5EF4-FFF2-40B4-BE49-F238E27FC236}">
                      <a16:creationId xmlns:a16="http://schemas.microsoft.com/office/drawing/2014/main" id="{E6BEBD14-5504-4320-AA54-952361DE141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173055" y="3971310"/>
                  <a:ext cx="824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Håndskrift 45">
                  <a:extLst>
                    <a:ext uri="{FF2B5EF4-FFF2-40B4-BE49-F238E27FC236}">
                      <a16:creationId xmlns:a16="http://schemas.microsoft.com/office/drawing/2014/main" id="{4F399E62-3BBB-47D8-A143-842AC78453EF}"/>
                    </a:ext>
                  </a:extLst>
                </p14:cNvPr>
                <p14:cNvContentPartPr/>
                <p14:nvPr/>
              </p14:nvContentPartPr>
              <p14:xfrm>
                <a:off x="10228495" y="4140870"/>
                <a:ext cx="128520" cy="39600"/>
              </p14:xfrm>
            </p:contentPart>
          </mc:Choice>
          <mc:Fallback xmlns="">
            <p:pic>
              <p:nvPicPr>
                <p:cNvPr id="46" name="Håndskrift 45">
                  <a:extLst>
                    <a:ext uri="{FF2B5EF4-FFF2-40B4-BE49-F238E27FC236}">
                      <a16:creationId xmlns:a16="http://schemas.microsoft.com/office/drawing/2014/main" id="{4F399E62-3BBB-47D8-A143-842AC78453E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222375" y="4134750"/>
                  <a:ext cx="1407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Håndskrift 46">
                  <a:extLst>
                    <a:ext uri="{FF2B5EF4-FFF2-40B4-BE49-F238E27FC236}">
                      <a16:creationId xmlns:a16="http://schemas.microsoft.com/office/drawing/2014/main" id="{D8AC939F-A96C-46CC-B906-77A48B76095B}"/>
                    </a:ext>
                  </a:extLst>
                </p14:cNvPr>
                <p14:cNvContentPartPr/>
                <p14:nvPr/>
              </p14:nvContentPartPr>
              <p14:xfrm>
                <a:off x="10336135" y="4036830"/>
                <a:ext cx="78120" cy="266040"/>
              </p14:xfrm>
            </p:contentPart>
          </mc:Choice>
          <mc:Fallback xmlns="">
            <p:pic>
              <p:nvPicPr>
                <p:cNvPr id="47" name="Håndskrift 46">
                  <a:extLst>
                    <a:ext uri="{FF2B5EF4-FFF2-40B4-BE49-F238E27FC236}">
                      <a16:creationId xmlns:a16="http://schemas.microsoft.com/office/drawing/2014/main" id="{D8AC939F-A96C-46CC-B906-77A48B76095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330015" y="4030710"/>
                  <a:ext cx="903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Håndskrift 47">
                  <a:extLst>
                    <a:ext uri="{FF2B5EF4-FFF2-40B4-BE49-F238E27FC236}">
                      <a16:creationId xmlns:a16="http://schemas.microsoft.com/office/drawing/2014/main" id="{30EBC729-184A-4F24-96FE-E8EDEA8A994E}"/>
                    </a:ext>
                  </a:extLst>
                </p14:cNvPr>
                <p14:cNvContentPartPr/>
                <p14:nvPr/>
              </p14:nvContentPartPr>
              <p14:xfrm>
                <a:off x="10452775" y="4126830"/>
                <a:ext cx="127440" cy="172440"/>
              </p14:xfrm>
            </p:contentPart>
          </mc:Choice>
          <mc:Fallback xmlns="">
            <p:pic>
              <p:nvPicPr>
                <p:cNvPr id="48" name="Håndskrift 47">
                  <a:extLst>
                    <a:ext uri="{FF2B5EF4-FFF2-40B4-BE49-F238E27FC236}">
                      <a16:creationId xmlns:a16="http://schemas.microsoft.com/office/drawing/2014/main" id="{30EBC729-184A-4F24-96FE-E8EDEA8A994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446655" y="4120710"/>
                  <a:ext cx="139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Håndskrift 48">
                  <a:extLst>
                    <a:ext uri="{FF2B5EF4-FFF2-40B4-BE49-F238E27FC236}">
                      <a16:creationId xmlns:a16="http://schemas.microsoft.com/office/drawing/2014/main" id="{5DAF3283-8ED0-4C11-BB76-80DED2236E20}"/>
                    </a:ext>
                  </a:extLst>
                </p14:cNvPr>
                <p14:cNvContentPartPr/>
                <p14:nvPr/>
              </p14:nvContentPartPr>
              <p14:xfrm>
                <a:off x="10651495" y="4019550"/>
                <a:ext cx="55080" cy="292680"/>
              </p14:xfrm>
            </p:contentPart>
          </mc:Choice>
          <mc:Fallback xmlns="">
            <p:pic>
              <p:nvPicPr>
                <p:cNvPr id="49" name="Håndskrift 48">
                  <a:extLst>
                    <a:ext uri="{FF2B5EF4-FFF2-40B4-BE49-F238E27FC236}">
                      <a16:creationId xmlns:a16="http://schemas.microsoft.com/office/drawing/2014/main" id="{5DAF3283-8ED0-4C11-BB76-80DED2236E2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645375" y="4013430"/>
                  <a:ext cx="673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Håndskrift 49">
                  <a:extLst>
                    <a:ext uri="{FF2B5EF4-FFF2-40B4-BE49-F238E27FC236}">
                      <a16:creationId xmlns:a16="http://schemas.microsoft.com/office/drawing/2014/main" id="{0AF0164F-8097-4A20-A40E-FDF9D567F059}"/>
                    </a:ext>
                  </a:extLst>
                </p14:cNvPr>
                <p14:cNvContentPartPr/>
                <p14:nvPr/>
              </p14:nvContentPartPr>
              <p14:xfrm>
                <a:off x="10782175" y="3947910"/>
                <a:ext cx="50040" cy="362880"/>
              </p14:xfrm>
            </p:contentPart>
          </mc:Choice>
          <mc:Fallback xmlns="">
            <p:pic>
              <p:nvPicPr>
                <p:cNvPr id="50" name="Håndskrift 49">
                  <a:extLst>
                    <a:ext uri="{FF2B5EF4-FFF2-40B4-BE49-F238E27FC236}">
                      <a16:creationId xmlns:a16="http://schemas.microsoft.com/office/drawing/2014/main" id="{0AF0164F-8097-4A20-A40E-FDF9D567F05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776055" y="3941790"/>
                  <a:ext cx="6228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Håndskrift 50">
                  <a:extLst>
                    <a:ext uri="{FF2B5EF4-FFF2-40B4-BE49-F238E27FC236}">
                      <a16:creationId xmlns:a16="http://schemas.microsoft.com/office/drawing/2014/main" id="{FB63A5F4-A860-4920-A8D1-4275F62987DB}"/>
                    </a:ext>
                  </a:extLst>
                </p14:cNvPr>
                <p14:cNvContentPartPr/>
                <p14:nvPr/>
              </p14:nvContentPartPr>
              <p14:xfrm>
                <a:off x="10895215" y="4122510"/>
                <a:ext cx="164880" cy="174960"/>
              </p14:xfrm>
            </p:contentPart>
          </mc:Choice>
          <mc:Fallback xmlns="">
            <p:pic>
              <p:nvPicPr>
                <p:cNvPr id="51" name="Håndskrift 50">
                  <a:extLst>
                    <a:ext uri="{FF2B5EF4-FFF2-40B4-BE49-F238E27FC236}">
                      <a16:creationId xmlns:a16="http://schemas.microsoft.com/office/drawing/2014/main" id="{FB63A5F4-A860-4920-A8D1-4275F62987D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889095" y="4116390"/>
                  <a:ext cx="17712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9868AF27-3E27-4413-AAE1-9C7566FFA190}"/>
              </a:ext>
            </a:extLst>
          </p:cNvPr>
          <p:cNvGrpSpPr/>
          <p:nvPr/>
        </p:nvGrpSpPr>
        <p:grpSpPr>
          <a:xfrm>
            <a:off x="6488229" y="3796430"/>
            <a:ext cx="952920" cy="447480"/>
            <a:chOff x="11217415" y="3819030"/>
            <a:chExt cx="95292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Håndskrift 52">
                  <a:extLst>
                    <a:ext uri="{FF2B5EF4-FFF2-40B4-BE49-F238E27FC236}">
                      <a16:creationId xmlns:a16="http://schemas.microsoft.com/office/drawing/2014/main" id="{F0100435-B2A6-4B13-A4EE-3F09D1CA5509}"/>
                    </a:ext>
                  </a:extLst>
                </p14:cNvPr>
                <p14:cNvContentPartPr/>
                <p14:nvPr/>
              </p14:nvContentPartPr>
              <p14:xfrm>
                <a:off x="11217415" y="3968430"/>
                <a:ext cx="255240" cy="287640"/>
              </p14:xfrm>
            </p:contentPart>
          </mc:Choice>
          <mc:Fallback xmlns="">
            <p:pic>
              <p:nvPicPr>
                <p:cNvPr id="53" name="Håndskrift 52">
                  <a:extLst>
                    <a:ext uri="{FF2B5EF4-FFF2-40B4-BE49-F238E27FC236}">
                      <a16:creationId xmlns:a16="http://schemas.microsoft.com/office/drawing/2014/main" id="{F0100435-B2A6-4B13-A4EE-3F09D1CA550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211295" y="3962310"/>
                  <a:ext cx="2674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Håndskrift 53">
                  <a:extLst>
                    <a:ext uri="{FF2B5EF4-FFF2-40B4-BE49-F238E27FC236}">
                      <a16:creationId xmlns:a16="http://schemas.microsoft.com/office/drawing/2014/main" id="{5000BB2D-6E0C-48D0-9D6C-146AC0DD3C3A}"/>
                    </a:ext>
                  </a:extLst>
                </p14:cNvPr>
                <p14:cNvContentPartPr/>
                <p14:nvPr/>
              </p14:nvContentPartPr>
              <p14:xfrm>
                <a:off x="11475535" y="4068150"/>
                <a:ext cx="113040" cy="198360"/>
              </p14:xfrm>
            </p:contentPart>
          </mc:Choice>
          <mc:Fallback xmlns="">
            <p:pic>
              <p:nvPicPr>
                <p:cNvPr id="54" name="Håndskrift 53">
                  <a:extLst>
                    <a:ext uri="{FF2B5EF4-FFF2-40B4-BE49-F238E27FC236}">
                      <a16:creationId xmlns:a16="http://schemas.microsoft.com/office/drawing/2014/main" id="{5000BB2D-6E0C-48D0-9D6C-146AC0DD3C3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469415" y="4062030"/>
                  <a:ext cx="1252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Håndskrift 54">
                  <a:extLst>
                    <a:ext uri="{FF2B5EF4-FFF2-40B4-BE49-F238E27FC236}">
                      <a16:creationId xmlns:a16="http://schemas.microsoft.com/office/drawing/2014/main" id="{B43EEAC1-575F-42EC-A945-2003B5F080C8}"/>
                    </a:ext>
                  </a:extLst>
                </p14:cNvPr>
                <p14:cNvContentPartPr/>
                <p14:nvPr/>
              </p14:nvContentPartPr>
              <p14:xfrm>
                <a:off x="11660575" y="4071030"/>
                <a:ext cx="68400" cy="194400"/>
              </p14:xfrm>
            </p:contentPart>
          </mc:Choice>
          <mc:Fallback xmlns="">
            <p:pic>
              <p:nvPicPr>
                <p:cNvPr id="55" name="Håndskrift 54">
                  <a:extLst>
                    <a:ext uri="{FF2B5EF4-FFF2-40B4-BE49-F238E27FC236}">
                      <a16:creationId xmlns:a16="http://schemas.microsoft.com/office/drawing/2014/main" id="{B43EEAC1-575F-42EC-A945-2003B5F080C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654455" y="4064910"/>
                  <a:ext cx="806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Håndskrift 55">
                  <a:extLst>
                    <a:ext uri="{FF2B5EF4-FFF2-40B4-BE49-F238E27FC236}">
                      <a16:creationId xmlns:a16="http://schemas.microsoft.com/office/drawing/2014/main" id="{AD909CFD-2177-4B5F-8E8F-FCAEDB9EC8B9}"/>
                    </a:ext>
                  </a:extLst>
                </p14:cNvPr>
                <p14:cNvContentPartPr/>
                <p14:nvPr/>
              </p14:nvContentPartPr>
              <p14:xfrm>
                <a:off x="11798455" y="3918390"/>
                <a:ext cx="26280" cy="328680"/>
              </p14:xfrm>
            </p:contentPart>
          </mc:Choice>
          <mc:Fallback xmlns="">
            <p:pic>
              <p:nvPicPr>
                <p:cNvPr id="56" name="Håndskrift 55">
                  <a:extLst>
                    <a:ext uri="{FF2B5EF4-FFF2-40B4-BE49-F238E27FC236}">
                      <a16:creationId xmlns:a16="http://schemas.microsoft.com/office/drawing/2014/main" id="{AD909CFD-2177-4B5F-8E8F-FCAEDB9EC8B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792335" y="3912270"/>
                  <a:ext cx="385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Håndskrift 56">
                  <a:extLst>
                    <a:ext uri="{FF2B5EF4-FFF2-40B4-BE49-F238E27FC236}">
                      <a16:creationId xmlns:a16="http://schemas.microsoft.com/office/drawing/2014/main" id="{1C783572-FA99-4DBF-8A46-AF2D197AAA2E}"/>
                    </a:ext>
                  </a:extLst>
                </p14:cNvPr>
                <p14:cNvContentPartPr/>
                <p14:nvPr/>
              </p14:nvContentPartPr>
              <p14:xfrm>
                <a:off x="11853535" y="3833070"/>
                <a:ext cx="188640" cy="387720"/>
              </p14:xfrm>
            </p:contentPart>
          </mc:Choice>
          <mc:Fallback xmlns="">
            <p:pic>
              <p:nvPicPr>
                <p:cNvPr id="57" name="Håndskrift 56">
                  <a:extLst>
                    <a:ext uri="{FF2B5EF4-FFF2-40B4-BE49-F238E27FC236}">
                      <a16:creationId xmlns:a16="http://schemas.microsoft.com/office/drawing/2014/main" id="{1C783572-FA99-4DBF-8A46-AF2D197AAA2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847415" y="3826950"/>
                  <a:ext cx="2008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Håndskrift 57">
                  <a:extLst>
                    <a:ext uri="{FF2B5EF4-FFF2-40B4-BE49-F238E27FC236}">
                      <a16:creationId xmlns:a16="http://schemas.microsoft.com/office/drawing/2014/main" id="{0A6E57C1-4821-4CA5-B79E-3BDFD0C3CE18}"/>
                    </a:ext>
                  </a:extLst>
                </p14:cNvPr>
                <p14:cNvContentPartPr/>
                <p14:nvPr/>
              </p14:nvContentPartPr>
              <p14:xfrm>
                <a:off x="12119575" y="3819030"/>
                <a:ext cx="12240" cy="99360"/>
              </p14:xfrm>
            </p:contentPart>
          </mc:Choice>
          <mc:Fallback xmlns="">
            <p:pic>
              <p:nvPicPr>
                <p:cNvPr id="58" name="Håndskrift 57">
                  <a:extLst>
                    <a:ext uri="{FF2B5EF4-FFF2-40B4-BE49-F238E27FC236}">
                      <a16:creationId xmlns:a16="http://schemas.microsoft.com/office/drawing/2014/main" id="{0A6E57C1-4821-4CA5-B79E-3BDFD0C3CE1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2113455" y="3812910"/>
                  <a:ext cx="244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Håndskrift 58">
                  <a:extLst>
                    <a:ext uri="{FF2B5EF4-FFF2-40B4-BE49-F238E27FC236}">
                      <a16:creationId xmlns:a16="http://schemas.microsoft.com/office/drawing/2014/main" id="{CB6799CC-9291-41AF-9CEE-20B864FAA81A}"/>
                    </a:ext>
                  </a:extLst>
                </p14:cNvPr>
                <p14:cNvContentPartPr/>
                <p14:nvPr/>
              </p14:nvContentPartPr>
              <p14:xfrm>
                <a:off x="12152695" y="3849990"/>
                <a:ext cx="17640" cy="112320"/>
              </p14:xfrm>
            </p:contentPart>
          </mc:Choice>
          <mc:Fallback xmlns="">
            <p:pic>
              <p:nvPicPr>
                <p:cNvPr id="59" name="Håndskrift 58">
                  <a:extLst>
                    <a:ext uri="{FF2B5EF4-FFF2-40B4-BE49-F238E27FC236}">
                      <a16:creationId xmlns:a16="http://schemas.microsoft.com/office/drawing/2014/main" id="{CB6799CC-9291-41AF-9CEE-20B864FAA81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2146575" y="3843870"/>
                  <a:ext cx="29880" cy="12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2" name="Håndskrift 61">
                <a:extLst>
                  <a:ext uri="{FF2B5EF4-FFF2-40B4-BE49-F238E27FC236}">
                    <a16:creationId xmlns:a16="http://schemas.microsoft.com/office/drawing/2014/main" id="{893C66C7-8B6E-4B08-B34F-D0666337CDCD}"/>
                  </a:ext>
                </a:extLst>
              </p14:cNvPr>
              <p14:cNvContentPartPr/>
              <p14:nvPr/>
            </p14:nvContentPartPr>
            <p14:xfrm>
              <a:off x="6309535" y="4375950"/>
              <a:ext cx="275040" cy="1023840"/>
            </p14:xfrm>
          </p:contentPart>
        </mc:Choice>
        <mc:Fallback xmlns="">
          <p:pic>
            <p:nvPicPr>
              <p:cNvPr id="62" name="Håndskrift 61">
                <a:extLst>
                  <a:ext uri="{FF2B5EF4-FFF2-40B4-BE49-F238E27FC236}">
                    <a16:creationId xmlns:a16="http://schemas.microsoft.com/office/drawing/2014/main" id="{893C66C7-8B6E-4B08-B34F-D0666337CDC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303415" y="4369830"/>
                <a:ext cx="287280" cy="103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uppe 86">
            <a:extLst>
              <a:ext uri="{FF2B5EF4-FFF2-40B4-BE49-F238E27FC236}">
                <a16:creationId xmlns:a16="http://schemas.microsoft.com/office/drawing/2014/main" id="{87683BFB-91F1-4AF4-8961-8DEA11DF41D6}"/>
              </a:ext>
            </a:extLst>
          </p:cNvPr>
          <p:cNvGrpSpPr/>
          <p:nvPr/>
        </p:nvGrpSpPr>
        <p:grpSpPr>
          <a:xfrm>
            <a:off x="4886095" y="1904550"/>
            <a:ext cx="783360" cy="374400"/>
            <a:chOff x="4886095" y="1904550"/>
            <a:chExt cx="783360" cy="37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0" name="Håndskrift 69">
                  <a:extLst>
                    <a:ext uri="{FF2B5EF4-FFF2-40B4-BE49-F238E27FC236}">
                      <a16:creationId xmlns:a16="http://schemas.microsoft.com/office/drawing/2014/main" id="{794BBB8D-3BC6-434A-A27B-FC92AD814EEE}"/>
                    </a:ext>
                  </a:extLst>
                </p14:cNvPr>
                <p14:cNvContentPartPr/>
                <p14:nvPr/>
              </p14:nvContentPartPr>
              <p14:xfrm>
                <a:off x="4886095" y="1904550"/>
                <a:ext cx="127440" cy="229680"/>
              </p14:xfrm>
            </p:contentPart>
          </mc:Choice>
          <mc:Fallback xmlns="">
            <p:pic>
              <p:nvPicPr>
                <p:cNvPr id="70" name="Håndskrift 69">
                  <a:extLst>
                    <a:ext uri="{FF2B5EF4-FFF2-40B4-BE49-F238E27FC236}">
                      <a16:creationId xmlns:a16="http://schemas.microsoft.com/office/drawing/2014/main" id="{794BBB8D-3BC6-434A-A27B-FC92AD814EE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879975" y="1898430"/>
                  <a:ext cx="1396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1" name="Håndskrift 70">
                  <a:extLst>
                    <a:ext uri="{FF2B5EF4-FFF2-40B4-BE49-F238E27FC236}">
                      <a16:creationId xmlns:a16="http://schemas.microsoft.com/office/drawing/2014/main" id="{C3BE9BED-F053-4567-B7B8-B3E0BB451373}"/>
                    </a:ext>
                  </a:extLst>
                </p14:cNvPr>
                <p14:cNvContentPartPr/>
                <p14:nvPr/>
              </p14:nvContentPartPr>
              <p14:xfrm>
                <a:off x="4906615" y="1994910"/>
                <a:ext cx="92160" cy="19800"/>
              </p14:xfrm>
            </p:contentPart>
          </mc:Choice>
          <mc:Fallback xmlns="">
            <p:pic>
              <p:nvPicPr>
                <p:cNvPr id="71" name="Håndskrift 70">
                  <a:extLst>
                    <a:ext uri="{FF2B5EF4-FFF2-40B4-BE49-F238E27FC236}">
                      <a16:creationId xmlns:a16="http://schemas.microsoft.com/office/drawing/2014/main" id="{C3BE9BED-F053-4567-B7B8-B3E0BB45137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00495" y="1988790"/>
                  <a:ext cx="104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2" name="Håndskrift 71">
                  <a:extLst>
                    <a:ext uri="{FF2B5EF4-FFF2-40B4-BE49-F238E27FC236}">
                      <a16:creationId xmlns:a16="http://schemas.microsoft.com/office/drawing/2014/main" id="{AC8DC0BF-DF18-47A9-9412-010E26EF1D02}"/>
                    </a:ext>
                  </a:extLst>
                </p14:cNvPr>
                <p14:cNvContentPartPr/>
                <p14:nvPr/>
              </p14:nvContentPartPr>
              <p14:xfrm>
                <a:off x="5020015" y="1975830"/>
                <a:ext cx="124920" cy="303120"/>
              </p14:xfrm>
            </p:contentPart>
          </mc:Choice>
          <mc:Fallback xmlns="">
            <p:pic>
              <p:nvPicPr>
                <p:cNvPr id="72" name="Håndskrift 71">
                  <a:extLst>
                    <a:ext uri="{FF2B5EF4-FFF2-40B4-BE49-F238E27FC236}">
                      <a16:creationId xmlns:a16="http://schemas.microsoft.com/office/drawing/2014/main" id="{AC8DC0BF-DF18-47A9-9412-010E26EF1D0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013895" y="1969710"/>
                  <a:ext cx="1371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3" name="Håndskrift 72">
                  <a:extLst>
                    <a:ext uri="{FF2B5EF4-FFF2-40B4-BE49-F238E27FC236}">
                      <a16:creationId xmlns:a16="http://schemas.microsoft.com/office/drawing/2014/main" id="{3B221A7E-2720-4F05-87C4-45B71D256F88}"/>
                    </a:ext>
                  </a:extLst>
                </p14:cNvPr>
                <p14:cNvContentPartPr/>
                <p14:nvPr/>
              </p14:nvContentPartPr>
              <p14:xfrm>
                <a:off x="5194615" y="1928310"/>
                <a:ext cx="50760" cy="240840"/>
              </p14:xfrm>
            </p:contentPart>
          </mc:Choice>
          <mc:Fallback xmlns="">
            <p:pic>
              <p:nvPicPr>
                <p:cNvPr id="73" name="Håndskrift 72">
                  <a:extLst>
                    <a:ext uri="{FF2B5EF4-FFF2-40B4-BE49-F238E27FC236}">
                      <a16:creationId xmlns:a16="http://schemas.microsoft.com/office/drawing/2014/main" id="{3B221A7E-2720-4F05-87C4-45B71D256F8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188495" y="1922190"/>
                  <a:ext cx="630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4" name="Håndskrift 73">
                  <a:extLst>
                    <a:ext uri="{FF2B5EF4-FFF2-40B4-BE49-F238E27FC236}">
                      <a16:creationId xmlns:a16="http://schemas.microsoft.com/office/drawing/2014/main" id="{E851BEAE-C470-4BB2-9AEE-3A0F70A00544}"/>
                    </a:ext>
                  </a:extLst>
                </p14:cNvPr>
                <p14:cNvContentPartPr/>
                <p14:nvPr/>
              </p14:nvContentPartPr>
              <p14:xfrm>
                <a:off x="5223775" y="1913910"/>
                <a:ext cx="82440" cy="139320"/>
              </p14:xfrm>
            </p:contentPart>
          </mc:Choice>
          <mc:Fallback xmlns="">
            <p:pic>
              <p:nvPicPr>
                <p:cNvPr id="74" name="Håndskrift 73">
                  <a:extLst>
                    <a:ext uri="{FF2B5EF4-FFF2-40B4-BE49-F238E27FC236}">
                      <a16:creationId xmlns:a16="http://schemas.microsoft.com/office/drawing/2014/main" id="{E851BEAE-C470-4BB2-9AEE-3A0F70A0054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17655" y="1907790"/>
                  <a:ext cx="94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5" name="Håndskrift 74">
                  <a:extLst>
                    <a:ext uri="{FF2B5EF4-FFF2-40B4-BE49-F238E27FC236}">
                      <a16:creationId xmlns:a16="http://schemas.microsoft.com/office/drawing/2014/main" id="{E5470B90-45C3-4D31-B333-66E5966FCFD1}"/>
                    </a:ext>
                  </a:extLst>
                </p14:cNvPr>
                <p14:cNvContentPartPr/>
                <p14:nvPr/>
              </p14:nvContentPartPr>
              <p14:xfrm>
                <a:off x="5358415" y="1909230"/>
                <a:ext cx="109080" cy="177840"/>
              </p14:xfrm>
            </p:contentPart>
          </mc:Choice>
          <mc:Fallback xmlns="">
            <p:pic>
              <p:nvPicPr>
                <p:cNvPr id="75" name="Håndskrift 74">
                  <a:extLst>
                    <a:ext uri="{FF2B5EF4-FFF2-40B4-BE49-F238E27FC236}">
                      <a16:creationId xmlns:a16="http://schemas.microsoft.com/office/drawing/2014/main" id="{E5470B90-45C3-4D31-B333-66E5966FCFD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352295" y="1903110"/>
                  <a:ext cx="1213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6" name="Håndskrift 75">
                  <a:extLst>
                    <a:ext uri="{FF2B5EF4-FFF2-40B4-BE49-F238E27FC236}">
                      <a16:creationId xmlns:a16="http://schemas.microsoft.com/office/drawing/2014/main" id="{026776C2-804A-4EEC-A130-8BA76F9D079A}"/>
                    </a:ext>
                  </a:extLst>
                </p14:cNvPr>
                <p14:cNvContentPartPr/>
                <p14:nvPr/>
              </p14:nvContentPartPr>
              <p14:xfrm>
                <a:off x="5562535" y="1920750"/>
                <a:ext cx="58680" cy="9360"/>
              </p14:xfrm>
            </p:contentPart>
          </mc:Choice>
          <mc:Fallback xmlns="">
            <p:pic>
              <p:nvPicPr>
                <p:cNvPr id="76" name="Håndskrift 75">
                  <a:extLst>
                    <a:ext uri="{FF2B5EF4-FFF2-40B4-BE49-F238E27FC236}">
                      <a16:creationId xmlns:a16="http://schemas.microsoft.com/office/drawing/2014/main" id="{026776C2-804A-4EEC-A130-8BA76F9D079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556415" y="1914630"/>
                  <a:ext cx="709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7" name="Håndskrift 76">
                  <a:extLst>
                    <a:ext uri="{FF2B5EF4-FFF2-40B4-BE49-F238E27FC236}">
                      <a16:creationId xmlns:a16="http://schemas.microsoft.com/office/drawing/2014/main" id="{7AC77437-C163-483E-A485-EA2A90F9BC74}"/>
                    </a:ext>
                  </a:extLst>
                </p14:cNvPr>
                <p14:cNvContentPartPr/>
                <p14:nvPr/>
              </p14:nvContentPartPr>
              <p14:xfrm>
                <a:off x="5556775" y="2006790"/>
                <a:ext cx="112680" cy="18360"/>
              </p14:xfrm>
            </p:contentPart>
          </mc:Choice>
          <mc:Fallback xmlns="">
            <p:pic>
              <p:nvPicPr>
                <p:cNvPr id="77" name="Håndskrift 76">
                  <a:extLst>
                    <a:ext uri="{FF2B5EF4-FFF2-40B4-BE49-F238E27FC236}">
                      <a16:creationId xmlns:a16="http://schemas.microsoft.com/office/drawing/2014/main" id="{7AC77437-C163-483E-A485-EA2A90F9BC7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550655" y="2000670"/>
                  <a:ext cx="12492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uppe 85">
            <a:extLst>
              <a:ext uri="{FF2B5EF4-FFF2-40B4-BE49-F238E27FC236}">
                <a16:creationId xmlns:a16="http://schemas.microsoft.com/office/drawing/2014/main" id="{24FAA2DF-5D29-414A-98A7-1C6056254663}"/>
              </a:ext>
            </a:extLst>
          </p:cNvPr>
          <p:cNvGrpSpPr/>
          <p:nvPr/>
        </p:nvGrpSpPr>
        <p:grpSpPr>
          <a:xfrm>
            <a:off x="5809135" y="1867830"/>
            <a:ext cx="998640" cy="246960"/>
            <a:chOff x="5809135" y="1867830"/>
            <a:chExt cx="99864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8" name="Håndskrift 77">
                  <a:extLst>
                    <a:ext uri="{FF2B5EF4-FFF2-40B4-BE49-F238E27FC236}">
                      <a16:creationId xmlns:a16="http://schemas.microsoft.com/office/drawing/2014/main" id="{50DFFDF5-5210-49E8-80C9-09C2E906CC25}"/>
                    </a:ext>
                  </a:extLst>
                </p14:cNvPr>
                <p14:cNvContentPartPr/>
                <p14:nvPr/>
              </p14:nvContentPartPr>
              <p14:xfrm>
                <a:off x="5809135" y="1911390"/>
                <a:ext cx="28440" cy="153720"/>
              </p14:xfrm>
            </p:contentPart>
          </mc:Choice>
          <mc:Fallback xmlns="">
            <p:pic>
              <p:nvPicPr>
                <p:cNvPr id="78" name="Håndskrift 77">
                  <a:extLst>
                    <a:ext uri="{FF2B5EF4-FFF2-40B4-BE49-F238E27FC236}">
                      <a16:creationId xmlns:a16="http://schemas.microsoft.com/office/drawing/2014/main" id="{50DFFDF5-5210-49E8-80C9-09C2E906CC2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803015" y="1905270"/>
                  <a:ext cx="40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9" name="Håndskrift 78">
                  <a:extLst>
                    <a:ext uri="{FF2B5EF4-FFF2-40B4-BE49-F238E27FC236}">
                      <a16:creationId xmlns:a16="http://schemas.microsoft.com/office/drawing/2014/main" id="{A018B85C-D72B-4682-B768-C5DDE88AA9A8}"/>
                    </a:ext>
                  </a:extLst>
                </p14:cNvPr>
                <p14:cNvContentPartPr/>
                <p14:nvPr/>
              </p14:nvContentPartPr>
              <p14:xfrm>
                <a:off x="5815615" y="1867830"/>
                <a:ext cx="123840" cy="229680"/>
              </p14:xfrm>
            </p:contentPart>
          </mc:Choice>
          <mc:Fallback xmlns="">
            <p:pic>
              <p:nvPicPr>
                <p:cNvPr id="79" name="Håndskrift 78">
                  <a:extLst>
                    <a:ext uri="{FF2B5EF4-FFF2-40B4-BE49-F238E27FC236}">
                      <a16:creationId xmlns:a16="http://schemas.microsoft.com/office/drawing/2014/main" id="{A018B85C-D72B-4682-B768-C5DDE88AA9A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809495" y="1861710"/>
                  <a:ext cx="1360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Håndskrift 79">
                  <a:extLst>
                    <a:ext uri="{FF2B5EF4-FFF2-40B4-BE49-F238E27FC236}">
                      <a16:creationId xmlns:a16="http://schemas.microsoft.com/office/drawing/2014/main" id="{6B4A6C22-D693-4F55-AC2B-9419C9A035B9}"/>
                    </a:ext>
                  </a:extLst>
                </p14:cNvPr>
                <p14:cNvContentPartPr/>
                <p14:nvPr/>
              </p14:nvContentPartPr>
              <p14:xfrm>
                <a:off x="5992375" y="1956390"/>
                <a:ext cx="92160" cy="132120"/>
              </p14:xfrm>
            </p:contentPart>
          </mc:Choice>
          <mc:Fallback xmlns="">
            <p:pic>
              <p:nvPicPr>
                <p:cNvPr id="80" name="Håndskrift 79">
                  <a:extLst>
                    <a:ext uri="{FF2B5EF4-FFF2-40B4-BE49-F238E27FC236}">
                      <a16:creationId xmlns:a16="http://schemas.microsoft.com/office/drawing/2014/main" id="{6B4A6C22-D693-4F55-AC2B-9419C9A035B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986255" y="1950270"/>
                  <a:ext cx="104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1" name="Håndskrift 80">
                  <a:extLst>
                    <a:ext uri="{FF2B5EF4-FFF2-40B4-BE49-F238E27FC236}">
                      <a16:creationId xmlns:a16="http://schemas.microsoft.com/office/drawing/2014/main" id="{B53AF61B-9F72-42CA-AA05-DD105A4E6EFE}"/>
                    </a:ext>
                  </a:extLst>
                </p14:cNvPr>
                <p14:cNvContentPartPr/>
                <p14:nvPr/>
              </p14:nvContentPartPr>
              <p14:xfrm>
                <a:off x="6114055" y="1955670"/>
                <a:ext cx="110880" cy="128880"/>
              </p14:xfrm>
            </p:contentPart>
          </mc:Choice>
          <mc:Fallback xmlns="">
            <p:pic>
              <p:nvPicPr>
                <p:cNvPr id="81" name="Håndskrift 80">
                  <a:extLst>
                    <a:ext uri="{FF2B5EF4-FFF2-40B4-BE49-F238E27FC236}">
                      <a16:creationId xmlns:a16="http://schemas.microsoft.com/office/drawing/2014/main" id="{B53AF61B-9F72-42CA-AA05-DD105A4E6EF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107935" y="1949550"/>
                  <a:ext cx="1231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" name="Håndskrift 81">
                  <a:extLst>
                    <a:ext uri="{FF2B5EF4-FFF2-40B4-BE49-F238E27FC236}">
                      <a16:creationId xmlns:a16="http://schemas.microsoft.com/office/drawing/2014/main" id="{08D25BA5-4F62-45AE-86F2-54272FEF598A}"/>
                    </a:ext>
                  </a:extLst>
                </p14:cNvPr>
                <p14:cNvContentPartPr/>
                <p14:nvPr/>
              </p14:nvContentPartPr>
              <p14:xfrm>
                <a:off x="6245455" y="1903470"/>
                <a:ext cx="18000" cy="165960"/>
              </p14:xfrm>
            </p:contentPart>
          </mc:Choice>
          <mc:Fallback xmlns="">
            <p:pic>
              <p:nvPicPr>
                <p:cNvPr id="82" name="Håndskrift 81">
                  <a:extLst>
                    <a:ext uri="{FF2B5EF4-FFF2-40B4-BE49-F238E27FC236}">
                      <a16:creationId xmlns:a16="http://schemas.microsoft.com/office/drawing/2014/main" id="{08D25BA5-4F62-45AE-86F2-54272FEF598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39335" y="1897350"/>
                  <a:ext cx="30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Håndskrift 82">
                  <a:extLst>
                    <a:ext uri="{FF2B5EF4-FFF2-40B4-BE49-F238E27FC236}">
                      <a16:creationId xmlns:a16="http://schemas.microsoft.com/office/drawing/2014/main" id="{97302BB3-E790-4228-99FA-F0F9FCA96B5C}"/>
                    </a:ext>
                  </a:extLst>
                </p14:cNvPr>
                <p14:cNvContentPartPr/>
                <p14:nvPr/>
              </p14:nvContentPartPr>
              <p14:xfrm>
                <a:off x="6330775" y="1948470"/>
                <a:ext cx="130320" cy="150840"/>
              </p14:xfrm>
            </p:contentPart>
          </mc:Choice>
          <mc:Fallback xmlns="">
            <p:pic>
              <p:nvPicPr>
                <p:cNvPr id="83" name="Håndskrift 82">
                  <a:extLst>
                    <a:ext uri="{FF2B5EF4-FFF2-40B4-BE49-F238E27FC236}">
                      <a16:creationId xmlns:a16="http://schemas.microsoft.com/office/drawing/2014/main" id="{97302BB3-E790-4228-99FA-F0F9FCA96B5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324655" y="1942350"/>
                  <a:ext cx="142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4" name="Håndskrift 83">
                  <a:extLst>
                    <a:ext uri="{FF2B5EF4-FFF2-40B4-BE49-F238E27FC236}">
                      <a16:creationId xmlns:a16="http://schemas.microsoft.com/office/drawing/2014/main" id="{F50AF748-F9AA-4CB9-BBD9-2D003EEB0A19}"/>
                    </a:ext>
                  </a:extLst>
                </p14:cNvPr>
                <p14:cNvContentPartPr/>
                <p14:nvPr/>
              </p14:nvContentPartPr>
              <p14:xfrm>
                <a:off x="6495655" y="1944510"/>
                <a:ext cx="197640" cy="152640"/>
              </p14:xfrm>
            </p:contentPart>
          </mc:Choice>
          <mc:Fallback xmlns="">
            <p:pic>
              <p:nvPicPr>
                <p:cNvPr id="84" name="Håndskrift 83">
                  <a:extLst>
                    <a:ext uri="{FF2B5EF4-FFF2-40B4-BE49-F238E27FC236}">
                      <a16:creationId xmlns:a16="http://schemas.microsoft.com/office/drawing/2014/main" id="{F50AF748-F9AA-4CB9-BBD9-2D003EEB0A1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489535" y="1938390"/>
                  <a:ext cx="209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Håndskrift 84">
                  <a:extLst>
                    <a:ext uri="{FF2B5EF4-FFF2-40B4-BE49-F238E27FC236}">
                      <a16:creationId xmlns:a16="http://schemas.microsoft.com/office/drawing/2014/main" id="{EAE45A36-F609-4404-BE4D-89438BEBEFA5}"/>
                    </a:ext>
                  </a:extLst>
                </p14:cNvPr>
                <p14:cNvContentPartPr/>
                <p14:nvPr/>
              </p14:nvContentPartPr>
              <p14:xfrm>
                <a:off x="6713095" y="1948470"/>
                <a:ext cx="94680" cy="166320"/>
              </p14:xfrm>
            </p:contentPart>
          </mc:Choice>
          <mc:Fallback xmlns="">
            <p:pic>
              <p:nvPicPr>
                <p:cNvPr id="85" name="Håndskrift 84">
                  <a:extLst>
                    <a:ext uri="{FF2B5EF4-FFF2-40B4-BE49-F238E27FC236}">
                      <a16:creationId xmlns:a16="http://schemas.microsoft.com/office/drawing/2014/main" id="{EAE45A36-F609-4404-BE4D-89438BEBEFA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706975" y="1942350"/>
                  <a:ext cx="106920" cy="178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12862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D34C699C-4C24-42F0-8D85-982A5915A843}"/>
              </a:ext>
            </a:extLst>
          </p:cNvPr>
          <p:cNvGrpSpPr/>
          <p:nvPr/>
        </p:nvGrpSpPr>
        <p:grpSpPr>
          <a:xfrm>
            <a:off x="905495" y="2823552"/>
            <a:ext cx="2091600" cy="865800"/>
            <a:chOff x="1950655" y="1200390"/>
            <a:chExt cx="2091600" cy="86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Håndskrift 1">
                  <a:extLst>
                    <a:ext uri="{FF2B5EF4-FFF2-40B4-BE49-F238E27FC236}">
                      <a16:creationId xmlns:a16="http://schemas.microsoft.com/office/drawing/2014/main" id="{3C966B95-C095-4643-B3CD-50B5FCDFF76D}"/>
                    </a:ext>
                  </a:extLst>
                </p14:cNvPr>
                <p14:cNvContentPartPr/>
                <p14:nvPr/>
              </p14:nvContentPartPr>
              <p14:xfrm>
                <a:off x="1950655" y="1461750"/>
                <a:ext cx="487800" cy="461520"/>
              </p14:xfrm>
            </p:contentPart>
          </mc:Choice>
          <mc:Fallback xmlns="">
            <p:pic>
              <p:nvPicPr>
                <p:cNvPr id="2" name="Håndskrift 1">
                  <a:extLst>
                    <a:ext uri="{FF2B5EF4-FFF2-40B4-BE49-F238E27FC236}">
                      <a16:creationId xmlns:a16="http://schemas.microsoft.com/office/drawing/2014/main" id="{3C966B95-C095-4643-B3CD-50B5FCDFF76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41662" y="1452750"/>
                  <a:ext cx="505427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Håndskrift 2">
                  <a:extLst>
                    <a:ext uri="{FF2B5EF4-FFF2-40B4-BE49-F238E27FC236}">
                      <a16:creationId xmlns:a16="http://schemas.microsoft.com/office/drawing/2014/main" id="{2EFB8402-664B-43F0-A741-D9C04CE0B32D}"/>
                    </a:ext>
                  </a:extLst>
                </p14:cNvPr>
                <p14:cNvContentPartPr/>
                <p14:nvPr/>
              </p14:nvContentPartPr>
              <p14:xfrm>
                <a:off x="2802775" y="1444830"/>
                <a:ext cx="35280" cy="505080"/>
              </p14:xfrm>
            </p:contentPart>
          </mc:Choice>
          <mc:Fallback xmlns="">
            <p:pic>
              <p:nvPicPr>
                <p:cNvPr id="3" name="Håndskrift 2">
                  <a:extLst>
                    <a:ext uri="{FF2B5EF4-FFF2-40B4-BE49-F238E27FC236}">
                      <a16:creationId xmlns:a16="http://schemas.microsoft.com/office/drawing/2014/main" id="{2EFB8402-664B-43F0-A741-D9C04CE0B32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93775" y="1435830"/>
                  <a:ext cx="5292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Håndskrift 3">
                  <a:extLst>
                    <a:ext uri="{FF2B5EF4-FFF2-40B4-BE49-F238E27FC236}">
                      <a16:creationId xmlns:a16="http://schemas.microsoft.com/office/drawing/2014/main" id="{7C199FF4-4436-4188-9644-E0AF01DBAD60}"/>
                    </a:ext>
                  </a:extLst>
                </p14:cNvPr>
                <p14:cNvContentPartPr/>
                <p14:nvPr/>
              </p14:nvContentPartPr>
              <p14:xfrm>
                <a:off x="2767855" y="1200390"/>
                <a:ext cx="1274400" cy="865800"/>
              </p14:xfrm>
            </p:contentPart>
          </mc:Choice>
          <mc:Fallback xmlns="">
            <p:pic>
              <p:nvPicPr>
                <p:cNvPr id="4" name="Håndskrift 3">
                  <a:extLst>
                    <a:ext uri="{FF2B5EF4-FFF2-40B4-BE49-F238E27FC236}">
                      <a16:creationId xmlns:a16="http://schemas.microsoft.com/office/drawing/2014/main" id="{7C199FF4-4436-4188-9644-E0AF01DBAD6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58855" y="1191390"/>
                  <a:ext cx="1292040" cy="88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FBA3919A-FAE0-448F-9B51-A43742AD3DED}"/>
              </a:ext>
            </a:extLst>
          </p:cNvPr>
          <p:cNvGrpSpPr/>
          <p:nvPr/>
        </p:nvGrpSpPr>
        <p:grpSpPr>
          <a:xfrm>
            <a:off x="4586851" y="885513"/>
            <a:ext cx="2352960" cy="795960"/>
            <a:chOff x="2207335" y="3835590"/>
            <a:chExt cx="2352960" cy="79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Håndskrift 5">
                  <a:extLst>
                    <a:ext uri="{FF2B5EF4-FFF2-40B4-BE49-F238E27FC236}">
                      <a16:creationId xmlns:a16="http://schemas.microsoft.com/office/drawing/2014/main" id="{906A533B-DD27-4588-8AA3-0FAFE8664EB3}"/>
                    </a:ext>
                  </a:extLst>
                </p14:cNvPr>
                <p14:cNvContentPartPr/>
                <p14:nvPr/>
              </p14:nvContentPartPr>
              <p14:xfrm>
                <a:off x="2207335" y="3903630"/>
                <a:ext cx="195120" cy="583920"/>
              </p14:xfrm>
            </p:contentPart>
          </mc:Choice>
          <mc:Fallback xmlns="">
            <p:pic>
              <p:nvPicPr>
                <p:cNvPr id="6" name="Håndskrift 5">
                  <a:extLst>
                    <a:ext uri="{FF2B5EF4-FFF2-40B4-BE49-F238E27FC236}">
                      <a16:creationId xmlns:a16="http://schemas.microsoft.com/office/drawing/2014/main" id="{906A533B-DD27-4588-8AA3-0FAFE8664EB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98335" y="3894630"/>
                  <a:ext cx="21276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Håndskrift 6">
                  <a:extLst>
                    <a:ext uri="{FF2B5EF4-FFF2-40B4-BE49-F238E27FC236}">
                      <a16:creationId xmlns:a16="http://schemas.microsoft.com/office/drawing/2014/main" id="{1E49734B-378A-4D04-A98A-A8533563D505}"/>
                    </a:ext>
                  </a:extLst>
                </p14:cNvPr>
                <p14:cNvContentPartPr/>
                <p14:nvPr/>
              </p14:nvContentPartPr>
              <p14:xfrm>
                <a:off x="2313895" y="4072830"/>
                <a:ext cx="337320" cy="421920"/>
              </p14:xfrm>
            </p:contentPart>
          </mc:Choice>
          <mc:Fallback xmlns="">
            <p:pic>
              <p:nvPicPr>
                <p:cNvPr id="7" name="Håndskrift 6">
                  <a:extLst>
                    <a:ext uri="{FF2B5EF4-FFF2-40B4-BE49-F238E27FC236}">
                      <a16:creationId xmlns:a16="http://schemas.microsoft.com/office/drawing/2014/main" id="{1E49734B-378A-4D04-A98A-A8533563D50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04895" y="4063830"/>
                  <a:ext cx="35496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Håndskrift 7">
                  <a:extLst>
                    <a:ext uri="{FF2B5EF4-FFF2-40B4-BE49-F238E27FC236}">
                      <a16:creationId xmlns:a16="http://schemas.microsoft.com/office/drawing/2014/main" id="{99C622ED-97D8-436B-95F7-FA5F832AE4D5}"/>
                    </a:ext>
                  </a:extLst>
                </p14:cNvPr>
                <p14:cNvContentPartPr/>
                <p14:nvPr/>
              </p14:nvContentPartPr>
              <p14:xfrm>
                <a:off x="3171775" y="3896070"/>
                <a:ext cx="105840" cy="664920"/>
              </p14:xfrm>
            </p:contentPart>
          </mc:Choice>
          <mc:Fallback xmlns="">
            <p:pic>
              <p:nvPicPr>
                <p:cNvPr id="8" name="Håndskrift 7">
                  <a:extLst>
                    <a:ext uri="{FF2B5EF4-FFF2-40B4-BE49-F238E27FC236}">
                      <a16:creationId xmlns:a16="http://schemas.microsoft.com/office/drawing/2014/main" id="{99C622ED-97D8-436B-95F7-FA5F832AE4D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62775" y="3887070"/>
                  <a:ext cx="123480" cy="68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Håndskrift 9">
                  <a:extLst>
                    <a:ext uri="{FF2B5EF4-FFF2-40B4-BE49-F238E27FC236}">
                      <a16:creationId xmlns:a16="http://schemas.microsoft.com/office/drawing/2014/main" id="{D62276D0-03F2-4E4F-B46F-A368B12666D0}"/>
                    </a:ext>
                  </a:extLst>
                </p14:cNvPr>
                <p14:cNvContentPartPr/>
                <p14:nvPr/>
              </p14:nvContentPartPr>
              <p14:xfrm>
                <a:off x="3078535" y="3835590"/>
                <a:ext cx="1481760" cy="795960"/>
              </p14:xfrm>
            </p:contentPart>
          </mc:Choice>
          <mc:Fallback xmlns="">
            <p:pic>
              <p:nvPicPr>
                <p:cNvPr id="10" name="Håndskrift 9">
                  <a:extLst>
                    <a:ext uri="{FF2B5EF4-FFF2-40B4-BE49-F238E27FC236}">
                      <a16:creationId xmlns:a16="http://schemas.microsoft.com/office/drawing/2014/main" id="{D62276D0-03F2-4E4F-B46F-A368B12666D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69535" y="3826590"/>
                  <a:ext cx="1499400" cy="81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228F1AA0-E39E-4A6E-A784-F41CFBD5ABE9}"/>
              </a:ext>
            </a:extLst>
          </p:cNvPr>
          <p:cNvGrpSpPr/>
          <p:nvPr/>
        </p:nvGrpSpPr>
        <p:grpSpPr>
          <a:xfrm>
            <a:off x="8554745" y="2580287"/>
            <a:ext cx="2712960" cy="797040"/>
            <a:chOff x="7175335" y="2371470"/>
            <a:chExt cx="2712960" cy="79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Håndskrift 11">
                  <a:extLst>
                    <a:ext uri="{FF2B5EF4-FFF2-40B4-BE49-F238E27FC236}">
                      <a16:creationId xmlns:a16="http://schemas.microsoft.com/office/drawing/2014/main" id="{2C0B071E-FC01-4001-BB82-5585529152E2}"/>
                    </a:ext>
                  </a:extLst>
                </p14:cNvPr>
                <p14:cNvContentPartPr/>
                <p14:nvPr/>
              </p14:nvContentPartPr>
              <p14:xfrm>
                <a:off x="7175335" y="2516910"/>
                <a:ext cx="423000" cy="523800"/>
              </p14:xfrm>
            </p:contentPart>
          </mc:Choice>
          <mc:Fallback xmlns="">
            <p:pic>
              <p:nvPicPr>
                <p:cNvPr id="12" name="Håndskrift 11">
                  <a:extLst>
                    <a:ext uri="{FF2B5EF4-FFF2-40B4-BE49-F238E27FC236}">
                      <a16:creationId xmlns:a16="http://schemas.microsoft.com/office/drawing/2014/main" id="{2C0B071E-FC01-4001-BB82-5585529152E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166335" y="2507910"/>
                  <a:ext cx="44064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Håndskrift 12">
                  <a:extLst>
                    <a:ext uri="{FF2B5EF4-FFF2-40B4-BE49-F238E27FC236}">
                      <a16:creationId xmlns:a16="http://schemas.microsoft.com/office/drawing/2014/main" id="{F8EB2095-BA80-44EF-A2DF-91CB208B2718}"/>
                    </a:ext>
                  </a:extLst>
                </p14:cNvPr>
                <p14:cNvContentPartPr/>
                <p14:nvPr/>
              </p14:nvContentPartPr>
              <p14:xfrm>
                <a:off x="8092255" y="2488830"/>
                <a:ext cx="22320" cy="600840"/>
              </p14:xfrm>
            </p:contentPart>
          </mc:Choice>
          <mc:Fallback xmlns="">
            <p:pic>
              <p:nvPicPr>
                <p:cNvPr id="13" name="Håndskrift 12">
                  <a:extLst>
                    <a:ext uri="{FF2B5EF4-FFF2-40B4-BE49-F238E27FC236}">
                      <a16:creationId xmlns:a16="http://schemas.microsoft.com/office/drawing/2014/main" id="{F8EB2095-BA80-44EF-A2DF-91CB208B271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083255" y="2479830"/>
                  <a:ext cx="39960" cy="61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Håndskrift 13">
                  <a:extLst>
                    <a:ext uri="{FF2B5EF4-FFF2-40B4-BE49-F238E27FC236}">
                      <a16:creationId xmlns:a16="http://schemas.microsoft.com/office/drawing/2014/main" id="{C46C09AA-5C58-47F7-9094-EA99EF1A76B6}"/>
                    </a:ext>
                  </a:extLst>
                </p14:cNvPr>
                <p14:cNvContentPartPr/>
                <p14:nvPr/>
              </p14:nvContentPartPr>
              <p14:xfrm>
                <a:off x="8056255" y="2371470"/>
                <a:ext cx="1832040" cy="797040"/>
              </p14:xfrm>
            </p:contentPart>
          </mc:Choice>
          <mc:Fallback xmlns="">
            <p:pic>
              <p:nvPicPr>
                <p:cNvPr id="14" name="Håndskrift 13">
                  <a:extLst>
                    <a:ext uri="{FF2B5EF4-FFF2-40B4-BE49-F238E27FC236}">
                      <a16:creationId xmlns:a16="http://schemas.microsoft.com/office/drawing/2014/main" id="{C46C09AA-5C58-47F7-9094-EA99EF1A76B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047255" y="2362470"/>
                  <a:ext cx="1849680" cy="81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2B5A3064-67CF-460F-BAFB-C0E4E9252566}"/>
              </a:ext>
            </a:extLst>
          </p:cNvPr>
          <p:cNvGrpSpPr/>
          <p:nvPr/>
        </p:nvGrpSpPr>
        <p:grpSpPr>
          <a:xfrm>
            <a:off x="4673993" y="5180847"/>
            <a:ext cx="2801160" cy="826560"/>
            <a:chOff x="7693015" y="5168310"/>
            <a:chExt cx="2801160" cy="82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Håndskrift 15">
                  <a:extLst>
                    <a:ext uri="{FF2B5EF4-FFF2-40B4-BE49-F238E27FC236}">
                      <a16:creationId xmlns:a16="http://schemas.microsoft.com/office/drawing/2014/main" id="{810E1BB9-9540-466E-8F5D-02DD07B73E73}"/>
                    </a:ext>
                  </a:extLst>
                </p14:cNvPr>
                <p14:cNvContentPartPr/>
                <p14:nvPr/>
              </p14:nvContentPartPr>
              <p14:xfrm>
                <a:off x="7693015" y="5168310"/>
                <a:ext cx="439920" cy="703800"/>
              </p14:xfrm>
            </p:contentPart>
          </mc:Choice>
          <mc:Fallback xmlns="">
            <p:pic>
              <p:nvPicPr>
                <p:cNvPr id="16" name="Håndskrift 15">
                  <a:extLst>
                    <a:ext uri="{FF2B5EF4-FFF2-40B4-BE49-F238E27FC236}">
                      <a16:creationId xmlns:a16="http://schemas.microsoft.com/office/drawing/2014/main" id="{810E1BB9-9540-466E-8F5D-02DD07B73E7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684015" y="5159310"/>
                  <a:ext cx="457560" cy="72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Håndskrift 16">
                  <a:extLst>
                    <a:ext uri="{FF2B5EF4-FFF2-40B4-BE49-F238E27FC236}">
                      <a16:creationId xmlns:a16="http://schemas.microsoft.com/office/drawing/2014/main" id="{CFA28844-C1E2-46D1-BCD0-3E41BB9F5F00}"/>
                    </a:ext>
                  </a:extLst>
                </p14:cNvPr>
                <p14:cNvContentPartPr/>
                <p14:nvPr/>
              </p14:nvContentPartPr>
              <p14:xfrm>
                <a:off x="8688775" y="5300430"/>
                <a:ext cx="77760" cy="618120"/>
              </p14:xfrm>
            </p:contentPart>
          </mc:Choice>
          <mc:Fallback xmlns="">
            <p:pic>
              <p:nvPicPr>
                <p:cNvPr id="17" name="Håndskrift 16">
                  <a:extLst>
                    <a:ext uri="{FF2B5EF4-FFF2-40B4-BE49-F238E27FC236}">
                      <a16:creationId xmlns:a16="http://schemas.microsoft.com/office/drawing/2014/main" id="{CFA28844-C1E2-46D1-BCD0-3E41BB9F5F0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79775" y="5291430"/>
                  <a:ext cx="95400" cy="63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Håndskrift 18">
                  <a:extLst>
                    <a:ext uri="{FF2B5EF4-FFF2-40B4-BE49-F238E27FC236}">
                      <a16:creationId xmlns:a16="http://schemas.microsoft.com/office/drawing/2014/main" id="{7ABCF304-66DF-4588-AFC6-E3D4F8D8EF41}"/>
                    </a:ext>
                  </a:extLst>
                </p14:cNvPr>
                <p14:cNvContentPartPr/>
                <p14:nvPr/>
              </p14:nvContentPartPr>
              <p14:xfrm>
                <a:off x="8764375" y="5315550"/>
                <a:ext cx="1729800" cy="679320"/>
              </p14:xfrm>
            </p:contentPart>
          </mc:Choice>
          <mc:Fallback xmlns="">
            <p:pic>
              <p:nvPicPr>
                <p:cNvPr id="19" name="Håndskrift 18">
                  <a:extLst>
                    <a:ext uri="{FF2B5EF4-FFF2-40B4-BE49-F238E27FC236}">
                      <a16:creationId xmlns:a16="http://schemas.microsoft.com/office/drawing/2014/main" id="{7ABCF304-66DF-4588-AFC6-E3D4F8D8EF4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755375" y="5306550"/>
                  <a:ext cx="1747440" cy="69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AFDFA825-D32C-4368-B50D-98902AB06577}"/>
              </a:ext>
            </a:extLst>
          </p:cNvPr>
          <p:cNvGrpSpPr/>
          <p:nvPr/>
        </p:nvGrpSpPr>
        <p:grpSpPr>
          <a:xfrm>
            <a:off x="2229575" y="3063672"/>
            <a:ext cx="290160" cy="370080"/>
            <a:chOff x="3274735" y="1440510"/>
            <a:chExt cx="29016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9" name="Håndskrift 8">
                  <a:extLst>
                    <a:ext uri="{FF2B5EF4-FFF2-40B4-BE49-F238E27FC236}">
                      <a16:creationId xmlns:a16="http://schemas.microsoft.com/office/drawing/2014/main" id="{0CFDF9A8-268B-4BBC-B37C-5D562F70A82F}"/>
                    </a:ext>
                  </a:extLst>
                </p14:cNvPr>
                <p14:cNvContentPartPr/>
                <p14:nvPr/>
              </p14:nvContentPartPr>
              <p14:xfrm>
                <a:off x="3274735" y="1440510"/>
                <a:ext cx="290160" cy="34560"/>
              </p14:xfrm>
            </p:contentPart>
          </mc:Choice>
          <mc:Fallback xmlns="">
            <p:pic>
              <p:nvPicPr>
                <p:cNvPr id="9" name="Håndskrift 8">
                  <a:extLst>
                    <a:ext uri="{FF2B5EF4-FFF2-40B4-BE49-F238E27FC236}">
                      <a16:creationId xmlns:a16="http://schemas.microsoft.com/office/drawing/2014/main" id="{0CFDF9A8-268B-4BBC-B37C-5D562F70A82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68615" y="1434390"/>
                  <a:ext cx="302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Håndskrift 17">
                  <a:extLst>
                    <a:ext uri="{FF2B5EF4-FFF2-40B4-BE49-F238E27FC236}">
                      <a16:creationId xmlns:a16="http://schemas.microsoft.com/office/drawing/2014/main" id="{8DF4C5FC-A7BE-487A-ABB9-B2E301B73AD8}"/>
                    </a:ext>
                  </a:extLst>
                </p14:cNvPr>
                <p14:cNvContentPartPr/>
                <p14:nvPr/>
              </p14:nvContentPartPr>
              <p14:xfrm>
                <a:off x="3292735" y="1501710"/>
                <a:ext cx="240120" cy="308880"/>
              </p14:xfrm>
            </p:contentPart>
          </mc:Choice>
          <mc:Fallback xmlns="">
            <p:pic>
              <p:nvPicPr>
                <p:cNvPr id="18" name="Håndskrift 17">
                  <a:extLst>
                    <a:ext uri="{FF2B5EF4-FFF2-40B4-BE49-F238E27FC236}">
                      <a16:creationId xmlns:a16="http://schemas.microsoft.com/office/drawing/2014/main" id="{8DF4C5FC-A7BE-487A-ABB9-B2E301B73AD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86615" y="1495590"/>
                  <a:ext cx="252360" cy="32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928E232A-4591-47A1-B0E1-4EC7D1159B1D}"/>
              </a:ext>
            </a:extLst>
          </p:cNvPr>
          <p:cNvGrpSpPr/>
          <p:nvPr/>
        </p:nvGrpSpPr>
        <p:grpSpPr>
          <a:xfrm>
            <a:off x="5722651" y="1152993"/>
            <a:ext cx="949320" cy="353160"/>
            <a:chOff x="3343135" y="4103070"/>
            <a:chExt cx="949320" cy="35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Håndskrift 21">
                  <a:extLst>
                    <a:ext uri="{FF2B5EF4-FFF2-40B4-BE49-F238E27FC236}">
                      <a16:creationId xmlns:a16="http://schemas.microsoft.com/office/drawing/2014/main" id="{FFFE7DC5-98E3-4E2A-9C4C-5EB8AC49AE89}"/>
                    </a:ext>
                  </a:extLst>
                </p14:cNvPr>
                <p14:cNvContentPartPr/>
                <p14:nvPr/>
              </p14:nvContentPartPr>
              <p14:xfrm>
                <a:off x="3343135" y="4103070"/>
                <a:ext cx="290880" cy="7200"/>
              </p14:xfrm>
            </p:contentPart>
          </mc:Choice>
          <mc:Fallback xmlns="">
            <p:pic>
              <p:nvPicPr>
                <p:cNvPr id="22" name="Håndskrift 21">
                  <a:extLst>
                    <a:ext uri="{FF2B5EF4-FFF2-40B4-BE49-F238E27FC236}">
                      <a16:creationId xmlns:a16="http://schemas.microsoft.com/office/drawing/2014/main" id="{FFFE7DC5-98E3-4E2A-9C4C-5EB8AC49AE8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37015" y="4096950"/>
                  <a:ext cx="303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Håndskrift 22">
                  <a:extLst>
                    <a:ext uri="{FF2B5EF4-FFF2-40B4-BE49-F238E27FC236}">
                      <a16:creationId xmlns:a16="http://schemas.microsoft.com/office/drawing/2014/main" id="{1D636533-5716-4889-82FB-D80F1BA7E2EC}"/>
                    </a:ext>
                  </a:extLst>
                </p14:cNvPr>
                <p14:cNvContentPartPr/>
                <p14:nvPr/>
              </p14:nvContentPartPr>
              <p14:xfrm>
                <a:off x="3464455" y="4117470"/>
                <a:ext cx="62280" cy="328320"/>
              </p14:xfrm>
            </p:contentPart>
          </mc:Choice>
          <mc:Fallback xmlns="">
            <p:pic>
              <p:nvPicPr>
                <p:cNvPr id="23" name="Håndskrift 22">
                  <a:extLst>
                    <a:ext uri="{FF2B5EF4-FFF2-40B4-BE49-F238E27FC236}">
                      <a16:creationId xmlns:a16="http://schemas.microsoft.com/office/drawing/2014/main" id="{1D636533-5716-4889-82FB-D80F1BA7E2E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58335" y="4111350"/>
                  <a:ext cx="745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Håndskrift 23">
                  <a:extLst>
                    <a:ext uri="{FF2B5EF4-FFF2-40B4-BE49-F238E27FC236}">
                      <a16:creationId xmlns:a16="http://schemas.microsoft.com/office/drawing/2014/main" id="{CD9685D9-FB6B-4ED0-A591-926706746700}"/>
                    </a:ext>
                  </a:extLst>
                </p14:cNvPr>
                <p14:cNvContentPartPr/>
                <p14:nvPr/>
              </p14:nvContentPartPr>
              <p14:xfrm>
                <a:off x="3616015" y="4230870"/>
                <a:ext cx="194400" cy="225360"/>
              </p14:xfrm>
            </p:contentPart>
          </mc:Choice>
          <mc:Fallback xmlns="">
            <p:pic>
              <p:nvPicPr>
                <p:cNvPr id="24" name="Håndskrift 23">
                  <a:extLst>
                    <a:ext uri="{FF2B5EF4-FFF2-40B4-BE49-F238E27FC236}">
                      <a16:creationId xmlns:a16="http://schemas.microsoft.com/office/drawing/2014/main" id="{CD9685D9-FB6B-4ED0-A591-92670674670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09895" y="4224750"/>
                  <a:ext cx="2066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Håndskrift 24">
                  <a:extLst>
                    <a:ext uri="{FF2B5EF4-FFF2-40B4-BE49-F238E27FC236}">
                      <a16:creationId xmlns:a16="http://schemas.microsoft.com/office/drawing/2014/main" id="{ECD8C911-1925-45D6-8A18-97BC5508070A}"/>
                    </a:ext>
                  </a:extLst>
                </p14:cNvPr>
                <p14:cNvContentPartPr/>
                <p14:nvPr/>
              </p14:nvContentPartPr>
              <p14:xfrm>
                <a:off x="3835615" y="4250670"/>
                <a:ext cx="185400" cy="200160"/>
              </p14:xfrm>
            </p:contentPart>
          </mc:Choice>
          <mc:Fallback xmlns="">
            <p:pic>
              <p:nvPicPr>
                <p:cNvPr id="25" name="Håndskrift 24">
                  <a:extLst>
                    <a:ext uri="{FF2B5EF4-FFF2-40B4-BE49-F238E27FC236}">
                      <a16:creationId xmlns:a16="http://schemas.microsoft.com/office/drawing/2014/main" id="{ECD8C911-1925-45D6-8A18-97BC5508070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29495" y="4244550"/>
                  <a:ext cx="1976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Håndskrift 25">
                  <a:extLst>
                    <a:ext uri="{FF2B5EF4-FFF2-40B4-BE49-F238E27FC236}">
                      <a16:creationId xmlns:a16="http://schemas.microsoft.com/office/drawing/2014/main" id="{70F418C7-CD2C-425D-9C8A-1243BA1F4AB7}"/>
                    </a:ext>
                  </a:extLst>
                </p14:cNvPr>
                <p14:cNvContentPartPr/>
                <p14:nvPr/>
              </p14:nvContentPartPr>
              <p14:xfrm>
                <a:off x="4074295" y="4213950"/>
                <a:ext cx="218160" cy="234360"/>
              </p14:xfrm>
            </p:contentPart>
          </mc:Choice>
          <mc:Fallback xmlns="">
            <p:pic>
              <p:nvPicPr>
                <p:cNvPr id="26" name="Håndskrift 25">
                  <a:extLst>
                    <a:ext uri="{FF2B5EF4-FFF2-40B4-BE49-F238E27FC236}">
                      <a16:creationId xmlns:a16="http://schemas.microsoft.com/office/drawing/2014/main" id="{70F418C7-CD2C-425D-9C8A-1243BA1F4AB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68175" y="4207830"/>
                  <a:ext cx="23040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CEF5DB00-1FBE-49AC-8CDD-4A16544838C5}"/>
              </a:ext>
            </a:extLst>
          </p:cNvPr>
          <p:cNvGrpSpPr/>
          <p:nvPr/>
        </p:nvGrpSpPr>
        <p:grpSpPr>
          <a:xfrm>
            <a:off x="9726545" y="2796647"/>
            <a:ext cx="1486800" cy="376200"/>
            <a:chOff x="8347135" y="2587830"/>
            <a:chExt cx="1486800" cy="3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Håndskrift 27">
                  <a:extLst>
                    <a:ext uri="{FF2B5EF4-FFF2-40B4-BE49-F238E27FC236}">
                      <a16:creationId xmlns:a16="http://schemas.microsoft.com/office/drawing/2014/main" id="{0CE6BCDC-BD2A-4A87-AD29-1F176D866283}"/>
                    </a:ext>
                  </a:extLst>
                </p14:cNvPr>
                <p14:cNvContentPartPr/>
                <p14:nvPr/>
              </p14:nvContentPartPr>
              <p14:xfrm>
                <a:off x="8347135" y="2623830"/>
                <a:ext cx="180720" cy="23760"/>
              </p14:xfrm>
            </p:contentPart>
          </mc:Choice>
          <mc:Fallback xmlns="">
            <p:pic>
              <p:nvPicPr>
                <p:cNvPr id="28" name="Håndskrift 27">
                  <a:extLst>
                    <a:ext uri="{FF2B5EF4-FFF2-40B4-BE49-F238E27FC236}">
                      <a16:creationId xmlns:a16="http://schemas.microsoft.com/office/drawing/2014/main" id="{0CE6BCDC-BD2A-4A87-AD29-1F176D86628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41015" y="2617710"/>
                  <a:ext cx="192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Håndskrift 28">
                  <a:extLst>
                    <a:ext uri="{FF2B5EF4-FFF2-40B4-BE49-F238E27FC236}">
                      <a16:creationId xmlns:a16="http://schemas.microsoft.com/office/drawing/2014/main" id="{EA33594F-8985-4AC2-81EA-D9EF90B187AE}"/>
                    </a:ext>
                  </a:extLst>
                </p14:cNvPr>
                <p14:cNvContentPartPr/>
                <p14:nvPr/>
              </p14:nvContentPartPr>
              <p14:xfrm>
                <a:off x="8347135" y="2634270"/>
                <a:ext cx="204480" cy="329760"/>
              </p14:xfrm>
            </p:contentPart>
          </mc:Choice>
          <mc:Fallback xmlns="">
            <p:pic>
              <p:nvPicPr>
                <p:cNvPr id="29" name="Håndskrift 28">
                  <a:extLst>
                    <a:ext uri="{FF2B5EF4-FFF2-40B4-BE49-F238E27FC236}">
                      <a16:creationId xmlns:a16="http://schemas.microsoft.com/office/drawing/2014/main" id="{EA33594F-8985-4AC2-81EA-D9EF90B187A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341015" y="2628150"/>
                  <a:ext cx="2167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Håndskrift 29">
                  <a:extLst>
                    <a:ext uri="{FF2B5EF4-FFF2-40B4-BE49-F238E27FC236}">
                      <a16:creationId xmlns:a16="http://schemas.microsoft.com/office/drawing/2014/main" id="{A0C44953-618D-464C-9303-C49A65AB191B}"/>
                    </a:ext>
                  </a:extLst>
                </p14:cNvPr>
                <p14:cNvContentPartPr/>
                <p14:nvPr/>
              </p14:nvContentPartPr>
              <p14:xfrm>
                <a:off x="8685535" y="2856030"/>
                <a:ext cx="360" cy="3600"/>
              </p14:xfrm>
            </p:contentPart>
          </mc:Choice>
          <mc:Fallback xmlns="">
            <p:pic>
              <p:nvPicPr>
                <p:cNvPr id="30" name="Håndskrift 29">
                  <a:extLst>
                    <a:ext uri="{FF2B5EF4-FFF2-40B4-BE49-F238E27FC236}">
                      <a16:creationId xmlns:a16="http://schemas.microsoft.com/office/drawing/2014/main" id="{A0C44953-618D-464C-9303-C49A65AB191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679415" y="2849910"/>
                  <a:ext cx="126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Håndskrift 30">
                  <a:extLst>
                    <a:ext uri="{FF2B5EF4-FFF2-40B4-BE49-F238E27FC236}">
                      <a16:creationId xmlns:a16="http://schemas.microsoft.com/office/drawing/2014/main" id="{15EAE64C-FBC8-4136-9B33-9699AE90428C}"/>
                    </a:ext>
                  </a:extLst>
                </p14:cNvPr>
                <p14:cNvContentPartPr/>
                <p14:nvPr/>
              </p14:nvContentPartPr>
              <p14:xfrm>
                <a:off x="8814415" y="2609070"/>
                <a:ext cx="229320" cy="305280"/>
              </p14:xfrm>
            </p:contentPart>
          </mc:Choice>
          <mc:Fallback xmlns="">
            <p:pic>
              <p:nvPicPr>
                <p:cNvPr id="31" name="Håndskrift 30">
                  <a:extLst>
                    <a:ext uri="{FF2B5EF4-FFF2-40B4-BE49-F238E27FC236}">
                      <a16:creationId xmlns:a16="http://schemas.microsoft.com/office/drawing/2014/main" id="{15EAE64C-FBC8-4136-9B33-9699AE90428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808295" y="2602950"/>
                  <a:ext cx="2415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Håndskrift 32">
                  <a:extLst>
                    <a:ext uri="{FF2B5EF4-FFF2-40B4-BE49-F238E27FC236}">
                      <a16:creationId xmlns:a16="http://schemas.microsoft.com/office/drawing/2014/main" id="{5DB82542-7685-4F83-B25F-BEC814C4C7C6}"/>
                    </a:ext>
                  </a:extLst>
                </p14:cNvPr>
                <p14:cNvContentPartPr/>
                <p14:nvPr/>
              </p14:nvContentPartPr>
              <p14:xfrm>
                <a:off x="9117895" y="2587830"/>
                <a:ext cx="266760" cy="347040"/>
              </p14:xfrm>
            </p:contentPart>
          </mc:Choice>
          <mc:Fallback xmlns="">
            <p:pic>
              <p:nvPicPr>
                <p:cNvPr id="33" name="Håndskrift 32">
                  <a:extLst>
                    <a:ext uri="{FF2B5EF4-FFF2-40B4-BE49-F238E27FC236}">
                      <a16:creationId xmlns:a16="http://schemas.microsoft.com/office/drawing/2014/main" id="{5DB82542-7685-4F83-B25F-BEC814C4C7C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111775" y="2581710"/>
                  <a:ext cx="27900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Håndskrift 33">
                  <a:extLst>
                    <a:ext uri="{FF2B5EF4-FFF2-40B4-BE49-F238E27FC236}">
                      <a16:creationId xmlns:a16="http://schemas.microsoft.com/office/drawing/2014/main" id="{90D54403-6ED5-47BD-A801-9B17300A70C7}"/>
                    </a:ext>
                  </a:extLst>
                </p14:cNvPr>
                <p14:cNvContentPartPr/>
                <p14:nvPr/>
              </p14:nvContentPartPr>
              <p14:xfrm>
                <a:off x="9530095" y="2598270"/>
                <a:ext cx="303840" cy="363600"/>
              </p14:xfrm>
            </p:contentPart>
          </mc:Choice>
          <mc:Fallback xmlns="">
            <p:pic>
              <p:nvPicPr>
                <p:cNvPr id="34" name="Håndskrift 33">
                  <a:extLst>
                    <a:ext uri="{FF2B5EF4-FFF2-40B4-BE49-F238E27FC236}">
                      <a16:creationId xmlns:a16="http://schemas.microsoft.com/office/drawing/2014/main" id="{90D54403-6ED5-47BD-A801-9B17300A70C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523975" y="2592150"/>
                  <a:ext cx="316080" cy="37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e 51">
            <a:extLst>
              <a:ext uri="{FF2B5EF4-FFF2-40B4-BE49-F238E27FC236}">
                <a16:creationId xmlns:a16="http://schemas.microsoft.com/office/drawing/2014/main" id="{7F00B526-C801-4DB8-9F22-02840BAE761D}"/>
              </a:ext>
            </a:extLst>
          </p:cNvPr>
          <p:cNvGrpSpPr/>
          <p:nvPr/>
        </p:nvGrpSpPr>
        <p:grpSpPr>
          <a:xfrm>
            <a:off x="5087993" y="3839127"/>
            <a:ext cx="1163520" cy="414360"/>
            <a:chOff x="9896575" y="3911910"/>
            <a:chExt cx="1163520" cy="4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Håndskrift 41">
                  <a:extLst>
                    <a:ext uri="{FF2B5EF4-FFF2-40B4-BE49-F238E27FC236}">
                      <a16:creationId xmlns:a16="http://schemas.microsoft.com/office/drawing/2014/main" id="{6BF88BD3-536D-412D-B028-8A8EE4265262}"/>
                    </a:ext>
                  </a:extLst>
                </p14:cNvPr>
                <p14:cNvContentPartPr/>
                <p14:nvPr/>
              </p14:nvContentPartPr>
              <p14:xfrm>
                <a:off x="9896575" y="3925590"/>
                <a:ext cx="59760" cy="177840"/>
              </p14:xfrm>
            </p:contentPart>
          </mc:Choice>
          <mc:Fallback xmlns="">
            <p:pic>
              <p:nvPicPr>
                <p:cNvPr id="42" name="Håndskrift 41">
                  <a:extLst>
                    <a:ext uri="{FF2B5EF4-FFF2-40B4-BE49-F238E27FC236}">
                      <a16:creationId xmlns:a16="http://schemas.microsoft.com/office/drawing/2014/main" id="{6BF88BD3-536D-412D-B028-8A8EE426526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890455" y="3919470"/>
                  <a:ext cx="720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Håndskrift 42">
                  <a:extLst>
                    <a:ext uri="{FF2B5EF4-FFF2-40B4-BE49-F238E27FC236}">
                      <a16:creationId xmlns:a16="http://schemas.microsoft.com/office/drawing/2014/main" id="{CFAE7ABA-9A53-47F7-8FD2-64E0D581AC70}"/>
                    </a:ext>
                  </a:extLst>
                </p14:cNvPr>
                <p14:cNvContentPartPr/>
                <p14:nvPr/>
              </p14:nvContentPartPr>
              <p14:xfrm>
                <a:off x="9975055" y="3911910"/>
                <a:ext cx="60840" cy="165960"/>
              </p14:xfrm>
            </p:contentPart>
          </mc:Choice>
          <mc:Fallback xmlns="">
            <p:pic>
              <p:nvPicPr>
                <p:cNvPr id="43" name="Håndskrift 42">
                  <a:extLst>
                    <a:ext uri="{FF2B5EF4-FFF2-40B4-BE49-F238E27FC236}">
                      <a16:creationId xmlns:a16="http://schemas.microsoft.com/office/drawing/2014/main" id="{CFAE7ABA-9A53-47F7-8FD2-64E0D581AC7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968935" y="3905790"/>
                  <a:ext cx="73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" name="Håndskrift 44">
                  <a:extLst>
                    <a:ext uri="{FF2B5EF4-FFF2-40B4-BE49-F238E27FC236}">
                      <a16:creationId xmlns:a16="http://schemas.microsoft.com/office/drawing/2014/main" id="{E6BEBD14-5504-4320-AA54-952361DE1414}"/>
                    </a:ext>
                  </a:extLst>
                </p14:cNvPr>
                <p14:cNvContentPartPr/>
                <p14:nvPr/>
              </p14:nvContentPartPr>
              <p14:xfrm>
                <a:off x="10179175" y="3977430"/>
                <a:ext cx="70200" cy="348840"/>
              </p14:xfrm>
            </p:contentPart>
          </mc:Choice>
          <mc:Fallback xmlns="">
            <p:pic>
              <p:nvPicPr>
                <p:cNvPr id="45" name="Håndskrift 44">
                  <a:extLst>
                    <a:ext uri="{FF2B5EF4-FFF2-40B4-BE49-F238E27FC236}">
                      <a16:creationId xmlns:a16="http://schemas.microsoft.com/office/drawing/2014/main" id="{E6BEBD14-5504-4320-AA54-952361DE141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173055" y="3971310"/>
                  <a:ext cx="824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Håndskrift 45">
                  <a:extLst>
                    <a:ext uri="{FF2B5EF4-FFF2-40B4-BE49-F238E27FC236}">
                      <a16:creationId xmlns:a16="http://schemas.microsoft.com/office/drawing/2014/main" id="{4F399E62-3BBB-47D8-A143-842AC78453EF}"/>
                    </a:ext>
                  </a:extLst>
                </p14:cNvPr>
                <p14:cNvContentPartPr/>
                <p14:nvPr/>
              </p14:nvContentPartPr>
              <p14:xfrm>
                <a:off x="10228495" y="4140870"/>
                <a:ext cx="128520" cy="39600"/>
              </p14:xfrm>
            </p:contentPart>
          </mc:Choice>
          <mc:Fallback xmlns="">
            <p:pic>
              <p:nvPicPr>
                <p:cNvPr id="46" name="Håndskrift 45">
                  <a:extLst>
                    <a:ext uri="{FF2B5EF4-FFF2-40B4-BE49-F238E27FC236}">
                      <a16:creationId xmlns:a16="http://schemas.microsoft.com/office/drawing/2014/main" id="{4F399E62-3BBB-47D8-A143-842AC78453E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222375" y="4134750"/>
                  <a:ext cx="1407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Håndskrift 46">
                  <a:extLst>
                    <a:ext uri="{FF2B5EF4-FFF2-40B4-BE49-F238E27FC236}">
                      <a16:creationId xmlns:a16="http://schemas.microsoft.com/office/drawing/2014/main" id="{D8AC939F-A96C-46CC-B906-77A48B76095B}"/>
                    </a:ext>
                  </a:extLst>
                </p14:cNvPr>
                <p14:cNvContentPartPr/>
                <p14:nvPr/>
              </p14:nvContentPartPr>
              <p14:xfrm>
                <a:off x="10336135" y="4036830"/>
                <a:ext cx="78120" cy="266040"/>
              </p14:xfrm>
            </p:contentPart>
          </mc:Choice>
          <mc:Fallback xmlns="">
            <p:pic>
              <p:nvPicPr>
                <p:cNvPr id="47" name="Håndskrift 46">
                  <a:extLst>
                    <a:ext uri="{FF2B5EF4-FFF2-40B4-BE49-F238E27FC236}">
                      <a16:creationId xmlns:a16="http://schemas.microsoft.com/office/drawing/2014/main" id="{D8AC939F-A96C-46CC-B906-77A48B76095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330015" y="4030710"/>
                  <a:ext cx="903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Håndskrift 47">
                  <a:extLst>
                    <a:ext uri="{FF2B5EF4-FFF2-40B4-BE49-F238E27FC236}">
                      <a16:creationId xmlns:a16="http://schemas.microsoft.com/office/drawing/2014/main" id="{30EBC729-184A-4F24-96FE-E8EDEA8A994E}"/>
                    </a:ext>
                  </a:extLst>
                </p14:cNvPr>
                <p14:cNvContentPartPr/>
                <p14:nvPr/>
              </p14:nvContentPartPr>
              <p14:xfrm>
                <a:off x="10452775" y="4126830"/>
                <a:ext cx="127440" cy="172440"/>
              </p14:xfrm>
            </p:contentPart>
          </mc:Choice>
          <mc:Fallback xmlns="">
            <p:pic>
              <p:nvPicPr>
                <p:cNvPr id="48" name="Håndskrift 47">
                  <a:extLst>
                    <a:ext uri="{FF2B5EF4-FFF2-40B4-BE49-F238E27FC236}">
                      <a16:creationId xmlns:a16="http://schemas.microsoft.com/office/drawing/2014/main" id="{30EBC729-184A-4F24-96FE-E8EDEA8A994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446655" y="4120710"/>
                  <a:ext cx="139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Håndskrift 48">
                  <a:extLst>
                    <a:ext uri="{FF2B5EF4-FFF2-40B4-BE49-F238E27FC236}">
                      <a16:creationId xmlns:a16="http://schemas.microsoft.com/office/drawing/2014/main" id="{5DAF3283-8ED0-4C11-BB76-80DED2236E20}"/>
                    </a:ext>
                  </a:extLst>
                </p14:cNvPr>
                <p14:cNvContentPartPr/>
                <p14:nvPr/>
              </p14:nvContentPartPr>
              <p14:xfrm>
                <a:off x="10651495" y="4019550"/>
                <a:ext cx="55080" cy="292680"/>
              </p14:xfrm>
            </p:contentPart>
          </mc:Choice>
          <mc:Fallback xmlns="">
            <p:pic>
              <p:nvPicPr>
                <p:cNvPr id="49" name="Håndskrift 48">
                  <a:extLst>
                    <a:ext uri="{FF2B5EF4-FFF2-40B4-BE49-F238E27FC236}">
                      <a16:creationId xmlns:a16="http://schemas.microsoft.com/office/drawing/2014/main" id="{5DAF3283-8ED0-4C11-BB76-80DED2236E2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645375" y="4013430"/>
                  <a:ext cx="673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Håndskrift 49">
                  <a:extLst>
                    <a:ext uri="{FF2B5EF4-FFF2-40B4-BE49-F238E27FC236}">
                      <a16:creationId xmlns:a16="http://schemas.microsoft.com/office/drawing/2014/main" id="{0AF0164F-8097-4A20-A40E-FDF9D567F059}"/>
                    </a:ext>
                  </a:extLst>
                </p14:cNvPr>
                <p14:cNvContentPartPr/>
                <p14:nvPr/>
              </p14:nvContentPartPr>
              <p14:xfrm>
                <a:off x="10782175" y="3947910"/>
                <a:ext cx="50040" cy="362880"/>
              </p14:xfrm>
            </p:contentPart>
          </mc:Choice>
          <mc:Fallback xmlns="">
            <p:pic>
              <p:nvPicPr>
                <p:cNvPr id="50" name="Håndskrift 49">
                  <a:extLst>
                    <a:ext uri="{FF2B5EF4-FFF2-40B4-BE49-F238E27FC236}">
                      <a16:creationId xmlns:a16="http://schemas.microsoft.com/office/drawing/2014/main" id="{0AF0164F-8097-4A20-A40E-FDF9D567F05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776055" y="3941790"/>
                  <a:ext cx="6228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Håndskrift 50">
                  <a:extLst>
                    <a:ext uri="{FF2B5EF4-FFF2-40B4-BE49-F238E27FC236}">
                      <a16:creationId xmlns:a16="http://schemas.microsoft.com/office/drawing/2014/main" id="{FB63A5F4-A860-4920-A8D1-4275F62987DB}"/>
                    </a:ext>
                  </a:extLst>
                </p14:cNvPr>
                <p14:cNvContentPartPr/>
                <p14:nvPr/>
              </p14:nvContentPartPr>
              <p14:xfrm>
                <a:off x="10895215" y="4122510"/>
                <a:ext cx="164880" cy="174960"/>
              </p14:xfrm>
            </p:contentPart>
          </mc:Choice>
          <mc:Fallback xmlns="">
            <p:pic>
              <p:nvPicPr>
                <p:cNvPr id="51" name="Håndskrift 50">
                  <a:extLst>
                    <a:ext uri="{FF2B5EF4-FFF2-40B4-BE49-F238E27FC236}">
                      <a16:creationId xmlns:a16="http://schemas.microsoft.com/office/drawing/2014/main" id="{FB63A5F4-A860-4920-A8D1-4275F62987D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889095" y="4116390"/>
                  <a:ext cx="17712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9868AF27-3E27-4413-AAE1-9C7566FFA190}"/>
              </a:ext>
            </a:extLst>
          </p:cNvPr>
          <p:cNvGrpSpPr/>
          <p:nvPr/>
        </p:nvGrpSpPr>
        <p:grpSpPr>
          <a:xfrm>
            <a:off x="6488229" y="3796430"/>
            <a:ext cx="952920" cy="447480"/>
            <a:chOff x="11217415" y="3819030"/>
            <a:chExt cx="95292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Håndskrift 52">
                  <a:extLst>
                    <a:ext uri="{FF2B5EF4-FFF2-40B4-BE49-F238E27FC236}">
                      <a16:creationId xmlns:a16="http://schemas.microsoft.com/office/drawing/2014/main" id="{F0100435-B2A6-4B13-A4EE-3F09D1CA5509}"/>
                    </a:ext>
                  </a:extLst>
                </p14:cNvPr>
                <p14:cNvContentPartPr/>
                <p14:nvPr/>
              </p14:nvContentPartPr>
              <p14:xfrm>
                <a:off x="11217415" y="3968430"/>
                <a:ext cx="255240" cy="287640"/>
              </p14:xfrm>
            </p:contentPart>
          </mc:Choice>
          <mc:Fallback xmlns="">
            <p:pic>
              <p:nvPicPr>
                <p:cNvPr id="53" name="Håndskrift 52">
                  <a:extLst>
                    <a:ext uri="{FF2B5EF4-FFF2-40B4-BE49-F238E27FC236}">
                      <a16:creationId xmlns:a16="http://schemas.microsoft.com/office/drawing/2014/main" id="{F0100435-B2A6-4B13-A4EE-3F09D1CA550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211295" y="3962310"/>
                  <a:ext cx="2674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Håndskrift 53">
                  <a:extLst>
                    <a:ext uri="{FF2B5EF4-FFF2-40B4-BE49-F238E27FC236}">
                      <a16:creationId xmlns:a16="http://schemas.microsoft.com/office/drawing/2014/main" id="{5000BB2D-6E0C-48D0-9D6C-146AC0DD3C3A}"/>
                    </a:ext>
                  </a:extLst>
                </p14:cNvPr>
                <p14:cNvContentPartPr/>
                <p14:nvPr/>
              </p14:nvContentPartPr>
              <p14:xfrm>
                <a:off x="11475535" y="4068150"/>
                <a:ext cx="113040" cy="198360"/>
              </p14:xfrm>
            </p:contentPart>
          </mc:Choice>
          <mc:Fallback xmlns="">
            <p:pic>
              <p:nvPicPr>
                <p:cNvPr id="54" name="Håndskrift 53">
                  <a:extLst>
                    <a:ext uri="{FF2B5EF4-FFF2-40B4-BE49-F238E27FC236}">
                      <a16:creationId xmlns:a16="http://schemas.microsoft.com/office/drawing/2014/main" id="{5000BB2D-6E0C-48D0-9D6C-146AC0DD3C3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469415" y="4062030"/>
                  <a:ext cx="1252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Håndskrift 54">
                  <a:extLst>
                    <a:ext uri="{FF2B5EF4-FFF2-40B4-BE49-F238E27FC236}">
                      <a16:creationId xmlns:a16="http://schemas.microsoft.com/office/drawing/2014/main" id="{B43EEAC1-575F-42EC-A945-2003B5F080C8}"/>
                    </a:ext>
                  </a:extLst>
                </p14:cNvPr>
                <p14:cNvContentPartPr/>
                <p14:nvPr/>
              </p14:nvContentPartPr>
              <p14:xfrm>
                <a:off x="11660575" y="4071030"/>
                <a:ext cx="68400" cy="194400"/>
              </p14:xfrm>
            </p:contentPart>
          </mc:Choice>
          <mc:Fallback xmlns="">
            <p:pic>
              <p:nvPicPr>
                <p:cNvPr id="55" name="Håndskrift 54">
                  <a:extLst>
                    <a:ext uri="{FF2B5EF4-FFF2-40B4-BE49-F238E27FC236}">
                      <a16:creationId xmlns:a16="http://schemas.microsoft.com/office/drawing/2014/main" id="{B43EEAC1-575F-42EC-A945-2003B5F080C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654455" y="4064910"/>
                  <a:ext cx="806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Håndskrift 55">
                  <a:extLst>
                    <a:ext uri="{FF2B5EF4-FFF2-40B4-BE49-F238E27FC236}">
                      <a16:creationId xmlns:a16="http://schemas.microsoft.com/office/drawing/2014/main" id="{AD909CFD-2177-4B5F-8E8F-FCAEDB9EC8B9}"/>
                    </a:ext>
                  </a:extLst>
                </p14:cNvPr>
                <p14:cNvContentPartPr/>
                <p14:nvPr/>
              </p14:nvContentPartPr>
              <p14:xfrm>
                <a:off x="11798455" y="3918390"/>
                <a:ext cx="26280" cy="328680"/>
              </p14:xfrm>
            </p:contentPart>
          </mc:Choice>
          <mc:Fallback xmlns="">
            <p:pic>
              <p:nvPicPr>
                <p:cNvPr id="56" name="Håndskrift 55">
                  <a:extLst>
                    <a:ext uri="{FF2B5EF4-FFF2-40B4-BE49-F238E27FC236}">
                      <a16:creationId xmlns:a16="http://schemas.microsoft.com/office/drawing/2014/main" id="{AD909CFD-2177-4B5F-8E8F-FCAEDB9EC8B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792335" y="3912270"/>
                  <a:ext cx="385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Håndskrift 56">
                  <a:extLst>
                    <a:ext uri="{FF2B5EF4-FFF2-40B4-BE49-F238E27FC236}">
                      <a16:creationId xmlns:a16="http://schemas.microsoft.com/office/drawing/2014/main" id="{1C783572-FA99-4DBF-8A46-AF2D197AAA2E}"/>
                    </a:ext>
                  </a:extLst>
                </p14:cNvPr>
                <p14:cNvContentPartPr/>
                <p14:nvPr/>
              </p14:nvContentPartPr>
              <p14:xfrm>
                <a:off x="11853535" y="3833070"/>
                <a:ext cx="188640" cy="387720"/>
              </p14:xfrm>
            </p:contentPart>
          </mc:Choice>
          <mc:Fallback xmlns="">
            <p:pic>
              <p:nvPicPr>
                <p:cNvPr id="57" name="Håndskrift 56">
                  <a:extLst>
                    <a:ext uri="{FF2B5EF4-FFF2-40B4-BE49-F238E27FC236}">
                      <a16:creationId xmlns:a16="http://schemas.microsoft.com/office/drawing/2014/main" id="{1C783572-FA99-4DBF-8A46-AF2D197AAA2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847415" y="3826950"/>
                  <a:ext cx="2008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Håndskrift 57">
                  <a:extLst>
                    <a:ext uri="{FF2B5EF4-FFF2-40B4-BE49-F238E27FC236}">
                      <a16:creationId xmlns:a16="http://schemas.microsoft.com/office/drawing/2014/main" id="{0A6E57C1-4821-4CA5-B79E-3BDFD0C3CE18}"/>
                    </a:ext>
                  </a:extLst>
                </p14:cNvPr>
                <p14:cNvContentPartPr/>
                <p14:nvPr/>
              </p14:nvContentPartPr>
              <p14:xfrm>
                <a:off x="12119575" y="3819030"/>
                <a:ext cx="12240" cy="99360"/>
              </p14:xfrm>
            </p:contentPart>
          </mc:Choice>
          <mc:Fallback xmlns="">
            <p:pic>
              <p:nvPicPr>
                <p:cNvPr id="58" name="Håndskrift 57">
                  <a:extLst>
                    <a:ext uri="{FF2B5EF4-FFF2-40B4-BE49-F238E27FC236}">
                      <a16:creationId xmlns:a16="http://schemas.microsoft.com/office/drawing/2014/main" id="{0A6E57C1-4821-4CA5-B79E-3BDFD0C3CE1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2113455" y="3812910"/>
                  <a:ext cx="244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Håndskrift 58">
                  <a:extLst>
                    <a:ext uri="{FF2B5EF4-FFF2-40B4-BE49-F238E27FC236}">
                      <a16:creationId xmlns:a16="http://schemas.microsoft.com/office/drawing/2014/main" id="{CB6799CC-9291-41AF-9CEE-20B864FAA81A}"/>
                    </a:ext>
                  </a:extLst>
                </p14:cNvPr>
                <p14:cNvContentPartPr/>
                <p14:nvPr/>
              </p14:nvContentPartPr>
              <p14:xfrm>
                <a:off x="12152695" y="3849990"/>
                <a:ext cx="17640" cy="112320"/>
              </p14:xfrm>
            </p:contentPart>
          </mc:Choice>
          <mc:Fallback xmlns="">
            <p:pic>
              <p:nvPicPr>
                <p:cNvPr id="59" name="Håndskrift 58">
                  <a:extLst>
                    <a:ext uri="{FF2B5EF4-FFF2-40B4-BE49-F238E27FC236}">
                      <a16:creationId xmlns:a16="http://schemas.microsoft.com/office/drawing/2014/main" id="{CB6799CC-9291-41AF-9CEE-20B864FAA81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2146575" y="3843870"/>
                  <a:ext cx="29880" cy="12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2" name="Håndskrift 61">
                <a:extLst>
                  <a:ext uri="{FF2B5EF4-FFF2-40B4-BE49-F238E27FC236}">
                    <a16:creationId xmlns:a16="http://schemas.microsoft.com/office/drawing/2014/main" id="{893C66C7-8B6E-4B08-B34F-D0666337CDCD}"/>
                  </a:ext>
                </a:extLst>
              </p14:cNvPr>
              <p14:cNvContentPartPr/>
              <p14:nvPr/>
            </p14:nvContentPartPr>
            <p14:xfrm>
              <a:off x="6309535" y="4375950"/>
              <a:ext cx="275040" cy="1023840"/>
            </p14:xfrm>
          </p:contentPart>
        </mc:Choice>
        <mc:Fallback xmlns="">
          <p:pic>
            <p:nvPicPr>
              <p:cNvPr id="62" name="Håndskrift 61">
                <a:extLst>
                  <a:ext uri="{FF2B5EF4-FFF2-40B4-BE49-F238E27FC236}">
                    <a16:creationId xmlns:a16="http://schemas.microsoft.com/office/drawing/2014/main" id="{893C66C7-8B6E-4B08-B34F-D0666337CDC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303415" y="4369830"/>
                <a:ext cx="287280" cy="103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uppe 97">
            <a:extLst>
              <a:ext uri="{FF2B5EF4-FFF2-40B4-BE49-F238E27FC236}">
                <a16:creationId xmlns:a16="http://schemas.microsoft.com/office/drawing/2014/main" id="{34F5D79E-2F32-43D8-81A8-C1D8A899551E}"/>
              </a:ext>
            </a:extLst>
          </p:cNvPr>
          <p:cNvGrpSpPr/>
          <p:nvPr/>
        </p:nvGrpSpPr>
        <p:grpSpPr>
          <a:xfrm>
            <a:off x="8960215" y="3590790"/>
            <a:ext cx="622440" cy="272880"/>
            <a:chOff x="8960215" y="3590790"/>
            <a:chExt cx="622440" cy="27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8" name="Håndskrift 87">
                  <a:extLst>
                    <a:ext uri="{FF2B5EF4-FFF2-40B4-BE49-F238E27FC236}">
                      <a16:creationId xmlns:a16="http://schemas.microsoft.com/office/drawing/2014/main" id="{5C575F3D-1DFF-4F36-9F0F-8C4B73CD6A47}"/>
                    </a:ext>
                  </a:extLst>
                </p14:cNvPr>
                <p14:cNvContentPartPr/>
                <p14:nvPr/>
              </p14:nvContentPartPr>
              <p14:xfrm>
                <a:off x="8960215" y="3590790"/>
                <a:ext cx="109080" cy="191520"/>
              </p14:xfrm>
            </p:contentPart>
          </mc:Choice>
          <mc:Fallback xmlns="">
            <p:pic>
              <p:nvPicPr>
                <p:cNvPr id="88" name="Håndskrift 87">
                  <a:extLst>
                    <a:ext uri="{FF2B5EF4-FFF2-40B4-BE49-F238E27FC236}">
                      <a16:creationId xmlns:a16="http://schemas.microsoft.com/office/drawing/2014/main" id="{5C575F3D-1DFF-4F36-9F0F-8C4B73CD6A4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954095" y="3584670"/>
                  <a:ext cx="1213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9" name="Håndskrift 88">
                  <a:extLst>
                    <a:ext uri="{FF2B5EF4-FFF2-40B4-BE49-F238E27FC236}">
                      <a16:creationId xmlns:a16="http://schemas.microsoft.com/office/drawing/2014/main" id="{B6110557-0125-4E45-B9CD-1E4A78C473BE}"/>
                    </a:ext>
                  </a:extLst>
                </p14:cNvPr>
                <p14:cNvContentPartPr/>
                <p14:nvPr/>
              </p14:nvContentPartPr>
              <p14:xfrm>
                <a:off x="8974975" y="3677550"/>
                <a:ext cx="70920" cy="9360"/>
              </p14:xfrm>
            </p:contentPart>
          </mc:Choice>
          <mc:Fallback xmlns="">
            <p:pic>
              <p:nvPicPr>
                <p:cNvPr id="89" name="Håndskrift 88">
                  <a:extLst>
                    <a:ext uri="{FF2B5EF4-FFF2-40B4-BE49-F238E27FC236}">
                      <a16:creationId xmlns:a16="http://schemas.microsoft.com/office/drawing/2014/main" id="{B6110557-0125-4E45-B9CD-1E4A78C473B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968855" y="3671430"/>
                  <a:ext cx="831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0" name="Håndskrift 89">
                  <a:extLst>
                    <a:ext uri="{FF2B5EF4-FFF2-40B4-BE49-F238E27FC236}">
                      <a16:creationId xmlns:a16="http://schemas.microsoft.com/office/drawing/2014/main" id="{D2C4AC5B-A2DB-4F1E-B5AC-3F598DE15BB1}"/>
                    </a:ext>
                  </a:extLst>
                </p14:cNvPr>
                <p14:cNvContentPartPr/>
                <p14:nvPr/>
              </p14:nvContentPartPr>
              <p14:xfrm>
                <a:off x="9060295" y="3647310"/>
                <a:ext cx="65160" cy="73440"/>
              </p14:xfrm>
            </p:contentPart>
          </mc:Choice>
          <mc:Fallback xmlns="">
            <p:pic>
              <p:nvPicPr>
                <p:cNvPr id="90" name="Håndskrift 89">
                  <a:extLst>
                    <a:ext uri="{FF2B5EF4-FFF2-40B4-BE49-F238E27FC236}">
                      <a16:creationId xmlns:a16="http://schemas.microsoft.com/office/drawing/2014/main" id="{D2C4AC5B-A2DB-4F1E-B5AC-3F598DE15BB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054175" y="3641190"/>
                  <a:ext cx="774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1" name="Håndskrift 90">
                  <a:extLst>
                    <a:ext uri="{FF2B5EF4-FFF2-40B4-BE49-F238E27FC236}">
                      <a16:creationId xmlns:a16="http://schemas.microsoft.com/office/drawing/2014/main" id="{DF5708B7-372E-4EC7-BD5B-7C293CDCFDE1}"/>
                    </a:ext>
                  </a:extLst>
                </p14:cNvPr>
                <p14:cNvContentPartPr/>
                <p14:nvPr/>
              </p14:nvContentPartPr>
              <p14:xfrm>
                <a:off x="9090535" y="3660270"/>
                <a:ext cx="55440" cy="203400"/>
              </p14:xfrm>
            </p:contentPart>
          </mc:Choice>
          <mc:Fallback xmlns="">
            <p:pic>
              <p:nvPicPr>
                <p:cNvPr id="91" name="Håndskrift 90">
                  <a:extLst>
                    <a:ext uri="{FF2B5EF4-FFF2-40B4-BE49-F238E27FC236}">
                      <a16:creationId xmlns:a16="http://schemas.microsoft.com/office/drawing/2014/main" id="{DF5708B7-372E-4EC7-BD5B-7C293CDCFDE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084415" y="3654150"/>
                  <a:ext cx="676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2" name="Håndskrift 91">
                  <a:extLst>
                    <a:ext uri="{FF2B5EF4-FFF2-40B4-BE49-F238E27FC236}">
                      <a16:creationId xmlns:a16="http://schemas.microsoft.com/office/drawing/2014/main" id="{3F42F77E-CBE6-4DF0-A3D2-8E8365D34AC2}"/>
                    </a:ext>
                  </a:extLst>
                </p14:cNvPr>
                <p14:cNvContentPartPr/>
                <p14:nvPr/>
              </p14:nvContentPartPr>
              <p14:xfrm>
                <a:off x="9184495" y="3686550"/>
                <a:ext cx="9000" cy="167040"/>
              </p14:xfrm>
            </p:contentPart>
          </mc:Choice>
          <mc:Fallback xmlns="">
            <p:pic>
              <p:nvPicPr>
                <p:cNvPr id="92" name="Håndskrift 91">
                  <a:extLst>
                    <a:ext uri="{FF2B5EF4-FFF2-40B4-BE49-F238E27FC236}">
                      <a16:creationId xmlns:a16="http://schemas.microsoft.com/office/drawing/2014/main" id="{3F42F77E-CBE6-4DF0-A3D2-8E8365D34AC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178375" y="3680430"/>
                  <a:ext cx="21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3" name="Håndskrift 92">
                  <a:extLst>
                    <a:ext uri="{FF2B5EF4-FFF2-40B4-BE49-F238E27FC236}">
                      <a16:creationId xmlns:a16="http://schemas.microsoft.com/office/drawing/2014/main" id="{B39F3AD6-046E-4CFF-8FB7-A7EBC9766D5A}"/>
                    </a:ext>
                  </a:extLst>
                </p14:cNvPr>
                <p14:cNvContentPartPr/>
                <p14:nvPr/>
              </p14:nvContentPartPr>
              <p14:xfrm>
                <a:off x="9164335" y="3673590"/>
                <a:ext cx="85320" cy="126360"/>
              </p14:xfrm>
            </p:contentPart>
          </mc:Choice>
          <mc:Fallback xmlns="">
            <p:pic>
              <p:nvPicPr>
                <p:cNvPr id="93" name="Håndskrift 92">
                  <a:extLst>
                    <a:ext uri="{FF2B5EF4-FFF2-40B4-BE49-F238E27FC236}">
                      <a16:creationId xmlns:a16="http://schemas.microsoft.com/office/drawing/2014/main" id="{B39F3AD6-046E-4CFF-8FB7-A7EBC9766D5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158215" y="3667470"/>
                  <a:ext cx="97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4" name="Håndskrift 93">
                  <a:extLst>
                    <a:ext uri="{FF2B5EF4-FFF2-40B4-BE49-F238E27FC236}">
                      <a16:creationId xmlns:a16="http://schemas.microsoft.com/office/drawing/2014/main" id="{C50AF77C-CBBD-435D-8C2E-FAD606B6535F}"/>
                    </a:ext>
                  </a:extLst>
                </p14:cNvPr>
                <p14:cNvContentPartPr/>
                <p14:nvPr/>
              </p14:nvContentPartPr>
              <p14:xfrm>
                <a:off x="9262975" y="3664230"/>
                <a:ext cx="120600" cy="130680"/>
              </p14:xfrm>
            </p:contentPart>
          </mc:Choice>
          <mc:Fallback xmlns="">
            <p:pic>
              <p:nvPicPr>
                <p:cNvPr id="94" name="Håndskrift 93">
                  <a:extLst>
                    <a:ext uri="{FF2B5EF4-FFF2-40B4-BE49-F238E27FC236}">
                      <a16:creationId xmlns:a16="http://schemas.microsoft.com/office/drawing/2014/main" id="{C50AF77C-CBBD-435D-8C2E-FAD606B6535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256855" y="3658110"/>
                  <a:ext cx="132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6" name="Håndskrift 95">
                  <a:extLst>
                    <a:ext uri="{FF2B5EF4-FFF2-40B4-BE49-F238E27FC236}">
                      <a16:creationId xmlns:a16="http://schemas.microsoft.com/office/drawing/2014/main" id="{A9304070-716A-47EA-9961-3EEA989EA866}"/>
                    </a:ext>
                  </a:extLst>
                </p14:cNvPr>
                <p14:cNvContentPartPr/>
                <p14:nvPr/>
              </p14:nvContentPartPr>
              <p14:xfrm>
                <a:off x="9496255" y="3606990"/>
                <a:ext cx="84600" cy="19440"/>
              </p14:xfrm>
            </p:contentPart>
          </mc:Choice>
          <mc:Fallback xmlns="">
            <p:pic>
              <p:nvPicPr>
                <p:cNvPr id="96" name="Håndskrift 95">
                  <a:extLst>
                    <a:ext uri="{FF2B5EF4-FFF2-40B4-BE49-F238E27FC236}">
                      <a16:creationId xmlns:a16="http://schemas.microsoft.com/office/drawing/2014/main" id="{A9304070-716A-47EA-9961-3EEA989EA86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490135" y="3600870"/>
                  <a:ext cx="96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7" name="Håndskrift 96">
                  <a:extLst>
                    <a:ext uri="{FF2B5EF4-FFF2-40B4-BE49-F238E27FC236}">
                      <a16:creationId xmlns:a16="http://schemas.microsoft.com/office/drawing/2014/main" id="{8ADC9A38-BDF0-4BB0-9A1D-14E5F27B0EF4}"/>
                    </a:ext>
                  </a:extLst>
                </p14:cNvPr>
                <p14:cNvContentPartPr/>
                <p14:nvPr/>
              </p14:nvContentPartPr>
              <p14:xfrm>
                <a:off x="9484015" y="3676470"/>
                <a:ext cx="98640" cy="13680"/>
              </p14:xfrm>
            </p:contentPart>
          </mc:Choice>
          <mc:Fallback xmlns="">
            <p:pic>
              <p:nvPicPr>
                <p:cNvPr id="97" name="Håndskrift 96">
                  <a:extLst>
                    <a:ext uri="{FF2B5EF4-FFF2-40B4-BE49-F238E27FC236}">
                      <a16:creationId xmlns:a16="http://schemas.microsoft.com/office/drawing/2014/main" id="{8ADC9A38-BDF0-4BB0-9A1D-14E5F27B0EF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477895" y="3670350"/>
                  <a:ext cx="11088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uppe 106">
            <a:extLst>
              <a:ext uri="{FF2B5EF4-FFF2-40B4-BE49-F238E27FC236}">
                <a16:creationId xmlns:a16="http://schemas.microsoft.com/office/drawing/2014/main" id="{9876734C-224E-441B-813D-5A12B38CE30B}"/>
              </a:ext>
            </a:extLst>
          </p:cNvPr>
          <p:cNvGrpSpPr/>
          <p:nvPr/>
        </p:nvGrpSpPr>
        <p:grpSpPr>
          <a:xfrm>
            <a:off x="9747535" y="3545790"/>
            <a:ext cx="633960" cy="224640"/>
            <a:chOff x="9747535" y="3545790"/>
            <a:chExt cx="633960" cy="2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9" name="Håndskrift 98">
                  <a:extLst>
                    <a:ext uri="{FF2B5EF4-FFF2-40B4-BE49-F238E27FC236}">
                      <a16:creationId xmlns:a16="http://schemas.microsoft.com/office/drawing/2014/main" id="{9C5169AD-D8A6-49F5-9C4C-98D694F3BF47}"/>
                    </a:ext>
                  </a:extLst>
                </p14:cNvPr>
                <p14:cNvContentPartPr/>
                <p14:nvPr/>
              </p14:nvContentPartPr>
              <p14:xfrm>
                <a:off x="9747535" y="3592950"/>
                <a:ext cx="29160" cy="177480"/>
              </p14:xfrm>
            </p:contentPart>
          </mc:Choice>
          <mc:Fallback xmlns="">
            <p:pic>
              <p:nvPicPr>
                <p:cNvPr id="99" name="Håndskrift 98">
                  <a:extLst>
                    <a:ext uri="{FF2B5EF4-FFF2-40B4-BE49-F238E27FC236}">
                      <a16:creationId xmlns:a16="http://schemas.microsoft.com/office/drawing/2014/main" id="{9C5169AD-D8A6-49F5-9C4C-98D694F3BF4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741415" y="3586830"/>
                  <a:ext cx="414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0" name="Håndskrift 99">
                  <a:extLst>
                    <a:ext uri="{FF2B5EF4-FFF2-40B4-BE49-F238E27FC236}">
                      <a16:creationId xmlns:a16="http://schemas.microsoft.com/office/drawing/2014/main" id="{F8302489-00FB-4678-9B3A-29D8D2E360BA}"/>
                    </a:ext>
                  </a:extLst>
                </p14:cNvPr>
                <p14:cNvContentPartPr/>
                <p14:nvPr/>
              </p14:nvContentPartPr>
              <p14:xfrm>
                <a:off x="9765535" y="3584310"/>
                <a:ext cx="86760" cy="27000"/>
              </p14:xfrm>
            </p:contentPart>
          </mc:Choice>
          <mc:Fallback xmlns="">
            <p:pic>
              <p:nvPicPr>
                <p:cNvPr id="100" name="Håndskrift 99">
                  <a:extLst>
                    <a:ext uri="{FF2B5EF4-FFF2-40B4-BE49-F238E27FC236}">
                      <a16:creationId xmlns:a16="http://schemas.microsoft.com/office/drawing/2014/main" id="{F8302489-00FB-4678-9B3A-29D8D2E360B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759415" y="3578190"/>
                  <a:ext cx="99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1" name="Håndskrift 100">
                  <a:extLst>
                    <a:ext uri="{FF2B5EF4-FFF2-40B4-BE49-F238E27FC236}">
                      <a16:creationId xmlns:a16="http://schemas.microsoft.com/office/drawing/2014/main" id="{151170D2-E7F4-4D26-8C45-6732E80F2462}"/>
                    </a:ext>
                  </a:extLst>
                </p14:cNvPr>
                <p14:cNvContentPartPr/>
                <p14:nvPr/>
              </p14:nvContentPartPr>
              <p14:xfrm>
                <a:off x="9769855" y="3677550"/>
                <a:ext cx="91440" cy="24480"/>
              </p14:xfrm>
            </p:contentPart>
          </mc:Choice>
          <mc:Fallback xmlns="">
            <p:pic>
              <p:nvPicPr>
                <p:cNvPr id="101" name="Håndskrift 100">
                  <a:extLst>
                    <a:ext uri="{FF2B5EF4-FFF2-40B4-BE49-F238E27FC236}">
                      <a16:creationId xmlns:a16="http://schemas.microsoft.com/office/drawing/2014/main" id="{151170D2-E7F4-4D26-8C45-6732E80F246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763735" y="3671430"/>
                  <a:ext cx="103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2" name="Håndskrift 101">
                  <a:extLst>
                    <a:ext uri="{FF2B5EF4-FFF2-40B4-BE49-F238E27FC236}">
                      <a16:creationId xmlns:a16="http://schemas.microsoft.com/office/drawing/2014/main" id="{47213940-DC44-461F-B0A9-04E89CA0D2F7}"/>
                    </a:ext>
                  </a:extLst>
                </p14:cNvPr>
                <p14:cNvContentPartPr/>
                <p14:nvPr/>
              </p14:nvContentPartPr>
              <p14:xfrm>
                <a:off x="9916375" y="3586830"/>
                <a:ext cx="17640" cy="166680"/>
              </p14:xfrm>
            </p:contentPart>
          </mc:Choice>
          <mc:Fallback xmlns="">
            <p:pic>
              <p:nvPicPr>
                <p:cNvPr id="102" name="Håndskrift 101">
                  <a:extLst>
                    <a:ext uri="{FF2B5EF4-FFF2-40B4-BE49-F238E27FC236}">
                      <a16:creationId xmlns:a16="http://schemas.microsoft.com/office/drawing/2014/main" id="{47213940-DC44-461F-B0A9-04E89CA0D2F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910255" y="3580710"/>
                  <a:ext cx="298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3" name="Håndskrift 102">
                  <a:extLst>
                    <a:ext uri="{FF2B5EF4-FFF2-40B4-BE49-F238E27FC236}">
                      <a16:creationId xmlns:a16="http://schemas.microsoft.com/office/drawing/2014/main" id="{FD816280-8471-48FA-ACF1-711E81C85C54}"/>
                    </a:ext>
                  </a:extLst>
                </p14:cNvPr>
                <p14:cNvContentPartPr/>
                <p14:nvPr/>
              </p14:nvContentPartPr>
              <p14:xfrm>
                <a:off x="9982975" y="3610230"/>
                <a:ext cx="77760" cy="111240"/>
              </p14:xfrm>
            </p:contentPart>
          </mc:Choice>
          <mc:Fallback xmlns="">
            <p:pic>
              <p:nvPicPr>
                <p:cNvPr id="103" name="Håndskrift 102">
                  <a:extLst>
                    <a:ext uri="{FF2B5EF4-FFF2-40B4-BE49-F238E27FC236}">
                      <a16:creationId xmlns:a16="http://schemas.microsoft.com/office/drawing/2014/main" id="{FD816280-8471-48FA-ACF1-711E81C85C5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976855" y="3604110"/>
                  <a:ext cx="900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4" name="Håndskrift 103">
                  <a:extLst>
                    <a:ext uri="{FF2B5EF4-FFF2-40B4-BE49-F238E27FC236}">
                      <a16:creationId xmlns:a16="http://schemas.microsoft.com/office/drawing/2014/main" id="{6B3985C2-C235-4079-9F1D-8FFF4F1CB92C}"/>
                    </a:ext>
                  </a:extLst>
                </p14:cNvPr>
                <p14:cNvContentPartPr/>
                <p14:nvPr/>
              </p14:nvContentPartPr>
              <p14:xfrm>
                <a:off x="10112575" y="3628230"/>
                <a:ext cx="168840" cy="81000"/>
              </p14:xfrm>
            </p:contentPart>
          </mc:Choice>
          <mc:Fallback xmlns="">
            <p:pic>
              <p:nvPicPr>
                <p:cNvPr id="104" name="Håndskrift 103">
                  <a:extLst>
                    <a:ext uri="{FF2B5EF4-FFF2-40B4-BE49-F238E27FC236}">
                      <a16:creationId xmlns:a16="http://schemas.microsoft.com/office/drawing/2014/main" id="{6B3985C2-C235-4079-9F1D-8FFF4F1CB92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106455" y="3622110"/>
                  <a:ext cx="1810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5" name="Håndskrift 104">
                  <a:extLst>
                    <a:ext uri="{FF2B5EF4-FFF2-40B4-BE49-F238E27FC236}">
                      <a16:creationId xmlns:a16="http://schemas.microsoft.com/office/drawing/2014/main" id="{0607D02D-B07F-498E-A13A-C822B4012C28}"/>
                    </a:ext>
                  </a:extLst>
                </p14:cNvPr>
                <p14:cNvContentPartPr/>
                <p14:nvPr/>
              </p14:nvContentPartPr>
              <p14:xfrm>
                <a:off x="10312735" y="3545790"/>
                <a:ext cx="360" cy="161640"/>
              </p14:xfrm>
            </p:contentPart>
          </mc:Choice>
          <mc:Fallback xmlns="">
            <p:pic>
              <p:nvPicPr>
                <p:cNvPr id="105" name="Håndskrift 104">
                  <a:extLst>
                    <a:ext uri="{FF2B5EF4-FFF2-40B4-BE49-F238E27FC236}">
                      <a16:creationId xmlns:a16="http://schemas.microsoft.com/office/drawing/2014/main" id="{0607D02D-B07F-498E-A13A-C822B4012C2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306615" y="3539670"/>
                  <a:ext cx="126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6" name="Håndskrift 105">
                  <a:extLst>
                    <a:ext uri="{FF2B5EF4-FFF2-40B4-BE49-F238E27FC236}">
                      <a16:creationId xmlns:a16="http://schemas.microsoft.com/office/drawing/2014/main" id="{F76949B7-E320-4FDB-B2BC-3B1E40DA3487}"/>
                    </a:ext>
                  </a:extLst>
                </p14:cNvPr>
                <p14:cNvContentPartPr/>
                <p14:nvPr/>
              </p14:nvContentPartPr>
              <p14:xfrm>
                <a:off x="10283575" y="3608070"/>
                <a:ext cx="97920" cy="14400"/>
              </p14:xfrm>
            </p:contentPart>
          </mc:Choice>
          <mc:Fallback xmlns="">
            <p:pic>
              <p:nvPicPr>
                <p:cNvPr id="106" name="Håndskrift 105">
                  <a:extLst>
                    <a:ext uri="{FF2B5EF4-FFF2-40B4-BE49-F238E27FC236}">
                      <a16:creationId xmlns:a16="http://schemas.microsoft.com/office/drawing/2014/main" id="{F76949B7-E320-4FDB-B2BC-3B1E40DA348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277455" y="3601950"/>
                  <a:ext cx="110160" cy="26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25970901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t">
  <a:themeElements>
    <a:clrScheme name="Teknolog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polit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6E56CD1-C18E-4FED-8FAE-FEEBC3C71E72}">
  <we:reference id="wa104380862" version="1.5.0.0" store="nb-NO" storeType="OMEX"/>
  <we:alternateReferences>
    <we:reference id="wa104380862" version="1.5.0.0" store="WA104380862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4178DDC-36E9-4EC8-A11F-9A81F92C03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EF6A1A-C688-4464-AB07-AB68677D09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C47A85-C19E-4256-8429-038D0FDE2DE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TM04033929[[fn=Skifer]]</Template>
  <TotalTime>0</TotalTime>
  <Words>992</Words>
  <Application>Microsoft Office PowerPoint</Application>
  <PresentationFormat>Widescreen</PresentationFormat>
  <Paragraphs>188</Paragraphs>
  <Slides>57</Slides>
  <Notes>0</Notes>
  <HiddenSlides>0</HiddenSlides>
  <MMClips>1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57</vt:i4>
      </vt:variant>
    </vt:vector>
  </HeadingPairs>
  <TitlesOfParts>
    <vt:vector size="64" baseType="lpstr">
      <vt:lpstr>Arial</vt:lpstr>
      <vt:lpstr>Calibri</vt:lpstr>
      <vt:lpstr>Cambria Math</vt:lpstr>
      <vt:lpstr>Consolas</vt:lpstr>
      <vt:lpstr>Georgia</vt:lpstr>
      <vt:lpstr>Georgia (Brødtekst)</vt:lpstr>
      <vt:lpstr>Metropolitt</vt:lpstr>
      <vt:lpstr>Repetisjon</vt:lpstr>
      <vt:lpstr>PowerPoint-presentasjon</vt:lpstr>
      <vt:lpstr>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Bare plass til en  bil  i parkeringsplassen</vt:lpstr>
      <vt:lpstr>Bare plass til en  verdi  i variabelen</vt:lpstr>
      <vt:lpstr>Variabler</vt:lpstr>
      <vt:lpstr>F=m×g</vt:lpstr>
      <vt:lpstr>Konstanter</vt:lpstr>
      <vt:lpstr>Python har ikke konstanter</vt:lpstr>
      <vt:lpstr>PowerPoint-presentasjon</vt:lpstr>
      <vt:lpstr>PowerPoint-presentasjon</vt:lpstr>
      <vt:lpstr>PowerPoint-presentasjon</vt:lpstr>
      <vt:lpstr>Blokker</vt:lpstr>
      <vt:lpstr>PowerPoint-presentasjon</vt:lpstr>
      <vt:lpstr>PowerPoint-presentasjon</vt:lpstr>
      <vt:lpstr>Skop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Klasser</vt:lpstr>
      <vt:lpstr>Oppsummering</vt:lpstr>
      <vt:lpstr>Oppsummering</vt:lpstr>
      <vt:lpstr>Oppsummering</vt:lpstr>
      <vt:lpstr>Hva er programmering?</vt:lpstr>
      <vt:lpstr>Eksamen</vt:lpstr>
      <vt:lpstr>Pensum:</vt:lpstr>
      <vt:lpstr>Trix</vt:lpstr>
      <vt:lpstr>Tegne/Planlegge</vt:lpstr>
      <vt:lpstr># Comments</vt:lpstr>
      <vt:lpstr>goodLuck = True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2019-11-17T12:43:28Z</dcterms:created>
  <dcterms:modified xsi:type="dcterms:W3CDTF">2019-11-21T11:22:53Z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2019-04-01T22:39:43.0089704Z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c08b12af-717c-4ae9-a989-12bcb17fb5af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ContentTypeId">
    <vt:lpwstr>0x01010079F111ED35F8CC479449609E8A0923A6</vt:lpwstr>
  </property>
</Properties>
</file>