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59" r:id="rId8"/>
    <p:sldId id="271" r:id="rId9"/>
    <p:sldId id="260" r:id="rId10"/>
    <p:sldId id="272" r:id="rId11"/>
    <p:sldId id="267" r:id="rId12"/>
    <p:sldId id="268" r:id="rId13"/>
    <p:sldId id="269" r:id="rId14"/>
    <p:sldId id="270" r:id="rId15"/>
    <p:sldId id="26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D413-1576-4757-8722-53DF7C091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466938-4C5E-4BF6-8D2B-EE8C4F29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6F7B-AA7A-4136-8336-6AAE7C91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4E65D-7E04-4FE9-B33B-BF2F5EB1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48296-8EB0-4951-86A0-077D4ECD8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4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600BD-6DD3-42C9-8507-0CDE36ED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055DD-F1C7-4292-B338-6135AC0E2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A37BF-2EBF-4245-8DB8-05ED89FA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17C14-D388-4C2F-B31A-D8EE584F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2BEE1-B8EE-4116-A812-B3C53ADA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0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DEB92E-A604-4F46-9D7C-A87358849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C0790-A2EB-41DA-A19D-AE1DDE696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B833C-7EC5-43E7-B3AC-6B34ADA9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83DEE-567B-4192-B87F-574B5958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FB8D2-94B5-4517-BB6D-FCA51505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64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030D-1B0E-42FF-A9BA-E5E98CAD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DEFEE-3C5A-47E6-B365-A1A62DA48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1C47D-7A57-43F0-B506-4F37F462D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1F2A7-7337-4FED-8F2E-C1003DCE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92B32-5F4D-412F-905A-D8AE0C27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2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A1A2-BBE0-4082-B72C-5A2F80BBC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7F9B4-68B1-4749-8B02-2C6CA266C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E7010-5A5C-41EC-924F-720EF74F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FC75-2DEA-406D-B942-016CEA74E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9BF7F-1B59-4566-AFAC-95899DB4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75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DEFF-CE39-4E3D-809D-8DF6ED6A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5F82F-5CD4-4650-850E-F84B8ADC0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EC8E5-BE77-4787-8B9B-35949CD19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051C8-2AD7-4086-B6F6-C8824A5A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C1EC1-C9E0-42E5-BE13-A6331231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18A99-DA7F-4458-9CE7-E4CE1A75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C913-ED95-4E3D-8282-E02CE4765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A8A84-173F-4F81-A2CB-B57037C16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B8C8E4-544D-45D4-A81A-5CDCEE80A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BC01E-B377-4B7E-99AA-4601A54DC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801E7-0A69-4D79-AEB3-7A6A853ED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3A1D99-0C45-40C9-B3C4-A8599556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7AA15-1B42-49C6-87E9-71450F9F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DC8937-6B02-4AB7-A762-49E562A5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47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99C8-9D01-40C8-B17B-27C79875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948FA1-D0D0-468A-B8BB-063C4433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A96940-6BDF-4344-81AE-878F9ADD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93735-58A1-4DF1-B1A5-FFB59200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7AC032-ACE2-4BB7-A4EB-36CCEC9D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D2048-93E5-46FD-872F-EE080DFA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519B0-34A3-4BA7-990D-7A810505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9D196-D274-49F9-A0E1-72C83DA26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58E6D-8C88-4F21-98EC-52602AB1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BDFD8-31C2-482E-9D8B-92B9F41DC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C1E72-1DAD-441F-B2E8-35D91529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F54AE-9520-4E34-B6D2-27E41E20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9EB4A-C9E1-49B3-9919-EB3C8840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63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2A30-4C65-46FD-A748-64CF2C8B4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3824C6-5C9F-4082-95E2-3A43A6A91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D3560-8EE8-4822-96C4-D07E1469F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1C425-0338-4B68-8711-C85A23A8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EAD9B-BA7A-4C90-9850-866E119F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C8441-572C-4E51-AD82-6A6FEDA6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4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262CBD-ABAB-4043-B1E8-524E48E7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42DCE-4EF3-4C48-A974-1C22C88E8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719DB-E2F6-47D3-AAD0-9786810C6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5C0DB-AB86-4061-9F3E-EDF66FF4E47F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63C7E-C615-46FD-B3F2-7DFEB7AAA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7C16-8973-4A9D-A47F-6265267F8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AEDC-608F-4E45-A87D-40477D29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7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D8A5-283B-4EA3-904A-DA9229078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49FA9-2D7B-466A-8C6B-4A5A96AFB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Prosedyrer</a:t>
            </a:r>
            <a:r>
              <a:rPr lang="en-GB" dirty="0"/>
              <a:t>, </a:t>
            </a:r>
            <a:r>
              <a:rPr lang="en-GB" dirty="0" err="1"/>
              <a:t>evaluering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uttrykk</a:t>
            </a:r>
            <a:r>
              <a:rPr lang="en-GB" dirty="0"/>
              <a:t>, </a:t>
            </a:r>
            <a:r>
              <a:rPr lang="en-GB" dirty="0" err="1"/>
              <a:t>typekonvertering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42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41EBD35-3825-449B-99EC-C45EDB3DE91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11434503"/>
              </p:ext>
            </p:extLst>
          </p:nvPr>
        </p:nvGraphicFramePr>
        <p:xfrm>
          <a:off x="266700" y="484414"/>
          <a:ext cx="11658600" cy="5889172"/>
        </p:xfrm>
        <a:graphic>
          <a:graphicData uri="http://schemas.openxmlformats.org/drawingml/2006/table">
            <a:tbl>
              <a:tblPr/>
              <a:tblGrid>
                <a:gridCol w="5829300">
                  <a:extLst>
                    <a:ext uri="{9D8B030D-6E8A-4147-A177-3AD203B41FA5}">
                      <a16:colId xmlns:a16="http://schemas.microsoft.com/office/drawing/2014/main" val="1974504792"/>
                    </a:ext>
                  </a:extLst>
                </a:gridCol>
                <a:gridCol w="5829300">
                  <a:extLst>
                    <a:ext uri="{9D8B030D-6E8A-4147-A177-3AD203B41FA5}">
                      <a16:colId xmlns:a16="http://schemas.microsoft.com/office/drawing/2014/main" val="2483959825"/>
                    </a:ext>
                  </a:extLst>
                </a:gridCol>
              </a:tblGrid>
              <a:tr h="35585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navn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= “Nora”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alder = 16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if alder &gt;= 18: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   print(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navn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, “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er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myndig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.”)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else: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   print(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navn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, “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er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ikke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myndig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”</a:t>
                      </a:r>
                      <a:endParaRPr lang="en-GB" sz="1800" dirty="0">
                        <a:effectLst/>
                      </a:endParaRPr>
                    </a:p>
                    <a:p>
                      <a:pPr fontAlgn="t"/>
                      <a:br>
                        <a:rPr lang="en-GB" dirty="0">
                          <a:effectLst/>
                        </a:rPr>
                      </a:br>
                      <a:endParaRPr lang="en-GB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NAVN = “Nora”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ALDER = 16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if ALDER &gt;= 18: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   print(NAVN, “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er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myndig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.”)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else:</a:t>
                      </a:r>
                      <a:endParaRPr lang="en-GB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   print(NAVN, “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er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ikke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myndig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.”)</a:t>
                      </a:r>
                      <a:endParaRPr lang="en-GB" sz="1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026785"/>
                  </a:ext>
                </a:extLst>
              </a:tr>
              <a:tr h="233065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n = “Nora”</a:t>
                      </a:r>
                      <a:endParaRPr lang="nb-NO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a = 16</a:t>
                      </a:r>
                      <a:endParaRPr lang="nb-NO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if</a:t>
                      </a: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a &gt;= 18:</a:t>
                      </a:r>
                      <a:endParaRPr lang="nb-NO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   </a:t>
                      </a:r>
                      <a:r>
                        <a:rPr lang="nb-NO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print</a:t>
                      </a: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(n, “er myndig.”)</a:t>
                      </a:r>
                      <a:endParaRPr lang="nb-NO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else</a:t>
                      </a: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:</a:t>
                      </a:r>
                      <a:endParaRPr lang="nb-NO" sz="18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    </a:t>
                      </a:r>
                      <a:r>
                        <a:rPr lang="nb-NO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print</a:t>
                      </a:r>
                      <a:r>
                        <a:rPr lang="nb-N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 Mono"/>
                        </a:rPr>
                        <a:t>(n, “er ikke myndig.”)</a:t>
                      </a:r>
                      <a:endParaRPr lang="nb-NO" sz="18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GB" dirty="0">
                          <a:effectLst/>
                        </a:rPr>
                      </a:br>
                      <a:endParaRPr lang="en-GB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30670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F06BEC14-EE90-4DE2-B06D-EFAD551F2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86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73A6E-FA4B-4CFE-881C-6DB27B8E75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/>
              <a:t>Oppgave</a:t>
            </a:r>
            <a:r>
              <a:rPr lang="en-GB" b="1" dirty="0"/>
              <a:t> 1</a:t>
            </a:r>
            <a:endParaRPr lang="en-GB" b="0" dirty="0">
              <a:effectLst/>
            </a:endParaRPr>
          </a:p>
          <a:p>
            <a:pPr marL="0" indent="0">
              <a:buNone/>
            </a:pPr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evalueres</a:t>
            </a:r>
            <a:r>
              <a:rPr lang="en-GB" dirty="0"/>
              <a:t> de </a:t>
            </a:r>
            <a:r>
              <a:rPr lang="en-GB" dirty="0" err="1"/>
              <a:t>ulike</a:t>
            </a:r>
            <a:r>
              <a:rPr lang="en-GB" dirty="0"/>
              <a:t> </a:t>
            </a:r>
            <a:r>
              <a:rPr lang="en-GB" dirty="0" err="1"/>
              <a:t>uttrykkene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?</a:t>
            </a:r>
            <a:endParaRPr lang="en-GB" b="0" dirty="0">
              <a:effectLst/>
            </a:endParaRPr>
          </a:p>
          <a:p>
            <a:r>
              <a:rPr lang="en-GB" dirty="0"/>
              <a:t>True and True </a:t>
            </a:r>
            <a:endParaRPr lang="en-GB" b="0" dirty="0">
              <a:effectLst/>
            </a:endParaRPr>
          </a:p>
          <a:p>
            <a:r>
              <a:rPr lang="en-GB" dirty="0"/>
              <a:t>True and False </a:t>
            </a:r>
            <a:endParaRPr lang="en-GB" b="0" dirty="0">
              <a:effectLst/>
            </a:endParaRPr>
          </a:p>
          <a:p>
            <a:r>
              <a:rPr lang="en-GB" dirty="0"/>
              <a:t>True or True </a:t>
            </a:r>
            <a:endParaRPr lang="en-GB" b="0" dirty="0">
              <a:effectLst/>
            </a:endParaRPr>
          </a:p>
          <a:p>
            <a:r>
              <a:rPr lang="en-GB" dirty="0"/>
              <a:t>True or False </a:t>
            </a:r>
            <a:endParaRPr lang="en-GB" b="0" dirty="0">
              <a:effectLst/>
            </a:endParaRPr>
          </a:p>
          <a:p>
            <a:r>
              <a:rPr lang="en-GB" dirty="0"/>
              <a:t>False or False </a:t>
            </a:r>
            <a:endParaRPr lang="en-GB" b="0" dirty="0">
              <a:effectLst/>
            </a:endParaRPr>
          </a:p>
          <a:p>
            <a:r>
              <a:rPr lang="en-GB" dirty="0"/>
              <a:t>not(True) </a:t>
            </a:r>
            <a:endParaRPr lang="en-GB" b="0" dirty="0">
              <a:effectLst/>
            </a:endParaRPr>
          </a:p>
          <a:p>
            <a:r>
              <a:rPr lang="en-GB" dirty="0"/>
              <a:t>not(False) </a:t>
            </a:r>
            <a:endParaRPr lang="en-GB" b="0" dirty="0">
              <a:effectLst/>
            </a:endParaRPr>
          </a:p>
          <a:p>
            <a:r>
              <a:rPr lang="en-GB" dirty="0"/>
              <a:t>True and not(True) </a:t>
            </a:r>
            <a:endParaRPr lang="en-GB" b="0" dirty="0">
              <a:effectLst/>
            </a:endParaRPr>
          </a:p>
          <a:p>
            <a:r>
              <a:rPr lang="en-GB" dirty="0"/>
              <a:t>True and not(False) </a:t>
            </a:r>
            <a:endParaRPr lang="en-GB" b="0" dirty="0">
              <a:effectLst/>
            </a:endParaRPr>
          </a:p>
          <a:p>
            <a:r>
              <a:rPr lang="en-GB" dirty="0"/>
              <a:t>not(True) or not(False) </a:t>
            </a:r>
          </a:p>
        </p:txBody>
      </p:sp>
    </p:spTree>
    <p:extLst>
      <p:ext uri="{BB962C8B-B14F-4D97-AF65-F5344CB8AC3E}">
        <p14:creationId xmlns:p14="http://schemas.microsoft.com/office/powerpoint/2010/main" val="249943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91FE0-515E-4113-B6E8-2F293AB872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Oppgave 2</a:t>
            </a:r>
            <a:endParaRPr lang="nb-NO" b="0" dirty="0">
              <a:effectLst/>
            </a:endParaRPr>
          </a:p>
          <a:p>
            <a:pPr marL="0" indent="0">
              <a:buNone/>
            </a:pPr>
            <a:r>
              <a:rPr lang="nb-NO" dirty="0"/>
              <a:t>Evaluer følgende uttrykk (True eller False):</a:t>
            </a:r>
            <a:endParaRPr lang="nb-NO" b="0" dirty="0">
              <a:effectLst/>
            </a:endParaRPr>
          </a:p>
          <a:p>
            <a:r>
              <a:rPr lang="nb-NO" dirty="0"/>
              <a:t>6&gt;6  </a:t>
            </a:r>
            <a:endParaRPr lang="nb-NO" b="0" dirty="0">
              <a:effectLst/>
            </a:endParaRPr>
          </a:p>
          <a:p>
            <a:r>
              <a:rPr lang="nb-NO" dirty="0"/>
              <a:t>6&gt;=6 </a:t>
            </a:r>
            <a:endParaRPr lang="nb-NO" b="0" dirty="0">
              <a:effectLst/>
            </a:endParaRPr>
          </a:p>
          <a:p>
            <a:r>
              <a:rPr lang="nb-NO" dirty="0"/>
              <a:t>6&lt;6  </a:t>
            </a:r>
            <a:endParaRPr lang="nb-NO" b="0" dirty="0">
              <a:effectLst/>
            </a:endParaRPr>
          </a:p>
          <a:p>
            <a:r>
              <a:rPr lang="nb-NO" dirty="0"/>
              <a:t>6&lt;=6 </a:t>
            </a:r>
            <a:endParaRPr lang="nb-NO" b="0" dirty="0">
              <a:effectLst/>
            </a:endParaRPr>
          </a:p>
          <a:p>
            <a:r>
              <a:rPr lang="nb-NO" dirty="0"/>
              <a:t>6==6 </a:t>
            </a:r>
            <a:endParaRPr lang="nb-NO" b="0" dirty="0">
              <a:effectLst/>
            </a:endParaRPr>
          </a:p>
          <a:p>
            <a:r>
              <a:rPr lang="nb-NO" dirty="0"/>
              <a:t>6!=6 </a:t>
            </a:r>
            <a:endParaRPr lang="nb-NO" b="0" dirty="0">
              <a:effectLst/>
            </a:endParaRPr>
          </a:p>
          <a:p>
            <a:pPr marL="0" indent="0">
              <a:buNone/>
            </a:pPr>
            <a:br>
              <a:rPr lang="nb-NO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85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ACA582-0DC5-4BD6-A23A-6D375113D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487" y="1666875"/>
            <a:ext cx="59150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6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CAED2A-2B69-4C7B-8BE9-B374A8A5EA67}"/>
              </a:ext>
            </a:extLst>
          </p:cNvPr>
          <p:cNvSpPr/>
          <p:nvPr/>
        </p:nvSpPr>
        <p:spPr>
          <a:xfrm>
            <a:off x="3048000" y="1947599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def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multipliser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() :</a:t>
            </a:r>
            <a:endParaRPr lang="en-GB" sz="2000" b="0" dirty="0">
              <a:effectLst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tall = float(input("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Skriv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inn et tall: "))</a:t>
            </a:r>
            <a:endParaRPr lang="en-GB" sz="2000" b="0" dirty="0">
              <a:effectLst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print("Sum: ", tall*tall)</a:t>
            </a:r>
            <a:endParaRPr lang="en-GB" sz="2000" b="0" dirty="0">
              <a:effectLst/>
            </a:endParaRPr>
          </a:p>
          <a:p>
            <a:br>
              <a:rPr lang="en-GB" sz="2000" b="0" dirty="0">
                <a:effectLst/>
              </a:rPr>
            </a:b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def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velkommen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() :</a:t>
            </a:r>
            <a:endParaRPr lang="en-GB" sz="2000" b="0" dirty="0">
              <a:effectLst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navn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= input("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hva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heter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du? ")</a:t>
            </a:r>
            <a:endParaRPr lang="en-GB" sz="2000" b="0" dirty="0">
              <a:effectLst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print("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velkommen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til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in1000 ",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navn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GB" sz="2000" b="0" dirty="0">
              <a:effectLst/>
            </a:endParaRPr>
          </a:p>
          <a:p>
            <a:br>
              <a:rPr lang="en-GB" sz="2000" b="0" dirty="0">
                <a:effectLst/>
              </a:rPr>
            </a:b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def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siHallo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() : </a:t>
            </a:r>
            <a:endParaRPr lang="en-GB" sz="2000" b="0" dirty="0">
              <a:effectLst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print("Hallo!")</a:t>
            </a:r>
            <a:endParaRPr lang="en-GB" sz="2000" b="0" dirty="0">
              <a:effectLst/>
            </a:endParaRPr>
          </a:p>
          <a:p>
            <a:br>
              <a:rPr lang="en-GB" sz="2000" b="0" dirty="0">
                <a:effectLst/>
              </a:rPr>
            </a:b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 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siHallo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()</a:t>
            </a:r>
            <a:endParaRPr lang="en-GB" sz="2000" b="0" dirty="0">
              <a:effectLst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velkommen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()</a:t>
            </a:r>
            <a:endParaRPr lang="en-GB" sz="2000" b="0" dirty="0">
              <a:effectLst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print("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Klar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til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å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multiplisere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litt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?")</a:t>
            </a:r>
            <a:endParaRPr lang="en-GB" sz="2000" b="0" dirty="0">
              <a:effectLst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multipliser</a:t>
            </a: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()</a:t>
            </a:r>
            <a:endParaRPr lang="en-GB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2A8F64-D517-4088-BE1E-C2B45F6639FA}"/>
              </a:ext>
            </a:extLst>
          </p:cNvPr>
          <p:cNvSpPr/>
          <p:nvPr/>
        </p:nvSpPr>
        <p:spPr>
          <a:xfrm>
            <a:off x="2797628" y="35828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b="1" dirty="0">
                <a:solidFill>
                  <a:srgbClr val="000000"/>
                </a:solidFill>
                <a:latin typeface="Roboto Mono"/>
              </a:rPr>
              <a:t>Oppgave 5</a:t>
            </a:r>
            <a:endParaRPr lang="nb-NO" b="0" dirty="0">
              <a:effectLst/>
            </a:endParaRPr>
          </a:p>
          <a:p>
            <a:r>
              <a:rPr lang="nb-NO" dirty="0">
                <a:solidFill>
                  <a:srgbClr val="000000"/>
                </a:solidFill>
                <a:latin typeface="Roboto"/>
              </a:rPr>
              <a:t>Forklar kodeflyten i denne oppgaven (nummerer ved siden av hvilken rekkefølge ting skjer i) samt hva som skrives ut på skjermen (bruk ditt eget navn og et valgfritt tall):</a:t>
            </a:r>
            <a:endParaRPr lang="nb-NO" b="0" dirty="0">
              <a:effectLst/>
            </a:endParaRPr>
          </a:p>
          <a:p>
            <a:br>
              <a:rPr lang="nb-NO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061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C7283-5F55-4438-9E96-019E174C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Aktiv</a:t>
            </a:r>
            <a:r>
              <a:rPr lang="en-GB" dirty="0"/>
              <a:t> </a:t>
            </a:r>
            <a:r>
              <a:rPr lang="en-GB" dirty="0" err="1"/>
              <a:t>læring</a:t>
            </a:r>
            <a:r>
              <a:rPr lang="en-GB" dirty="0"/>
              <a:t>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C6D02-219C-4BC4-AF02-63E5E5EC1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452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9B7229-4029-4A7F-9447-16EA3BCAD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437" y="2805112"/>
            <a:ext cx="36671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36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E055-CE8C-42BA-91AC-72BA30AE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Prosedyrer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D01811-F2C7-47AD-B616-9C5C8F70E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242" y="1690688"/>
            <a:ext cx="7861515" cy="4763441"/>
          </a:xfrm>
        </p:spPr>
      </p:pic>
    </p:spTree>
    <p:extLst>
      <p:ext uri="{BB962C8B-B14F-4D97-AF65-F5344CB8AC3E}">
        <p14:creationId xmlns:p14="http://schemas.microsoft.com/office/powerpoint/2010/main" val="173846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4554D4-BFE1-4F12-B81B-58EBF70CF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87" y="1228725"/>
            <a:ext cx="8810625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2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9B703E-4E2D-48E0-97A2-3837DA36E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490537"/>
            <a:ext cx="9105900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3CB3-0C4D-4420-B58C-C2D29C388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Typekonvertering</a:t>
            </a:r>
            <a:br>
              <a:rPr lang="en-GB" dirty="0"/>
            </a:b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5AED19-F640-4EB9-886F-3EF3FD28F5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8" y="1180385"/>
            <a:ext cx="5619744" cy="5053728"/>
          </a:xfrm>
        </p:spPr>
      </p:pic>
    </p:spTree>
    <p:extLst>
      <p:ext uri="{BB962C8B-B14F-4D97-AF65-F5344CB8AC3E}">
        <p14:creationId xmlns:p14="http://schemas.microsoft.com/office/powerpoint/2010/main" val="164982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192CE2-0913-4636-8833-1C77BDEA6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262" y="452437"/>
            <a:ext cx="7229475" cy="1857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A11BE4-FFCB-4B33-9E03-7CCD7FE14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1262" y="3933825"/>
            <a:ext cx="72294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6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D19B-114A-4928-9B36-E6573166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Evaluering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uttrykk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FD51F-767D-4606-BC2F-D3D9FE96A6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2B6A-EFEF-4364-8A93-98FE72D0B8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err="1"/>
              <a:t>Boolske</a:t>
            </a:r>
            <a:r>
              <a:rPr lang="en-GB" dirty="0"/>
              <a:t> </a:t>
            </a:r>
            <a:r>
              <a:rPr lang="en-GB" dirty="0" err="1"/>
              <a:t>uttrykk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SANT </a:t>
            </a:r>
            <a:r>
              <a:rPr lang="en-GB" dirty="0" err="1"/>
              <a:t>eller</a:t>
            </a:r>
            <a:r>
              <a:rPr lang="en-GB" dirty="0"/>
              <a:t> USANT</a:t>
            </a:r>
          </a:p>
          <a:p>
            <a:pPr lvl="1"/>
            <a:r>
              <a:rPr lang="en-GB" dirty="0"/>
              <a:t>True </a:t>
            </a:r>
            <a:r>
              <a:rPr lang="en-GB" dirty="0" err="1"/>
              <a:t>eller</a:t>
            </a:r>
            <a:r>
              <a:rPr lang="en-GB" dirty="0"/>
              <a:t> False</a:t>
            </a:r>
          </a:p>
          <a:p>
            <a:pPr lvl="1"/>
            <a:r>
              <a:rPr lang="en-GB" dirty="0"/>
              <a:t>1 </a:t>
            </a:r>
            <a:r>
              <a:rPr lang="en-GB" dirty="0" err="1"/>
              <a:t>eller</a:t>
            </a:r>
            <a:r>
              <a:rPr lang="en-GB" dirty="0"/>
              <a:t> 0</a:t>
            </a:r>
          </a:p>
          <a:p>
            <a:pPr lvl="1"/>
            <a:r>
              <a:rPr lang="en-GB" dirty="0"/>
              <a:t>...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5F902-0737-41AC-AE01-16205E49E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990A2-0CA3-4DA5-8212-0AF4166C5D1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==</a:t>
            </a:r>
          </a:p>
          <a:p>
            <a:r>
              <a:rPr lang="en-GB" dirty="0"/>
              <a:t>!=</a:t>
            </a:r>
          </a:p>
          <a:p>
            <a:r>
              <a:rPr lang="en-GB" dirty="0"/>
              <a:t>&gt;</a:t>
            </a:r>
          </a:p>
          <a:p>
            <a:r>
              <a:rPr lang="en-GB" dirty="0"/>
              <a:t>&lt;</a:t>
            </a:r>
          </a:p>
          <a:p>
            <a:r>
              <a:rPr lang="en-GB" dirty="0"/>
              <a:t>&gt;=</a:t>
            </a:r>
          </a:p>
          <a:p>
            <a:r>
              <a:rPr lang="en-GB" dirty="0"/>
              <a:t>&lt;=</a:t>
            </a:r>
          </a:p>
        </p:txBody>
      </p:sp>
    </p:spTree>
    <p:extLst>
      <p:ext uri="{BB962C8B-B14F-4D97-AF65-F5344CB8AC3E}">
        <p14:creationId xmlns:p14="http://schemas.microsoft.com/office/powerpoint/2010/main" val="312261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70E7-0020-4713-BAFD-5C4FA15B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6ACCD-3AB4-45E3-AD86-9FFFCC5F56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FA7DA-C53A-4017-AA12-C714F34A76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90F1E0-080C-4EC0-B7D7-DFF80B5E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1607A0-0264-4B84-9FC6-6D4DCFEFA7A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47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3B7A2D0-0707-4BEE-AFBD-39AC75982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271" y="207612"/>
            <a:ext cx="5671457" cy="644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8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264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Roboto</vt:lpstr>
      <vt:lpstr>Roboto Mono</vt:lpstr>
      <vt:lpstr>Office Theme</vt:lpstr>
      <vt:lpstr>Uke 2</vt:lpstr>
      <vt:lpstr>Prosedyrer</vt:lpstr>
      <vt:lpstr>PowerPoint Presentation</vt:lpstr>
      <vt:lpstr>PowerPoint Presentation</vt:lpstr>
      <vt:lpstr>Typekonvertering </vt:lpstr>
      <vt:lpstr>PowerPoint Presentation</vt:lpstr>
      <vt:lpstr>Evaluering av uttrykk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Aktiv læring!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Kolstø Berntsen</dc:creator>
  <cp:lastModifiedBy>Miriam Kolstø Berntsen</cp:lastModifiedBy>
  <cp:revision>5</cp:revision>
  <dcterms:created xsi:type="dcterms:W3CDTF">2019-08-28T12:09:53Z</dcterms:created>
  <dcterms:modified xsi:type="dcterms:W3CDTF">2019-09-02T17:06:18Z</dcterms:modified>
</cp:coreProperties>
</file>