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BB42-0A6C-4683-BAE7-361FE3C78F5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3DB6-5242-4FE3-BA18-521A5A3A2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Spørsmål</a:t>
            </a:r>
            <a:r>
              <a:rPr lang="en-GB" dirty="0"/>
              <a:t>:</a:t>
            </a:r>
          </a:p>
          <a:p>
            <a:r>
              <a:rPr lang="en-GB" dirty="0" err="1"/>
              <a:t>Begynt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oblig</a:t>
            </a:r>
            <a:r>
              <a:rPr lang="en-GB" dirty="0"/>
              <a:t> 3?</a:t>
            </a:r>
          </a:p>
          <a:p>
            <a:r>
              <a:rPr lang="en-GB" dirty="0" err="1"/>
              <a:t>Hvor</a:t>
            </a:r>
            <a:r>
              <a:rPr lang="en-GB" dirty="0"/>
              <a:t> </a:t>
            </a:r>
            <a:r>
              <a:rPr lang="en-GB" dirty="0" err="1"/>
              <a:t>ofte</a:t>
            </a:r>
            <a:r>
              <a:rPr lang="en-GB" dirty="0"/>
              <a:t> </a:t>
            </a:r>
            <a:r>
              <a:rPr lang="en-GB" dirty="0" err="1"/>
              <a:t>sjekker</a:t>
            </a:r>
            <a:r>
              <a:rPr lang="en-GB" dirty="0"/>
              <a:t> de </a:t>
            </a:r>
            <a:r>
              <a:rPr lang="en-GB" dirty="0" err="1"/>
              <a:t>mailen</a:t>
            </a:r>
            <a:r>
              <a:rPr lang="en-GB" dirty="0"/>
              <a:t> sin?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C3DB6-5242-4FE3-BA18-521A5A3A21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1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Viktig</a:t>
            </a:r>
            <a:r>
              <a:rPr lang="en-GB" dirty="0"/>
              <a:t> å </a:t>
            </a:r>
            <a:r>
              <a:rPr lang="en-GB" dirty="0" err="1"/>
              <a:t>bruke</a:t>
            </a:r>
            <a:r>
              <a:rPr lang="en-GB" dirty="0"/>
              <a:t> </a:t>
            </a:r>
            <a:r>
              <a:rPr lang="en-GB" dirty="0" err="1"/>
              <a:t>korrekte</a:t>
            </a:r>
            <a:r>
              <a:rPr lang="en-GB" dirty="0"/>
              <a:t> </a:t>
            </a:r>
            <a:r>
              <a:rPr lang="en-GB" dirty="0" err="1"/>
              <a:t>parenteser</a:t>
            </a:r>
            <a:r>
              <a:rPr lang="en-GB" dirty="0"/>
              <a:t> for at Python </a:t>
            </a:r>
            <a:r>
              <a:rPr lang="en-GB" dirty="0" err="1"/>
              <a:t>forstår</a:t>
            </a:r>
            <a:r>
              <a:rPr lang="en-GB" dirty="0"/>
              <a:t> </a:t>
            </a:r>
            <a:r>
              <a:rPr lang="en-GB" dirty="0" err="1"/>
              <a:t>hvilken</a:t>
            </a:r>
            <a:r>
              <a:rPr lang="en-GB" dirty="0"/>
              <a:t> datatype du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bruke</a:t>
            </a:r>
            <a:r>
              <a:rPr lang="en-GB" dirty="0"/>
              <a:t>.</a:t>
            </a:r>
          </a:p>
          <a:p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skiller</a:t>
            </a:r>
            <a:r>
              <a:rPr lang="en-GB" dirty="0"/>
              <a:t> vi </a:t>
            </a:r>
            <a:r>
              <a:rPr lang="en-GB" dirty="0" err="1"/>
              <a:t>dict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set </a:t>
            </a:r>
            <a:r>
              <a:rPr lang="en-GB" dirty="0" err="1"/>
              <a:t>tror</a:t>
            </a:r>
            <a:r>
              <a:rPr lang="en-GB" dirty="0"/>
              <a:t> </a:t>
            </a:r>
            <a:r>
              <a:rPr lang="en-GB" dirty="0" err="1"/>
              <a:t>dere</a:t>
            </a:r>
            <a:r>
              <a:rPr lang="en-GB" dirty="0"/>
              <a:t>?</a:t>
            </a:r>
          </a:p>
          <a:p>
            <a:r>
              <a:rPr lang="en-GB" dirty="0" err="1"/>
              <a:t>Hvem</a:t>
            </a:r>
            <a:r>
              <a:rPr lang="en-GB" dirty="0"/>
              <a:t> har </a:t>
            </a:r>
            <a:r>
              <a:rPr lang="en-GB" dirty="0" err="1"/>
              <a:t>hørt</a:t>
            </a:r>
            <a:r>
              <a:rPr lang="en-GB" dirty="0"/>
              <a:t> om </a:t>
            </a:r>
            <a:r>
              <a:rPr lang="en-GB" dirty="0" err="1"/>
              <a:t>tuppel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beskrive</a:t>
            </a:r>
            <a:r>
              <a:rPr lang="en-GB" dirty="0"/>
              <a:t> </a:t>
            </a:r>
            <a:r>
              <a:rPr lang="en-GB" dirty="0" err="1"/>
              <a:t>dette</a:t>
            </a:r>
            <a:r>
              <a:rPr lang="en-GB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C3DB6-5242-4FE3-BA18-521A5A3A21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17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Forklare</a:t>
            </a:r>
            <a:r>
              <a:rPr lang="en-GB" dirty="0"/>
              <a:t>/</a:t>
            </a:r>
            <a:r>
              <a:rPr lang="en-GB" dirty="0" err="1"/>
              <a:t>spør</a:t>
            </a:r>
            <a:r>
              <a:rPr lang="en-GB" dirty="0"/>
              <a:t> om </a:t>
            </a:r>
            <a:r>
              <a:rPr lang="en-GB" dirty="0" err="1"/>
              <a:t>hvert</a:t>
            </a:r>
            <a:r>
              <a:rPr lang="en-GB" dirty="0"/>
              <a:t> </a:t>
            </a:r>
            <a:r>
              <a:rPr lang="en-GB" dirty="0" err="1"/>
              <a:t>steg</a:t>
            </a:r>
            <a:r>
              <a:rPr lang="en-GB" dirty="0"/>
              <a:t> 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C3DB6-5242-4FE3-BA18-521A5A3A219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88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Spør</a:t>
            </a:r>
            <a:r>
              <a:rPr lang="en-GB" dirty="0"/>
              <a:t> om/ </a:t>
            </a:r>
            <a:r>
              <a:rPr lang="en-GB" dirty="0" err="1"/>
              <a:t>forklar</a:t>
            </a:r>
            <a:r>
              <a:rPr lang="en-GB" dirty="0"/>
              <a:t> </a:t>
            </a:r>
            <a:r>
              <a:rPr lang="en-GB" dirty="0" err="1"/>
              <a:t>forskjellen</a:t>
            </a:r>
            <a:r>
              <a:rPr lang="en-GB" dirty="0"/>
              <a:t> </a:t>
            </a:r>
            <a:r>
              <a:rPr lang="en-GB" dirty="0" err="1"/>
              <a:t>mellom</a:t>
            </a:r>
            <a:r>
              <a:rPr lang="en-GB" dirty="0"/>
              <a:t> remove </a:t>
            </a:r>
            <a:r>
              <a:rPr lang="en-GB" dirty="0" err="1"/>
              <a:t>og</a:t>
            </a:r>
            <a:r>
              <a:rPr lang="en-GB" dirty="0"/>
              <a:t> discard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C3DB6-5242-4FE3-BA18-521A5A3A219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2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Fokus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at </a:t>
            </a:r>
            <a:r>
              <a:rPr lang="en-GB" dirty="0" err="1"/>
              <a:t>når</a:t>
            </a:r>
            <a:r>
              <a:rPr lang="en-GB" dirty="0"/>
              <a:t> man </a:t>
            </a:r>
            <a:r>
              <a:rPr lang="en-GB" dirty="0" err="1"/>
              <a:t>nøster</a:t>
            </a:r>
            <a:r>
              <a:rPr lang="en-GB" dirty="0"/>
              <a:t> </a:t>
            </a:r>
            <a:r>
              <a:rPr lang="en-GB" dirty="0" err="1"/>
              <a:t>må</a:t>
            </a:r>
            <a:r>
              <a:rPr lang="en-GB" dirty="0"/>
              <a:t> man ha </a:t>
            </a:r>
            <a:r>
              <a:rPr lang="en-GB" dirty="0" err="1"/>
              <a:t>kontroll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hvordan</a:t>
            </a:r>
            <a:r>
              <a:rPr lang="en-GB" dirty="0"/>
              <a:t> man </a:t>
            </a:r>
            <a:r>
              <a:rPr lang="en-GB" dirty="0" err="1"/>
              <a:t>får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de </a:t>
            </a:r>
            <a:r>
              <a:rPr lang="en-GB" dirty="0" err="1"/>
              <a:t>ulike</a:t>
            </a:r>
            <a:r>
              <a:rPr lang="en-GB" dirty="0"/>
              <a:t> </a:t>
            </a:r>
            <a:r>
              <a:rPr lang="en-GB" dirty="0" err="1"/>
              <a:t>elementene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C3DB6-5242-4FE3-BA18-521A5A3A219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1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FE53-DD71-4DDE-9DA6-AB82F2AD2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BDFC3-DAD0-4396-A196-2A8AD85BE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E3168-8CF4-4EEF-9A05-61640C8C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BD2E-8769-455B-BE02-B3AE5B5E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3C766-F857-41EF-A72F-F1971174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0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9967B-1AB4-4970-A637-845B2F3A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AB6B7-7F4D-4DFA-80F3-6606A61C7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F1C3-9F08-4D83-8F45-EC82BE441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B50BD-5536-4826-921A-26F520B9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627AA-C1A5-4F23-B2FA-720757A7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3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1E28B-7C1F-47F1-8FA9-43178F3C4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296B9-0C29-4348-9A04-9B8F0F7B4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73BF7-3E16-47C2-BA6A-07D1CC75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E5DD2-1B5C-458D-9813-BF101762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3818D-28D6-4FD4-8D8C-DD8B7946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4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5123-6AF0-4E51-980A-ADA257099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C517-4250-4D55-A644-D534386A3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2E3CC-419F-482A-BE0D-6AFAC2D3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4110D-8955-444F-9E83-CE73C150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3F778-51BC-4E37-9BF8-460C3111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7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3F48-2B14-4808-81A5-18226B2D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52491-79C8-4FC3-8578-A2424DFFC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F87EA-6581-4883-A98B-7D3F92C9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88B59-934E-4ECB-A8D4-C12B1E61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4DEBB-A300-491C-A372-753F6EE76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8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0ACE-5ADF-4D83-977C-05E94FA1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0A43-9A16-48B0-96A0-001B0579A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D3A0E-9ACB-4E3F-93B7-ED510173F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F5CA0-5DFA-492F-BE8B-600E6D86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2D0DF-EDA5-4597-B445-44C19923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39FA4-8B0F-4C6A-BB95-477DAA00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5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5823A-439F-4C65-AC61-3F46858AE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087D2-B3D0-4B45-96C5-43F0E82CE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78642-A492-45AE-97B6-325B36C49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126737-B87E-48AA-8F96-F7022DD39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B93500-9858-485F-BB40-58E316020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EF1E2-0404-44E9-BF52-99579F97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47740-4CBB-4539-8D1B-30B307D7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AE68C-A885-49C3-8559-C05E584A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3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7203-A6FC-4DDB-AE22-E6A1D4BA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204424-79D5-4E38-85B9-00D75B24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7D01A-B29B-4463-BDC4-371C1F1F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741AA-36CD-423E-BD5E-46A8EA73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32362-70CD-47E2-8283-A3948C29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53D5E-DB07-465B-A3E2-F5D1E1D3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7AB18-BD25-41A9-BF6A-098306FD4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F0C-12B5-4627-B3C8-17351DB4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2F170-54F7-4E16-9C7C-F724349EB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D735F-749A-46C1-A101-F5928EDE8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96DE9-585D-454A-919E-C43E19A9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3B79-45AE-45B7-9070-F4FBDD5D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113DD-73F1-4B2E-A3A1-DDEF458F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2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E142-9B20-4362-BD7F-02293CC2D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E8A7A-5371-4429-98F1-A8E0343E7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96918-1935-4DBE-95CB-239AB8595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370C5-8B1B-477D-B3E8-12F2D514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19DFD-22A4-4DA3-AA5B-F64A6489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A10F1-EF3F-487E-8CFC-A5028CFB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6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959EE-D3D4-42F1-A5BF-98D4CBC8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B50B3-1211-47A3-A039-2B094E60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4FFD1-4F87-42CB-8D65-19446DB14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045D-0270-45C6-9673-121A6DC16106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79A84-4E1D-4B7A-A487-757A42A97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C872D-9E8A-4B10-B6D7-CC06137BC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D6BB-5A09-45AF-92DF-B08B61BF8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1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4C6B-4F23-4D00-A07D-B9EEB8EC9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Organisering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4BE2F-C121-4A1F-9D13-DBE6DC38D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Lister, </a:t>
            </a:r>
            <a:r>
              <a:rPr lang="en-GB" dirty="0" err="1"/>
              <a:t>mengder</a:t>
            </a:r>
            <a:r>
              <a:rPr lang="en-GB" dirty="0"/>
              <a:t>, </a:t>
            </a:r>
            <a:r>
              <a:rPr lang="en-GB" dirty="0" err="1"/>
              <a:t>ordbøker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43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D386-0F11-4377-ABAD-5FEDA91A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Lister, </a:t>
            </a:r>
            <a:r>
              <a:rPr lang="en-GB" dirty="0" err="1"/>
              <a:t>mengder</a:t>
            </a:r>
            <a:r>
              <a:rPr lang="en-GB" dirty="0"/>
              <a:t>, </a:t>
            </a:r>
            <a:r>
              <a:rPr lang="en-GB" dirty="0" err="1"/>
              <a:t>ordbøker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2A483-2F9C-49E4-AB70-0F31CA9D3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Ulike</a:t>
            </a:r>
            <a:r>
              <a:rPr lang="en-GB" dirty="0"/>
              <a:t> </a:t>
            </a:r>
            <a:r>
              <a:rPr lang="en-GB" dirty="0" err="1"/>
              <a:t>notasjoner</a:t>
            </a:r>
            <a:r>
              <a:rPr lang="en-GB" dirty="0"/>
              <a:t>!</a:t>
            </a:r>
          </a:p>
          <a:p>
            <a:r>
              <a:rPr lang="en-GB" dirty="0" err="1"/>
              <a:t>Dette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slik</a:t>
            </a:r>
            <a:r>
              <a:rPr lang="en-GB" dirty="0"/>
              <a:t> Python </a:t>
            </a:r>
            <a:r>
              <a:rPr lang="en-GB" dirty="0" err="1"/>
              <a:t>skjønner</a:t>
            </a:r>
            <a:r>
              <a:rPr lang="en-GB" dirty="0"/>
              <a:t> </a:t>
            </a:r>
            <a:r>
              <a:rPr lang="en-GB" dirty="0" err="1"/>
              <a:t>hvilken</a:t>
            </a:r>
            <a:r>
              <a:rPr lang="en-GB" dirty="0"/>
              <a:t> datatype det </a:t>
            </a:r>
            <a:r>
              <a:rPr lang="en-GB" dirty="0" err="1"/>
              <a:t>er</a:t>
            </a:r>
            <a:r>
              <a:rPr lang="en-GB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A12FA2-6AE5-4533-BE70-FEB1CB734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448" y="4131129"/>
            <a:ext cx="24860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F915-F64F-4FB9-A78C-6C58BBD1F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60CFD5-9852-4D71-B7FE-8DD6A89643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Når</a:t>
            </a:r>
            <a:r>
              <a:rPr lang="en-GB" dirty="0"/>
              <a:t> man </a:t>
            </a:r>
            <a:r>
              <a:rPr lang="en-GB" dirty="0" err="1"/>
              <a:t>trenger</a:t>
            </a:r>
            <a:r>
              <a:rPr lang="en-GB" dirty="0"/>
              <a:t> </a:t>
            </a:r>
            <a:r>
              <a:rPr lang="en-GB" dirty="0" err="1"/>
              <a:t>flere</a:t>
            </a:r>
            <a:r>
              <a:rPr lang="en-GB" dirty="0"/>
              <a:t> variable</a:t>
            </a:r>
            <a:r>
              <a:rPr lang="en-GB" noProof="1"/>
              <a:t>r. </a:t>
            </a:r>
          </a:p>
          <a:p>
            <a:r>
              <a:rPr lang="en-GB" noProof="1"/>
              <a:t>Med en logisk sammenheng.</a:t>
            </a:r>
          </a:p>
          <a:p>
            <a:r>
              <a:rPr lang="en-GB" noProof="1"/>
              <a:t>Navn, tall, studenter, mat...</a:t>
            </a:r>
          </a:p>
          <a:p>
            <a:r>
              <a:rPr lang="en-GB" noProof="1"/>
              <a:t>I python: lov å blande datatyper, men dette er fy-fy.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4F750-612D-4DFF-BA59-C57AEE18F8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F465F8-6EB0-4771-A538-EE98CF14F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175" y="2272506"/>
            <a:ext cx="35242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6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18AD-672B-430A-AA26-F1B256A2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Mengde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21581E-6000-4CA4-A33D-0EED33F666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En</a:t>
            </a:r>
            <a:r>
              <a:rPr lang="en-GB" dirty="0"/>
              <a:t> type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kun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innholder </a:t>
            </a:r>
            <a:r>
              <a:rPr lang="en-GB" b="1" dirty="0" err="1"/>
              <a:t>unike</a:t>
            </a:r>
            <a:r>
              <a:rPr lang="en-GB" dirty="0"/>
              <a:t> </a:t>
            </a:r>
            <a:r>
              <a:rPr lang="en-GB" dirty="0" err="1"/>
              <a:t>verdier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gjør</a:t>
            </a:r>
            <a:r>
              <a:rPr lang="en-GB" dirty="0"/>
              <a:t> </a:t>
            </a:r>
            <a:r>
              <a:rPr lang="en-GB" dirty="0" err="1"/>
              <a:t>disse</a:t>
            </a:r>
            <a:r>
              <a:rPr lang="en-GB" dirty="0"/>
              <a:t> </a:t>
            </a:r>
            <a:r>
              <a:rPr lang="en-GB" dirty="0" err="1"/>
              <a:t>funskjonen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et set?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C3A9424-A70E-464E-99A2-3CC213BFA2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700962" y="3267869"/>
            <a:ext cx="2124075" cy="1466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99EE77-18BC-40EC-BB7E-36ACA4EE4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40272"/>
            <a:ext cx="3895725" cy="904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B464D6-57E6-4259-8077-3F6CF30517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3219" y="1989931"/>
            <a:ext cx="15811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7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A5B3-24A3-43C0-B944-416909CA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Dictionary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0DAF1-9957-4EF3-B2E0-8B2B8D7C0C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En</a:t>
            </a:r>
            <a:r>
              <a:rPr lang="en-GB" dirty="0"/>
              <a:t> type </a:t>
            </a:r>
            <a:r>
              <a:rPr lang="en-GB" dirty="0" err="1"/>
              <a:t>liste</a:t>
            </a:r>
            <a:r>
              <a:rPr lang="en-GB" dirty="0"/>
              <a:t> der du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linke</a:t>
            </a:r>
            <a:r>
              <a:rPr lang="en-GB" dirty="0"/>
              <a:t> </a:t>
            </a:r>
            <a:r>
              <a:rPr lang="en-GB" dirty="0" err="1"/>
              <a:t>elementene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noe</a:t>
            </a:r>
            <a:r>
              <a:rPr lang="en-GB" dirty="0"/>
              <a:t> </a:t>
            </a:r>
            <a:r>
              <a:rPr lang="en-GB" dirty="0" err="1"/>
              <a:t>spesifikt</a:t>
            </a:r>
            <a:r>
              <a:rPr lang="en-GB" dirty="0"/>
              <a:t>.</a:t>
            </a:r>
          </a:p>
          <a:p>
            <a:r>
              <a:rPr lang="en-GB" dirty="0" err="1"/>
              <a:t>F.eks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string: “</a:t>
            </a:r>
            <a:r>
              <a:rPr lang="en-GB" dirty="0" err="1"/>
              <a:t>Miriam”:”Cheez</a:t>
            </a:r>
            <a:r>
              <a:rPr lang="en-GB" dirty="0"/>
              <a:t> Doodles”</a:t>
            </a:r>
            <a:br>
              <a:rPr lang="en-GB" dirty="0"/>
            </a:br>
            <a:r>
              <a:rPr lang="en-GB" dirty="0"/>
              <a:t>I </a:t>
            </a:r>
            <a:r>
              <a:rPr lang="en-GB" dirty="0" err="1"/>
              <a:t>en</a:t>
            </a:r>
            <a:r>
              <a:rPr lang="en-GB" dirty="0"/>
              <a:t> dictionary om </a:t>
            </a:r>
            <a:r>
              <a:rPr lang="en-GB" dirty="0" err="1"/>
              <a:t>favorittmat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888AAD-4745-4C4F-89D8-39C3F93869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5B2B4C-849A-40DF-979F-4E2E332CE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662" y="4429125"/>
            <a:ext cx="63531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2A1CA-F05C-43A5-9F78-FED4323F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Nøsting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lister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6B30B-7F0A-4AE5-98D6-8C81A053F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Lister </a:t>
            </a:r>
            <a:r>
              <a:rPr lang="en-GB" dirty="0" err="1"/>
              <a:t>må</a:t>
            </a:r>
            <a:r>
              <a:rPr lang="en-GB" dirty="0"/>
              <a:t> </a:t>
            </a:r>
            <a:r>
              <a:rPr lang="en-GB" dirty="0" err="1"/>
              <a:t>gjerne</a:t>
            </a:r>
            <a:r>
              <a:rPr lang="en-GB" dirty="0"/>
              <a:t> </a:t>
            </a:r>
            <a:r>
              <a:rPr lang="en-GB" dirty="0" err="1"/>
              <a:t>nøstes</a:t>
            </a:r>
            <a:r>
              <a:rPr lang="en-GB" dirty="0"/>
              <a:t>!</a:t>
            </a:r>
          </a:p>
          <a:p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får</a:t>
            </a:r>
            <a:r>
              <a:rPr lang="en-GB" dirty="0"/>
              <a:t> </a:t>
            </a:r>
            <a:r>
              <a:rPr lang="en-GB" dirty="0" err="1"/>
              <a:t>jeg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rette</a:t>
            </a:r>
            <a:r>
              <a:rPr lang="en-GB" dirty="0"/>
              <a:t> </a:t>
            </a:r>
            <a:r>
              <a:rPr lang="en-GB" dirty="0" err="1"/>
              <a:t>elementer</a:t>
            </a:r>
            <a:r>
              <a:rPr lang="en-GB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5B33DE-FBEC-4E24-90CD-FA2745E9D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1900237"/>
            <a:ext cx="118967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3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209</Words>
  <Application>Microsoft Office PowerPoint</Application>
  <PresentationFormat>Widescreen</PresentationFormat>
  <Paragraphs>36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Organisering av data</vt:lpstr>
      <vt:lpstr>Lister, mengder, ordbøker</vt:lpstr>
      <vt:lpstr>Lister</vt:lpstr>
      <vt:lpstr>Mengde</vt:lpstr>
      <vt:lpstr>Dictionary</vt:lpstr>
      <vt:lpstr>Nøsting av lister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Kolstø Berntsen</dc:creator>
  <cp:lastModifiedBy>Miriam Kolstø Berntsen</cp:lastModifiedBy>
  <cp:revision>18</cp:revision>
  <dcterms:created xsi:type="dcterms:W3CDTF">2019-09-03T13:50:46Z</dcterms:created>
  <dcterms:modified xsi:type="dcterms:W3CDTF">2019-09-05T11:08:40Z</dcterms:modified>
</cp:coreProperties>
</file>