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70" r:id="rId5"/>
    <p:sldId id="267" r:id="rId6"/>
    <p:sldId id="269" r:id="rId7"/>
    <p:sldId id="265" r:id="rId8"/>
    <p:sldId id="260" r:id="rId9"/>
    <p:sldId id="261" r:id="rId10"/>
    <p:sldId id="262" r:id="rId11"/>
    <p:sldId id="26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85339-7D3D-4712-9170-F91A1D45A41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BBCA-4A47-4F9F-AEAF-0A82EB42A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61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Få</a:t>
            </a:r>
            <a:r>
              <a:rPr lang="en-GB" dirty="0"/>
              <a:t> de </a:t>
            </a:r>
            <a:r>
              <a:rPr lang="en-GB" dirty="0" err="1"/>
              <a:t>til</a:t>
            </a:r>
            <a:r>
              <a:rPr lang="en-GB" dirty="0"/>
              <a:t> å </a:t>
            </a:r>
            <a:r>
              <a:rPr lang="en-GB" dirty="0" err="1"/>
              <a:t>nevne</a:t>
            </a:r>
            <a:r>
              <a:rPr lang="en-GB" dirty="0"/>
              <a:t> </a:t>
            </a:r>
            <a:r>
              <a:rPr lang="en-GB" dirty="0" err="1"/>
              <a:t>eksempler</a:t>
            </a:r>
            <a:r>
              <a:rPr lang="en-GB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1BBCA-4A47-4F9F-AEAF-0A82EB42AF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4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52E9-6B95-46C7-B999-7B217F1A2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B42E51-F203-4F60-B606-3AD4AB875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8B46F-B91D-4C67-BBCF-1E728B4A6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2A8DD-9F5E-4DB3-95CA-F5991639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B82A1-4410-4BDF-AE7F-2AED899C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7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DCB6-2CA6-4EC3-841C-91E8AEFD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D65DF-DC11-4BF2-875C-2684ECA66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A450-E339-4004-B8CC-53648339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83812-C105-4AFC-B556-B689DD6BD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E51B2-3CBB-4E10-9A69-AE3B9C3B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09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44038-D330-4DAA-9D88-1CBB1FC3A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CAB47D-E177-43D3-AA63-F224B92A5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B352-A187-45A0-A904-E0E5CB22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D99CE-85F2-4AB4-BD49-10B8B49B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7C2B0-F45D-44A5-8888-C93DC1BE1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2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147E-AE1E-46BE-B71B-9A2BCDDB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85C5-F875-4104-9B87-5A6CFCD7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7A071-D927-409D-94AD-43E92D9E2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A4DFB-4C66-4AFB-8374-8B8CF494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75E1D-A0EF-4084-8F60-725CBD33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EB0-46A2-4122-863F-943DB81D2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D3E550-C7F5-4555-B736-9D8B3D25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19474F-E1E4-4E40-90BF-016F80E97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71ECC-90EF-40AC-B0ED-4AD8B860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DE59C-788C-4E4E-8861-31A6C9EA6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7B52-8919-4564-8173-D7205F1F0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139B7-0630-49FD-81E5-EF691F4CD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7C23E6-033D-4DAA-8717-F9704753E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32F05-0D8C-4754-97D0-252AC561F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CED46-ABD8-44AA-A169-7D39FFEA1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34372-5E00-4966-A8E4-C4761994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66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817BC-0E62-4DA6-825B-33B682D3C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5FAC9-5722-43CC-B73F-3DC76E94F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5B65B-0993-44AF-B6AF-5120703FE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615D5-A8F5-4C32-BB68-AF3E2AC01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C4276-9446-4DE1-B047-572267EC0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E14D3C-EDC8-4570-AEC5-41404164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80993B-ABD7-4FA1-87E5-AA9136006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E14C1-2E98-4F0A-AF3A-5FC78032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8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7128-EDA5-49BF-B47E-1498160C5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E380-D4E7-44F8-BCD6-FB0EACD7E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92830E-D89C-4256-AA6E-5D998E28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6C09D4-738A-4B6C-81AA-715F258A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C7C9A-88C6-4F37-A7D0-1A97A9FA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5EDE0-7B45-42AF-9DFC-F2CDE2A3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B074A-570F-423D-A40C-717126F2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90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519BD-8F40-44C8-9D13-785F9320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B6BA1-C50D-4E77-84A3-1780315F7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42C71-A772-4168-9928-DE060DA09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35D81-A883-46E8-8E3C-633CF95B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1EE6C-3EE8-4AEE-A120-2839ABF81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4A934-67B2-4F07-83FE-1970B45B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37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256F-FF64-473D-A5B3-9FEBC9AA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A03EA9-EF0A-437A-863B-DBDC90FFE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2BDEE-7EF4-4AD9-97A0-B56DEE5B8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735C5-DA13-4129-9517-CD73D78F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0E51C-AA6A-4517-8A1C-A8C94250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15407-62AC-4027-9013-4A570DCD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76582-D7E5-45CB-B906-22AE6740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B42BD-0AC4-40EA-A57F-FA15296AF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C560-0669-4840-B445-167F7D7D4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76564-1183-44E5-84BD-4F0ECD10F34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A3BB36-8A4A-4376-8639-D10F21C24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6630-E37F-4081-A9BF-81CFB6D3E6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82A8-A53A-4E6D-BCC1-ACC9B4E94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75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B5F1-7DA3-4631-9EAD-A99506A58F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Uke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A631DE-888D-44A7-AFA2-300F778598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For, While, </a:t>
            </a:r>
            <a:r>
              <a:rPr lang="en-GB" dirty="0" err="1"/>
              <a:t>prosedyrer</a:t>
            </a:r>
            <a:r>
              <a:rPr lang="en-GB" dirty="0"/>
              <a:t> m/ </a:t>
            </a:r>
            <a:r>
              <a:rPr lang="en-GB" dirty="0" err="1"/>
              <a:t>parametere</a:t>
            </a:r>
            <a:r>
              <a:rPr lang="en-GB" dirty="0"/>
              <a:t>, </a:t>
            </a:r>
            <a:r>
              <a:rPr lang="en-GB" dirty="0" err="1"/>
              <a:t>funskjoner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0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A3E7-49B8-447F-ABF1-EE3FB9CA4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Tips for </a:t>
            </a:r>
            <a:r>
              <a:rPr lang="en-GB" dirty="0" err="1"/>
              <a:t>når</a:t>
            </a:r>
            <a:r>
              <a:rPr lang="en-GB" dirty="0"/>
              <a:t> man </a:t>
            </a:r>
            <a:r>
              <a:rPr lang="en-GB" dirty="0" err="1"/>
              <a:t>trenger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prosedyre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40625-0071-4C15-93D8-FCFEA979C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jeg</a:t>
            </a:r>
            <a:r>
              <a:rPr lang="en-GB" dirty="0"/>
              <a:t>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flere</a:t>
            </a:r>
            <a:r>
              <a:rPr lang="en-GB" dirty="0"/>
              <a:t> ganger?</a:t>
            </a:r>
          </a:p>
          <a:p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koden</a:t>
            </a:r>
            <a:r>
              <a:rPr lang="en-GB" dirty="0"/>
              <a:t> min </a:t>
            </a:r>
            <a:r>
              <a:rPr lang="en-GB" dirty="0" err="1"/>
              <a:t>rotete</a:t>
            </a:r>
            <a:r>
              <a:rPr lang="en-GB" dirty="0"/>
              <a:t> med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kodeblokken</a:t>
            </a:r>
            <a:r>
              <a:rPr lang="en-GB" dirty="0"/>
              <a:t>?</a:t>
            </a:r>
          </a:p>
          <a:p>
            <a:pPr lvl="1"/>
            <a:r>
              <a:rPr lang="en-GB" dirty="0" err="1"/>
              <a:t>Tenk</a:t>
            </a:r>
            <a:r>
              <a:rPr lang="en-GB" dirty="0"/>
              <a:t> her </a:t>
            </a:r>
            <a:r>
              <a:rPr lang="en-GB" dirty="0" err="1"/>
              <a:t>f.eks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try-except, </a:t>
            </a:r>
            <a:r>
              <a:rPr lang="en-GB" dirty="0" err="1"/>
              <a:t>lange</a:t>
            </a:r>
            <a:r>
              <a:rPr lang="en-GB" dirty="0"/>
              <a:t> if-</a:t>
            </a:r>
            <a:r>
              <a:rPr lang="en-GB" dirty="0" err="1"/>
              <a:t>setninger</a:t>
            </a:r>
            <a:r>
              <a:rPr lang="en-GB" dirty="0"/>
              <a:t> </a:t>
            </a:r>
            <a:r>
              <a:rPr lang="en-GB" dirty="0" err="1"/>
              <a:t>osv</a:t>
            </a:r>
            <a:r>
              <a:rPr lang="en-GB" dirty="0"/>
              <a:t>.</a:t>
            </a:r>
          </a:p>
          <a:p>
            <a:r>
              <a:rPr lang="en-GB" dirty="0" err="1"/>
              <a:t>Virker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hører</a:t>
            </a:r>
            <a:r>
              <a:rPr lang="en-GB" dirty="0"/>
              <a:t> </a:t>
            </a:r>
            <a:r>
              <a:rPr lang="en-GB" dirty="0" err="1"/>
              <a:t>sammen</a:t>
            </a:r>
            <a:r>
              <a:rPr lang="en-GB" dirty="0"/>
              <a:t> med </a:t>
            </a:r>
            <a:r>
              <a:rPr lang="en-GB" dirty="0" err="1"/>
              <a:t>noe</a:t>
            </a:r>
            <a:r>
              <a:rPr lang="en-GB" dirty="0"/>
              <a:t> </a:t>
            </a:r>
            <a:r>
              <a:rPr lang="en-GB" dirty="0" err="1"/>
              <a:t>annet</a:t>
            </a:r>
            <a:r>
              <a:rPr lang="en-GB" dirty="0"/>
              <a:t>?</a:t>
            </a:r>
          </a:p>
          <a:p>
            <a:r>
              <a:rPr lang="en-GB" dirty="0"/>
              <a:t>Men har </a:t>
            </a:r>
            <a:r>
              <a:rPr lang="en-GB" dirty="0" err="1"/>
              <a:t>sterk</a:t>
            </a:r>
            <a:r>
              <a:rPr lang="en-GB" dirty="0"/>
              <a:t> </a:t>
            </a:r>
            <a:r>
              <a:rPr lang="en-GB" dirty="0" err="1"/>
              <a:t>tilknytning</a:t>
            </a:r>
            <a:r>
              <a:rPr lang="en-GB" dirty="0"/>
              <a:t> </a:t>
            </a:r>
            <a:r>
              <a:rPr lang="en-GB" dirty="0" err="1"/>
              <a:t>innad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863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D332-00D5-4612-A3D1-1ACF55570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Motivasjon</a:t>
            </a:r>
            <a:endParaRPr lang="en-GB" dirty="0"/>
          </a:p>
        </p:txBody>
      </p:sp>
      <p:pic>
        <p:nvPicPr>
          <p:cNvPr id="1026" name="Picture 2" descr="Image result for boxes inside  clipart">
            <a:extLst>
              <a:ext uri="{FF2B5EF4-FFF2-40B4-BE49-F238E27FC236}">
                <a16:creationId xmlns:a16="http://schemas.microsoft.com/office/drawing/2014/main" id="{B46BB57D-0819-478A-9594-EE4DB9641C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695720"/>
            <a:ext cx="4276725" cy="38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lder clipart">
            <a:extLst>
              <a:ext uri="{FF2B5EF4-FFF2-40B4-BE49-F238E27FC236}">
                <a16:creationId xmlns:a16="http://schemas.microsoft.com/office/drawing/2014/main" id="{A3BEF2B0-43A5-43FD-B789-CCEF08F1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087" y="538163"/>
            <a:ext cx="16478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age clipart">
            <a:extLst>
              <a:ext uri="{FF2B5EF4-FFF2-40B4-BE49-F238E27FC236}">
                <a16:creationId xmlns:a16="http://schemas.microsoft.com/office/drawing/2014/main" id="{18388EE3-8B68-4CD7-ADD6-66BC1598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6388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ribbling clipart">
            <a:extLst>
              <a:ext uri="{FF2B5EF4-FFF2-40B4-BE49-F238E27FC236}">
                <a16:creationId xmlns:a16="http://schemas.microsoft.com/office/drawing/2014/main" id="{15215077-FA7F-45DC-BE82-A8393856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6" y="3897311"/>
            <a:ext cx="2076451" cy="259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343AA1-642A-4F98-A918-10E1DC173485}"/>
              </a:ext>
            </a:extLst>
          </p:cNvPr>
          <p:cNvSpPr txBox="1"/>
          <p:nvPr/>
        </p:nvSpPr>
        <p:spPr>
          <a:xfrm>
            <a:off x="3766457" y="6215743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Syntaks</a:t>
            </a:r>
            <a:endParaRPr lang="en-GB" dirty="0"/>
          </a:p>
        </p:txBody>
      </p:sp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3B473701-14DF-4855-9A47-DB2DCDE156F5}"/>
              </a:ext>
            </a:extLst>
          </p:cNvPr>
          <p:cNvCxnSpPr>
            <a:stCxn id="1032" idx="1"/>
            <a:endCxn id="1030" idx="2"/>
          </p:cNvCxnSpPr>
          <p:nvPr/>
        </p:nvCxnSpPr>
        <p:spPr>
          <a:xfrm rot="10800000">
            <a:off x="1876426" y="3776663"/>
            <a:ext cx="1319211" cy="1418430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D685DEF1-FDD1-406F-8312-DC2E9162A298}"/>
              </a:ext>
            </a:extLst>
          </p:cNvPr>
          <p:cNvCxnSpPr>
            <a:stCxn id="1030" idx="3"/>
            <a:endCxn id="1028" idx="1"/>
          </p:cNvCxnSpPr>
          <p:nvPr/>
        </p:nvCxnSpPr>
        <p:spPr>
          <a:xfrm flipV="1">
            <a:off x="2914650" y="1924051"/>
            <a:ext cx="2357437" cy="752475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BDD692FA-A66D-4C25-9F1A-F3A0AABF5CEA}"/>
              </a:ext>
            </a:extLst>
          </p:cNvPr>
          <p:cNvCxnSpPr>
            <a:stCxn id="1028" idx="3"/>
            <a:endCxn id="1026" idx="0"/>
          </p:cNvCxnSpPr>
          <p:nvPr/>
        </p:nvCxnSpPr>
        <p:spPr>
          <a:xfrm flipV="1">
            <a:off x="6919912" y="1695720"/>
            <a:ext cx="2505076" cy="228331"/>
          </a:xfrm>
          <a:prstGeom prst="curvedConnector4">
            <a:avLst>
              <a:gd name="adj1" fmla="val 7319"/>
              <a:gd name="adj2" fmla="val 707082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1F9ED65-0691-44FC-8352-765B5D45710F}"/>
              </a:ext>
            </a:extLst>
          </p:cNvPr>
          <p:cNvSpPr txBox="1"/>
          <p:nvPr/>
        </p:nvSpPr>
        <p:spPr>
          <a:xfrm>
            <a:off x="929368" y="3776663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Kode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47BE82-FD77-4269-8611-D3F833D8C737}"/>
              </a:ext>
            </a:extLst>
          </p:cNvPr>
          <p:cNvSpPr txBox="1"/>
          <p:nvPr/>
        </p:nvSpPr>
        <p:spPr>
          <a:xfrm>
            <a:off x="5972855" y="3298310"/>
            <a:ext cx="1157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Prosedyre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4003E0-86AB-4AE8-BB2F-6BA9A582D8D4}"/>
              </a:ext>
            </a:extLst>
          </p:cNvPr>
          <p:cNvSpPr txBox="1"/>
          <p:nvPr/>
        </p:nvSpPr>
        <p:spPr>
          <a:xfrm>
            <a:off x="7979228" y="5551898"/>
            <a:ext cx="94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Klasse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05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AB8530-C7A2-411B-9DC8-9DF00E22B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20BF-CC33-40C6-9E57-98DA5A20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Løkker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1D615-0995-43CE-8E51-C3B2B0DA2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2148681"/>
            <a:ext cx="6115050" cy="3705225"/>
          </a:xfrm>
        </p:spPr>
      </p:pic>
    </p:spTree>
    <p:extLst>
      <p:ext uri="{BB962C8B-B14F-4D97-AF65-F5344CB8AC3E}">
        <p14:creationId xmlns:p14="http://schemas.microsoft.com/office/powerpoint/2010/main" val="195937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20BF-CC33-40C6-9E57-98DA5A20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Løkker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E5E8-4E0B-4EAA-BC3A-7B337D88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Når</a:t>
            </a:r>
            <a:r>
              <a:rPr lang="en-GB" dirty="0"/>
              <a:t> du </a:t>
            </a:r>
            <a:r>
              <a:rPr lang="en-GB" dirty="0" err="1"/>
              <a:t>trenger</a:t>
            </a:r>
            <a:r>
              <a:rPr lang="en-GB" dirty="0"/>
              <a:t> å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</a:t>
            </a:r>
            <a:r>
              <a:rPr lang="en-GB" dirty="0" err="1"/>
              <a:t>flere</a:t>
            </a:r>
            <a:r>
              <a:rPr lang="en-GB" dirty="0"/>
              <a:t> ganger!</a:t>
            </a:r>
          </a:p>
          <a:p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“</a:t>
            </a:r>
            <a:r>
              <a:rPr lang="en-GB" dirty="0" err="1"/>
              <a:t>kondensert</a:t>
            </a:r>
            <a:r>
              <a:rPr lang="en-GB" dirty="0"/>
              <a:t>” </a:t>
            </a:r>
            <a:r>
              <a:rPr lang="en-GB" dirty="0" err="1"/>
              <a:t>prosedyre</a:t>
            </a:r>
            <a:endParaRPr lang="en-GB" dirty="0"/>
          </a:p>
          <a:p>
            <a:r>
              <a:rPr lang="en-GB" dirty="0"/>
              <a:t>Men </a:t>
            </a:r>
            <a:r>
              <a:rPr lang="en-GB" dirty="0" err="1"/>
              <a:t>tillater</a:t>
            </a:r>
            <a:r>
              <a:rPr lang="en-GB" dirty="0"/>
              <a:t> </a:t>
            </a:r>
            <a:r>
              <a:rPr lang="en-GB" dirty="0" err="1"/>
              <a:t>også</a:t>
            </a:r>
            <a:r>
              <a:rPr lang="en-GB" dirty="0"/>
              <a:t> å </a:t>
            </a:r>
            <a:r>
              <a:rPr lang="en-GB" dirty="0" err="1"/>
              <a:t>kjøre</a:t>
            </a:r>
            <a:r>
              <a:rPr lang="en-GB" dirty="0"/>
              <a:t> </a:t>
            </a:r>
            <a:r>
              <a:rPr lang="en-GB" dirty="0" err="1"/>
              <a:t>prosedyrer</a:t>
            </a:r>
            <a:r>
              <a:rPr lang="en-GB" dirty="0"/>
              <a:t> mange ganger!</a:t>
            </a:r>
          </a:p>
        </p:txBody>
      </p:sp>
    </p:spTree>
    <p:extLst>
      <p:ext uri="{BB962C8B-B14F-4D97-AF65-F5344CB8AC3E}">
        <p14:creationId xmlns:p14="http://schemas.microsoft.com/office/powerpoint/2010/main" val="39051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784535-4931-4A74-BD53-318D7BA2B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3" y="0"/>
            <a:ext cx="453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1EE9D-788A-4570-BE09-EC4EE6DB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B323B-3AA5-4236-9B91-611D61C32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lenge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uttrykket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sant</a:t>
            </a:r>
            <a:r>
              <a:rPr lang="en-GB" dirty="0"/>
              <a:t>...”</a:t>
            </a:r>
          </a:p>
          <a:p>
            <a:pPr marL="0" indent="0">
              <a:buNone/>
            </a:pPr>
            <a:r>
              <a:rPr lang="en-GB" dirty="0"/>
              <a:t>“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lenge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tallet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enn</a:t>
            </a:r>
            <a:r>
              <a:rPr lang="en-GB" dirty="0"/>
              <a:t> 1000, gang </a:t>
            </a:r>
            <a:r>
              <a:rPr lang="en-GB" dirty="0" err="1"/>
              <a:t>tallet</a:t>
            </a:r>
            <a:r>
              <a:rPr lang="en-GB" dirty="0"/>
              <a:t> med 2.”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While </a:t>
            </a:r>
            <a:r>
              <a:rPr lang="en-GB" dirty="0" err="1"/>
              <a:t>brukes</a:t>
            </a:r>
            <a:r>
              <a:rPr lang="en-GB" dirty="0"/>
              <a:t> </a:t>
            </a:r>
            <a:r>
              <a:rPr lang="en-GB" dirty="0" err="1"/>
              <a:t>gjerne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man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litt</a:t>
            </a:r>
            <a:r>
              <a:rPr lang="en-GB" dirty="0"/>
              <a:t> </a:t>
            </a:r>
            <a:r>
              <a:rPr lang="en-GB" dirty="0" err="1"/>
              <a:t>usikker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hvor</a:t>
            </a:r>
            <a:r>
              <a:rPr lang="en-GB" dirty="0"/>
              <a:t> “</a:t>
            </a:r>
            <a:r>
              <a:rPr lang="en-GB" dirty="0" err="1"/>
              <a:t>slutten</a:t>
            </a:r>
            <a:r>
              <a:rPr lang="en-GB" dirty="0"/>
              <a:t>” </a:t>
            </a:r>
            <a:r>
              <a:rPr lang="en-GB" dirty="0" err="1"/>
              <a:t>er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63830A7-82C8-41BC-A91F-CA279ED6F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39" y="5022055"/>
            <a:ext cx="3114675" cy="1590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D19DB-B90C-4676-BC6A-652890F2A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935865"/>
            <a:ext cx="2400300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E0314B-62E8-43BD-B01A-2D4B1FC5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7554" y="4251721"/>
            <a:ext cx="612457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3FC6-32A8-41D1-AADC-4A16EDA89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62020-8ADD-47BB-8FBC-36284F3C6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“For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elementene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finnes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denne</a:t>
            </a:r>
            <a:r>
              <a:rPr lang="en-GB" dirty="0"/>
              <a:t> </a:t>
            </a:r>
            <a:r>
              <a:rPr lang="en-GB" dirty="0" err="1"/>
              <a:t>lista</a:t>
            </a:r>
            <a:r>
              <a:rPr lang="en-GB" dirty="0"/>
              <a:t>...”</a:t>
            </a:r>
          </a:p>
          <a:p>
            <a:r>
              <a:rPr lang="en-GB" dirty="0"/>
              <a:t>“For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navnene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klasselisten</a:t>
            </a:r>
            <a:r>
              <a:rPr lang="en-GB" dirty="0"/>
              <a:t>, </a:t>
            </a:r>
            <a:r>
              <a:rPr lang="en-GB" dirty="0" err="1"/>
              <a:t>skriv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navnet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terminalen</a:t>
            </a:r>
            <a:r>
              <a:rPr lang="en-GB" dirty="0"/>
              <a:t>.”</a:t>
            </a:r>
          </a:p>
          <a:p>
            <a:r>
              <a:rPr lang="en-GB" dirty="0" err="1"/>
              <a:t>Brukes</a:t>
            </a:r>
            <a:r>
              <a:rPr lang="en-GB" dirty="0"/>
              <a:t> </a:t>
            </a:r>
            <a:r>
              <a:rPr lang="en-GB" dirty="0" err="1"/>
              <a:t>når</a:t>
            </a:r>
            <a:r>
              <a:rPr lang="en-GB" dirty="0"/>
              <a:t> man har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mengde</a:t>
            </a:r>
            <a:r>
              <a:rPr lang="en-GB" dirty="0"/>
              <a:t> man </a:t>
            </a:r>
            <a:r>
              <a:rPr lang="en-GB" dirty="0" err="1"/>
              <a:t>behandler</a:t>
            </a:r>
            <a:r>
              <a:rPr lang="en-GB" dirty="0"/>
              <a:t>, </a:t>
            </a:r>
            <a:r>
              <a:rPr lang="en-GB" dirty="0" err="1"/>
              <a:t>eller</a:t>
            </a:r>
            <a:r>
              <a:rPr lang="en-GB" dirty="0"/>
              <a:t> man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gjøre</a:t>
            </a:r>
            <a:r>
              <a:rPr lang="en-GB" dirty="0"/>
              <a:t> </a:t>
            </a:r>
            <a:r>
              <a:rPr lang="en-GB" dirty="0" err="1"/>
              <a:t>noe</a:t>
            </a:r>
            <a:r>
              <a:rPr lang="en-GB" dirty="0"/>
              <a:t> et </a:t>
            </a:r>
            <a:r>
              <a:rPr lang="en-GB" dirty="0" err="1"/>
              <a:t>spesisfikt</a:t>
            </a:r>
            <a:r>
              <a:rPr lang="en-GB" dirty="0"/>
              <a:t> </a:t>
            </a:r>
            <a:r>
              <a:rPr lang="en-GB" dirty="0" err="1"/>
              <a:t>antall</a:t>
            </a:r>
            <a:r>
              <a:rPr lang="en-GB" dirty="0"/>
              <a:t> ganger.</a:t>
            </a:r>
          </a:p>
          <a:p>
            <a:endParaRPr lang="en-GB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6E7F088-653F-47B4-B500-8DB2EBDCC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37" y="5030561"/>
            <a:ext cx="2505075" cy="704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A4B94D-B0C0-4555-AFA5-C87907D7F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253" y="4973411"/>
            <a:ext cx="29527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5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69472-2795-4344-AEAE-9E6B0099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1F933-9263-46A5-92D3-2496602F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prosedyre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returnerer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liste</a:t>
            </a:r>
            <a:r>
              <a:rPr lang="en-GB" dirty="0"/>
              <a:t> </a:t>
            </a:r>
            <a:r>
              <a:rPr lang="en-GB" dirty="0" err="1"/>
              <a:t>fullt</a:t>
            </a:r>
            <a:r>
              <a:rPr lang="en-GB" dirty="0"/>
              <a:t> med tall </a:t>
            </a:r>
            <a:r>
              <a:rPr lang="en-GB" dirty="0" err="1"/>
              <a:t>fra</a:t>
            </a:r>
            <a:r>
              <a:rPr lang="en-GB" dirty="0"/>
              <a:t> 0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 err="1">
                <a:sym typeface="Wingdings" panose="05000000000000000000" pitchFamily="2" charset="2"/>
              </a:rPr>
              <a:t>parameteret</a:t>
            </a:r>
            <a:r>
              <a:rPr lang="en-GB" dirty="0">
                <a:sym typeface="Wingdings" panose="05000000000000000000" pitchFamily="2" charset="2"/>
              </a:rPr>
              <a:t>.</a:t>
            </a:r>
          </a:p>
          <a:p>
            <a:r>
              <a:rPr lang="en-GB" dirty="0">
                <a:sym typeface="Wingdings" panose="05000000000000000000" pitchFamily="2" charset="2"/>
              </a:rPr>
              <a:t>I </a:t>
            </a:r>
            <a:r>
              <a:rPr lang="en-GB" dirty="0" err="1">
                <a:sym typeface="Wingdings" panose="05000000000000000000" pitchFamily="2" charset="2"/>
              </a:rPr>
              <a:t>eksempelet</a:t>
            </a:r>
            <a:r>
              <a:rPr lang="en-GB" dirty="0">
                <a:sym typeface="Wingdings" panose="05000000000000000000" pitchFamily="2" charset="2"/>
              </a:rPr>
              <a:t>: [0, 1, 2, 3, 4, 5, 6, 7, 8, 9]</a:t>
            </a:r>
          </a:p>
          <a:p>
            <a:r>
              <a:rPr lang="en-GB" dirty="0">
                <a:sym typeface="Wingdings" panose="05000000000000000000" pitchFamily="2" charset="2"/>
              </a:rPr>
              <a:t>I </a:t>
            </a:r>
            <a:r>
              <a:rPr lang="en-GB" dirty="0" err="1">
                <a:sym typeface="Wingdings" panose="05000000000000000000" pitchFamily="2" charset="2"/>
              </a:rPr>
              <a:t>bunn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og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grunn</a:t>
            </a:r>
            <a:r>
              <a:rPr lang="en-GB" dirty="0">
                <a:sym typeface="Wingdings" panose="05000000000000000000" pitchFamily="2" charset="2"/>
              </a:rPr>
              <a:t>: Tell </a:t>
            </a:r>
            <a:r>
              <a:rPr lang="en-GB" dirty="0" err="1">
                <a:sym typeface="Wingdings" panose="05000000000000000000" pitchFamily="2" charset="2"/>
              </a:rPr>
              <a:t>fra</a:t>
            </a:r>
            <a:r>
              <a:rPr lang="en-GB" dirty="0">
                <a:sym typeface="Wingdings" panose="05000000000000000000" pitchFamily="2" charset="2"/>
              </a:rPr>
              <a:t> 0 </a:t>
            </a:r>
            <a:r>
              <a:rPr lang="en-GB" dirty="0" err="1">
                <a:sym typeface="Wingdings" panose="05000000000000000000" pitchFamily="2" charset="2"/>
              </a:rPr>
              <a:t>til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dette</a:t>
            </a: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dirty="0" err="1">
                <a:sym typeface="Wingdings" panose="05000000000000000000" pitchFamily="2" charset="2"/>
              </a:rPr>
              <a:t>tallet</a:t>
            </a:r>
            <a:r>
              <a:rPr lang="en-GB" dirty="0">
                <a:sym typeface="Wingdings" panose="05000000000000000000" pitchFamily="2" charset="2"/>
              </a:rPr>
              <a:t> (minus 1)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6CE16-0C53-4D63-99ED-6FE084E8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1743" y="3429000"/>
            <a:ext cx="409575" cy="2314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DD5C9-F708-443F-816C-67FD8ABD7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87" y="4295775"/>
            <a:ext cx="26003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1C306-3704-49FC-9358-E39105E2F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Prosedyre</a:t>
            </a:r>
            <a:r>
              <a:rPr lang="en-GB" dirty="0"/>
              <a:t> vs. </a:t>
            </a:r>
            <a:r>
              <a:rPr lang="en-GB" dirty="0" err="1"/>
              <a:t>funskjon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B6A962-BB83-4309-9EA4-5B94C2429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Prosedyre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7EE73-350A-424E-8A9E-1A8EEBA686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4900" y="4166170"/>
            <a:ext cx="5157787" cy="174885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DECCE6-4292-4892-BA6A-7A97231A6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Funskjon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8A4DD1-8727-4C26-A0EA-19E1607F0D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dirty="0"/>
              <a:t>Kan ha parameter</a:t>
            </a:r>
          </a:p>
          <a:p>
            <a:pPr>
              <a:buFontTx/>
              <a:buChar char="-"/>
            </a:pPr>
            <a:r>
              <a:rPr lang="en-GB" dirty="0" err="1"/>
              <a:t>Må</a:t>
            </a:r>
            <a:r>
              <a:rPr lang="en-GB" dirty="0"/>
              <a:t> ha </a:t>
            </a:r>
            <a:r>
              <a:rPr lang="en-GB" dirty="0" err="1"/>
              <a:t>returverdi</a:t>
            </a:r>
            <a:r>
              <a:rPr lang="en-GB" dirty="0"/>
              <a:t>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B5605-1C08-4848-B755-E1CC9F43A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69" y="4097622"/>
            <a:ext cx="4533900" cy="188595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E1ECDEE-5ADB-44D8-BEC7-D32F520F13D6}"/>
              </a:ext>
            </a:extLst>
          </p:cNvPr>
          <p:cNvSpPr txBox="1">
            <a:spLocks/>
          </p:cNvSpPr>
          <p:nvPr/>
        </p:nvSpPr>
        <p:spPr>
          <a:xfrm>
            <a:off x="466725" y="2505075"/>
            <a:ext cx="5183188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GB" dirty="0"/>
              <a:t>Kan ha parameter</a:t>
            </a:r>
          </a:p>
          <a:p>
            <a:pPr>
              <a:buFontTx/>
              <a:buChar char="-"/>
            </a:pPr>
            <a:r>
              <a:rPr lang="en-GB" dirty="0"/>
              <a:t>Men </a:t>
            </a:r>
            <a:r>
              <a:rPr lang="en-GB" dirty="0" err="1"/>
              <a:t>ingen</a:t>
            </a:r>
            <a:r>
              <a:rPr lang="en-GB" dirty="0"/>
              <a:t> </a:t>
            </a:r>
            <a:r>
              <a:rPr lang="en-GB" dirty="0" err="1"/>
              <a:t>returverdi</a:t>
            </a:r>
            <a:r>
              <a:rPr lang="en-GB" dirty="0"/>
              <a:t>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87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2991-4814-4D89-8D6E-5F1D51E2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Eksempelfunksjoner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1F77F-0DB1-4139-A191-F959E837EE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9407" y="1801019"/>
            <a:ext cx="2476500" cy="1181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A6AFD-1C46-4389-8B38-6B11EAF6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01019"/>
            <a:ext cx="4114800" cy="2200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A6D0B-5A92-4442-8A8A-2FC1A2917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748" y="3429000"/>
            <a:ext cx="585787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7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261</Words>
  <Application>Microsoft Office PowerPoint</Application>
  <PresentationFormat>Widescreen</PresentationFormat>
  <Paragraphs>41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Uke 4</vt:lpstr>
      <vt:lpstr>Løkker</vt:lpstr>
      <vt:lpstr>Løkker</vt:lpstr>
      <vt:lpstr>PowerPoint Presentation</vt:lpstr>
      <vt:lpstr>While</vt:lpstr>
      <vt:lpstr>For</vt:lpstr>
      <vt:lpstr>Range()</vt:lpstr>
      <vt:lpstr>Prosedyre vs. funskjon</vt:lpstr>
      <vt:lpstr>Eksempelfunksjoner</vt:lpstr>
      <vt:lpstr>Tips for når man trenger en prosedyre</vt:lpstr>
      <vt:lpstr>Motivasjon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Uke 4</dc:title>
  <dc:creator>Miriam Kolstø Berntsen</dc:creator>
  <cp:lastModifiedBy>Miriam Kolstø Berntsen</cp:lastModifiedBy>
  <cp:revision>14</cp:revision>
  <dcterms:created xsi:type="dcterms:W3CDTF">2019-09-12T09:19:22Z</dcterms:created>
  <dcterms:modified xsi:type="dcterms:W3CDTF">2019-09-12T11:37:18Z</dcterms:modified>
</cp:coreProperties>
</file>