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0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FA64B-830E-4832-BB9D-1561BCEAD07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AF03C-166B-4406-8686-BC3CD8840B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4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Eksempel</a:t>
            </a:r>
            <a:r>
              <a:rPr lang="en-GB" dirty="0"/>
              <a:t>: </a:t>
            </a:r>
            <a:r>
              <a:rPr lang="en-GB" dirty="0" err="1"/>
              <a:t>en</a:t>
            </a:r>
            <a:r>
              <a:rPr lang="en-GB" dirty="0"/>
              <a:t> variable a </a:t>
            </a:r>
            <a:r>
              <a:rPr lang="en-GB" dirty="0" err="1"/>
              <a:t>er</a:t>
            </a:r>
            <a:r>
              <a:rPr lang="en-GB" dirty="0"/>
              <a:t> global,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prosedyre</a:t>
            </a:r>
            <a:r>
              <a:rPr lang="en-GB" dirty="0"/>
              <a:t> </a:t>
            </a:r>
            <a:r>
              <a:rPr lang="en-GB" dirty="0" err="1"/>
              <a:t>endrer</a:t>
            </a:r>
            <a:r>
              <a:rPr lang="en-GB" dirty="0"/>
              <a:t> a. </a:t>
            </a:r>
            <a:r>
              <a:rPr lang="en-GB" dirty="0" err="1"/>
              <a:t>Endrer</a:t>
            </a:r>
            <a:r>
              <a:rPr lang="en-GB" dirty="0"/>
              <a:t> den </a:t>
            </a:r>
            <a:r>
              <a:rPr lang="en-GB" dirty="0" err="1"/>
              <a:t>rett</a:t>
            </a:r>
            <a:r>
              <a:rPr lang="en-GB" dirty="0"/>
              <a:t> a? Om det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a (local),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dette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noe</a:t>
            </a:r>
            <a:r>
              <a:rPr lang="en-GB" dirty="0"/>
              <a:t>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AF03C-166B-4406-8686-BC3CD8840B0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92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galt</a:t>
            </a:r>
            <a:r>
              <a:rPr lang="en-GB" dirty="0"/>
              <a:t> her?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AF03C-166B-4406-8686-BC3CD8840B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07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8AC7-C4B9-4471-BD69-7B146A372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F7A0A-6446-4E87-8D6E-36AA05AAC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9F3ED-F1BC-4511-8560-80C2F621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290EC-BC11-4AEA-8E75-3CD343B3E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E8C83-9827-4387-BE9A-21C4DED6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21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1067-0A41-4CB4-9790-8862EBA0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DCE19-500B-46D6-9FB2-B04D50374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DFF1C-1C84-497A-B544-FB3D8AA4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FE764-7278-4A7B-8E36-2C5C79D1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69001-5451-42C2-A111-F55A3D29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5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0284B-DD59-4F8B-9CE3-39EB2604C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A8F38-CD94-4047-B7DF-E17E0518F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A6515-70EE-432C-AECF-3BE5ADAED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7CAAF-F772-484A-A907-6911D98B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22F38-B5DD-4BA2-81F2-19D4AD96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2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82C40-CDF9-4F55-8191-05A8550F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3DF9-2E1A-4332-A33B-621C591C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8A165-55DB-4605-AF6C-8AA58F6A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71AF9-C95E-40FF-AF83-264D3DD9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9CBA1-444D-4A65-84AE-E469A507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CA477-6224-4931-9139-147C6B527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DCD90-E703-4C8C-82DA-11B1AB38B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4F357-D9BB-40B0-B879-575BCE77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AC69-F885-4442-8A92-1836965C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36DE0-D2C9-4762-BE71-F7A8E54B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7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6E5C4-0235-4A6B-83AB-5E321705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7AC01-1A88-4BE7-8815-DD9A8CA99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156E8-330A-4B74-8919-C9786FE27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2E1B4-1C1C-43D5-AF27-42992D4A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C137B-BE6F-4AC6-BD76-25A9254B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B8F34-2AE4-4DF0-8831-B0DBE4DF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0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A133-3D92-41CA-A969-049EA087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34BF0-7410-487F-B6FC-2B248455E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2C5D1-3EA7-4A4D-9014-B8C6484174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53572-01B7-42E6-A75F-618519947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7FD68-B1E2-4F48-8F86-99DE6C16F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B9B3E-AFED-47E9-B022-A8FCD4D9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3B718-09F3-44E1-99A3-693CA695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019E8A-49E0-48CE-8C5D-C57C6D05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82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4EC20-275E-4E2D-B8E5-2A802AA2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E3492-0767-4A98-B969-EDEEABD3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F7518-F0A5-43CE-A716-F63ECA1AD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1C13D-238B-4A81-87A4-F5DD0440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8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6966C3-136A-460B-9BC4-A74F675D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650AD-8277-4744-A371-59294263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A1601-7CEB-4049-87B8-5C590A3A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8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C0FF4-B04C-4673-8CA3-21A429C5A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DF25-A953-491A-A099-9C348AE46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9175E6-AF10-41AA-B641-3C458D45F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481A6-C354-42EB-B9E5-5BC811C4D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4DDDD-A38E-4898-ABCC-85074C83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8EE3C-DCE4-4AE2-AB8A-3363948E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2A07-5F7F-43D7-A590-42F203A6A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8B2BF-050D-48B1-B3EA-89B01D534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21A33-44AE-4FD9-A9D8-D7D23EB46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7896B-4370-4E63-B416-FD73F8D6E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12EC1-401C-4AFE-98CE-D7D278C0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67D44-2DC6-4F21-8AAE-BB7FEBF31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09A24C-97F2-4AB2-80EC-F1807C6CB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09C6A2-314F-4C9B-B9AB-89784AA4E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643A-40D7-435A-AFFE-77D3E3BB4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A185-D8A8-4949-BC70-410E2C9FF5B1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960DD-B833-4201-B7C6-0AE5C9679A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B1CDA-9047-45E9-BB49-52D75464F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BC003-DA04-4635-9B7B-05C5C06E6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8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E03-1B65-4D4D-8E53-0E4D3B7554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BBB25-D3E8-474C-B4F9-094889244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Filer, </a:t>
            </a:r>
            <a:r>
              <a:rPr lang="en-GB" dirty="0" err="1"/>
              <a:t>Skop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031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5FE4A1-5FB7-48E7-8B8B-41824062C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455" y="2255044"/>
            <a:ext cx="6595090" cy="234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6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CC3493-E234-4571-8A13-B8D0DDA9C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877" y="1184446"/>
            <a:ext cx="6278245" cy="448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0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151EFF-AC84-4AB5-9C59-ABD20EA2C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69143"/>
            <a:ext cx="5466080" cy="649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41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ACB2-6A2F-43B4-92EC-3057D9AE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Innlesing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fil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912BC0-595A-4B55-9BA1-563BD31B6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52" y="1949768"/>
            <a:ext cx="404812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1773EF-4D7D-446A-B391-5A39DEBB2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52" y="3429000"/>
            <a:ext cx="3152775" cy="447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948DDB-6606-4219-BE3D-710BF01DB9EB}"/>
              </a:ext>
            </a:extLst>
          </p:cNvPr>
          <p:cNvSpPr txBox="1"/>
          <p:nvPr/>
        </p:nvSpPr>
        <p:spPr>
          <a:xfrm>
            <a:off x="838200" y="4145280"/>
            <a:ext cx="596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Linje</a:t>
            </a:r>
            <a:r>
              <a:rPr lang="en-GB" dirty="0"/>
              <a:t> = </a:t>
            </a:r>
            <a:r>
              <a:rPr lang="en-GB" dirty="0" err="1"/>
              <a:t>en</a:t>
            </a:r>
            <a:r>
              <a:rPr lang="en-GB" dirty="0"/>
              <a:t> string</a:t>
            </a:r>
          </a:p>
          <a:p>
            <a:endParaRPr lang="en-GB" dirty="0"/>
          </a:p>
          <a:p>
            <a:r>
              <a:rPr lang="en-GB" dirty="0"/>
              <a:t>Denne </a:t>
            </a:r>
            <a:r>
              <a:rPr lang="en-GB" dirty="0" err="1"/>
              <a:t>stringen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du </a:t>
            </a:r>
            <a:r>
              <a:rPr lang="en-GB" dirty="0" err="1"/>
              <a:t>behandle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vanlig</a:t>
            </a:r>
            <a:r>
              <a:rPr lang="en-GB" dirty="0"/>
              <a:t>...</a:t>
            </a:r>
          </a:p>
          <a:p>
            <a:r>
              <a:rPr lang="en-GB" dirty="0" err="1"/>
              <a:t>Eks</a:t>
            </a:r>
            <a:r>
              <a:rPr lang="en-GB" dirty="0"/>
              <a:t>: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linje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temperature for </a:t>
            </a:r>
            <a:r>
              <a:rPr lang="en-GB" dirty="0" err="1"/>
              <a:t>en</a:t>
            </a:r>
            <a:r>
              <a:rPr lang="en-GB" dirty="0"/>
              <a:t> uke:</a:t>
            </a:r>
          </a:p>
          <a:p>
            <a:r>
              <a:rPr lang="en-GB" dirty="0"/>
              <a:t>14 12 11 14 13 11 9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3B5491-B433-4925-A84E-5C711A98D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50" y="1690688"/>
            <a:ext cx="4781550" cy="2047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1F7267-1345-4F69-B2C6-E183E27AE9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650" y="4903470"/>
            <a:ext cx="50101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82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67DC-3687-466E-AE13-319258FC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Skriving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fil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E46E1-D94B-4CC9-82B3-6E68484F4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783EF5-E0AE-45D7-938A-206E13C6F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735" y="2219008"/>
            <a:ext cx="3905250" cy="333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99D06A-F8FE-4AFB-8973-140E7A2EC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538788"/>
            <a:ext cx="1895475" cy="638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6CA4DC-5200-4EB6-A615-860540233E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3110" y="2820987"/>
            <a:ext cx="39528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3775-6FDB-41F5-9E2B-572A35DD0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Skop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5D40-C232-4A0F-8B57-172D7AC4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= Den </a:t>
            </a:r>
            <a:r>
              <a:rPr lang="en-GB" dirty="0" err="1"/>
              <a:t>delen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programmet</a:t>
            </a:r>
            <a:r>
              <a:rPr lang="en-GB" dirty="0"/>
              <a:t> man har </a:t>
            </a:r>
            <a:r>
              <a:rPr lang="en-GB" dirty="0" err="1"/>
              <a:t>tilgang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.</a:t>
            </a:r>
          </a:p>
          <a:p>
            <a:r>
              <a:rPr lang="en-GB" dirty="0" err="1"/>
              <a:t>Gjerne</a:t>
            </a:r>
            <a:r>
              <a:rPr lang="en-GB" dirty="0"/>
              <a:t> </a:t>
            </a:r>
            <a:r>
              <a:rPr lang="en-GB" dirty="0" err="1"/>
              <a:t>snakk</a:t>
            </a:r>
            <a:r>
              <a:rPr lang="en-GB" dirty="0"/>
              <a:t> om de </a:t>
            </a:r>
            <a:r>
              <a:rPr lang="en-GB" dirty="0" err="1"/>
              <a:t>variablene</a:t>
            </a:r>
            <a:r>
              <a:rPr lang="en-GB" dirty="0"/>
              <a:t> man har </a:t>
            </a:r>
            <a:r>
              <a:rPr lang="en-GB" dirty="0" err="1"/>
              <a:t>tilgang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530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53F399-D8F4-4F51-A789-D5DEC0862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" y="2714625"/>
            <a:ext cx="2828925" cy="142875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78B148-9017-401E-AA9A-632EF9494F16}"/>
              </a:ext>
            </a:extLst>
          </p:cNvPr>
          <p:cNvCxnSpPr>
            <a:cxnSpLocks/>
          </p:cNvCxnSpPr>
          <p:nvPr/>
        </p:nvCxnSpPr>
        <p:spPr>
          <a:xfrm flipH="1">
            <a:off x="1117600" y="1412240"/>
            <a:ext cx="548640" cy="130238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EB118A2-E939-4BA2-A9BD-98F4F1655106}"/>
              </a:ext>
            </a:extLst>
          </p:cNvPr>
          <p:cNvCxnSpPr>
            <a:cxnSpLocks/>
          </p:cNvCxnSpPr>
          <p:nvPr/>
        </p:nvCxnSpPr>
        <p:spPr>
          <a:xfrm flipH="1" flipV="1">
            <a:off x="1534160" y="3911600"/>
            <a:ext cx="1117600" cy="139192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67D484-CD6B-4314-9B65-F42DCF0E5C61}"/>
              </a:ext>
            </a:extLst>
          </p:cNvPr>
          <p:cNvSpPr txBox="1"/>
          <p:nvPr/>
        </p:nvSpPr>
        <p:spPr>
          <a:xfrm>
            <a:off x="1038065" y="1042908"/>
            <a:ext cx="232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Global </a:t>
            </a:r>
            <a:r>
              <a:rPr lang="en-GB" dirty="0" err="1"/>
              <a:t>variabel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9E2DAD-9484-4D73-8284-40481073E06A}"/>
              </a:ext>
            </a:extLst>
          </p:cNvPr>
          <p:cNvSpPr txBox="1"/>
          <p:nvPr/>
        </p:nvSpPr>
        <p:spPr>
          <a:xfrm>
            <a:off x="1991360" y="5303520"/>
            <a:ext cx="199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Lokal</a:t>
            </a:r>
            <a:r>
              <a:rPr lang="en-GB" dirty="0"/>
              <a:t> </a:t>
            </a:r>
            <a:r>
              <a:rPr lang="en-GB" dirty="0" err="1"/>
              <a:t>variabel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40D97D0-BBDC-4116-8AC7-C8EF019F5F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190" y="1433512"/>
            <a:ext cx="56769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8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6DEC-A95B-4914-8190-784FC7219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gjør</a:t>
            </a:r>
            <a:r>
              <a:rPr lang="en-GB" dirty="0"/>
              <a:t> man 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4A0BF-21AA-4DE6-8EB5-E1C87FE51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Funskjoner</a:t>
            </a:r>
            <a:r>
              <a:rPr lang="en-GB"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970EA-2670-416F-B343-1AD78DBB2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915" y="2334419"/>
            <a:ext cx="3981450" cy="3333750"/>
          </a:xfrm>
          <a:prstGeom prst="rect">
            <a:avLst/>
          </a:prstGeom>
        </p:spPr>
      </p:pic>
      <p:pic>
        <p:nvPicPr>
          <p:cNvPr id="1026" name="Picture 2" descr="chain%20clipart">
            <a:extLst>
              <a:ext uri="{FF2B5EF4-FFF2-40B4-BE49-F238E27FC236}">
                <a16:creationId xmlns:a16="http://schemas.microsoft.com/office/drawing/2014/main" id="{64FC0B41-1919-4B2B-B287-1C200B758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4001294"/>
            <a:ext cx="4074160" cy="128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99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7BE17D-E58B-495F-AD1C-6089732F9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2" y="2262187"/>
            <a:ext cx="54768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37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F650E-FA26-449D-A40C-0A5F44DF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Funksjoner</a:t>
            </a:r>
            <a:r>
              <a:rPr lang="en-GB" dirty="0"/>
              <a:t> med 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returverdier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00325-BF01-42E9-B7BE-D2344148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Ikke</a:t>
            </a:r>
            <a:r>
              <a:rPr lang="en-GB" dirty="0"/>
              <a:t> returner 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verdier</a:t>
            </a:r>
            <a:r>
              <a:rPr lang="en-GB" dirty="0"/>
              <a:t>, men </a:t>
            </a:r>
            <a:r>
              <a:rPr lang="en-GB" dirty="0" err="1"/>
              <a:t>pakk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sammen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returner </a:t>
            </a:r>
            <a:r>
              <a:rPr lang="en-GB" dirty="0" err="1"/>
              <a:t>pakken</a:t>
            </a:r>
            <a:r>
              <a:rPr lang="en-GB" dirty="0"/>
              <a:t>.</a:t>
            </a:r>
          </a:p>
          <a:p>
            <a:r>
              <a:rPr lang="en-GB" dirty="0" err="1"/>
              <a:t>Eks</a:t>
            </a:r>
            <a:r>
              <a:rPr lang="en-GB" dirty="0"/>
              <a:t>: </a:t>
            </a:r>
            <a:r>
              <a:rPr lang="en-GB" dirty="0" err="1"/>
              <a:t>liste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AB43F1-8059-4210-BF53-7ECCA53B9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187" y="2691130"/>
            <a:ext cx="3095625" cy="2247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A91D05-FF81-435A-BCAF-F31DF4E60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911" y="5243671"/>
            <a:ext cx="6381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7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1A7014-3A31-4F80-9C3B-A8955C4CD5E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880" y="317396"/>
            <a:ext cx="5476240" cy="6223207"/>
          </a:xfrm>
        </p:spPr>
      </p:pic>
    </p:spTree>
    <p:extLst>
      <p:ext uri="{BB962C8B-B14F-4D97-AF65-F5344CB8AC3E}">
        <p14:creationId xmlns:p14="http://schemas.microsoft.com/office/powerpoint/2010/main" val="302277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135</Words>
  <Application>Microsoft Office PowerPoint</Application>
  <PresentationFormat>Widescreen</PresentationFormat>
  <Paragraphs>23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Uke 6</vt:lpstr>
      <vt:lpstr>Innlesing av fil</vt:lpstr>
      <vt:lpstr>Skriving til fil</vt:lpstr>
      <vt:lpstr>Skop</vt:lpstr>
      <vt:lpstr>PowerPoint Presentation</vt:lpstr>
      <vt:lpstr>Så hva gjør man da?</vt:lpstr>
      <vt:lpstr>PowerPoint Presentation</vt:lpstr>
      <vt:lpstr>Funksjoner med flere returverdier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Kolstø Berntsen</dc:creator>
  <cp:lastModifiedBy>Miriam Kolstø Berntsen</cp:lastModifiedBy>
  <cp:revision>13</cp:revision>
  <dcterms:created xsi:type="dcterms:W3CDTF">2019-09-26T09:59:19Z</dcterms:created>
  <dcterms:modified xsi:type="dcterms:W3CDTF">2019-10-03T15:52:51Z</dcterms:modified>
</cp:coreProperties>
</file>