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6" r:id="rId3"/>
    <p:sldId id="258" r:id="rId4"/>
    <p:sldId id="272" r:id="rId5"/>
    <p:sldId id="263" r:id="rId6"/>
    <p:sldId id="262" r:id="rId7"/>
    <p:sldId id="267" r:id="rId8"/>
    <p:sldId id="265" r:id="rId9"/>
    <p:sldId id="264" r:id="rId10"/>
    <p:sldId id="273" r:id="rId11"/>
    <p:sldId id="268" r:id="rId12"/>
    <p:sldId id="259" r:id="rId13"/>
    <p:sldId id="260" r:id="rId14"/>
    <p:sldId id="269" r:id="rId15"/>
    <p:sldId id="270" r:id="rId16"/>
    <p:sldId id="271" r:id="rId17"/>
    <p:sldId id="26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437A6-363F-4ECD-9C72-DE5DFDBF6F88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BACF1-5EC4-450B-B304-D593A7A83D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95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BBACF1-5EC4-450B-B304-D593A7A83D7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543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Klasse</a:t>
            </a:r>
            <a:r>
              <a:rPr lang="en-GB" dirty="0"/>
              <a:t> = </a:t>
            </a:r>
            <a:r>
              <a:rPr lang="en-GB" dirty="0" err="1"/>
              <a:t>statisk</a:t>
            </a:r>
            <a:r>
              <a:rPr lang="en-GB" dirty="0"/>
              <a:t> </a:t>
            </a:r>
            <a:r>
              <a:rPr lang="en-GB" dirty="0" err="1"/>
              <a:t>kode</a:t>
            </a:r>
            <a:r>
              <a:rPr lang="en-GB" dirty="0"/>
              <a:t>. </a:t>
            </a:r>
            <a:r>
              <a:rPr lang="en-GB" dirty="0" err="1"/>
              <a:t>Objekt</a:t>
            </a:r>
            <a:r>
              <a:rPr lang="en-GB" dirty="0"/>
              <a:t> =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klasse</a:t>
            </a:r>
            <a:r>
              <a:rPr lang="en-GB" dirty="0"/>
              <a:t> “given form”. Denne har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egen</a:t>
            </a:r>
            <a:r>
              <a:rPr lang="en-GB" dirty="0"/>
              <a:t> </a:t>
            </a:r>
            <a:r>
              <a:rPr lang="en-GB" dirty="0" err="1"/>
              <a:t>referanse</a:t>
            </a:r>
            <a:r>
              <a:rPr lang="en-GB" dirty="0"/>
              <a:t>,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lagret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minne</a:t>
            </a:r>
            <a:r>
              <a:rPr lang="en-GB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BBACF1-5EC4-450B-B304-D593A7A83D7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617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Bare </a:t>
            </a:r>
            <a:r>
              <a:rPr lang="en-GB" dirty="0" err="1"/>
              <a:t>vise</a:t>
            </a:r>
            <a:r>
              <a:rPr lang="en-GB" dirty="0"/>
              <a:t> </a:t>
            </a:r>
            <a:r>
              <a:rPr lang="en-GB" dirty="0" err="1"/>
              <a:t>kjapt</a:t>
            </a:r>
            <a:r>
              <a:rPr lang="en-GB" dirty="0"/>
              <a:t>, </a:t>
            </a:r>
            <a:r>
              <a:rPr lang="en-GB" dirty="0" err="1"/>
              <a:t>mål</a:t>
            </a:r>
            <a:r>
              <a:rPr lang="en-GB" dirty="0"/>
              <a:t> om </a:t>
            </a:r>
            <a:r>
              <a:rPr lang="en-GB" dirty="0" err="1"/>
              <a:t>spørsmål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BBACF1-5EC4-450B-B304-D593A7A83D7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029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Vi </a:t>
            </a:r>
            <a:r>
              <a:rPr lang="en-GB" dirty="0" err="1"/>
              <a:t>skal</a:t>
            </a:r>
            <a:r>
              <a:rPr lang="en-GB" dirty="0"/>
              <a:t> </a:t>
            </a:r>
            <a:r>
              <a:rPr lang="en-GB" dirty="0" err="1"/>
              <a:t>straks</a:t>
            </a:r>
            <a:r>
              <a:rPr lang="en-GB" dirty="0"/>
              <a:t> snake om self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BBACF1-5EC4-450B-B304-D593A7A83D7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845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Self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nå</a:t>
            </a:r>
            <a:r>
              <a:rPr lang="en-GB" dirty="0"/>
              <a:t> DETTE OBJEKTET SELV.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BBACF1-5EC4-450B-B304-D593A7A83D7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949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Vi </a:t>
            </a:r>
            <a:r>
              <a:rPr lang="en-GB" dirty="0" err="1"/>
              <a:t>bruker</a:t>
            </a:r>
            <a:r>
              <a:rPr lang="en-GB" dirty="0"/>
              <a:t> </a:t>
            </a:r>
            <a:r>
              <a:rPr lang="en-GB" dirty="0" err="1"/>
              <a:t>ofte</a:t>
            </a:r>
            <a:r>
              <a:rPr lang="en-GB" dirty="0"/>
              <a:t> </a:t>
            </a:r>
            <a:r>
              <a:rPr lang="en-GB" dirty="0" err="1"/>
              <a:t>veldig</a:t>
            </a:r>
            <a:r>
              <a:rPr lang="en-GB" dirty="0"/>
              <a:t> </a:t>
            </a:r>
            <a:r>
              <a:rPr lang="en-GB" dirty="0" err="1"/>
              <a:t>håndfaste</a:t>
            </a:r>
            <a:r>
              <a:rPr lang="en-GB" dirty="0"/>
              <a:t> </a:t>
            </a:r>
            <a:r>
              <a:rPr lang="en-GB" dirty="0" err="1"/>
              <a:t>eksempelr</a:t>
            </a:r>
            <a:r>
              <a:rPr lang="en-GB" dirty="0"/>
              <a:t> </a:t>
            </a:r>
            <a:r>
              <a:rPr lang="en-GB" dirty="0" err="1"/>
              <a:t>når</a:t>
            </a:r>
            <a:r>
              <a:rPr lang="en-GB" dirty="0"/>
              <a:t> vi </a:t>
            </a:r>
            <a:r>
              <a:rPr lang="en-GB" dirty="0" err="1"/>
              <a:t>underviser</a:t>
            </a:r>
            <a:r>
              <a:rPr lang="en-GB" dirty="0"/>
              <a:t> om </a:t>
            </a:r>
            <a:r>
              <a:rPr lang="en-GB" dirty="0" err="1"/>
              <a:t>klasser</a:t>
            </a:r>
            <a:r>
              <a:rPr lang="en-GB" dirty="0"/>
              <a:t>. La </a:t>
            </a:r>
            <a:r>
              <a:rPr lang="en-GB" dirty="0" err="1"/>
              <a:t>oss</a:t>
            </a:r>
            <a:r>
              <a:rPr lang="en-GB" dirty="0"/>
              <a:t> se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noen</a:t>
            </a:r>
            <a:r>
              <a:rPr lang="en-GB" dirty="0"/>
              <a:t> </a:t>
            </a:r>
            <a:r>
              <a:rPr lang="en-GB" dirty="0" err="1"/>
              <a:t>mer</a:t>
            </a:r>
            <a:r>
              <a:rPr lang="en-GB" dirty="0"/>
              <a:t> </a:t>
            </a:r>
            <a:r>
              <a:rPr lang="en-GB" dirty="0" err="1"/>
              <a:t>abstrakte</a:t>
            </a:r>
            <a:r>
              <a:rPr lang="en-GB" dirty="0"/>
              <a:t> </a:t>
            </a:r>
            <a:r>
              <a:rPr lang="en-GB" dirty="0" err="1"/>
              <a:t>muligheter</a:t>
            </a:r>
            <a:r>
              <a:rPr lang="en-GB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BBACF1-5EC4-450B-B304-D593A7A83D7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231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0CB4D-0F87-4F9B-BCDE-C1D4C6D8E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6AB326-660B-4D05-8341-2451ED139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42E6F4-8DE6-4EDB-9194-63E432753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831C-1586-45F5-AAB4-686ED3D6871D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66FE8-0FAA-4EB1-AD4B-ADC07E013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F17CA-B1C9-4095-80D1-F3555603C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B5FD4-5498-4229-BEC0-95D76F95D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084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9FF76-48A8-4A20-A67F-4FC68060D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15D9ED-1B4C-46E5-A636-B2A36AEBF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B2EB0-0DB0-4988-84EE-EB8612152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831C-1586-45F5-AAB4-686ED3D6871D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BC28A-EAB1-47C0-BD9C-6BA43F625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2898C-0B56-4A5F-AAE6-F57229A71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B5FD4-5498-4229-BEC0-95D76F95D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320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87912B-9C01-4065-AF8B-C79CE210BF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63AEEE-D9AB-4CE6-8D43-C097F2367D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71287-41D9-4389-A5D4-25C5544C4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831C-1586-45F5-AAB4-686ED3D6871D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3B675-6CD8-4D17-A64F-842B06865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EA7B1-8900-4E18-9BF9-98EA65FE1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B5FD4-5498-4229-BEC0-95D76F95D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861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353D5-AB6D-4637-BCB0-A283FF37E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4E248-8381-41D3-A896-24ABB60EF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56182-578A-4CC3-806F-4C7D76B1C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831C-1586-45F5-AAB4-686ED3D6871D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CA1E3-136C-4A5F-94AB-B210B774D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63526-496D-4E1F-A5F9-9AF94EE12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B5FD4-5498-4229-BEC0-95D76F95D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02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006F1-8A6E-4B7D-9091-C09A54ABA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E54B38-2116-4B62-80AF-C9BA95AA1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1871A-2D34-4625-B7CD-D1EC1E378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831C-1586-45F5-AAB4-686ED3D6871D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38985-689B-46F2-9AFF-2124DD727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CACAB-A669-4159-A917-86FD564BF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B5FD4-5498-4229-BEC0-95D76F95D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615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6148A-5882-4466-89C9-0385BC2D9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8E57E-38A9-451D-A73B-05384A17DC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452555-A530-4D8E-BFF5-F66F7934BF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4451DF-0DA3-4244-A0A7-EB2B1F097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831C-1586-45F5-AAB4-686ED3D6871D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4D1173-4601-4059-8F5B-DDFA07D7A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7C04D4-2C4F-4517-A2E7-C91A627A1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B5FD4-5498-4229-BEC0-95D76F95D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760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597E6-12EA-44C3-99B5-77C45C1DE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F6D74F-56FA-44D0-87AA-74E5946FBB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593DD2-E50B-42ED-99D3-74C0E1FB4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20BBB2-B9C3-47A7-8DB9-86CF669B23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F6ED10-AF7D-4C7E-99A7-D74C647EF6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FF8792-8E0C-4A39-9E95-28BAB06B8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831C-1586-45F5-AAB4-686ED3D6871D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019E3B-7581-4AD4-A906-6FDF728C3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79DAB6-AAE0-46C1-96EA-8CEC16375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B5FD4-5498-4229-BEC0-95D76F95D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619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798D7-6D8E-478A-8174-386785575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7249DD-14C1-4B9D-A853-8687512BD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831C-1586-45F5-AAB4-686ED3D6871D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53D871-869F-432F-9EFF-87EF364AC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D76781-B047-4614-8293-C2F74DBA4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B5FD4-5498-4229-BEC0-95D76F95D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370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DBB20-F439-4C77-8DA9-EF511C539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831C-1586-45F5-AAB4-686ED3D6871D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BBD9A0-6F0A-45FC-8232-04E6918EC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646915-C6B0-47F5-87E2-0BF89D2F2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B5FD4-5498-4229-BEC0-95D76F95D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33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4F02B-DD76-4921-B4A5-2F8CE0C9B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307E2-93C6-4136-86D3-AEBD93658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FDA290-3A67-4B1D-A510-7F7A9ADACB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D81FEC-00AE-4AF6-A4A5-37FC7DD2D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831C-1586-45F5-AAB4-686ED3D6871D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519048-927A-42B5-8424-3061CDE71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AA6726-0C4D-4BF1-BB8A-2512676A9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B5FD4-5498-4229-BEC0-95D76F95D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150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1759A-94C5-4272-8784-81212A6A1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9233D4-3414-4985-BB70-009B6E0CDA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B6AC42-3FCB-4D22-8BCF-0985969542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28448A-B1C7-4551-8ED6-F621C81EA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831C-1586-45F5-AAB4-686ED3D6871D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E0CF8E-0646-472D-A2B8-E3BE08205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07A057-087D-4D9E-9E92-9389F17A6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B5FD4-5498-4229-BEC0-95D76F95D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760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89A4C9-88B5-4064-B741-9079EEDBA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399275-FBF2-4800-8213-79CBF6C1E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D99DC-E4B3-40F8-B6F5-CB21BD4EB4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5831C-1586-45F5-AAB4-686ED3D6871D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DF6AD-B87B-40F0-9878-0B3DA5C445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AF753-0E3C-4365-B88D-5647FBABC9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B5FD4-5498-4229-BEC0-95D76F95D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602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2.png"/><Relationship Id="rId4" Type="http://schemas.openxmlformats.org/officeDocument/2006/relationships/image" Target="../media/image3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1231EF0-7538-4430-9B1C-2AA8763708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405" y="1461769"/>
            <a:ext cx="7036595" cy="539623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1C05A57-813C-4E03-90B4-F35B92BDB4C4}"/>
              </a:ext>
            </a:extLst>
          </p:cNvPr>
          <p:cNvSpPr txBox="1"/>
          <p:nvPr/>
        </p:nvSpPr>
        <p:spPr>
          <a:xfrm>
            <a:off x="843280" y="6488668"/>
            <a:ext cx="409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Objekter</a:t>
            </a:r>
            <a:r>
              <a:rPr lang="en-GB" dirty="0"/>
              <a:t>, </a:t>
            </a:r>
            <a:r>
              <a:rPr lang="en-GB" dirty="0" err="1"/>
              <a:t>klasser</a:t>
            </a:r>
            <a:r>
              <a:rPr lang="en-GB" dirty="0"/>
              <a:t>, </a:t>
            </a:r>
            <a:r>
              <a:rPr lang="en-GB" dirty="0" err="1"/>
              <a:t>innkapsling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8408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D57FD4-18BC-47C4-95E3-14B3E9F2C9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825" y="1204912"/>
            <a:ext cx="5086350" cy="444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663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ats Cartoon Images - Orange Cat Clip Art - Png Download (1375x1600), Png Download">
            <a:extLst>
              <a:ext uri="{FF2B5EF4-FFF2-40B4-BE49-F238E27FC236}">
                <a16:creationId xmlns:a16="http://schemas.microsoft.com/office/drawing/2014/main" id="{2EDD5F83-6A17-4776-BF27-847023E27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779" y="2525395"/>
            <a:ext cx="3166442" cy="368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2210207-1218-4CB3-B07C-07B0BDE0787E}"/>
              </a:ext>
            </a:extLst>
          </p:cNvPr>
          <p:cNvSpPr txBox="1"/>
          <p:nvPr/>
        </p:nvSpPr>
        <p:spPr>
          <a:xfrm>
            <a:off x="885825" y="628650"/>
            <a:ext cx="2914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Self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E96317-58B0-4F1B-8675-BCE1F741E1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1575" y="1684655"/>
            <a:ext cx="2628900" cy="704850"/>
          </a:xfrm>
          <a:prstGeom prst="rect">
            <a:avLst/>
          </a:prstGeom>
        </p:spPr>
      </p:pic>
      <p:cxnSp>
        <p:nvCxnSpPr>
          <p:cNvPr id="8" name="Connector: Curved 7">
            <a:extLst>
              <a:ext uri="{FF2B5EF4-FFF2-40B4-BE49-F238E27FC236}">
                <a16:creationId xmlns:a16="http://schemas.microsoft.com/office/drawing/2014/main" id="{7241D2CB-747E-44E1-AC30-CD99FDD78E7B}"/>
              </a:ext>
            </a:extLst>
          </p:cNvPr>
          <p:cNvCxnSpPr>
            <a:cxnSpLocks/>
          </p:cNvCxnSpPr>
          <p:nvPr/>
        </p:nvCxnSpPr>
        <p:spPr>
          <a:xfrm rot="10800000" flipV="1">
            <a:off x="3423920" y="1087120"/>
            <a:ext cx="1351280" cy="772160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477EEA5-0316-4E94-8F09-4754D743DC99}"/>
              </a:ext>
            </a:extLst>
          </p:cNvPr>
          <p:cNvSpPr txBox="1"/>
          <p:nvPr/>
        </p:nvSpPr>
        <p:spPr>
          <a:xfrm>
            <a:off x="4775200" y="902454"/>
            <a:ext cx="334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Self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alltid</a:t>
            </a:r>
            <a:r>
              <a:rPr lang="en-GB" dirty="0"/>
              <a:t> </a:t>
            </a:r>
            <a:r>
              <a:rPr lang="en-GB" dirty="0" err="1"/>
              <a:t>første</a:t>
            </a:r>
            <a:r>
              <a:rPr lang="en-GB" dirty="0"/>
              <a:t> parameter!</a:t>
            </a:r>
          </a:p>
        </p:txBody>
      </p:sp>
    </p:spTree>
    <p:extLst>
      <p:ext uri="{BB962C8B-B14F-4D97-AF65-F5344CB8AC3E}">
        <p14:creationId xmlns:p14="http://schemas.microsoft.com/office/powerpoint/2010/main" val="426294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F3388-A14E-40BF-8DBF-DF464548D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Innkapsling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E5105-A816-4BE1-9320-1A12B0D86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Vi vet </a:t>
            </a:r>
            <a:r>
              <a:rPr lang="en-GB" dirty="0" err="1"/>
              <a:t>ikke</a:t>
            </a:r>
            <a:r>
              <a:rPr lang="en-GB" dirty="0"/>
              <a:t> </a:t>
            </a:r>
            <a:r>
              <a:rPr lang="en-GB" dirty="0" err="1"/>
              <a:t>hva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skjer</a:t>
            </a:r>
            <a:r>
              <a:rPr lang="en-GB" dirty="0"/>
              <a:t>, men vi vet </a:t>
            </a:r>
            <a:r>
              <a:rPr lang="en-GB" dirty="0" err="1"/>
              <a:t>hva</a:t>
            </a:r>
            <a:r>
              <a:rPr lang="en-GB" dirty="0"/>
              <a:t> vi </a:t>
            </a:r>
            <a:r>
              <a:rPr lang="en-GB" dirty="0" err="1"/>
              <a:t>får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andre</a:t>
            </a:r>
            <a:r>
              <a:rPr lang="en-GB" dirty="0"/>
              <a:t> </a:t>
            </a:r>
            <a:r>
              <a:rPr lang="en-GB" dirty="0" err="1"/>
              <a:t>siden</a:t>
            </a:r>
            <a:r>
              <a:rPr lang="en-GB" dirty="0"/>
              <a:t>.</a:t>
            </a:r>
          </a:p>
          <a:p>
            <a:r>
              <a:rPr lang="en-GB" dirty="0" err="1"/>
              <a:t>Eksempel</a:t>
            </a:r>
            <a:r>
              <a:rPr lang="en-GB" dirty="0"/>
              <a:t>: </a:t>
            </a:r>
            <a:r>
              <a:rPr lang="en-GB" dirty="0" err="1"/>
              <a:t>Når</a:t>
            </a:r>
            <a:r>
              <a:rPr lang="en-GB" dirty="0"/>
              <a:t> man </a:t>
            </a:r>
            <a:r>
              <a:rPr lang="en-GB" dirty="0" err="1"/>
              <a:t>kjører</a:t>
            </a:r>
            <a:r>
              <a:rPr lang="en-GB" dirty="0"/>
              <a:t> </a:t>
            </a:r>
            <a:r>
              <a:rPr lang="en-GB" dirty="0" err="1"/>
              <a:t>bil</a:t>
            </a:r>
            <a:r>
              <a:rPr lang="en-GB" dirty="0"/>
              <a:t> vet man </a:t>
            </a:r>
            <a:r>
              <a:rPr lang="en-GB" dirty="0" err="1"/>
              <a:t>nødvendigvis</a:t>
            </a:r>
            <a:r>
              <a:rPr lang="en-GB" dirty="0"/>
              <a:t> </a:t>
            </a:r>
            <a:r>
              <a:rPr lang="en-GB" dirty="0" err="1"/>
              <a:t>ikke</a:t>
            </a:r>
            <a:r>
              <a:rPr lang="en-GB" dirty="0"/>
              <a:t> </a:t>
            </a:r>
            <a:r>
              <a:rPr lang="en-GB" dirty="0" err="1"/>
              <a:t>hva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skjer</a:t>
            </a:r>
            <a:r>
              <a:rPr lang="en-GB" dirty="0"/>
              <a:t> </a:t>
            </a:r>
            <a:r>
              <a:rPr lang="en-GB" dirty="0" err="1"/>
              <a:t>inne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motoren</a:t>
            </a:r>
            <a:r>
              <a:rPr lang="en-GB" dirty="0"/>
              <a:t>, men </a:t>
            </a:r>
            <a:r>
              <a:rPr lang="en-GB" dirty="0" err="1"/>
              <a:t>bilen</a:t>
            </a:r>
            <a:r>
              <a:rPr lang="en-GB" dirty="0"/>
              <a:t> </a:t>
            </a:r>
            <a:r>
              <a:rPr lang="en-GB" dirty="0" err="1"/>
              <a:t>går</a:t>
            </a:r>
            <a:r>
              <a:rPr lang="en-GB" dirty="0"/>
              <a:t> </a:t>
            </a:r>
            <a:r>
              <a:rPr lang="en-GB" dirty="0" err="1"/>
              <a:t>fremover</a:t>
            </a:r>
            <a:r>
              <a:rPr lang="en-GB" dirty="0"/>
              <a:t> </a:t>
            </a:r>
            <a:r>
              <a:rPr lang="en-GB" dirty="0" err="1"/>
              <a:t>når</a:t>
            </a:r>
            <a:r>
              <a:rPr lang="en-GB" dirty="0"/>
              <a:t> man </a:t>
            </a:r>
            <a:r>
              <a:rPr lang="en-GB" dirty="0" err="1"/>
              <a:t>trykker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gassen</a:t>
            </a:r>
            <a:r>
              <a:rPr lang="en-GB" dirty="0"/>
              <a:t>.</a:t>
            </a:r>
          </a:p>
          <a:p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denne</a:t>
            </a:r>
            <a:r>
              <a:rPr lang="en-GB" dirty="0"/>
              <a:t> </a:t>
            </a:r>
            <a:r>
              <a:rPr lang="en-GB" dirty="0" err="1"/>
              <a:t>måten</a:t>
            </a:r>
            <a:r>
              <a:rPr lang="en-GB" dirty="0"/>
              <a:t> </a:t>
            </a:r>
            <a:r>
              <a:rPr lang="en-GB" dirty="0" err="1"/>
              <a:t>kan</a:t>
            </a:r>
            <a:r>
              <a:rPr lang="en-GB" dirty="0"/>
              <a:t> man </a:t>
            </a:r>
            <a:r>
              <a:rPr lang="en-GB" dirty="0" err="1"/>
              <a:t>bruke</a:t>
            </a:r>
            <a:r>
              <a:rPr lang="en-GB" dirty="0"/>
              <a:t> </a:t>
            </a:r>
            <a:r>
              <a:rPr lang="en-GB" dirty="0" err="1"/>
              <a:t>bilen</a:t>
            </a:r>
            <a:r>
              <a:rPr lang="en-GB" dirty="0"/>
              <a:t> </a:t>
            </a:r>
            <a:r>
              <a:rPr lang="en-GB" i="1" dirty="0" err="1"/>
              <a:t>selv</a:t>
            </a:r>
            <a:r>
              <a:rPr lang="en-GB" i="1" dirty="0"/>
              <a:t> om man </a:t>
            </a:r>
            <a:r>
              <a:rPr lang="en-GB" i="1" dirty="0" err="1"/>
              <a:t>ikke</a:t>
            </a:r>
            <a:r>
              <a:rPr lang="en-GB" i="1" dirty="0"/>
              <a:t> </a:t>
            </a:r>
            <a:r>
              <a:rPr lang="en-GB" i="1" dirty="0" err="1"/>
              <a:t>er</a:t>
            </a:r>
            <a:r>
              <a:rPr lang="en-GB" i="1" dirty="0"/>
              <a:t> </a:t>
            </a:r>
            <a:r>
              <a:rPr lang="en-GB" i="1" dirty="0" err="1"/>
              <a:t>mekaniker</a:t>
            </a:r>
            <a:r>
              <a:rPr lang="en-GB" dirty="0"/>
              <a:t>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 descr="Washing machine | Mark My Words">
            <a:extLst>
              <a:ext uri="{FF2B5EF4-FFF2-40B4-BE49-F238E27FC236}">
                <a16:creationId xmlns:a16="http://schemas.microsoft.com/office/drawing/2014/main" id="{6F7D57BB-5FDE-4613-9128-85CB384C4D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737" y="3971924"/>
            <a:ext cx="2676525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8952280-A088-400C-BBC1-841AF03A8CCC}"/>
              </a:ext>
            </a:extLst>
          </p:cNvPr>
          <p:cNvSpPr txBox="1"/>
          <p:nvPr/>
        </p:nvSpPr>
        <p:spPr>
          <a:xfrm>
            <a:off x="1704975" y="512552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Skitne</a:t>
            </a:r>
            <a:r>
              <a:rPr lang="en-GB" dirty="0"/>
              <a:t> </a:t>
            </a:r>
            <a:r>
              <a:rPr lang="en-GB" dirty="0" err="1"/>
              <a:t>klær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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CAF278-CDBE-4817-B2A0-8C0756F9A551}"/>
              </a:ext>
            </a:extLst>
          </p:cNvPr>
          <p:cNvSpPr txBox="1"/>
          <p:nvPr/>
        </p:nvSpPr>
        <p:spPr>
          <a:xfrm>
            <a:off x="8801100" y="512552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Rene </a:t>
            </a:r>
            <a:r>
              <a:rPr lang="en-GB" dirty="0" err="1"/>
              <a:t>klær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</a:t>
            </a:r>
            <a:endParaRPr lang="en-GB" dirty="0"/>
          </a:p>
        </p:txBody>
      </p:sp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1EB1DA01-64F2-499D-9A8A-BC39D996332A}"/>
              </a:ext>
            </a:extLst>
          </p:cNvPr>
          <p:cNvCxnSpPr>
            <a:stCxn id="4" idx="3"/>
            <a:endCxn id="1026" idx="1"/>
          </p:cNvCxnSpPr>
          <p:nvPr/>
        </p:nvCxnSpPr>
        <p:spPr>
          <a:xfrm>
            <a:off x="3686175" y="5310186"/>
            <a:ext cx="1071562" cy="1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CE4A795C-E828-4471-9860-B6EAA824ABE9}"/>
              </a:ext>
            </a:extLst>
          </p:cNvPr>
          <p:cNvCxnSpPr/>
          <p:nvPr/>
        </p:nvCxnSpPr>
        <p:spPr>
          <a:xfrm>
            <a:off x="7434262" y="5310186"/>
            <a:ext cx="1071562" cy="1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097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8489C-EFDC-40B4-8F08-5BBF70946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Så</a:t>
            </a:r>
            <a:r>
              <a:rPr lang="en-GB" dirty="0"/>
              <a:t>... 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B7B9F-B7DC-4D58-9F20-0890AB254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Jeg</a:t>
            </a:r>
            <a:r>
              <a:rPr lang="en-GB" dirty="0"/>
              <a:t> </a:t>
            </a:r>
            <a:r>
              <a:rPr lang="en-GB" dirty="0" err="1"/>
              <a:t>trenger</a:t>
            </a:r>
            <a:r>
              <a:rPr lang="en-GB" dirty="0"/>
              <a:t> da </a:t>
            </a:r>
            <a:r>
              <a:rPr lang="en-GB" dirty="0" err="1"/>
              <a:t>ikke</a:t>
            </a:r>
            <a:r>
              <a:rPr lang="en-GB" dirty="0"/>
              <a:t> </a:t>
            </a:r>
            <a:r>
              <a:rPr lang="en-GB" dirty="0" err="1"/>
              <a:t>noen</a:t>
            </a:r>
            <a:r>
              <a:rPr lang="en-GB" dirty="0"/>
              <a:t> </a:t>
            </a:r>
            <a:r>
              <a:rPr lang="en-GB" dirty="0" err="1"/>
              <a:t>katt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programmet</a:t>
            </a:r>
            <a:r>
              <a:rPr lang="en-GB" dirty="0"/>
              <a:t> mitt??</a:t>
            </a:r>
          </a:p>
          <a:p>
            <a:r>
              <a:rPr lang="en-GB" dirty="0"/>
              <a:t>Men </a:t>
            </a:r>
            <a:r>
              <a:rPr lang="en-GB" dirty="0" err="1"/>
              <a:t>hva</a:t>
            </a:r>
            <a:r>
              <a:rPr lang="en-GB" dirty="0"/>
              <a:t> med:</a:t>
            </a:r>
          </a:p>
          <a:p>
            <a:r>
              <a:rPr lang="en-GB" dirty="0"/>
              <a:t>Noe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kan</a:t>
            </a:r>
            <a:r>
              <a:rPr lang="en-GB" dirty="0"/>
              <a:t> </a:t>
            </a:r>
            <a:r>
              <a:rPr lang="en-GB" dirty="0" err="1"/>
              <a:t>holde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mer</a:t>
            </a:r>
            <a:r>
              <a:rPr lang="en-GB" dirty="0"/>
              <a:t> info </a:t>
            </a:r>
            <a:r>
              <a:rPr lang="en-GB" dirty="0" err="1"/>
              <a:t>enn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string?</a:t>
            </a:r>
          </a:p>
          <a:p>
            <a:r>
              <a:rPr lang="en-GB" dirty="0" err="1"/>
              <a:t>Når</a:t>
            </a:r>
            <a:r>
              <a:rPr lang="en-GB" dirty="0"/>
              <a:t> man </a:t>
            </a:r>
            <a:r>
              <a:rPr lang="en-GB" dirty="0" err="1"/>
              <a:t>ønsker</a:t>
            </a:r>
            <a:r>
              <a:rPr lang="en-GB" dirty="0"/>
              <a:t> å </a:t>
            </a:r>
            <a:r>
              <a:rPr lang="en-GB" dirty="0" err="1"/>
              <a:t>legge</a:t>
            </a:r>
            <a:r>
              <a:rPr lang="en-GB" dirty="0"/>
              <a:t> </a:t>
            </a:r>
            <a:r>
              <a:rPr lang="en-GB" dirty="0" err="1"/>
              <a:t>mye</a:t>
            </a:r>
            <a:r>
              <a:rPr lang="en-GB" dirty="0"/>
              <a:t> info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liste</a:t>
            </a:r>
            <a:r>
              <a:rPr lang="en-GB" dirty="0"/>
              <a:t>, </a:t>
            </a:r>
            <a:r>
              <a:rPr lang="en-GB" dirty="0" err="1"/>
              <a:t>uten</a:t>
            </a:r>
            <a:r>
              <a:rPr lang="en-GB" dirty="0"/>
              <a:t> å </a:t>
            </a:r>
            <a:r>
              <a:rPr lang="en-GB" dirty="0" err="1"/>
              <a:t>nøste</a:t>
            </a:r>
            <a:r>
              <a:rPr lang="en-GB" dirty="0"/>
              <a:t> lister?</a:t>
            </a:r>
          </a:p>
          <a:p>
            <a:r>
              <a:rPr lang="en-GB" dirty="0" err="1"/>
              <a:t>Hva</a:t>
            </a:r>
            <a:r>
              <a:rPr lang="en-GB" dirty="0"/>
              <a:t> med </a:t>
            </a:r>
            <a:r>
              <a:rPr lang="en-GB" dirty="0" err="1"/>
              <a:t>noe</a:t>
            </a:r>
            <a:r>
              <a:rPr lang="en-GB" dirty="0"/>
              <a:t> du </a:t>
            </a:r>
            <a:r>
              <a:rPr lang="en-GB" dirty="0" err="1"/>
              <a:t>kan</a:t>
            </a:r>
            <a:r>
              <a:rPr lang="en-GB" dirty="0"/>
              <a:t> mate tall inn </a:t>
            </a:r>
            <a:r>
              <a:rPr lang="en-GB" dirty="0" err="1"/>
              <a:t>i</a:t>
            </a:r>
            <a:r>
              <a:rPr lang="en-GB" dirty="0"/>
              <a:t>, </a:t>
            </a:r>
            <a:r>
              <a:rPr lang="en-GB" dirty="0" err="1"/>
              <a:t>så</a:t>
            </a:r>
            <a:r>
              <a:rPr lang="en-GB" dirty="0"/>
              <a:t> </a:t>
            </a:r>
            <a:r>
              <a:rPr lang="en-GB" dirty="0" err="1"/>
              <a:t>gjøres</a:t>
            </a:r>
            <a:r>
              <a:rPr lang="en-GB" dirty="0"/>
              <a:t> </a:t>
            </a:r>
            <a:r>
              <a:rPr lang="en-GB" dirty="0" err="1"/>
              <a:t>funksjonskallene</a:t>
            </a:r>
            <a:r>
              <a:rPr lang="en-GB" dirty="0"/>
              <a:t> “</a:t>
            </a:r>
            <a:r>
              <a:rPr lang="en-GB" dirty="0" err="1"/>
              <a:t>hemmelig</a:t>
            </a:r>
            <a:r>
              <a:rPr lang="en-GB" dirty="0"/>
              <a:t>”?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98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0D5E18E-1C18-4A60-9B63-D707D1CA73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3762" y="925830"/>
            <a:ext cx="5324475" cy="29337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3D02B91-81DA-48C9-9501-1063C4CD0A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6137" y="3956367"/>
            <a:ext cx="5372100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835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8574E92-5952-488C-B487-CB019FB508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2850" y="1028700"/>
            <a:ext cx="46863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297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70817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EB06F-C19F-4F7C-ACF2-34C48F1E2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Utvide</a:t>
            </a:r>
            <a:r>
              <a:rPr lang="en-GB" dirty="0"/>
              <a:t> </a:t>
            </a:r>
            <a:r>
              <a:rPr lang="en-GB" dirty="0" err="1"/>
              <a:t>pokeprogram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D23B9-60A3-49ED-A623-AEB28B613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Utvid</a:t>
            </a:r>
            <a:r>
              <a:rPr lang="en-GB" dirty="0"/>
              <a:t> </a:t>
            </a:r>
            <a:r>
              <a:rPr lang="en-GB" dirty="0" err="1"/>
              <a:t>pokeprogrammet</a:t>
            </a:r>
            <a:r>
              <a:rPr lang="en-GB" dirty="0"/>
              <a:t> </a:t>
            </a:r>
            <a:r>
              <a:rPr lang="en-GB" dirty="0" err="1"/>
              <a:t>fra</a:t>
            </a:r>
            <a:r>
              <a:rPr lang="en-GB" dirty="0"/>
              <a:t> </a:t>
            </a:r>
            <a:r>
              <a:rPr lang="en-GB" dirty="0" err="1"/>
              <a:t>tidligere</a:t>
            </a:r>
            <a:r>
              <a:rPr lang="en-GB" dirty="0"/>
              <a:t> </a:t>
            </a:r>
            <a:r>
              <a:rPr lang="en-GB" dirty="0" err="1"/>
              <a:t>så</a:t>
            </a:r>
            <a:r>
              <a:rPr lang="en-GB" dirty="0"/>
              <a:t> det </a:t>
            </a:r>
            <a:r>
              <a:rPr lang="en-GB" dirty="0" err="1"/>
              <a:t>bruker</a:t>
            </a:r>
            <a:r>
              <a:rPr lang="en-GB" dirty="0"/>
              <a:t> </a:t>
            </a:r>
            <a:r>
              <a:rPr lang="en-GB" dirty="0" err="1"/>
              <a:t>klasser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objekter</a:t>
            </a:r>
            <a:r>
              <a:rPr lang="en-GB" dirty="0"/>
              <a:t>.</a:t>
            </a:r>
          </a:p>
          <a:p>
            <a:r>
              <a:rPr lang="en-GB" dirty="0" err="1"/>
              <a:t>Bruk</a:t>
            </a:r>
            <a:r>
              <a:rPr lang="en-GB" dirty="0"/>
              <a:t> </a:t>
            </a:r>
            <a:r>
              <a:rPr lang="en-GB" dirty="0" err="1"/>
              <a:t>fantasien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prøv</a:t>
            </a:r>
            <a:r>
              <a:rPr lang="en-GB" dirty="0"/>
              <a:t> </a:t>
            </a:r>
            <a:r>
              <a:rPr lang="en-GB" dirty="0" err="1"/>
              <a:t>deg</a:t>
            </a:r>
            <a:r>
              <a:rPr lang="en-GB" dirty="0"/>
              <a:t> </a:t>
            </a:r>
            <a:r>
              <a:rPr lang="en-GB" dirty="0" err="1"/>
              <a:t>frem</a:t>
            </a:r>
            <a:r>
              <a:rPr lang="en-GB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24557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06E8DD-FC24-4C58-8A64-0B1B6A696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Objekt</a:t>
            </a:r>
            <a:r>
              <a:rPr lang="en-GB" dirty="0"/>
              <a:t>? </a:t>
            </a:r>
            <a:r>
              <a:rPr lang="en-GB" dirty="0" err="1"/>
              <a:t>Klasse</a:t>
            </a:r>
            <a:r>
              <a:rPr lang="en-GB" dirty="0"/>
              <a:t>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37EAA2-48A7-4D91-AE84-2435962D44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Klasse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C89FC2C-EEB2-4B5B-BFD8-4E63E20625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err="1"/>
              <a:t>Objekt</a:t>
            </a:r>
            <a:endParaRPr lang="en-GB" dirty="0"/>
          </a:p>
        </p:txBody>
      </p:sp>
      <p:pic>
        <p:nvPicPr>
          <p:cNvPr id="2050" name="Picture 2" descr="Cats Cartoon Images - Orange Cat Clip Art - Png Download (1375x1600), Png Download">
            <a:extLst>
              <a:ext uri="{FF2B5EF4-FFF2-40B4-BE49-F238E27FC236}">
                <a16:creationId xmlns:a16="http://schemas.microsoft.com/office/drawing/2014/main" id="{0D48C346-88DA-40EF-A608-54AC66A02427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573" y="2505075"/>
            <a:ext cx="3166442" cy="368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6E1BEBD-9F4E-4F35-B052-C55E3B54342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D83D33C-AF92-445A-8440-41D0D97073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4193" y="2790031"/>
            <a:ext cx="3228975" cy="311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21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D5662-4599-46DD-95BF-B2D22C736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Hvordan</a:t>
            </a:r>
            <a:r>
              <a:rPr lang="en-GB" dirty="0"/>
              <a:t> </a:t>
            </a:r>
            <a:r>
              <a:rPr lang="en-GB" dirty="0" err="1"/>
              <a:t>sette</a:t>
            </a:r>
            <a:r>
              <a:rPr lang="en-GB" dirty="0"/>
              <a:t> </a:t>
            </a:r>
            <a:r>
              <a:rPr lang="en-GB" dirty="0" err="1"/>
              <a:t>opp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klasse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67FC27-BB10-4D72-BBAB-50B931792B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2520" y="1690688"/>
            <a:ext cx="4886960" cy="471397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8F129DC-23DB-4F36-BA2B-FDE00BB5A108}"/>
              </a:ext>
            </a:extLst>
          </p:cNvPr>
          <p:cNvSpPr txBox="1"/>
          <p:nvPr/>
        </p:nvSpPr>
        <p:spPr>
          <a:xfrm>
            <a:off x="838200" y="2966720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Konstruktør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37EA5C-7489-4E31-9ABC-7E6B543A979A}"/>
              </a:ext>
            </a:extLst>
          </p:cNvPr>
          <p:cNvSpPr txBox="1"/>
          <p:nvPr/>
        </p:nvSpPr>
        <p:spPr>
          <a:xfrm>
            <a:off x="9763760" y="2431812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Instansvariabel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E3C1C9-2AB5-4FF8-A631-5A3B8208D704}"/>
              </a:ext>
            </a:extLst>
          </p:cNvPr>
          <p:cNvSpPr txBox="1"/>
          <p:nvPr/>
        </p:nvSpPr>
        <p:spPr>
          <a:xfrm>
            <a:off x="838200" y="1691918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Klassenavn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5EC228-90EB-4919-BDA2-639CD342C099}"/>
              </a:ext>
            </a:extLst>
          </p:cNvPr>
          <p:cNvSpPr txBox="1"/>
          <p:nvPr/>
        </p:nvSpPr>
        <p:spPr>
          <a:xfrm>
            <a:off x="838200" y="4242752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Metode</a:t>
            </a:r>
            <a:r>
              <a:rPr lang="en-GB" dirty="0"/>
              <a:t> (</a:t>
            </a:r>
            <a:r>
              <a:rPr lang="en-GB" dirty="0" err="1"/>
              <a:t>prosedyre</a:t>
            </a:r>
            <a:r>
              <a:rPr lang="en-GB" dirty="0"/>
              <a:t>)</a:t>
            </a:r>
          </a:p>
        </p:txBody>
      </p:sp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F71A3325-9094-4554-A988-9645434EE09E}"/>
              </a:ext>
            </a:extLst>
          </p:cNvPr>
          <p:cNvCxnSpPr>
            <a:cxnSpLocks/>
            <a:stCxn id="6" idx="1"/>
          </p:cNvCxnSpPr>
          <p:nvPr/>
        </p:nvCxnSpPr>
        <p:spPr>
          <a:xfrm rot="10800000" flipV="1">
            <a:off x="7051040" y="2616478"/>
            <a:ext cx="2712720" cy="634722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7312CBF5-2DA7-4EFE-BD8B-ED8A818F7E17}"/>
              </a:ext>
            </a:extLst>
          </p:cNvPr>
          <p:cNvCxnSpPr>
            <a:cxnSpLocks/>
          </p:cNvCxnSpPr>
          <p:nvPr/>
        </p:nvCxnSpPr>
        <p:spPr>
          <a:xfrm>
            <a:off x="2026921" y="1961434"/>
            <a:ext cx="1864360" cy="1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B94B333D-762F-4BFC-8D03-7FF933B4F6CD}"/>
              </a:ext>
            </a:extLst>
          </p:cNvPr>
          <p:cNvCxnSpPr>
            <a:cxnSpLocks/>
          </p:cNvCxnSpPr>
          <p:nvPr/>
        </p:nvCxnSpPr>
        <p:spPr>
          <a:xfrm flipV="1">
            <a:off x="2118360" y="2866905"/>
            <a:ext cx="2372360" cy="284481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6A46284E-50AB-4FB2-AB45-132AB506E56E}"/>
              </a:ext>
            </a:extLst>
          </p:cNvPr>
          <p:cNvCxnSpPr>
            <a:cxnSpLocks/>
          </p:cNvCxnSpPr>
          <p:nvPr/>
        </p:nvCxnSpPr>
        <p:spPr>
          <a:xfrm flipV="1">
            <a:off x="2959102" y="4242752"/>
            <a:ext cx="1499867" cy="184666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60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9FEFE-25F7-42EC-8DD0-47887F029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Jukseark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807372-97CF-417A-825A-426C7AF4DB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0165" y="2605087"/>
            <a:ext cx="2114550" cy="16478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B31614C-4CCB-4BEA-87CA-2806ED97027C}"/>
              </a:ext>
            </a:extLst>
          </p:cNvPr>
          <p:cNvSpPr txBox="1"/>
          <p:nvPr/>
        </p:nvSpPr>
        <p:spPr>
          <a:xfrm>
            <a:off x="5262880" y="2265680"/>
            <a:ext cx="382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Prosedyre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5305CE-1B68-47F7-AFCC-737BA627F119}"/>
              </a:ext>
            </a:extLst>
          </p:cNvPr>
          <p:cNvSpPr txBox="1"/>
          <p:nvPr/>
        </p:nvSpPr>
        <p:spPr>
          <a:xfrm>
            <a:off x="5262880" y="3244333"/>
            <a:ext cx="382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Funksjon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C24820-C940-4796-9B42-E01CA84306E8}"/>
              </a:ext>
            </a:extLst>
          </p:cNvPr>
          <p:cNvSpPr txBox="1"/>
          <p:nvPr/>
        </p:nvSpPr>
        <p:spPr>
          <a:xfrm>
            <a:off x="5262880" y="4328160"/>
            <a:ext cx="382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Metode</a:t>
            </a:r>
            <a:endParaRPr lang="en-GB" dirty="0"/>
          </a:p>
        </p:txBody>
      </p:sp>
      <p:cxnSp>
        <p:nvCxnSpPr>
          <p:cNvPr id="8" name="Connector: Curved 7">
            <a:extLst>
              <a:ext uri="{FF2B5EF4-FFF2-40B4-BE49-F238E27FC236}">
                <a16:creationId xmlns:a16="http://schemas.microsoft.com/office/drawing/2014/main" id="{53935D1F-068C-44DA-A730-394505A82996}"/>
              </a:ext>
            </a:extLst>
          </p:cNvPr>
          <p:cNvCxnSpPr>
            <a:stCxn id="4" idx="1"/>
          </p:cNvCxnSpPr>
          <p:nvPr/>
        </p:nvCxnSpPr>
        <p:spPr>
          <a:xfrm rot="10800000" flipV="1">
            <a:off x="2265680" y="2450346"/>
            <a:ext cx="2997200" cy="363974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27CF57BD-B335-48D2-A6A6-5C25C86BCC6F}"/>
              </a:ext>
            </a:extLst>
          </p:cNvPr>
          <p:cNvCxnSpPr>
            <a:cxnSpLocks/>
            <a:stCxn id="5" idx="1"/>
          </p:cNvCxnSpPr>
          <p:nvPr/>
        </p:nvCxnSpPr>
        <p:spPr>
          <a:xfrm rot="10800000">
            <a:off x="2850198" y="3394671"/>
            <a:ext cx="2412683" cy="34329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39D7B1F5-1269-4D12-8B42-3345B4523051}"/>
              </a:ext>
            </a:extLst>
          </p:cNvPr>
          <p:cNvCxnSpPr>
            <a:cxnSpLocks/>
            <a:stCxn id="6" idx="1"/>
          </p:cNvCxnSpPr>
          <p:nvPr/>
        </p:nvCxnSpPr>
        <p:spPr>
          <a:xfrm rot="10800000">
            <a:off x="3332480" y="4043680"/>
            <a:ext cx="1930400" cy="469146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721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DAD7D2-3F9F-455A-8B3A-27C0770D37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5262" y="3429000"/>
            <a:ext cx="4181475" cy="19716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0ADC210-481B-4A51-AE17-298FC77CD9BA}"/>
              </a:ext>
            </a:extLst>
          </p:cNvPr>
          <p:cNvSpPr txBox="1"/>
          <p:nvPr/>
        </p:nvSpPr>
        <p:spPr>
          <a:xfrm>
            <a:off x="409575" y="514350"/>
            <a:ext cx="47339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__</a:t>
            </a:r>
            <a:r>
              <a:rPr lang="en-GB" dirty="0" err="1"/>
              <a:t>init</a:t>
            </a:r>
            <a:r>
              <a:rPr lang="en-GB" dirty="0"/>
              <a:t>__: Det </a:t>
            </a:r>
            <a:r>
              <a:rPr lang="en-GB" dirty="0" err="1"/>
              <a:t>objektet</a:t>
            </a:r>
            <a:r>
              <a:rPr lang="en-GB" dirty="0"/>
              <a:t> har </a:t>
            </a:r>
            <a:r>
              <a:rPr lang="en-GB" dirty="0" err="1"/>
              <a:t>når</a:t>
            </a:r>
            <a:r>
              <a:rPr lang="en-GB" dirty="0"/>
              <a:t> det </a:t>
            </a:r>
            <a:r>
              <a:rPr lang="en-GB" dirty="0" err="1"/>
              <a:t>opprettes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 err="1"/>
              <a:t>Eks</a:t>
            </a:r>
            <a:r>
              <a:rPr lang="en-GB" dirty="0"/>
              <a:t>: </a:t>
            </a:r>
            <a:r>
              <a:rPr lang="en-GB" dirty="0" err="1"/>
              <a:t>Når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katt</a:t>
            </a:r>
            <a:r>
              <a:rPr lang="en-GB" dirty="0"/>
              <a:t> </a:t>
            </a:r>
            <a:r>
              <a:rPr lang="en-GB" dirty="0" err="1"/>
              <a:t>fødes</a:t>
            </a:r>
            <a:r>
              <a:rPr lang="en-GB" dirty="0"/>
              <a:t> har den </a:t>
            </a:r>
            <a:r>
              <a:rPr lang="en-GB" dirty="0" err="1"/>
              <a:t>naturlig</a:t>
            </a:r>
            <a:r>
              <a:rPr lang="en-GB" dirty="0"/>
              <a:t> </a:t>
            </a:r>
            <a:r>
              <a:rPr lang="en-GB" dirty="0" err="1"/>
              <a:t>nok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alder (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oftest</a:t>
            </a:r>
            <a:r>
              <a:rPr lang="en-GB" dirty="0"/>
              <a:t> 0)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farge</a:t>
            </a:r>
            <a:r>
              <a:rPr lang="en-GB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F0EAA1-540E-405F-959F-27C72586A561}"/>
              </a:ext>
            </a:extLst>
          </p:cNvPr>
          <p:cNvSpPr txBox="1"/>
          <p:nvPr/>
        </p:nvSpPr>
        <p:spPr>
          <a:xfrm>
            <a:off x="304800" y="6248400"/>
            <a:ext cx="2914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Konstruktør</a:t>
            </a:r>
            <a:r>
              <a:rPr lang="en-GB" dirty="0"/>
              <a:t> med </a:t>
            </a:r>
            <a:r>
              <a:rPr lang="en-GB" dirty="0" err="1"/>
              <a:t>parametre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5D8790-29CF-4E69-BB2E-9EAA845F1378}"/>
              </a:ext>
            </a:extLst>
          </p:cNvPr>
          <p:cNvSpPr txBox="1"/>
          <p:nvPr/>
        </p:nvSpPr>
        <p:spPr>
          <a:xfrm>
            <a:off x="8448675" y="1807012"/>
            <a:ext cx="2914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Konstruktør</a:t>
            </a:r>
            <a:r>
              <a:rPr lang="en-GB" dirty="0"/>
              <a:t> </a:t>
            </a:r>
            <a:r>
              <a:rPr lang="en-GB" dirty="0" err="1"/>
              <a:t>uten</a:t>
            </a:r>
            <a:r>
              <a:rPr lang="en-GB" dirty="0"/>
              <a:t> </a:t>
            </a:r>
            <a:r>
              <a:rPr lang="en-GB" dirty="0" err="1"/>
              <a:t>parametre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B11747-AB49-45AA-B14F-B1292C3B48D8}"/>
              </a:ext>
            </a:extLst>
          </p:cNvPr>
          <p:cNvSpPr txBox="1"/>
          <p:nvPr/>
        </p:nvSpPr>
        <p:spPr>
          <a:xfrm>
            <a:off x="9344025" y="6252091"/>
            <a:ext cx="2914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Merk</a:t>
            </a:r>
            <a:r>
              <a:rPr lang="en-GB" dirty="0"/>
              <a:t>: </a:t>
            </a:r>
            <a:r>
              <a:rPr lang="en-GB" dirty="0" err="1"/>
              <a:t>aldri</a:t>
            </a:r>
            <a:r>
              <a:rPr lang="en-GB" dirty="0"/>
              <a:t> </a:t>
            </a:r>
            <a:r>
              <a:rPr lang="en-GB" dirty="0" err="1"/>
              <a:t>glem</a:t>
            </a:r>
            <a:r>
              <a:rPr lang="en-GB" dirty="0"/>
              <a:t> self!</a:t>
            </a:r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AF4A107A-E3A8-4314-BA9C-4D1A053BC4A0}"/>
              </a:ext>
            </a:extLst>
          </p:cNvPr>
          <p:cNvCxnSpPr>
            <a:cxnSpLocks/>
            <a:stCxn id="4" idx="3"/>
          </p:cNvCxnSpPr>
          <p:nvPr/>
        </p:nvCxnSpPr>
        <p:spPr>
          <a:xfrm flipV="1">
            <a:off x="3219450" y="4762500"/>
            <a:ext cx="1185862" cy="1670566"/>
          </a:xfrm>
          <a:prstGeom prst="curved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4D09A737-CDFD-49C6-9F56-6C5FAD205507}"/>
              </a:ext>
            </a:extLst>
          </p:cNvPr>
          <p:cNvCxnSpPr>
            <a:cxnSpLocks/>
            <a:stCxn id="5" idx="1"/>
          </p:cNvCxnSpPr>
          <p:nvPr/>
        </p:nvCxnSpPr>
        <p:spPr>
          <a:xfrm rot="10800000" flipV="1">
            <a:off x="6362701" y="1991678"/>
            <a:ext cx="2085975" cy="1621988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222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0874140-7EA5-4126-BDE2-14C3867EBA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1136" y="413385"/>
            <a:ext cx="1390650" cy="3619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97F5547-9C12-4F6F-8553-644A0373B3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0673" y="1192846"/>
            <a:ext cx="1171575" cy="3524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C5A57BF-04F6-47B3-9D0A-5CF4FDD980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2072" y="1602105"/>
            <a:ext cx="3228975" cy="31146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E8A5DDA-4F10-4EB5-BF50-EF0E9E0A01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92135" y="1705607"/>
            <a:ext cx="628650" cy="2571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5F72ADF-EE6A-4717-992C-388CD81E2A3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20955" y="2472690"/>
            <a:ext cx="1771650" cy="5715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324B3EF-8F38-4B8C-A387-37957A65224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96581" y="3286441"/>
            <a:ext cx="666750" cy="5143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44E52D3-CDD5-4CF7-A1AF-5884C76007E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92135" y="5665154"/>
            <a:ext cx="676275" cy="7143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584FA52-6512-43FB-9799-BED95CD503C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39672" y="4241482"/>
            <a:ext cx="1933575" cy="1000125"/>
          </a:xfrm>
          <a:prstGeom prst="rect">
            <a:avLst/>
          </a:prstGeom>
        </p:spPr>
      </p:pic>
      <p:pic>
        <p:nvPicPr>
          <p:cNvPr id="14" name="Picture 2" descr="Cats Cartoon Images - Orange Cat Clip Art - Png Download (1375x1600), Png Download">
            <a:extLst>
              <a:ext uri="{FF2B5EF4-FFF2-40B4-BE49-F238E27FC236}">
                <a16:creationId xmlns:a16="http://schemas.microsoft.com/office/drawing/2014/main" id="{90EAEF08-4C7D-4CBD-9188-62257ACF88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693" y="366076"/>
            <a:ext cx="1011562" cy="1177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F0DEFD8-84C3-4968-8F08-BE18F91FACB5}"/>
              </a:ext>
            </a:extLst>
          </p:cNvPr>
          <p:cNvSpPr txBox="1"/>
          <p:nvPr/>
        </p:nvSpPr>
        <p:spPr>
          <a:xfrm>
            <a:off x="5795804" y="1492167"/>
            <a:ext cx="628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Mia</a:t>
            </a:r>
          </a:p>
        </p:txBody>
      </p:sp>
    </p:spTree>
    <p:extLst>
      <p:ext uri="{BB962C8B-B14F-4D97-AF65-F5344CB8AC3E}">
        <p14:creationId xmlns:p14="http://schemas.microsoft.com/office/powerpoint/2010/main" val="284807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E7A8868-6B68-4D25-B873-456FC079DD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955" y="2924175"/>
            <a:ext cx="2486025" cy="10096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DC39D6C-2E6A-4FCC-A803-7179BFDDFB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2072" y="1602105"/>
            <a:ext cx="3228975" cy="31146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472FD31-4D1D-40AB-9D39-CA051C02E1EC}"/>
              </a:ext>
            </a:extLst>
          </p:cNvPr>
          <p:cNvSpPr txBox="1"/>
          <p:nvPr/>
        </p:nvSpPr>
        <p:spPr>
          <a:xfrm>
            <a:off x="1493520" y="396240"/>
            <a:ext cx="3228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Når</a:t>
            </a:r>
            <a:r>
              <a:rPr lang="en-GB" dirty="0"/>
              <a:t> </a:t>
            </a:r>
            <a:r>
              <a:rPr lang="en-GB" dirty="0" err="1"/>
              <a:t>klassen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annen</a:t>
            </a:r>
            <a:r>
              <a:rPr lang="en-GB" dirty="0"/>
              <a:t> fil</a:t>
            </a:r>
          </a:p>
        </p:txBody>
      </p:sp>
      <p:cxnSp>
        <p:nvCxnSpPr>
          <p:cNvPr id="5" name="Connector: Curved 4">
            <a:extLst>
              <a:ext uri="{FF2B5EF4-FFF2-40B4-BE49-F238E27FC236}">
                <a16:creationId xmlns:a16="http://schemas.microsoft.com/office/drawing/2014/main" id="{847486A4-57AE-47A0-A5E2-529C26C8DA8A}"/>
              </a:ext>
            </a:extLst>
          </p:cNvPr>
          <p:cNvCxnSpPr>
            <a:cxnSpLocks/>
          </p:cNvCxnSpPr>
          <p:nvPr/>
        </p:nvCxnSpPr>
        <p:spPr>
          <a:xfrm rot="16200000" flipH="1">
            <a:off x="7141845" y="1653539"/>
            <a:ext cx="1322070" cy="1219201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15DB412-4FA8-434A-9354-F7172B26A974}"/>
              </a:ext>
            </a:extLst>
          </p:cNvPr>
          <p:cNvSpPr txBox="1"/>
          <p:nvPr/>
        </p:nvSpPr>
        <p:spPr>
          <a:xfrm>
            <a:off x="10106980" y="1378420"/>
            <a:ext cx="236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Klassenavn</a:t>
            </a:r>
            <a:endParaRPr lang="en-GB" dirty="0"/>
          </a:p>
        </p:txBody>
      </p: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7C9CD8D3-84E5-4649-B29D-E9B02457A01B}"/>
              </a:ext>
            </a:extLst>
          </p:cNvPr>
          <p:cNvCxnSpPr>
            <a:cxnSpLocks/>
          </p:cNvCxnSpPr>
          <p:nvPr/>
        </p:nvCxnSpPr>
        <p:spPr>
          <a:xfrm rot="5400000">
            <a:off x="9661524" y="1826258"/>
            <a:ext cx="1169672" cy="1026160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E9C1D051-52FC-4DCC-949F-BC6244FC60B0}"/>
              </a:ext>
            </a:extLst>
          </p:cNvPr>
          <p:cNvSpPr txBox="1"/>
          <p:nvPr/>
        </p:nvSpPr>
        <p:spPr>
          <a:xfrm>
            <a:off x="6256497" y="1378420"/>
            <a:ext cx="236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Filnavn</a:t>
            </a:r>
            <a:r>
              <a:rPr lang="en-GB" dirty="0"/>
              <a:t> (</a:t>
            </a:r>
            <a:r>
              <a:rPr lang="en-GB" dirty="0" err="1"/>
              <a:t>uten</a:t>
            </a:r>
            <a:r>
              <a:rPr lang="en-GB" dirty="0"/>
              <a:t> .</a:t>
            </a:r>
            <a:r>
              <a:rPr lang="en-GB" dirty="0" err="1"/>
              <a:t>py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3641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8582ABE-7DA8-4FCE-9CA2-20A10F263BC7}"/>
              </a:ext>
            </a:extLst>
          </p:cNvPr>
          <p:cNvSpPr txBox="1"/>
          <p:nvPr/>
        </p:nvSpPr>
        <p:spPr>
          <a:xfrm>
            <a:off x="295275" y="314325"/>
            <a:ext cx="3800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Dagens</a:t>
            </a:r>
            <a:r>
              <a:rPr lang="en-GB" dirty="0"/>
              <a:t> </a:t>
            </a:r>
            <a:r>
              <a:rPr lang="en-GB" dirty="0" err="1"/>
              <a:t>bonustips</a:t>
            </a:r>
            <a:r>
              <a:rPr lang="en-GB" dirty="0"/>
              <a:t>: </a:t>
            </a:r>
            <a:r>
              <a:rPr lang="en-GB" dirty="0" err="1"/>
              <a:t>Valgfrie</a:t>
            </a:r>
            <a:r>
              <a:rPr lang="en-GB" dirty="0"/>
              <a:t> </a:t>
            </a:r>
            <a:r>
              <a:rPr lang="en-GB" dirty="0" err="1"/>
              <a:t>parametre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90702D6-FC8C-42B3-8FEC-E27C71F9E3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8700" y="1162050"/>
            <a:ext cx="4210050" cy="9715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02DE45-ED3E-4344-9BEB-F42AC5B41D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1150" y="2719387"/>
            <a:ext cx="5619750" cy="311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37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210207-1218-4CB3-B07C-07B0BDE0787E}"/>
              </a:ext>
            </a:extLst>
          </p:cNvPr>
          <p:cNvSpPr txBox="1"/>
          <p:nvPr/>
        </p:nvSpPr>
        <p:spPr>
          <a:xfrm>
            <a:off x="885825" y="628650"/>
            <a:ext cx="2914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Self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E96317-58B0-4F1B-8675-BCE1F741E1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575" y="1684655"/>
            <a:ext cx="2628900" cy="7048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3F1B85C-88CA-40F9-8FD7-48D6753977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4193" y="2790031"/>
            <a:ext cx="3228975" cy="3114675"/>
          </a:xfrm>
          <a:prstGeom prst="rect">
            <a:avLst/>
          </a:prstGeom>
        </p:spPr>
      </p:pic>
      <p:pic>
        <p:nvPicPr>
          <p:cNvPr id="7" name="Picture 2" descr="Cats Cartoon Images - Orange Cat Clip Art - Png Download (1375x1600), Png Download">
            <a:extLst>
              <a:ext uri="{FF2B5EF4-FFF2-40B4-BE49-F238E27FC236}">
                <a16:creationId xmlns:a16="http://schemas.microsoft.com/office/drawing/2014/main" id="{2EDD5F83-6A17-4776-BF27-847023E27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573" y="2505075"/>
            <a:ext cx="3166442" cy="368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8382508-F720-4A42-827A-CA1F0D715D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6400" y="4175918"/>
            <a:ext cx="1524000" cy="342900"/>
          </a:xfrm>
          <a:prstGeom prst="rect">
            <a:avLst/>
          </a:prstGeom>
        </p:spPr>
      </p:pic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61B2D71A-EB21-401B-A28C-676253BA1F7D}"/>
              </a:ext>
            </a:extLst>
          </p:cNvPr>
          <p:cNvCxnSpPr>
            <a:cxnSpLocks/>
            <a:stCxn id="8" idx="0"/>
          </p:cNvCxnSpPr>
          <p:nvPr/>
        </p:nvCxnSpPr>
        <p:spPr>
          <a:xfrm rot="5400000" flipH="1" flipV="1">
            <a:off x="6330158" y="3347242"/>
            <a:ext cx="746918" cy="91043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726109B5-F612-47D4-BBE2-C548AEE976CA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5033168" y="3429000"/>
            <a:ext cx="1215232" cy="746918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Curved 15">
            <a:extLst>
              <a:ext uri="{FF2B5EF4-FFF2-40B4-BE49-F238E27FC236}">
                <a16:creationId xmlns:a16="http://schemas.microsoft.com/office/drawing/2014/main" id="{A32D2597-D1FA-40C5-9B72-A4EB8690B1B8}"/>
              </a:ext>
            </a:extLst>
          </p:cNvPr>
          <p:cNvCxnSpPr>
            <a:cxnSpLocks/>
          </p:cNvCxnSpPr>
          <p:nvPr/>
        </p:nvCxnSpPr>
        <p:spPr>
          <a:xfrm rot="10800000" flipV="1">
            <a:off x="3423920" y="1087120"/>
            <a:ext cx="1351280" cy="772160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E796FE7-D971-49BA-83BD-26F6B70408BB}"/>
              </a:ext>
            </a:extLst>
          </p:cNvPr>
          <p:cNvSpPr txBox="1"/>
          <p:nvPr/>
        </p:nvSpPr>
        <p:spPr>
          <a:xfrm>
            <a:off x="4775200" y="902454"/>
            <a:ext cx="334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Self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alltid</a:t>
            </a:r>
            <a:r>
              <a:rPr lang="en-GB" dirty="0"/>
              <a:t> </a:t>
            </a:r>
            <a:r>
              <a:rPr lang="en-GB" dirty="0" err="1"/>
              <a:t>første</a:t>
            </a:r>
            <a:r>
              <a:rPr lang="en-GB" dirty="0"/>
              <a:t> parameter!</a:t>
            </a:r>
          </a:p>
        </p:txBody>
      </p:sp>
    </p:spTree>
    <p:extLst>
      <p:ext uri="{BB962C8B-B14F-4D97-AF65-F5344CB8AC3E}">
        <p14:creationId xmlns:p14="http://schemas.microsoft.com/office/powerpoint/2010/main" val="415179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1414</TotalTime>
  <Words>323</Words>
  <Application>Microsoft Office PowerPoint</Application>
  <PresentationFormat>Widescreen</PresentationFormat>
  <Paragraphs>54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Objekt? Klasse?</vt:lpstr>
      <vt:lpstr>Hvordan sette opp en klasse</vt:lpstr>
      <vt:lpstr>Jukseark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Innkapsling</vt:lpstr>
      <vt:lpstr>Så... Why?</vt:lpstr>
      <vt:lpstr>PowerPoint Presentation</vt:lpstr>
      <vt:lpstr>PowerPoint Presentation</vt:lpstr>
      <vt:lpstr>PowerPoint Presentation</vt:lpstr>
      <vt:lpstr>Utvide pokeprogram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Miriam Kolstø Berntsen</dc:creator>
  <cp:lastModifiedBy>Miriam Kolstø Berntsen</cp:lastModifiedBy>
  <cp:revision>25</cp:revision>
  <dcterms:created xsi:type="dcterms:W3CDTF">2019-10-02T12:36:10Z</dcterms:created>
  <dcterms:modified xsi:type="dcterms:W3CDTF">2019-10-03T12:11:09Z</dcterms:modified>
</cp:coreProperties>
</file>