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44" y="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3300EA-4663-4DA2-A232-2833D99509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16BB016-5533-4579-8DFC-AC92DCB51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BA9769-411F-451D-9AE4-6ACB0CF6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DB07BB-F412-4F79-9552-569DDBD67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6601F9E-A942-42EF-B327-CBA96A04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203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CB4760-12C5-42EA-80E3-A3AAB7B5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53C61C-3E4B-49C6-BE8A-996B7C2C8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6ABF45-268A-44C5-BDCB-AFC3169C3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D38986-7A1E-4273-9C83-914C5F8D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4A036C-6818-497C-B00D-02C60362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077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B54D01B-76C8-4A6D-A2A4-E265F795E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85A84B-8F74-4F42-A9AF-C01C24731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C24833-1C74-41F6-AEA4-490C411F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D1C05F-B26C-46C5-B572-FE2194E35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0CA2C2-81BE-4399-92A0-C33FEF551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60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EF5C2D-FBFB-4BF3-9F8F-75D60BD8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53696B-9C90-45E2-A9F5-A7D2E093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7E25BE-46F8-478C-B4C6-AC236F48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A860EC6-97AD-45D8-9DA0-7F40E0765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898E5F-727A-4423-9BDE-CCF5DC49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0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800E35-F088-4385-87BD-8B21D96D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3F5F470-6585-4BBB-A3C5-15B62DA3F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2D73B7-E4E3-466D-8963-2FA1CAC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8063A0-488E-4692-9EA3-65864F61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666187-DB96-496F-9A17-2482B839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96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FE4889-888F-4DA7-AD19-C747F9F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395685-BFC9-4CA1-851D-6DBD31033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3B69B1-5778-4F57-B53F-34D4FBB7C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FA5521-7BE7-4BED-B898-C64AF9B6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92C0B28-8801-464B-B614-412AF1499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414504B-C21C-4425-B9F8-BE26D7F6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406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A964B1-5D81-4274-91D6-9312B3564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27A1B6C-68AF-4074-A37B-47BF2ADFB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DE9562-1C61-4015-A539-714A087E8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5441F15-E17A-419B-98DD-60DD4AA8E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0932339-38FB-4EEB-8315-9DE5131B5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AD56A29-3BEB-4C5D-981C-90CF3E9F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4F060BC-401D-4964-9E95-61FD193B3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EDA5192-D259-4517-A06E-C4D8DF285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02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031819-47B6-45C8-875A-2BC75D4F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4A31AAF-7840-44E1-9493-26431180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AB01093-808D-4EC3-B52F-F4305A1D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F7B9CE-7164-4BC5-AAAF-451E6FE4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687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255A9AE-378A-433F-B402-77C79444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FA3FF0B-BDF9-476B-A2FB-BEF506B9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E355F0D-E79B-43D4-92DD-9FA7948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768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0E3D5F-25E0-4F28-B639-EF0F7E6D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DE21EA-D919-401D-8086-035077634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F36C639-F7AA-405C-A222-D23177C7C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D13B9B7-CECC-475C-8FCA-5813DC07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AE4DF05-9439-46F8-A795-3B114EA2A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1B3A71-018D-4460-A823-290B986F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085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2DFCCB-A2E4-45C3-8C6B-F29E4ABD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DFD8839-6AE8-4051-A817-BCCD858D2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9C8E34F-CA4D-44CB-AEC5-6E8CE3E2C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DA4E5A6-F9E9-446F-B792-16D5E1B16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34AE40A-6C86-401C-8521-571EB413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162518-8CD1-437D-AC03-F3DDDDF99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337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0236C18-CC85-4882-B508-B5011709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EFC758-BF40-40D6-A39A-F960EEA92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1807FD-36C1-4A82-B610-B19FCFB72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4AEC-9783-405E-AF96-5D0B7A7E9B2D}" type="datetimeFigureOut">
              <a:rPr lang="nb-NO" smtClean="0"/>
              <a:t>02.10.2020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3CAD14-4ED7-43FC-BA5E-D762E2A4A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CF491D-F28F-46DB-8499-B00574A9F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AADF-BA73-4577-94FB-615B7ED94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157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C388F8-EA71-4EF2-AA13-6BC5CADD17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Seminartime Uke 7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D518564-02E0-4D66-A976-F1CFAD7B5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772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A46D1F-27FF-471B-B196-45ABE308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DE7845-A736-4407-9F96-028875D7C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Skriv klassen Dyr. Et dyr har følgende egenskaper:</a:t>
            </a:r>
          </a:p>
          <a:p>
            <a:pPr lvl="1">
              <a:buFontTx/>
              <a:buChar char="-"/>
            </a:pPr>
            <a:r>
              <a:rPr lang="nb-NO" dirty="0"/>
              <a:t>Art</a:t>
            </a:r>
          </a:p>
          <a:p>
            <a:pPr lvl="1">
              <a:buFontTx/>
              <a:buChar char="-"/>
            </a:pPr>
            <a:r>
              <a:rPr lang="nb-NO" dirty="0"/>
              <a:t>Kjønn</a:t>
            </a:r>
          </a:p>
          <a:p>
            <a:pPr lvl="1">
              <a:buFontTx/>
              <a:buChar char="-"/>
            </a:pPr>
            <a:r>
              <a:rPr lang="nb-NO" dirty="0"/>
              <a:t>Vekt</a:t>
            </a:r>
          </a:p>
          <a:p>
            <a:pPr>
              <a:buFontTx/>
              <a:buChar char="-"/>
            </a:pPr>
            <a:r>
              <a:rPr lang="nb-NO" dirty="0"/>
              <a:t>Lag en konstruktør(</a:t>
            </a:r>
            <a:r>
              <a:rPr lang="nb-NO" dirty="0" err="1"/>
              <a:t>init</a:t>
            </a:r>
            <a:r>
              <a:rPr lang="nb-NO" dirty="0"/>
              <a:t>-metode) og metoder for å hente ut data fra hver instansvariabel.</a:t>
            </a:r>
          </a:p>
          <a:p>
            <a:pPr>
              <a:buFontTx/>
              <a:buChar char="-"/>
            </a:pPr>
            <a:r>
              <a:rPr lang="nb-NO" dirty="0"/>
              <a:t>Opprett tre objekter av klassen Dyr for å representere tre forskjellige dyr. Skriv ut informasjonen om alle dyrene</a:t>
            </a:r>
          </a:p>
        </p:txBody>
      </p:sp>
    </p:spTree>
    <p:extLst>
      <p:ext uri="{BB962C8B-B14F-4D97-AF65-F5344CB8AC3E}">
        <p14:creationId xmlns:p14="http://schemas.microsoft.com/office/powerpoint/2010/main" val="24956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27CC89-40A1-4B69-8CD3-238EF2AB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Dagens tema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4E5C01-B91D-4FB7-9C36-4D979FE2B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Objektorientering og klasser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2000" dirty="0"/>
              <a:t>Stikkord:</a:t>
            </a:r>
          </a:p>
          <a:p>
            <a:pPr>
              <a:buFontTx/>
              <a:buChar char="-"/>
            </a:pPr>
            <a:r>
              <a:rPr lang="nb-NO" sz="2000" dirty="0"/>
              <a:t>Konstruktører</a:t>
            </a:r>
          </a:p>
          <a:p>
            <a:pPr>
              <a:buFontTx/>
              <a:buChar char="-"/>
            </a:pPr>
            <a:r>
              <a:rPr lang="nb-NO" sz="2000" dirty="0"/>
              <a:t>Innkapsling</a:t>
            </a:r>
          </a:p>
          <a:p>
            <a:pPr>
              <a:buFontTx/>
              <a:buChar char="-"/>
            </a:pPr>
            <a:r>
              <a:rPr lang="nb-NO" sz="2000" dirty="0"/>
              <a:t>Metoder</a:t>
            </a:r>
          </a:p>
          <a:p>
            <a:pPr>
              <a:buFontTx/>
              <a:buChar char="-"/>
            </a:pPr>
            <a:r>
              <a:rPr lang="nb-NO" sz="2000" dirty="0"/>
              <a:t>Objekter</a:t>
            </a:r>
          </a:p>
        </p:txBody>
      </p:sp>
    </p:spTree>
    <p:extLst>
      <p:ext uri="{BB962C8B-B14F-4D97-AF65-F5344CB8AC3E}">
        <p14:creationId xmlns:p14="http://schemas.microsoft.com/office/powerpoint/2010/main" val="65611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0FC4A2-07EA-4356-897F-B91B06EA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Objektorientert programmering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6F483A-EE1D-434C-A565-D985A960D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Handler om å «modellere» verden</a:t>
            </a:r>
          </a:p>
          <a:p>
            <a:r>
              <a:rPr lang="nb-NO" dirty="0"/>
              <a:t>F.eks.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Person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7463C7A-F595-4AF7-A62A-0FF527AB8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029" y="2416176"/>
            <a:ext cx="2759663" cy="3895724"/>
          </a:xfrm>
          <a:prstGeom prst="rect">
            <a:avLst/>
          </a:prstGeom>
        </p:spPr>
      </p:pic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9734961E-8D8C-44A2-A007-4A3B5FC59E06}"/>
              </a:ext>
            </a:extLst>
          </p:cNvPr>
          <p:cNvCxnSpPr>
            <a:cxnSpLocks/>
          </p:cNvCxnSpPr>
          <p:nvPr/>
        </p:nvCxnSpPr>
        <p:spPr>
          <a:xfrm>
            <a:off x="4133850" y="3086100"/>
            <a:ext cx="1781175" cy="704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23EAE96C-EE6D-4EBD-9944-03DEA93FF95E}"/>
              </a:ext>
            </a:extLst>
          </p:cNvPr>
          <p:cNvSpPr txBox="1"/>
          <p:nvPr/>
        </p:nvSpPr>
        <p:spPr>
          <a:xfrm>
            <a:off x="3224981" y="2753032"/>
            <a:ext cx="66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Navn</a:t>
            </a:r>
          </a:p>
        </p:txBody>
      </p:sp>
      <p:cxnSp>
        <p:nvCxnSpPr>
          <p:cNvPr id="16" name="Rett pilkobling 15">
            <a:extLst>
              <a:ext uri="{FF2B5EF4-FFF2-40B4-BE49-F238E27FC236}">
                <a16:creationId xmlns:a16="http://schemas.microsoft.com/office/drawing/2014/main" id="{4F74330A-6638-41D4-8080-7ECCFBA31136}"/>
              </a:ext>
            </a:extLst>
          </p:cNvPr>
          <p:cNvCxnSpPr/>
          <p:nvPr/>
        </p:nvCxnSpPr>
        <p:spPr>
          <a:xfrm flipV="1">
            <a:off x="4305300" y="4610100"/>
            <a:ext cx="1409700" cy="66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kobling 17">
            <a:extLst>
              <a:ext uri="{FF2B5EF4-FFF2-40B4-BE49-F238E27FC236}">
                <a16:creationId xmlns:a16="http://schemas.microsoft.com/office/drawing/2014/main" id="{B4BB80EA-C354-48B9-9469-2E892393B63E}"/>
              </a:ext>
            </a:extLst>
          </p:cNvPr>
          <p:cNvCxnSpPr>
            <a:cxnSpLocks/>
          </p:cNvCxnSpPr>
          <p:nvPr/>
        </p:nvCxnSpPr>
        <p:spPr>
          <a:xfrm flipH="1">
            <a:off x="8374584" y="2753032"/>
            <a:ext cx="1512095" cy="750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kobling 19">
            <a:extLst>
              <a:ext uri="{FF2B5EF4-FFF2-40B4-BE49-F238E27FC236}">
                <a16:creationId xmlns:a16="http://schemas.microsoft.com/office/drawing/2014/main" id="{F2E4019A-CDEF-460D-9A62-288BEF6311FB}"/>
              </a:ext>
            </a:extLst>
          </p:cNvPr>
          <p:cNvCxnSpPr/>
          <p:nvPr/>
        </p:nvCxnSpPr>
        <p:spPr>
          <a:xfrm flipH="1" flipV="1">
            <a:off x="8296275" y="4719636"/>
            <a:ext cx="1590404" cy="776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28A966F4-415E-46AD-8E91-693EAB35FE02}"/>
              </a:ext>
            </a:extLst>
          </p:cNvPr>
          <p:cNvSpPr txBox="1"/>
          <p:nvPr/>
        </p:nvSpPr>
        <p:spPr>
          <a:xfrm>
            <a:off x="9994211" y="2424391"/>
            <a:ext cx="78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Høyde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F6D54C8F-5E38-420A-B322-344460217A93}"/>
              </a:ext>
            </a:extLst>
          </p:cNvPr>
          <p:cNvSpPr txBox="1"/>
          <p:nvPr/>
        </p:nvSpPr>
        <p:spPr>
          <a:xfrm>
            <a:off x="10067925" y="542925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Vekt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82E301C7-2B27-447E-AB69-6D6193DEE24E}"/>
              </a:ext>
            </a:extLst>
          </p:cNvPr>
          <p:cNvSpPr txBox="1"/>
          <p:nvPr/>
        </p:nvSpPr>
        <p:spPr>
          <a:xfrm>
            <a:off x="3534103" y="5227121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Alder</a:t>
            </a:r>
          </a:p>
        </p:txBody>
      </p:sp>
    </p:spTree>
    <p:extLst>
      <p:ext uri="{BB962C8B-B14F-4D97-AF65-F5344CB8AC3E}">
        <p14:creationId xmlns:p14="http://schemas.microsoft.com/office/powerpoint/2010/main" val="423196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Bilde 37">
            <a:extLst>
              <a:ext uri="{FF2B5EF4-FFF2-40B4-BE49-F238E27FC236}">
                <a16:creationId xmlns:a16="http://schemas.microsoft.com/office/drawing/2014/main" id="{1161728A-091E-4E73-8491-BEE69984B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525" y="0"/>
            <a:ext cx="5032475" cy="2583921"/>
          </a:xfrm>
          <a:prstGeom prst="rect">
            <a:avLst/>
          </a:prstGeom>
        </p:spPr>
      </p:pic>
      <p:pic>
        <p:nvPicPr>
          <p:cNvPr id="39" name="Bilde 38">
            <a:extLst>
              <a:ext uri="{FF2B5EF4-FFF2-40B4-BE49-F238E27FC236}">
                <a16:creationId xmlns:a16="http://schemas.microsoft.com/office/drawing/2014/main" id="{0242F3AB-14CB-44BB-967E-D9E7F0390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744" y="2393762"/>
            <a:ext cx="2759663" cy="3895724"/>
          </a:xfrm>
          <a:prstGeom prst="rect">
            <a:avLst/>
          </a:prstGeom>
        </p:spPr>
      </p:pic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C32A7981-350B-4E40-BC35-ABEE49B72C98}"/>
              </a:ext>
            </a:extLst>
          </p:cNvPr>
          <p:cNvCxnSpPr>
            <a:cxnSpLocks/>
          </p:cNvCxnSpPr>
          <p:nvPr/>
        </p:nvCxnSpPr>
        <p:spPr>
          <a:xfrm>
            <a:off x="1551733" y="3214896"/>
            <a:ext cx="787574" cy="3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AB338427-88BB-4A6F-9C70-43A55B9F9F20}"/>
              </a:ext>
            </a:extLst>
          </p:cNvPr>
          <p:cNvSpPr txBox="1"/>
          <p:nvPr/>
        </p:nvSpPr>
        <p:spPr>
          <a:xfrm>
            <a:off x="845332" y="2796575"/>
            <a:ext cx="1288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Navn = Jens</a:t>
            </a:r>
          </a:p>
        </p:txBody>
      </p:sp>
      <p:cxnSp>
        <p:nvCxnSpPr>
          <p:cNvPr id="42" name="Rett pilkobling 41">
            <a:extLst>
              <a:ext uri="{FF2B5EF4-FFF2-40B4-BE49-F238E27FC236}">
                <a16:creationId xmlns:a16="http://schemas.microsoft.com/office/drawing/2014/main" id="{F6074439-BD26-4AD6-8CB8-26FA9C52D1B3}"/>
              </a:ext>
            </a:extLst>
          </p:cNvPr>
          <p:cNvCxnSpPr>
            <a:cxnSpLocks/>
          </p:cNvCxnSpPr>
          <p:nvPr/>
        </p:nvCxnSpPr>
        <p:spPr>
          <a:xfrm flipV="1">
            <a:off x="1616529" y="4920343"/>
            <a:ext cx="657982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pilkobling 42">
            <a:extLst>
              <a:ext uri="{FF2B5EF4-FFF2-40B4-BE49-F238E27FC236}">
                <a16:creationId xmlns:a16="http://schemas.microsoft.com/office/drawing/2014/main" id="{7FDAE904-4AC5-4176-984F-047F60F87CD9}"/>
              </a:ext>
            </a:extLst>
          </p:cNvPr>
          <p:cNvCxnSpPr>
            <a:cxnSpLocks/>
          </p:cNvCxnSpPr>
          <p:nvPr/>
        </p:nvCxnSpPr>
        <p:spPr>
          <a:xfrm flipH="1">
            <a:off x="4030096" y="3269475"/>
            <a:ext cx="694304" cy="318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pilkobling 43">
            <a:extLst>
              <a:ext uri="{FF2B5EF4-FFF2-40B4-BE49-F238E27FC236}">
                <a16:creationId xmlns:a16="http://schemas.microsoft.com/office/drawing/2014/main" id="{6D3B3DAB-2DEA-4AAF-817D-0583FC306257}"/>
              </a:ext>
            </a:extLst>
          </p:cNvPr>
          <p:cNvCxnSpPr>
            <a:cxnSpLocks/>
          </p:cNvCxnSpPr>
          <p:nvPr/>
        </p:nvCxnSpPr>
        <p:spPr>
          <a:xfrm flipH="1" flipV="1">
            <a:off x="3833177" y="4863708"/>
            <a:ext cx="639230" cy="406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B471F54C-8353-45F2-B2BA-D06B5891354B}"/>
              </a:ext>
            </a:extLst>
          </p:cNvPr>
          <p:cNvSpPr txBox="1"/>
          <p:nvPr/>
        </p:nvSpPr>
        <p:spPr>
          <a:xfrm>
            <a:off x="4590748" y="2796575"/>
            <a:ext cx="137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Høyde = 182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BC140F08-B5D4-463C-BC65-F0406D5D07ED}"/>
              </a:ext>
            </a:extLst>
          </p:cNvPr>
          <p:cNvSpPr txBox="1"/>
          <p:nvPr/>
        </p:nvSpPr>
        <p:spPr>
          <a:xfrm>
            <a:off x="4568622" y="5270664"/>
            <a:ext cx="137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Vekt = 74.7</a:t>
            </a: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EC662944-EF95-4DEE-A6AA-FCB0594E3DC9}"/>
              </a:ext>
            </a:extLst>
          </p:cNvPr>
          <p:cNvSpPr txBox="1"/>
          <p:nvPr/>
        </p:nvSpPr>
        <p:spPr>
          <a:xfrm>
            <a:off x="845332" y="5270664"/>
            <a:ext cx="120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Alder = 22</a:t>
            </a:r>
          </a:p>
        </p:txBody>
      </p:sp>
      <p:pic>
        <p:nvPicPr>
          <p:cNvPr id="53" name="Bilde 52">
            <a:extLst>
              <a:ext uri="{FF2B5EF4-FFF2-40B4-BE49-F238E27FC236}">
                <a16:creationId xmlns:a16="http://schemas.microsoft.com/office/drawing/2014/main" id="{AD014D72-2FFD-43B1-AC9C-524CF1C7F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08" y="2365112"/>
            <a:ext cx="2759663" cy="3895724"/>
          </a:xfrm>
          <a:prstGeom prst="rect">
            <a:avLst/>
          </a:prstGeom>
        </p:spPr>
      </p:pic>
      <p:cxnSp>
        <p:nvCxnSpPr>
          <p:cNvPr id="54" name="Rett pilkobling 53">
            <a:extLst>
              <a:ext uri="{FF2B5EF4-FFF2-40B4-BE49-F238E27FC236}">
                <a16:creationId xmlns:a16="http://schemas.microsoft.com/office/drawing/2014/main" id="{EA2CCF34-1D85-4DB4-9775-1494829869CC}"/>
              </a:ext>
            </a:extLst>
          </p:cNvPr>
          <p:cNvCxnSpPr>
            <a:cxnSpLocks/>
          </p:cNvCxnSpPr>
          <p:nvPr/>
        </p:nvCxnSpPr>
        <p:spPr>
          <a:xfrm>
            <a:off x="7654797" y="3186246"/>
            <a:ext cx="787574" cy="3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8D61DE69-890B-459F-B736-959D87DA2CF9}"/>
              </a:ext>
            </a:extLst>
          </p:cNvPr>
          <p:cNvSpPr txBox="1"/>
          <p:nvPr/>
        </p:nvSpPr>
        <p:spPr>
          <a:xfrm>
            <a:off x="6959282" y="2767925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Navn = Hilde</a:t>
            </a:r>
          </a:p>
        </p:txBody>
      </p:sp>
      <p:cxnSp>
        <p:nvCxnSpPr>
          <p:cNvPr id="56" name="Rett pilkobling 55">
            <a:extLst>
              <a:ext uri="{FF2B5EF4-FFF2-40B4-BE49-F238E27FC236}">
                <a16:creationId xmlns:a16="http://schemas.microsoft.com/office/drawing/2014/main" id="{56663578-9765-46E2-B45B-F25F1409E20A}"/>
              </a:ext>
            </a:extLst>
          </p:cNvPr>
          <p:cNvCxnSpPr>
            <a:cxnSpLocks/>
          </p:cNvCxnSpPr>
          <p:nvPr/>
        </p:nvCxnSpPr>
        <p:spPr>
          <a:xfrm flipV="1">
            <a:off x="7719593" y="4891693"/>
            <a:ext cx="657982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tt pilkobling 56">
            <a:extLst>
              <a:ext uri="{FF2B5EF4-FFF2-40B4-BE49-F238E27FC236}">
                <a16:creationId xmlns:a16="http://schemas.microsoft.com/office/drawing/2014/main" id="{89840523-8E75-4886-B991-DCB246DB14D9}"/>
              </a:ext>
            </a:extLst>
          </p:cNvPr>
          <p:cNvCxnSpPr>
            <a:cxnSpLocks/>
          </p:cNvCxnSpPr>
          <p:nvPr/>
        </p:nvCxnSpPr>
        <p:spPr>
          <a:xfrm flipH="1">
            <a:off x="10133160" y="3240825"/>
            <a:ext cx="694304" cy="318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tt pilkobling 57">
            <a:extLst>
              <a:ext uri="{FF2B5EF4-FFF2-40B4-BE49-F238E27FC236}">
                <a16:creationId xmlns:a16="http://schemas.microsoft.com/office/drawing/2014/main" id="{FBC424E7-26D7-4DEC-A8F8-ADF769DE8E01}"/>
              </a:ext>
            </a:extLst>
          </p:cNvPr>
          <p:cNvCxnSpPr>
            <a:cxnSpLocks/>
          </p:cNvCxnSpPr>
          <p:nvPr/>
        </p:nvCxnSpPr>
        <p:spPr>
          <a:xfrm flipH="1" flipV="1">
            <a:off x="9936241" y="4835058"/>
            <a:ext cx="639230" cy="406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E297ADBF-EFBA-441C-8B61-05402B9A3A8F}"/>
              </a:ext>
            </a:extLst>
          </p:cNvPr>
          <p:cNvSpPr txBox="1"/>
          <p:nvPr/>
        </p:nvSpPr>
        <p:spPr>
          <a:xfrm>
            <a:off x="10693812" y="2767925"/>
            <a:ext cx="149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Høyde = 173</a:t>
            </a:r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E4CAE3B4-8D19-44D8-A232-843476A6119C}"/>
              </a:ext>
            </a:extLst>
          </p:cNvPr>
          <p:cNvSpPr txBox="1"/>
          <p:nvPr/>
        </p:nvSpPr>
        <p:spPr>
          <a:xfrm>
            <a:off x="10671686" y="5242014"/>
            <a:ext cx="129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Vekt = 70.2</a:t>
            </a:r>
          </a:p>
        </p:txBody>
      </p:sp>
      <p:sp>
        <p:nvSpPr>
          <p:cNvPr id="61" name="TekstSylinder 60">
            <a:extLst>
              <a:ext uri="{FF2B5EF4-FFF2-40B4-BE49-F238E27FC236}">
                <a16:creationId xmlns:a16="http://schemas.microsoft.com/office/drawing/2014/main" id="{28A613AE-7551-4948-BA66-484D9D0C2DAB}"/>
              </a:ext>
            </a:extLst>
          </p:cNvPr>
          <p:cNvSpPr txBox="1"/>
          <p:nvPr/>
        </p:nvSpPr>
        <p:spPr>
          <a:xfrm>
            <a:off x="6948395" y="5242014"/>
            <a:ext cx="165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Alder = 26</a:t>
            </a:r>
          </a:p>
        </p:txBody>
      </p:sp>
      <p:sp>
        <p:nvSpPr>
          <p:cNvPr id="64" name="Plassholder for innhold 2">
            <a:extLst>
              <a:ext uri="{FF2B5EF4-FFF2-40B4-BE49-F238E27FC236}">
                <a16:creationId xmlns:a16="http://schemas.microsoft.com/office/drawing/2014/main" id="{4D86BC91-D3A5-4C98-B122-E8477389B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82" y="365195"/>
            <a:ext cx="5411918" cy="1708964"/>
          </a:xfrm>
        </p:spPr>
        <p:txBody>
          <a:bodyPr>
            <a:normAutofit/>
          </a:bodyPr>
          <a:lstStyle/>
          <a:p>
            <a:r>
              <a:rPr lang="nb-NO" dirty="0"/>
              <a:t>Klassen «Person» er en mal</a:t>
            </a:r>
          </a:p>
          <a:p>
            <a:r>
              <a:rPr lang="nb-NO" dirty="0"/>
              <a:t>Vi bruker malen til å lage </a:t>
            </a:r>
            <a:r>
              <a:rPr lang="nb-NO" b="1" dirty="0"/>
              <a:t>instanser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5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/>
      <p:bldP spid="46" grpId="0"/>
      <p:bldP spid="47" grpId="0"/>
      <p:bldP spid="55" grpId="0"/>
      <p:bldP spid="59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ilde 38">
            <a:extLst>
              <a:ext uri="{FF2B5EF4-FFF2-40B4-BE49-F238E27FC236}">
                <a16:creationId xmlns:a16="http://schemas.microsoft.com/office/drawing/2014/main" id="{0242F3AB-14CB-44BB-967E-D9E7F0390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744" y="2393762"/>
            <a:ext cx="2759663" cy="3895724"/>
          </a:xfrm>
          <a:prstGeom prst="rect">
            <a:avLst/>
          </a:prstGeom>
        </p:spPr>
      </p:pic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C32A7981-350B-4E40-BC35-ABEE49B72C98}"/>
              </a:ext>
            </a:extLst>
          </p:cNvPr>
          <p:cNvCxnSpPr>
            <a:cxnSpLocks/>
          </p:cNvCxnSpPr>
          <p:nvPr/>
        </p:nvCxnSpPr>
        <p:spPr>
          <a:xfrm>
            <a:off x="1551733" y="3214896"/>
            <a:ext cx="787574" cy="3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AB338427-88BB-4A6F-9C70-43A55B9F9F20}"/>
              </a:ext>
            </a:extLst>
          </p:cNvPr>
          <p:cNvSpPr txBox="1"/>
          <p:nvPr/>
        </p:nvSpPr>
        <p:spPr>
          <a:xfrm>
            <a:off x="845332" y="2796575"/>
            <a:ext cx="1288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Navn = Jens</a:t>
            </a:r>
          </a:p>
        </p:txBody>
      </p:sp>
      <p:cxnSp>
        <p:nvCxnSpPr>
          <p:cNvPr id="42" name="Rett pilkobling 41">
            <a:extLst>
              <a:ext uri="{FF2B5EF4-FFF2-40B4-BE49-F238E27FC236}">
                <a16:creationId xmlns:a16="http://schemas.microsoft.com/office/drawing/2014/main" id="{F6074439-BD26-4AD6-8CB8-26FA9C52D1B3}"/>
              </a:ext>
            </a:extLst>
          </p:cNvPr>
          <p:cNvCxnSpPr>
            <a:cxnSpLocks/>
          </p:cNvCxnSpPr>
          <p:nvPr/>
        </p:nvCxnSpPr>
        <p:spPr>
          <a:xfrm flipV="1">
            <a:off x="1616529" y="4920343"/>
            <a:ext cx="657982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pilkobling 42">
            <a:extLst>
              <a:ext uri="{FF2B5EF4-FFF2-40B4-BE49-F238E27FC236}">
                <a16:creationId xmlns:a16="http://schemas.microsoft.com/office/drawing/2014/main" id="{7FDAE904-4AC5-4176-984F-047F60F87CD9}"/>
              </a:ext>
            </a:extLst>
          </p:cNvPr>
          <p:cNvCxnSpPr>
            <a:cxnSpLocks/>
          </p:cNvCxnSpPr>
          <p:nvPr/>
        </p:nvCxnSpPr>
        <p:spPr>
          <a:xfrm flipH="1">
            <a:off x="4030096" y="3269475"/>
            <a:ext cx="694304" cy="318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pilkobling 43">
            <a:extLst>
              <a:ext uri="{FF2B5EF4-FFF2-40B4-BE49-F238E27FC236}">
                <a16:creationId xmlns:a16="http://schemas.microsoft.com/office/drawing/2014/main" id="{6D3B3DAB-2DEA-4AAF-817D-0583FC306257}"/>
              </a:ext>
            </a:extLst>
          </p:cNvPr>
          <p:cNvCxnSpPr>
            <a:cxnSpLocks/>
          </p:cNvCxnSpPr>
          <p:nvPr/>
        </p:nvCxnSpPr>
        <p:spPr>
          <a:xfrm flipH="1" flipV="1">
            <a:off x="3833177" y="4863708"/>
            <a:ext cx="639230" cy="406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B471F54C-8353-45F2-B2BA-D06B5891354B}"/>
              </a:ext>
            </a:extLst>
          </p:cNvPr>
          <p:cNvSpPr txBox="1"/>
          <p:nvPr/>
        </p:nvSpPr>
        <p:spPr>
          <a:xfrm>
            <a:off x="4590748" y="2796575"/>
            <a:ext cx="137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Høyde = 182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BC140F08-B5D4-463C-BC65-F0406D5D07ED}"/>
              </a:ext>
            </a:extLst>
          </p:cNvPr>
          <p:cNvSpPr txBox="1"/>
          <p:nvPr/>
        </p:nvSpPr>
        <p:spPr>
          <a:xfrm>
            <a:off x="4568622" y="5270664"/>
            <a:ext cx="137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Vekt = 74.7</a:t>
            </a: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EC662944-EF95-4DEE-A6AA-FCB0594E3DC9}"/>
              </a:ext>
            </a:extLst>
          </p:cNvPr>
          <p:cNvSpPr txBox="1"/>
          <p:nvPr/>
        </p:nvSpPr>
        <p:spPr>
          <a:xfrm>
            <a:off x="845332" y="5270664"/>
            <a:ext cx="120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Alder = 22</a:t>
            </a:r>
          </a:p>
        </p:txBody>
      </p:sp>
      <p:pic>
        <p:nvPicPr>
          <p:cNvPr id="53" name="Bilde 52">
            <a:extLst>
              <a:ext uri="{FF2B5EF4-FFF2-40B4-BE49-F238E27FC236}">
                <a16:creationId xmlns:a16="http://schemas.microsoft.com/office/drawing/2014/main" id="{AD014D72-2FFD-43B1-AC9C-524CF1C7F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08" y="2365112"/>
            <a:ext cx="2759663" cy="3895724"/>
          </a:xfrm>
          <a:prstGeom prst="rect">
            <a:avLst/>
          </a:prstGeom>
        </p:spPr>
      </p:pic>
      <p:cxnSp>
        <p:nvCxnSpPr>
          <p:cNvPr id="54" name="Rett pilkobling 53">
            <a:extLst>
              <a:ext uri="{FF2B5EF4-FFF2-40B4-BE49-F238E27FC236}">
                <a16:creationId xmlns:a16="http://schemas.microsoft.com/office/drawing/2014/main" id="{EA2CCF34-1D85-4DB4-9775-1494829869CC}"/>
              </a:ext>
            </a:extLst>
          </p:cNvPr>
          <p:cNvCxnSpPr>
            <a:cxnSpLocks/>
          </p:cNvCxnSpPr>
          <p:nvPr/>
        </p:nvCxnSpPr>
        <p:spPr>
          <a:xfrm>
            <a:off x="7654797" y="3186246"/>
            <a:ext cx="787574" cy="3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8D61DE69-890B-459F-B736-959D87DA2CF9}"/>
              </a:ext>
            </a:extLst>
          </p:cNvPr>
          <p:cNvSpPr txBox="1"/>
          <p:nvPr/>
        </p:nvSpPr>
        <p:spPr>
          <a:xfrm>
            <a:off x="6959282" y="2767925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Navn = Hilde</a:t>
            </a:r>
          </a:p>
        </p:txBody>
      </p:sp>
      <p:cxnSp>
        <p:nvCxnSpPr>
          <p:cNvPr id="56" name="Rett pilkobling 55">
            <a:extLst>
              <a:ext uri="{FF2B5EF4-FFF2-40B4-BE49-F238E27FC236}">
                <a16:creationId xmlns:a16="http://schemas.microsoft.com/office/drawing/2014/main" id="{56663578-9765-46E2-B45B-F25F1409E20A}"/>
              </a:ext>
            </a:extLst>
          </p:cNvPr>
          <p:cNvCxnSpPr>
            <a:cxnSpLocks/>
          </p:cNvCxnSpPr>
          <p:nvPr/>
        </p:nvCxnSpPr>
        <p:spPr>
          <a:xfrm flipV="1">
            <a:off x="7719593" y="4891693"/>
            <a:ext cx="657982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tt pilkobling 56">
            <a:extLst>
              <a:ext uri="{FF2B5EF4-FFF2-40B4-BE49-F238E27FC236}">
                <a16:creationId xmlns:a16="http://schemas.microsoft.com/office/drawing/2014/main" id="{89840523-8E75-4886-B991-DCB246DB14D9}"/>
              </a:ext>
            </a:extLst>
          </p:cNvPr>
          <p:cNvCxnSpPr>
            <a:cxnSpLocks/>
          </p:cNvCxnSpPr>
          <p:nvPr/>
        </p:nvCxnSpPr>
        <p:spPr>
          <a:xfrm flipH="1">
            <a:off x="10133160" y="3240825"/>
            <a:ext cx="694304" cy="318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tt pilkobling 57">
            <a:extLst>
              <a:ext uri="{FF2B5EF4-FFF2-40B4-BE49-F238E27FC236}">
                <a16:creationId xmlns:a16="http://schemas.microsoft.com/office/drawing/2014/main" id="{FBC424E7-26D7-4DEC-A8F8-ADF769DE8E01}"/>
              </a:ext>
            </a:extLst>
          </p:cNvPr>
          <p:cNvCxnSpPr>
            <a:cxnSpLocks/>
          </p:cNvCxnSpPr>
          <p:nvPr/>
        </p:nvCxnSpPr>
        <p:spPr>
          <a:xfrm flipH="1" flipV="1">
            <a:off x="9936241" y="4835058"/>
            <a:ext cx="639230" cy="406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E297ADBF-EFBA-441C-8B61-05402B9A3A8F}"/>
              </a:ext>
            </a:extLst>
          </p:cNvPr>
          <p:cNvSpPr txBox="1"/>
          <p:nvPr/>
        </p:nvSpPr>
        <p:spPr>
          <a:xfrm>
            <a:off x="10693812" y="2767925"/>
            <a:ext cx="149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Høyde = 173</a:t>
            </a:r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E4CAE3B4-8D19-44D8-A232-843476A6119C}"/>
              </a:ext>
            </a:extLst>
          </p:cNvPr>
          <p:cNvSpPr txBox="1"/>
          <p:nvPr/>
        </p:nvSpPr>
        <p:spPr>
          <a:xfrm>
            <a:off x="10671686" y="5242014"/>
            <a:ext cx="129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Vekt = 70.2</a:t>
            </a:r>
          </a:p>
        </p:txBody>
      </p:sp>
      <p:sp>
        <p:nvSpPr>
          <p:cNvPr id="61" name="TekstSylinder 60">
            <a:extLst>
              <a:ext uri="{FF2B5EF4-FFF2-40B4-BE49-F238E27FC236}">
                <a16:creationId xmlns:a16="http://schemas.microsoft.com/office/drawing/2014/main" id="{28A613AE-7551-4948-BA66-484D9D0C2DAB}"/>
              </a:ext>
            </a:extLst>
          </p:cNvPr>
          <p:cNvSpPr txBox="1"/>
          <p:nvPr/>
        </p:nvSpPr>
        <p:spPr>
          <a:xfrm>
            <a:off x="6948395" y="5242014"/>
            <a:ext cx="165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Alder = 26</a:t>
            </a:r>
          </a:p>
        </p:txBody>
      </p:sp>
      <p:sp>
        <p:nvSpPr>
          <p:cNvPr id="64" name="Plassholder for innhold 2">
            <a:extLst>
              <a:ext uri="{FF2B5EF4-FFF2-40B4-BE49-F238E27FC236}">
                <a16:creationId xmlns:a16="http://schemas.microsoft.com/office/drawing/2014/main" id="{4D86BC91-D3A5-4C98-B122-E8477389B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81" y="365195"/>
            <a:ext cx="10266947" cy="1708964"/>
          </a:xfrm>
        </p:spPr>
        <p:txBody>
          <a:bodyPr>
            <a:normAutofit/>
          </a:bodyPr>
          <a:lstStyle/>
          <a:p>
            <a:r>
              <a:rPr lang="nb-NO" dirty="0"/>
              <a:t>Jens og Hilde er </a:t>
            </a:r>
            <a:r>
              <a:rPr lang="nb-NO" b="1" dirty="0"/>
              <a:t>ulike «Person»-objekter</a:t>
            </a:r>
            <a:r>
              <a:rPr lang="nb-NO" dirty="0"/>
              <a:t>/ulike instanser av et objekt av </a:t>
            </a:r>
            <a:r>
              <a:rPr lang="nb-NO" b="1" dirty="0"/>
              <a:t>samme klasse</a:t>
            </a:r>
          </a:p>
        </p:txBody>
      </p:sp>
    </p:spTree>
    <p:extLst>
      <p:ext uri="{BB962C8B-B14F-4D97-AF65-F5344CB8AC3E}">
        <p14:creationId xmlns:p14="http://schemas.microsoft.com/office/powerpoint/2010/main" val="154377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CEED10-7B5B-4EB3-B62C-556EDE3B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Metoder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FDE63F-75ED-45BB-BDC6-48503740A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klasser er </a:t>
            </a:r>
            <a:r>
              <a:rPr lang="nb-NO" dirty="0" err="1"/>
              <a:t>public</a:t>
            </a:r>
            <a:r>
              <a:rPr lang="nb-NO" dirty="0"/>
              <a:t>(tilgjengelig utenfra) grensesnitt(</a:t>
            </a:r>
            <a:r>
              <a:rPr lang="nb-NO" b="1" dirty="0" err="1"/>
              <a:t>interface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Hvilke metoder du kan bruke og hva de gjør </a:t>
            </a:r>
          </a:p>
          <a:p>
            <a:r>
              <a:rPr lang="nb-NO" dirty="0"/>
              <a:t>F. eks.</a:t>
            </a:r>
          </a:p>
          <a:p>
            <a:pPr lvl="1"/>
            <a:r>
              <a:rPr lang="nb-NO" dirty="0"/>
              <a:t>Si at vi har en klasse </a:t>
            </a:r>
            <a:r>
              <a:rPr lang="nb-NO" b="1" dirty="0"/>
              <a:t>Bil</a:t>
            </a:r>
            <a:r>
              <a:rPr lang="nb-NO" dirty="0"/>
              <a:t> som inneholder metoden </a:t>
            </a:r>
            <a:r>
              <a:rPr lang="nb-NO" b="1" dirty="0" err="1"/>
              <a:t>Kjor</a:t>
            </a:r>
            <a:r>
              <a:rPr lang="nb-NO" b="1" dirty="0"/>
              <a:t>(km).</a:t>
            </a:r>
            <a:r>
              <a:rPr lang="nb-NO" dirty="0"/>
              <a:t> 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r>
              <a:rPr lang="nb-NO" dirty="0"/>
              <a:t>Her vet vi ingenting om hvordan den er definert, men vi vet at den kjører </a:t>
            </a:r>
            <a:r>
              <a:rPr lang="nb-NO" b="1" dirty="0"/>
              <a:t>km</a:t>
            </a:r>
            <a:r>
              <a:rPr lang="nb-NO" dirty="0"/>
              <a:t> antall kilometer (og kanskje den oppdaterer tanken i samme slengen) </a:t>
            </a:r>
          </a:p>
          <a:p>
            <a:pPr marL="0" indent="0">
              <a:buNone/>
            </a:pPr>
            <a:r>
              <a:rPr lang="nb-NO" b="1" dirty="0"/>
              <a:t>Poenget er:</a:t>
            </a:r>
          </a:p>
          <a:p>
            <a:pPr marL="0" indent="0">
              <a:buNone/>
            </a:pPr>
            <a:r>
              <a:rPr lang="nb-NO" b="1" dirty="0"/>
              <a:t>		</a:t>
            </a:r>
            <a:r>
              <a:rPr lang="nb-NO" dirty="0"/>
              <a:t>Vi vet ikke hvordan det gjøres vi bare vet at det skjer når vi 		kaller på metoden, og dette kalles </a:t>
            </a:r>
            <a:r>
              <a:rPr lang="nb-NO" b="1" dirty="0"/>
              <a:t>innkapsling</a:t>
            </a:r>
          </a:p>
        </p:txBody>
      </p:sp>
    </p:spTree>
    <p:extLst>
      <p:ext uri="{BB962C8B-B14F-4D97-AF65-F5344CB8AC3E}">
        <p14:creationId xmlns:p14="http://schemas.microsoft.com/office/powerpoint/2010/main" val="167826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969774B6-7628-4EB0-AE07-223DBD72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470" y="2035175"/>
            <a:ext cx="5429260" cy="2787650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23BD7239-F123-46B1-96F6-120B67F4C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70" y="110105"/>
            <a:ext cx="4218850" cy="734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8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ADBF1D-0533-4068-BFB3-A5DB1C32E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02A42E-2C60-4025-A29F-6B0F0DAA9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Endre oppgave 1 slik at den nå i stedet for å ha metodene </a:t>
            </a:r>
            <a:r>
              <a:rPr lang="nb-NO" dirty="0" err="1"/>
              <a:t>settNavn</a:t>
            </a:r>
            <a:r>
              <a:rPr lang="nb-NO" dirty="0"/>
              <a:t>, </a:t>
            </a:r>
            <a:r>
              <a:rPr lang="nb-NO" dirty="0" err="1"/>
              <a:t>settAlder</a:t>
            </a:r>
            <a:r>
              <a:rPr lang="nb-NO" dirty="0"/>
              <a:t>, </a:t>
            </a:r>
            <a:r>
              <a:rPr lang="nb-NO" dirty="0" err="1"/>
              <a:t>settVekt</a:t>
            </a:r>
            <a:r>
              <a:rPr lang="nb-NO" dirty="0"/>
              <a:t> og </a:t>
            </a:r>
            <a:r>
              <a:rPr lang="nb-NO" dirty="0" err="1"/>
              <a:t>settHoyde</a:t>
            </a:r>
            <a:r>
              <a:rPr lang="nb-NO" dirty="0"/>
              <a:t> tar dette inn og setter disse (instans)variablene i konstruktøren istedenfor.</a:t>
            </a:r>
          </a:p>
          <a:p>
            <a:r>
              <a:rPr lang="nb-NO" dirty="0"/>
              <a:t>Hint:__</a:t>
            </a:r>
            <a:r>
              <a:rPr lang="nb-NO" dirty="0" err="1"/>
              <a:t>init</a:t>
            </a:r>
            <a:r>
              <a:rPr lang="nb-NO" dirty="0"/>
              <a:t>__</a:t>
            </a:r>
          </a:p>
          <a:p>
            <a:endParaRPr lang="nb-NO" dirty="0"/>
          </a:p>
          <a:p>
            <a:r>
              <a:rPr lang="nb-NO" dirty="0"/>
              <a:t>Hvilke fordeler og ulemper har dette? </a:t>
            </a:r>
            <a:r>
              <a:rPr lang="nb-NO" dirty="0" err="1"/>
              <a:t>Diskutér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816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3A7E36-DA45-44F8-8E73-B92A1230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72332-E9D5-4E24-9434-91824EF83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Gitt klassen </a:t>
            </a:r>
            <a:r>
              <a:rPr lang="nb-NO" b="1" dirty="0"/>
              <a:t>Person</a:t>
            </a:r>
            <a:r>
              <a:rPr lang="nb-NO" dirty="0"/>
              <a:t> som dere har laget over, opprett 3 instanser av klassen(objekter med navn, alder, vekt og </a:t>
            </a:r>
            <a:r>
              <a:rPr lang="nb-NO" dirty="0" err="1"/>
              <a:t>hoyde</a:t>
            </a:r>
            <a:r>
              <a:rPr lang="nb-NO" dirty="0"/>
              <a:t> som du selv velger. Skriv deretter ut en hilsen fra hver av personene deres ved hjelp av </a:t>
            </a:r>
            <a:r>
              <a:rPr lang="nb-NO" dirty="0" err="1"/>
              <a:t>skrivUtHilsen</a:t>
            </a:r>
            <a:r>
              <a:rPr lang="nb-NO" dirty="0"/>
              <a:t>-metoden. Lagre deretter alle objektene i en liste. </a:t>
            </a:r>
          </a:p>
          <a:p>
            <a:endParaRPr lang="nb-NO" dirty="0"/>
          </a:p>
          <a:p>
            <a:r>
              <a:rPr lang="nb-NO" dirty="0"/>
              <a:t>Utfordring: Lag en funksjon som tar inn en liste med personer og returnerer personen som er høyest</a:t>
            </a:r>
          </a:p>
        </p:txBody>
      </p:sp>
    </p:spTree>
    <p:extLst>
      <p:ext uri="{BB962C8B-B14F-4D97-AF65-F5344CB8AC3E}">
        <p14:creationId xmlns:p14="http://schemas.microsoft.com/office/powerpoint/2010/main" val="418282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382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Office-tema</vt:lpstr>
      <vt:lpstr>Seminartime Uke 7</vt:lpstr>
      <vt:lpstr>Dagens tema</vt:lpstr>
      <vt:lpstr>Objektorientert programmering</vt:lpstr>
      <vt:lpstr>PowerPoint-presentasjon</vt:lpstr>
      <vt:lpstr>PowerPoint-presentasjon</vt:lpstr>
      <vt:lpstr>Metoder</vt:lpstr>
      <vt:lpstr>PowerPoint-presentasjon</vt:lpstr>
      <vt:lpstr>Oppgave 2</vt:lpstr>
      <vt:lpstr>Oppgave 3</vt:lpstr>
      <vt:lpstr>Oppgave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Seminartime Uke 7</dc:title>
  <dc:creator>Sem Petros</dc:creator>
  <cp:lastModifiedBy>Sem Petros</cp:lastModifiedBy>
  <cp:revision>9</cp:revision>
  <dcterms:created xsi:type="dcterms:W3CDTF">2020-10-01T21:33:22Z</dcterms:created>
  <dcterms:modified xsi:type="dcterms:W3CDTF">2020-10-01T23:16:22Z</dcterms:modified>
</cp:coreProperties>
</file>