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4" r:id="rId1"/>
  </p:sldMasterIdLst>
  <p:notesMasterIdLst>
    <p:notesMasterId r:id="rId57"/>
  </p:notesMasterIdLst>
  <p:sldIdLst>
    <p:sldId id="256" r:id="rId2"/>
    <p:sldId id="257" r:id="rId3"/>
    <p:sldId id="258" r:id="rId4"/>
    <p:sldId id="298" r:id="rId5"/>
    <p:sldId id="260" r:id="rId6"/>
    <p:sldId id="262" r:id="rId7"/>
    <p:sldId id="299" r:id="rId8"/>
    <p:sldId id="300" r:id="rId9"/>
    <p:sldId id="261" r:id="rId10"/>
    <p:sldId id="263" r:id="rId11"/>
    <p:sldId id="264" r:id="rId12"/>
    <p:sldId id="265" r:id="rId13"/>
    <p:sldId id="301" r:id="rId14"/>
    <p:sldId id="271" r:id="rId15"/>
    <p:sldId id="267" r:id="rId16"/>
    <p:sldId id="268" r:id="rId17"/>
    <p:sldId id="305" r:id="rId18"/>
    <p:sldId id="323" r:id="rId19"/>
    <p:sldId id="324" r:id="rId20"/>
    <p:sldId id="325" r:id="rId21"/>
    <p:sldId id="327" r:id="rId22"/>
    <p:sldId id="326" r:id="rId23"/>
    <p:sldId id="328" r:id="rId24"/>
    <p:sldId id="269" r:id="rId25"/>
    <p:sldId id="270" r:id="rId26"/>
    <p:sldId id="272" r:id="rId27"/>
    <p:sldId id="274" r:id="rId28"/>
    <p:sldId id="275" r:id="rId29"/>
    <p:sldId id="276" r:id="rId30"/>
    <p:sldId id="277" r:id="rId31"/>
    <p:sldId id="279" r:id="rId32"/>
    <p:sldId id="329" r:id="rId33"/>
    <p:sldId id="280" r:id="rId34"/>
    <p:sldId id="283" r:id="rId35"/>
    <p:sldId id="282" r:id="rId36"/>
    <p:sldId id="332" r:id="rId37"/>
    <p:sldId id="302" r:id="rId38"/>
    <p:sldId id="284" r:id="rId39"/>
    <p:sldId id="290" r:id="rId40"/>
    <p:sldId id="330" r:id="rId41"/>
    <p:sldId id="336" r:id="rId42"/>
    <p:sldId id="286" r:id="rId43"/>
    <p:sldId id="335" r:id="rId44"/>
    <p:sldId id="334" r:id="rId45"/>
    <p:sldId id="285" r:id="rId46"/>
    <p:sldId id="288" r:id="rId47"/>
    <p:sldId id="331" r:id="rId48"/>
    <p:sldId id="287" r:id="rId49"/>
    <p:sldId id="293" r:id="rId50"/>
    <p:sldId id="294" r:id="rId51"/>
    <p:sldId id="295" r:id="rId52"/>
    <p:sldId id="296" r:id="rId53"/>
    <p:sldId id="333" r:id="rId54"/>
    <p:sldId id="278" r:id="rId55"/>
    <p:sldId id="281" r:id="rId5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37E873-3593-4EC1-B75A-543FC9A6B2B8}" v="428" dt="2020-08-21T14:15:16.7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8681" autoAdjust="0"/>
  </p:normalViewPr>
  <p:slideViewPr>
    <p:cSldViewPr snapToGrid="0">
      <p:cViewPr varScale="1">
        <p:scale>
          <a:sx n="67" d="100"/>
          <a:sy n="67" d="100"/>
        </p:scale>
        <p:origin x="124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e Usagi" userId="9cd9acdb6ac7286c" providerId="LiveId" clId="{F5DEC654-8E9F-44F5-8520-460EEC429693}"/>
    <pc:docChg chg="undo redo custSel addSld delSld modSld sldOrd">
      <pc:chgData name="Jessie Usagi" userId="9cd9acdb6ac7286c" providerId="LiveId" clId="{F5DEC654-8E9F-44F5-8520-460EEC429693}" dt="2019-09-04T22:41:06.610" v="12078" actId="11529"/>
      <pc:docMkLst>
        <pc:docMk/>
      </pc:docMkLst>
      <pc:sldChg chg="modSp">
        <pc:chgData name="Jessie Usagi" userId="9cd9acdb6ac7286c" providerId="LiveId" clId="{F5DEC654-8E9F-44F5-8520-460EEC429693}" dt="2019-08-29T08:54:34.260" v="12025" actId="20577"/>
        <pc:sldMkLst>
          <pc:docMk/>
          <pc:sldMk cId="3328120091" sldId="256"/>
        </pc:sldMkLst>
        <pc:spChg chg="mod">
          <ac:chgData name="Jessie Usagi" userId="9cd9acdb6ac7286c" providerId="LiveId" clId="{F5DEC654-8E9F-44F5-8520-460EEC429693}" dt="2019-08-29T08:54:34.260" v="12025" actId="20577"/>
          <ac:spMkLst>
            <pc:docMk/>
            <pc:sldMk cId="3328120091" sldId="256"/>
            <ac:spMk id="3" creationId="{63CFF459-B25B-4C8D-BED4-90B9C358ADAF}"/>
          </ac:spMkLst>
        </pc:spChg>
      </pc:sldChg>
      <pc:sldChg chg="modSp">
        <pc:chgData name="Jessie Usagi" userId="9cd9acdb6ac7286c" providerId="LiveId" clId="{F5DEC654-8E9F-44F5-8520-460EEC429693}" dt="2019-09-04T22:37:31.125" v="12029" actId="14100"/>
        <pc:sldMkLst>
          <pc:docMk/>
          <pc:sldMk cId="1042409334" sldId="257"/>
        </pc:sldMkLst>
        <pc:spChg chg="mod">
          <ac:chgData name="Jessie Usagi" userId="9cd9acdb6ac7286c" providerId="LiveId" clId="{F5DEC654-8E9F-44F5-8520-460EEC429693}" dt="2019-09-04T22:37:31.125" v="12029" actId="14100"/>
          <ac:spMkLst>
            <pc:docMk/>
            <pc:sldMk cId="1042409334" sldId="257"/>
            <ac:spMk id="3" creationId="{A00EAB3B-4FB1-4905-AAA6-E905CFDDCE44}"/>
          </ac:spMkLst>
        </pc:spChg>
      </pc:sldChg>
      <pc:sldChg chg="modSp">
        <pc:chgData name="Jessie Usagi" userId="9cd9acdb6ac7286c" providerId="LiveId" clId="{F5DEC654-8E9F-44F5-8520-460EEC429693}" dt="2019-08-22T05:12:37.362" v="11098" actId="790"/>
        <pc:sldMkLst>
          <pc:docMk/>
          <pc:sldMk cId="3640176503" sldId="258"/>
        </pc:sldMkLst>
        <pc:spChg chg="mod">
          <ac:chgData name="Jessie Usagi" userId="9cd9acdb6ac7286c" providerId="LiveId" clId="{F5DEC654-8E9F-44F5-8520-460EEC429693}" dt="2019-08-22T05:12:37.362" v="11098" actId="790"/>
          <ac:spMkLst>
            <pc:docMk/>
            <pc:sldMk cId="3640176503" sldId="258"/>
            <ac:spMk id="3" creationId="{9324EEED-2542-43ED-9933-7DF9A4FC016E}"/>
          </ac:spMkLst>
        </pc:spChg>
      </pc:sldChg>
      <pc:sldChg chg="modSp">
        <pc:chgData name="Jessie Usagi" userId="9cd9acdb6ac7286c" providerId="LiveId" clId="{F5DEC654-8E9F-44F5-8520-460EEC429693}" dt="2019-08-22T09:52:58.430" v="11998" actId="20577"/>
        <pc:sldMkLst>
          <pc:docMk/>
          <pc:sldMk cId="622752836" sldId="259"/>
        </pc:sldMkLst>
        <pc:spChg chg="mod">
          <ac:chgData name="Jessie Usagi" userId="9cd9acdb6ac7286c" providerId="LiveId" clId="{F5DEC654-8E9F-44F5-8520-460EEC429693}" dt="2019-08-22T09:52:58.430" v="11998" actId="20577"/>
          <ac:spMkLst>
            <pc:docMk/>
            <pc:sldMk cId="622752836" sldId="259"/>
            <ac:spMk id="3" creationId="{810E60FA-D0FD-4D97-81DC-7F63264B9D2A}"/>
          </ac:spMkLst>
        </pc:spChg>
      </pc:sldChg>
      <pc:sldChg chg="modSp">
        <pc:chgData name="Jessie Usagi" userId="9cd9acdb6ac7286c" providerId="LiveId" clId="{F5DEC654-8E9F-44F5-8520-460EEC429693}" dt="2019-08-22T05:12:49.464" v="11099" actId="790"/>
        <pc:sldMkLst>
          <pc:docMk/>
          <pc:sldMk cId="27402119" sldId="260"/>
        </pc:sldMkLst>
        <pc:spChg chg="mod">
          <ac:chgData name="Jessie Usagi" userId="9cd9acdb6ac7286c" providerId="LiveId" clId="{F5DEC654-8E9F-44F5-8520-460EEC429693}" dt="2019-08-22T05:12:49.464" v="11099" actId="790"/>
          <ac:spMkLst>
            <pc:docMk/>
            <pc:sldMk cId="27402119" sldId="260"/>
            <ac:spMk id="3" creationId="{13411E7B-FFEB-4649-BF70-5362368861EA}"/>
          </ac:spMkLst>
        </pc:spChg>
      </pc:sldChg>
      <pc:sldChg chg="modSp">
        <pc:chgData name="Jessie Usagi" userId="9cd9acdb6ac7286c" providerId="LiveId" clId="{F5DEC654-8E9F-44F5-8520-460EEC429693}" dt="2019-08-22T05:13:45.532" v="11101" actId="790"/>
        <pc:sldMkLst>
          <pc:docMk/>
          <pc:sldMk cId="3074606555" sldId="261"/>
        </pc:sldMkLst>
        <pc:spChg chg="mod">
          <ac:chgData name="Jessie Usagi" userId="9cd9acdb6ac7286c" providerId="LiveId" clId="{F5DEC654-8E9F-44F5-8520-460EEC429693}" dt="2019-08-22T05:13:45.532" v="11101" actId="790"/>
          <ac:spMkLst>
            <pc:docMk/>
            <pc:sldMk cId="3074606555" sldId="261"/>
            <ac:spMk id="3" creationId="{FF9AE44B-2B20-4911-A607-6F85CFD239FF}"/>
          </ac:spMkLst>
        </pc:spChg>
      </pc:sldChg>
      <pc:sldChg chg="modSp ord">
        <pc:chgData name="Jessie Usagi" userId="9cd9acdb6ac7286c" providerId="LiveId" clId="{F5DEC654-8E9F-44F5-8520-460EEC429693}" dt="2019-08-22T05:12:57.342" v="11100" actId="790"/>
        <pc:sldMkLst>
          <pc:docMk/>
          <pc:sldMk cId="2736335848" sldId="262"/>
        </pc:sldMkLst>
        <pc:spChg chg="mod">
          <ac:chgData name="Jessie Usagi" userId="9cd9acdb6ac7286c" providerId="LiveId" clId="{F5DEC654-8E9F-44F5-8520-460EEC429693}" dt="2019-08-22T05:12:57.342" v="11100" actId="790"/>
          <ac:spMkLst>
            <pc:docMk/>
            <pc:sldMk cId="2736335848" sldId="262"/>
            <ac:spMk id="3" creationId="{1CEC086E-31CB-49E6-91D5-32EC5A43DB79}"/>
          </ac:spMkLst>
        </pc:spChg>
      </pc:sldChg>
      <pc:sldChg chg="modSp ord">
        <pc:chgData name="Jessie Usagi" userId="9cd9acdb6ac7286c" providerId="LiveId" clId="{F5DEC654-8E9F-44F5-8520-460EEC429693}" dt="2019-08-22T05:14:25.780" v="11102" actId="790"/>
        <pc:sldMkLst>
          <pc:docMk/>
          <pc:sldMk cId="2250618812" sldId="263"/>
        </pc:sldMkLst>
        <pc:spChg chg="mod">
          <ac:chgData name="Jessie Usagi" userId="9cd9acdb6ac7286c" providerId="LiveId" clId="{F5DEC654-8E9F-44F5-8520-460EEC429693}" dt="2019-08-22T05:14:25.780" v="11102" actId="790"/>
          <ac:spMkLst>
            <pc:docMk/>
            <pc:sldMk cId="2250618812" sldId="263"/>
            <ac:spMk id="3" creationId="{324708F2-5662-478D-8E10-CA79BEAD9B7F}"/>
          </ac:spMkLst>
        </pc:spChg>
      </pc:sldChg>
      <pc:sldChg chg="modSp">
        <pc:chgData name="Jessie Usagi" userId="9cd9acdb6ac7286c" providerId="LiveId" clId="{F5DEC654-8E9F-44F5-8520-460EEC429693}" dt="2019-08-22T05:14:33.961" v="11103" actId="790"/>
        <pc:sldMkLst>
          <pc:docMk/>
          <pc:sldMk cId="2034518527" sldId="264"/>
        </pc:sldMkLst>
        <pc:spChg chg="mod">
          <ac:chgData name="Jessie Usagi" userId="9cd9acdb6ac7286c" providerId="LiveId" clId="{F5DEC654-8E9F-44F5-8520-460EEC429693}" dt="2019-08-22T05:14:33.961" v="11103" actId="790"/>
          <ac:spMkLst>
            <pc:docMk/>
            <pc:sldMk cId="2034518527" sldId="264"/>
            <ac:spMk id="3" creationId="{6A5B03F2-9B3E-4092-9504-FFB28DE68083}"/>
          </ac:spMkLst>
        </pc:spChg>
      </pc:sldChg>
      <pc:sldChg chg="modSp">
        <pc:chgData name="Jessie Usagi" userId="9cd9acdb6ac7286c" providerId="LiveId" clId="{F5DEC654-8E9F-44F5-8520-460EEC429693}" dt="2019-08-22T05:14:49.151" v="11104" actId="790"/>
        <pc:sldMkLst>
          <pc:docMk/>
          <pc:sldMk cId="2108657107" sldId="265"/>
        </pc:sldMkLst>
        <pc:spChg chg="mod">
          <ac:chgData name="Jessie Usagi" userId="9cd9acdb6ac7286c" providerId="LiveId" clId="{F5DEC654-8E9F-44F5-8520-460EEC429693}" dt="2019-08-22T05:14:49.151" v="11104" actId="790"/>
          <ac:spMkLst>
            <pc:docMk/>
            <pc:sldMk cId="2108657107" sldId="265"/>
            <ac:spMk id="3" creationId="{A4268E59-263B-4025-8F50-56B1678CC847}"/>
          </ac:spMkLst>
        </pc:spChg>
      </pc:sldChg>
      <pc:sldChg chg="modSp">
        <pc:chgData name="Jessie Usagi" userId="9cd9acdb6ac7286c" providerId="LiveId" clId="{F5DEC654-8E9F-44F5-8520-460EEC429693}" dt="2019-08-22T05:14:55.217" v="11105" actId="790"/>
        <pc:sldMkLst>
          <pc:docMk/>
          <pc:sldMk cId="1279954861" sldId="266"/>
        </pc:sldMkLst>
        <pc:spChg chg="mod">
          <ac:chgData name="Jessie Usagi" userId="9cd9acdb6ac7286c" providerId="LiveId" clId="{F5DEC654-8E9F-44F5-8520-460EEC429693}" dt="2019-08-22T05:14:55.217" v="11105" actId="790"/>
          <ac:spMkLst>
            <pc:docMk/>
            <pc:sldMk cId="1279954861" sldId="266"/>
            <ac:spMk id="3" creationId="{E411557B-D10D-45C5-8C8F-6A286D8B5D01}"/>
          </ac:spMkLst>
        </pc:spChg>
      </pc:sldChg>
      <pc:sldChg chg="addSp modSp">
        <pc:chgData name="Jessie Usagi" userId="9cd9acdb6ac7286c" providerId="LiveId" clId="{F5DEC654-8E9F-44F5-8520-460EEC429693}" dt="2019-09-04T22:40:36.884" v="12075" actId="14100"/>
        <pc:sldMkLst>
          <pc:docMk/>
          <pc:sldMk cId="3572815247" sldId="267"/>
        </pc:sldMkLst>
        <pc:spChg chg="mod">
          <ac:chgData name="Jessie Usagi" userId="9cd9acdb6ac7286c" providerId="LiveId" clId="{F5DEC654-8E9F-44F5-8520-460EEC429693}" dt="2019-08-22T05:15:09.756" v="11106" actId="790"/>
          <ac:spMkLst>
            <pc:docMk/>
            <pc:sldMk cId="3572815247" sldId="267"/>
            <ac:spMk id="3" creationId="{080FABE2-F743-473E-9564-C43B8168D7F9}"/>
          </ac:spMkLst>
        </pc:spChg>
        <pc:spChg chg="mod">
          <ac:chgData name="Jessie Usagi" userId="9cd9acdb6ac7286c" providerId="LiveId" clId="{F5DEC654-8E9F-44F5-8520-460EEC429693}" dt="2019-08-22T05:15:09.756" v="11106" actId="790"/>
          <ac:spMkLst>
            <pc:docMk/>
            <pc:sldMk cId="3572815247" sldId="267"/>
            <ac:spMk id="4" creationId="{155928C4-C5BA-49AC-A73F-F637FADEAA08}"/>
          </ac:spMkLst>
        </pc:spChg>
        <pc:cxnChg chg="add mod">
          <ac:chgData name="Jessie Usagi" userId="9cd9acdb6ac7286c" providerId="LiveId" clId="{F5DEC654-8E9F-44F5-8520-460EEC429693}" dt="2019-09-04T22:40:36.884" v="12075" actId="14100"/>
          <ac:cxnSpMkLst>
            <pc:docMk/>
            <pc:sldMk cId="3572815247" sldId="267"/>
            <ac:cxnSpMk id="7" creationId="{942767BA-0B48-467C-9F50-D96A8F1DA91A}"/>
          </ac:cxnSpMkLst>
        </pc:cxnChg>
      </pc:sldChg>
      <pc:sldChg chg="addSp delSp modSp add">
        <pc:chgData name="Jessie Usagi" userId="9cd9acdb6ac7286c" providerId="LiveId" clId="{F5DEC654-8E9F-44F5-8520-460EEC429693}" dt="2019-09-04T22:38:32.314" v="12047" actId="20577"/>
        <pc:sldMkLst>
          <pc:docMk/>
          <pc:sldMk cId="2453381301" sldId="268"/>
        </pc:sldMkLst>
        <pc:spChg chg="mod">
          <ac:chgData name="Jessie Usagi" userId="9cd9acdb6ac7286c" providerId="LiveId" clId="{F5DEC654-8E9F-44F5-8520-460EEC429693}" dt="2019-08-22T00:04:15.691" v="52" actId="20577"/>
          <ac:spMkLst>
            <pc:docMk/>
            <pc:sldMk cId="2453381301" sldId="268"/>
            <ac:spMk id="2" creationId="{F596ACCF-D864-40F9-8362-E7F12DD863E6}"/>
          </ac:spMkLst>
        </pc:spChg>
        <pc:spChg chg="del">
          <ac:chgData name="Jessie Usagi" userId="9cd9acdb6ac7286c" providerId="LiveId" clId="{F5DEC654-8E9F-44F5-8520-460EEC429693}" dt="2019-08-22T00:04:24.053" v="53"/>
          <ac:spMkLst>
            <pc:docMk/>
            <pc:sldMk cId="2453381301" sldId="268"/>
            <ac:spMk id="3" creationId="{F84DCB48-5ACA-494A-A6B1-46A21F3C65EF}"/>
          </ac:spMkLst>
        </pc:spChg>
        <pc:spChg chg="del">
          <ac:chgData name="Jessie Usagi" userId="9cd9acdb6ac7286c" providerId="LiveId" clId="{F5DEC654-8E9F-44F5-8520-460EEC429693}" dt="2019-08-22T00:04:24.053" v="53"/>
          <ac:spMkLst>
            <pc:docMk/>
            <pc:sldMk cId="2453381301" sldId="268"/>
            <ac:spMk id="4" creationId="{A8D22A18-E3B3-41C5-9F13-1776FCF4C903}"/>
          </ac:spMkLst>
        </pc:spChg>
        <pc:spChg chg="add mod">
          <ac:chgData name="Jessie Usagi" userId="9cd9acdb6ac7286c" providerId="LiveId" clId="{F5DEC654-8E9F-44F5-8520-460EEC429693}" dt="2019-09-04T22:38:32.314" v="12047" actId="20577"/>
          <ac:spMkLst>
            <pc:docMk/>
            <pc:sldMk cId="2453381301" sldId="268"/>
            <ac:spMk id="5" creationId="{69D0CF92-7665-421B-8FF2-BFE2E8CA3CE3}"/>
          </ac:spMkLst>
        </pc:spChg>
      </pc:sldChg>
      <pc:sldChg chg="modSp add">
        <pc:chgData name="Jessie Usagi" userId="9cd9acdb6ac7286c" providerId="LiveId" clId="{F5DEC654-8E9F-44F5-8520-460EEC429693}" dt="2019-08-22T05:15:38.414" v="11109" actId="790"/>
        <pc:sldMkLst>
          <pc:docMk/>
          <pc:sldMk cId="1791164102" sldId="269"/>
        </pc:sldMkLst>
        <pc:spChg chg="mod">
          <ac:chgData name="Jessie Usagi" userId="9cd9acdb6ac7286c" providerId="LiveId" clId="{F5DEC654-8E9F-44F5-8520-460EEC429693}" dt="2019-08-22T00:06:24.133" v="174" actId="20577"/>
          <ac:spMkLst>
            <pc:docMk/>
            <pc:sldMk cId="1791164102" sldId="269"/>
            <ac:spMk id="2" creationId="{2236C060-657D-4936-9783-87C9CB4F8229}"/>
          </ac:spMkLst>
        </pc:spChg>
        <pc:spChg chg="mod">
          <ac:chgData name="Jessie Usagi" userId="9cd9acdb6ac7286c" providerId="LiveId" clId="{F5DEC654-8E9F-44F5-8520-460EEC429693}" dt="2019-08-22T05:15:38.414" v="11109" actId="790"/>
          <ac:spMkLst>
            <pc:docMk/>
            <pc:sldMk cId="1791164102" sldId="269"/>
            <ac:spMk id="3" creationId="{75344C44-459B-4AEE-824F-1BEBC6B8B6A0}"/>
          </ac:spMkLst>
        </pc:spChg>
      </pc:sldChg>
      <pc:sldChg chg="modSp add">
        <pc:chgData name="Jessie Usagi" userId="9cd9acdb6ac7286c" providerId="LiveId" clId="{F5DEC654-8E9F-44F5-8520-460EEC429693}" dt="2019-08-22T05:16:35.226" v="11121" actId="20577"/>
        <pc:sldMkLst>
          <pc:docMk/>
          <pc:sldMk cId="3738643224" sldId="270"/>
        </pc:sldMkLst>
        <pc:spChg chg="mod">
          <ac:chgData name="Jessie Usagi" userId="9cd9acdb6ac7286c" providerId="LiveId" clId="{F5DEC654-8E9F-44F5-8520-460EEC429693}" dt="2019-08-22T00:19:06.399" v="1609" actId="20577"/>
          <ac:spMkLst>
            <pc:docMk/>
            <pc:sldMk cId="3738643224" sldId="270"/>
            <ac:spMk id="2" creationId="{A0C76664-64FF-4B9F-99FA-73E0986373F5}"/>
          </ac:spMkLst>
        </pc:spChg>
        <pc:spChg chg="mod">
          <ac:chgData name="Jessie Usagi" userId="9cd9acdb6ac7286c" providerId="LiveId" clId="{F5DEC654-8E9F-44F5-8520-460EEC429693}" dt="2019-08-22T05:16:35.226" v="11121" actId="20577"/>
          <ac:spMkLst>
            <pc:docMk/>
            <pc:sldMk cId="3738643224" sldId="270"/>
            <ac:spMk id="3" creationId="{4A15AA66-74BD-485A-9551-FB0B2562F253}"/>
          </ac:spMkLst>
        </pc:spChg>
      </pc:sldChg>
      <pc:sldChg chg="modSp add ord">
        <pc:chgData name="Jessie Usagi" userId="9cd9acdb6ac7286c" providerId="LiveId" clId="{F5DEC654-8E9F-44F5-8520-460EEC429693}" dt="2019-08-22T05:15:23.705" v="11108" actId="790"/>
        <pc:sldMkLst>
          <pc:docMk/>
          <pc:sldMk cId="4171436403" sldId="271"/>
        </pc:sldMkLst>
        <pc:spChg chg="mod">
          <ac:chgData name="Jessie Usagi" userId="9cd9acdb6ac7286c" providerId="LiveId" clId="{F5DEC654-8E9F-44F5-8520-460EEC429693}" dt="2019-08-22T00:22:33.552" v="1768" actId="20577"/>
          <ac:spMkLst>
            <pc:docMk/>
            <pc:sldMk cId="4171436403" sldId="271"/>
            <ac:spMk id="2" creationId="{623A71BD-7D5E-4E4D-AC36-1C903D881B5B}"/>
          </ac:spMkLst>
        </pc:spChg>
        <pc:spChg chg="mod">
          <ac:chgData name="Jessie Usagi" userId="9cd9acdb6ac7286c" providerId="LiveId" clId="{F5DEC654-8E9F-44F5-8520-460EEC429693}" dt="2019-08-22T05:15:23.705" v="11108" actId="790"/>
          <ac:spMkLst>
            <pc:docMk/>
            <pc:sldMk cId="4171436403" sldId="271"/>
            <ac:spMk id="3" creationId="{5CF25011-DE7E-4340-A3AC-D6EC7DA4A9BF}"/>
          </ac:spMkLst>
        </pc:spChg>
      </pc:sldChg>
      <pc:sldChg chg="modSp add">
        <pc:chgData name="Jessie Usagi" userId="9cd9acdb6ac7286c" providerId="LiveId" clId="{F5DEC654-8E9F-44F5-8520-460EEC429693}" dt="2019-08-22T01:15:22.166" v="2297" actId="20577"/>
        <pc:sldMkLst>
          <pc:docMk/>
          <pc:sldMk cId="2464834668" sldId="272"/>
        </pc:sldMkLst>
        <pc:spChg chg="mod">
          <ac:chgData name="Jessie Usagi" userId="9cd9acdb6ac7286c" providerId="LiveId" clId="{F5DEC654-8E9F-44F5-8520-460EEC429693}" dt="2019-08-22T01:14:13.867" v="2143" actId="20577"/>
          <ac:spMkLst>
            <pc:docMk/>
            <pc:sldMk cId="2464834668" sldId="272"/>
            <ac:spMk id="2" creationId="{8E39C9AA-F359-44A6-8573-049709634BEC}"/>
          </ac:spMkLst>
        </pc:spChg>
        <pc:spChg chg="mod">
          <ac:chgData name="Jessie Usagi" userId="9cd9acdb6ac7286c" providerId="LiveId" clId="{F5DEC654-8E9F-44F5-8520-460EEC429693}" dt="2019-08-22T01:15:22.166" v="2297" actId="20577"/>
          <ac:spMkLst>
            <pc:docMk/>
            <pc:sldMk cId="2464834668" sldId="272"/>
            <ac:spMk id="3" creationId="{C24E2007-6680-4715-BCDF-D77BA3A3CE93}"/>
          </ac:spMkLst>
        </pc:spChg>
      </pc:sldChg>
      <pc:sldChg chg="modSp add">
        <pc:chgData name="Jessie Usagi" userId="9cd9acdb6ac7286c" providerId="LiveId" clId="{F5DEC654-8E9F-44F5-8520-460EEC429693}" dt="2019-08-22T05:17:02.344" v="11122" actId="20577"/>
        <pc:sldMkLst>
          <pc:docMk/>
          <pc:sldMk cId="3145645262" sldId="273"/>
        </pc:sldMkLst>
        <pc:spChg chg="mod">
          <ac:chgData name="Jessie Usagi" userId="9cd9acdb6ac7286c" providerId="LiveId" clId="{F5DEC654-8E9F-44F5-8520-460EEC429693}" dt="2019-08-22T01:15:28.573" v="2302" actId="20577"/>
          <ac:spMkLst>
            <pc:docMk/>
            <pc:sldMk cId="3145645262" sldId="273"/>
            <ac:spMk id="2" creationId="{3915D6F1-37D5-4130-BCCA-83A0F76E14CA}"/>
          </ac:spMkLst>
        </pc:spChg>
        <pc:spChg chg="mod">
          <ac:chgData name="Jessie Usagi" userId="9cd9acdb6ac7286c" providerId="LiveId" clId="{F5DEC654-8E9F-44F5-8520-460EEC429693}" dt="2019-08-22T05:17:02.344" v="11122" actId="20577"/>
          <ac:spMkLst>
            <pc:docMk/>
            <pc:sldMk cId="3145645262" sldId="273"/>
            <ac:spMk id="3" creationId="{3774464C-8255-4668-9EC5-DB632C7EF10F}"/>
          </ac:spMkLst>
        </pc:spChg>
      </pc:sldChg>
      <pc:sldChg chg="modSp add">
        <pc:chgData name="Jessie Usagi" userId="9cd9acdb6ac7286c" providerId="LiveId" clId="{F5DEC654-8E9F-44F5-8520-460EEC429693}" dt="2019-08-22T01:25:43.456" v="2799" actId="20577"/>
        <pc:sldMkLst>
          <pc:docMk/>
          <pc:sldMk cId="3075495885" sldId="274"/>
        </pc:sldMkLst>
        <pc:spChg chg="mod">
          <ac:chgData name="Jessie Usagi" userId="9cd9acdb6ac7286c" providerId="LiveId" clId="{F5DEC654-8E9F-44F5-8520-460EEC429693}" dt="2019-08-22T01:18:57.366" v="2536" actId="20577"/>
          <ac:spMkLst>
            <pc:docMk/>
            <pc:sldMk cId="3075495885" sldId="274"/>
            <ac:spMk id="2" creationId="{248345E2-4009-40D0-94E2-3ECC345DFF1F}"/>
          </ac:spMkLst>
        </pc:spChg>
        <pc:spChg chg="mod">
          <ac:chgData name="Jessie Usagi" userId="9cd9acdb6ac7286c" providerId="LiveId" clId="{F5DEC654-8E9F-44F5-8520-460EEC429693}" dt="2019-08-22T01:25:43.456" v="2799" actId="20577"/>
          <ac:spMkLst>
            <pc:docMk/>
            <pc:sldMk cId="3075495885" sldId="274"/>
            <ac:spMk id="3" creationId="{7B7FBC89-3AE3-417A-AEC6-6EA9EFCDDF00}"/>
          </ac:spMkLst>
        </pc:spChg>
      </pc:sldChg>
      <pc:sldChg chg="addSp modSp add">
        <pc:chgData name="Jessie Usagi" userId="9cd9acdb6ac7286c" providerId="LiveId" clId="{F5DEC654-8E9F-44F5-8520-460EEC429693}" dt="2019-09-04T22:40:52.204" v="12076" actId="11529"/>
        <pc:sldMkLst>
          <pc:docMk/>
          <pc:sldMk cId="2568158037" sldId="275"/>
        </pc:sldMkLst>
        <pc:spChg chg="mod">
          <ac:chgData name="Jessie Usagi" userId="9cd9acdb6ac7286c" providerId="LiveId" clId="{F5DEC654-8E9F-44F5-8520-460EEC429693}" dt="2019-08-22T01:25:50.015" v="2809" actId="20577"/>
          <ac:spMkLst>
            <pc:docMk/>
            <pc:sldMk cId="2568158037" sldId="275"/>
            <ac:spMk id="2" creationId="{5E9F97FA-5BD9-4B60-9BD1-9F736C4294F7}"/>
          </ac:spMkLst>
        </pc:spChg>
        <pc:spChg chg="mod">
          <ac:chgData name="Jessie Usagi" userId="9cd9acdb6ac7286c" providerId="LiveId" clId="{F5DEC654-8E9F-44F5-8520-460EEC429693}" dt="2019-09-04T22:28:54.138" v="12027"/>
          <ac:spMkLst>
            <pc:docMk/>
            <pc:sldMk cId="2568158037" sldId="275"/>
            <ac:spMk id="3" creationId="{853B8196-188B-4000-8AD1-F849C92685BD}"/>
          </ac:spMkLst>
        </pc:spChg>
        <pc:spChg chg="add mod">
          <ac:chgData name="Jessie Usagi" userId="9cd9acdb6ac7286c" providerId="LiveId" clId="{F5DEC654-8E9F-44F5-8520-460EEC429693}" dt="2019-08-22T05:29:57.443" v="11127" actId="113"/>
          <ac:spMkLst>
            <pc:docMk/>
            <pc:sldMk cId="2568158037" sldId="275"/>
            <ac:spMk id="4" creationId="{ED07965A-DBB7-48DF-A98D-D8AC326886E8}"/>
          </ac:spMkLst>
        </pc:spChg>
        <pc:cxnChg chg="add mod">
          <ac:chgData name="Jessie Usagi" userId="9cd9acdb6ac7286c" providerId="LiveId" clId="{F5DEC654-8E9F-44F5-8520-460EEC429693}" dt="2019-09-04T22:40:52.204" v="12076" actId="11529"/>
          <ac:cxnSpMkLst>
            <pc:docMk/>
            <pc:sldMk cId="2568158037" sldId="275"/>
            <ac:cxnSpMk id="6" creationId="{EF7CB92E-9AEA-4E9C-B840-085482180C78}"/>
          </ac:cxnSpMkLst>
        </pc:cxnChg>
      </pc:sldChg>
      <pc:sldChg chg="addSp modSp add">
        <pc:chgData name="Jessie Usagi" userId="9cd9acdb6ac7286c" providerId="LiveId" clId="{F5DEC654-8E9F-44F5-8520-460EEC429693}" dt="2019-09-04T22:40:59" v="12077" actId="11529"/>
        <pc:sldMkLst>
          <pc:docMk/>
          <pc:sldMk cId="89141304" sldId="276"/>
        </pc:sldMkLst>
        <pc:spChg chg="mod">
          <ac:chgData name="Jessie Usagi" userId="9cd9acdb6ac7286c" providerId="LiveId" clId="{F5DEC654-8E9F-44F5-8520-460EEC429693}" dt="2019-08-22T01:27:51.492" v="3025" actId="20577"/>
          <ac:spMkLst>
            <pc:docMk/>
            <pc:sldMk cId="89141304" sldId="276"/>
            <ac:spMk id="2" creationId="{CB80D4D5-BDFF-4199-87F6-1315C8555C40}"/>
          </ac:spMkLst>
        </pc:spChg>
        <pc:spChg chg="mod">
          <ac:chgData name="Jessie Usagi" userId="9cd9acdb6ac7286c" providerId="LiveId" clId="{F5DEC654-8E9F-44F5-8520-460EEC429693}" dt="2019-09-04T22:28:54.138" v="12027"/>
          <ac:spMkLst>
            <pc:docMk/>
            <pc:sldMk cId="89141304" sldId="276"/>
            <ac:spMk id="3" creationId="{B92E5AF2-C29D-4CEA-9B28-ADCFB2FDD73B}"/>
          </ac:spMkLst>
        </pc:spChg>
        <pc:spChg chg="add mod">
          <ac:chgData name="Jessie Usagi" userId="9cd9acdb6ac7286c" providerId="LiveId" clId="{F5DEC654-8E9F-44F5-8520-460EEC429693}" dt="2019-08-22T05:30:53.619" v="11129" actId="113"/>
          <ac:spMkLst>
            <pc:docMk/>
            <pc:sldMk cId="89141304" sldId="276"/>
            <ac:spMk id="4" creationId="{B83FDF78-9DA1-450D-921C-720213FE89BA}"/>
          </ac:spMkLst>
        </pc:spChg>
        <pc:cxnChg chg="add mod">
          <ac:chgData name="Jessie Usagi" userId="9cd9acdb6ac7286c" providerId="LiveId" clId="{F5DEC654-8E9F-44F5-8520-460EEC429693}" dt="2019-09-04T22:40:59" v="12077" actId="11529"/>
          <ac:cxnSpMkLst>
            <pc:docMk/>
            <pc:sldMk cId="89141304" sldId="276"/>
            <ac:cxnSpMk id="6" creationId="{94807C25-0CFA-4971-A3EE-C6D3E3ABA219}"/>
          </ac:cxnSpMkLst>
        </pc:cxnChg>
      </pc:sldChg>
      <pc:sldChg chg="addSp modSp add">
        <pc:chgData name="Jessie Usagi" userId="9cd9acdb6ac7286c" providerId="LiveId" clId="{F5DEC654-8E9F-44F5-8520-460EEC429693}" dt="2019-09-04T22:41:06.610" v="12078" actId="11529"/>
        <pc:sldMkLst>
          <pc:docMk/>
          <pc:sldMk cId="1130883808" sldId="277"/>
        </pc:sldMkLst>
        <pc:spChg chg="mod">
          <ac:chgData name="Jessie Usagi" userId="9cd9acdb6ac7286c" providerId="LiveId" clId="{F5DEC654-8E9F-44F5-8520-460EEC429693}" dt="2019-08-22T01:32:11.976" v="3322" actId="20577"/>
          <ac:spMkLst>
            <pc:docMk/>
            <pc:sldMk cId="1130883808" sldId="277"/>
            <ac:spMk id="2" creationId="{3232CE3F-C3FF-425D-8C55-91F17C9847EC}"/>
          </ac:spMkLst>
        </pc:spChg>
        <pc:spChg chg="mod">
          <ac:chgData name="Jessie Usagi" userId="9cd9acdb6ac7286c" providerId="LiveId" clId="{F5DEC654-8E9F-44F5-8520-460EEC429693}" dt="2019-09-04T22:39:55.478" v="12072" actId="20577"/>
          <ac:spMkLst>
            <pc:docMk/>
            <pc:sldMk cId="1130883808" sldId="277"/>
            <ac:spMk id="3" creationId="{5502F42A-9D4D-460B-91A7-DB1EAC65544F}"/>
          </ac:spMkLst>
        </pc:spChg>
        <pc:spChg chg="mod">
          <ac:chgData name="Jessie Usagi" userId="9cd9acdb6ac7286c" providerId="LiveId" clId="{F5DEC654-8E9F-44F5-8520-460EEC429693}" dt="2019-09-04T22:28:54.138" v="12027"/>
          <ac:spMkLst>
            <pc:docMk/>
            <pc:sldMk cId="1130883808" sldId="277"/>
            <ac:spMk id="4" creationId="{414E49DD-DDA8-41D7-A3B9-3630937A9E9B}"/>
          </ac:spMkLst>
        </pc:spChg>
        <pc:cxnChg chg="add mod">
          <ac:chgData name="Jessie Usagi" userId="9cd9acdb6ac7286c" providerId="LiveId" clId="{F5DEC654-8E9F-44F5-8520-460EEC429693}" dt="2019-09-04T22:41:06.610" v="12078" actId="11529"/>
          <ac:cxnSpMkLst>
            <pc:docMk/>
            <pc:sldMk cId="1130883808" sldId="277"/>
            <ac:cxnSpMk id="6" creationId="{56FA78A5-E679-4951-AAF3-4BD398A5F9E2}"/>
          </ac:cxnSpMkLst>
        </pc:cxnChg>
      </pc:sldChg>
      <pc:sldChg chg="addSp delSp modSp add">
        <pc:chgData name="Jessie Usagi" userId="9cd9acdb6ac7286c" providerId="LiveId" clId="{F5DEC654-8E9F-44F5-8520-460EEC429693}" dt="2019-09-04T22:28:54.138" v="12027"/>
        <pc:sldMkLst>
          <pc:docMk/>
          <pc:sldMk cId="2561770822" sldId="278"/>
        </pc:sldMkLst>
        <pc:spChg chg="mod">
          <ac:chgData name="Jessie Usagi" userId="9cd9acdb6ac7286c" providerId="LiveId" clId="{F5DEC654-8E9F-44F5-8520-460EEC429693}" dt="2019-09-04T22:28:54.138" v="12027"/>
          <ac:spMkLst>
            <pc:docMk/>
            <pc:sldMk cId="2561770822" sldId="278"/>
            <ac:spMk id="2" creationId="{6DFAEA07-DB20-440A-BCCD-B74414615901}"/>
          </ac:spMkLst>
        </pc:spChg>
        <pc:spChg chg="add del mod">
          <ac:chgData name="Jessie Usagi" userId="9cd9acdb6ac7286c" providerId="LiveId" clId="{F5DEC654-8E9F-44F5-8520-460EEC429693}" dt="2019-08-22T01:50:07.297" v="4193" actId="478"/>
          <ac:spMkLst>
            <pc:docMk/>
            <pc:sldMk cId="2561770822" sldId="278"/>
            <ac:spMk id="3" creationId="{7FA4255D-62D3-4E61-8B24-5FDD172F82BE}"/>
          </ac:spMkLst>
        </pc:spChg>
        <pc:spChg chg="del">
          <ac:chgData name="Jessie Usagi" userId="9cd9acdb6ac7286c" providerId="LiveId" clId="{F5DEC654-8E9F-44F5-8520-460EEC429693}" dt="2019-08-22T01:46:08.272" v="4042"/>
          <ac:spMkLst>
            <pc:docMk/>
            <pc:sldMk cId="2561770822" sldId="278"/>
            <ac:spMk id="4" creationId="{501515B0-327C-4F0A-9FE4-7994E697CD08}"/>
          </ac:spMkLst>
        </pc:spChg>
        <pc:spChg chg="add del">
          <ac:chgData name="Jessie Usagi" userId="9cd9acdb6ac7286c" providerId="LiveId" clId="{F5DEC654-8E9F-44F5-8520-460EEC429693}" dt="2019-08-22T01:44:59.359" v="4013"/>
          <ac:spMkLst>
            <pc:docMk/>
            <pc:sldMk cId="2561770822" sldId="278"/>
            <ac:spMk id="5" creationId="{2DF20D7D-F328-4328-A5B5-A285585D0E47}"/>
          </ac:spMkLst>
        </pc:spChg>
        <pc:spChg chg="add del">
          <ac:chgData name="Jessie Usagi" userId="9cd9acdb6ac7286c" providerId="LiveId" clId="{F5DEC654-8E9F-44F5-8520-460EEC429693}" dt="2019-08-22T01:45:12.784" v="4023"/>
          <ac:spMkLst>
            <pc:docMk/>
            <pc:sldMk cId="2561770822" sldId="278"/>
            <ac:spMk id="6" creationId="{FDE9B3F1-B80D-4CCF-8A71-3E0DE3486BFE}"/>
          </ac:spMkLst>
        </pc:spChg>
        <pc:spChg chg="add del">
          <ac:chgData name="Jessie Usagi" userId="9cd9acdb6ac7286c" providerId="LiveId" clId="{F5DEC654-8E9F-44F5-8520-460EEC429693}" dt="2019-08-22T01:45:20.068" v="4027"/>
          <ac:spMkLst>
            <pc:docMk/>
            <pc:sldMk cId="2561770822" sldId="278"/>
            <ac:spMk id="7" creationId="{82D5BEA5-82D0-44E3-8BC8-3B87435E2374}"/>
          </ac:spMkLst>
        </pc:spChg>
        <pc:spChg chg="add del mod">
          <ac:chgData name="Jessie Usagi" userId="9cd9acdb6ac7286c" providerId="LiveId" clId="{F5DEC654-8E9F-44F5-8520-460EEC429693}" dt="2019-08-22T01:46:29.790" v="4057"/>
          <ac:spMkLst>
            <pc:docMk/>
            <pc:sldMk cId="2561770822" sldId="278"/>
            <ac:spMk id="8" creationId="{4581344C-AB8D-4686-B72D-911BF02D14FD}"/>
          </ac:spMkLst>
        </pc:spChg>
        <pc:spChg chg="add del mod">
          <ac:chgData name="Jessie Usagi" userId="9cd9acdb6ac7286c" providerId="LiveId" clId="{F5DEC654-8E9F-44F5-8520-460EEC429693}" dt="2019-08-22T01:46:29.790" v="4057"/>
          <ac:spMkLst>
            <pc:docMk/>
            <pc:sldMk cId="2561770822" sldId="278"/>
            <ac:spMk id="9" creationId="{D5FA9541-0FA3-4811-96BD-CD31AE2F1208}"/>
          </ac:spMkLst>
        </pc:spChg>
        <pc:spChg chg="add del mod">
          <ac:chgData name="Jessie Usagi" userId="9cd9acdb6ac7286c" providerId="LiveId" clId="{F5DEC654-8E9F-44F5-8520-460EEC429693}" dt="2019-08-22T01:46:29.790" v="4057"/>
          <ac:spMkLst>
            <pc:docMk/>
            <pc:sldMk cId="2561770822" sldId="278"/>
            <ac:spMk id="10" creationId="{B4BD1E40-E8D3-4300-BB73-B8AF14F8CA15}"/>
          </ac:spMkLst>
        </pc:spChg>
        <pc:spChg chg="add del mod">
          <ac:chgData name="Jessie Usagi" userId="9cd9acdb6ac7286c" providerId="LiveId" clId="{F5DEC654-8E9F-44F5-8520-460EEC429693}" dt="2019-08-22T01:50:15.620" v="4194" actId="478"/>
          <ac:spMkLst>
            <pc:docMk/>
            <pc:sldMk cId="2561770822" sldId="278"/>
            <ac:spMk id="11" creationId="{CEA1D789-635D-45C3-B7DF-A2CB3FB9103A}"/>
          </ac:spMkLst>
        </pc:spChg>
        <pc:spChg chg="add del">
          <ac:chgData name="Jessie Usagi" userId="9cd9acdb6ac7286c" providerId="LiveId" clId="{F5DEC654-8E9F-44F5-8520-460EEC429693}" dt="2019-08-22T01:46:34.437" v="4059"/>
          <ac:spMkLst>
            <pc:docMk/>
            <pc:sldMk cId="2561770822" sldId="278"/>
            <ac:spMk id="12" creationId="{7DD346EC-CCED-4A59-8380-4E8C722B0D3D}"/>
          </ac:spMkLst>
        </pc:spChg>
        <pc:spChg chg="add mod">
          <ac:chgData name="Jessie Usagi" userId="9cd9acdb6ac7286c" providerId="LiveId" clId="{F5DEC654-8E9F-44F5-8520-460EEC429693}" dt="2019-08-22T01:46:42.144" v="4061" actId="571"/>
          <ac:spMkLst>
            <pc:docMk/>
            <pc:sldMk cId="2561770822" sldId="278"/>
            <ac:spMk id="13" creationId="{0BB66099-DDD1-4CCB-8792-0115FAAB3054}"/>
          </ac:spMkLst>
        </pc:spChg>
        <pc:spChg chg="add del mod">
          <ac:chgData name="Jessie Usagi" userId="9cd9acdb6ac7286c" providerId="LiveId" clId="{F5DEC654-8E9F-44F5-8520-460EEC429693}" dt="2019-08-22T01:50:07.297" v="4193" actId="478"/>
          <ac:spMkLst>
            <pc:docMk/>
            <pc:sldMk cId="2561770822" sldId="278"/>
            <ac:spMk id="14" creationId="{A8ADB169-0411-46D8-B055-EBD8CB1506D0}"/>
          </ac:spMkLst>
        </pc:spChg>
        <pc:spChg chg="add del">
          <ac:chgData name="Jessie Usagi" userId="9cd9acdb6ac7286c" providerId="LiveId" clId="{F5DEC654-8E9F-44F5-8520-460EEC429693}" dt="2019-08-22T01:49:02.354" v="4169"/>
          <ac:spMkLst>
            <pc:docMk/>
            <pc:sldMk cId="2561770822" sldId="278"/>
            <ac:spMk id="15" creationId="{C96DAB24-5F07-4899-B0E9-46E1D07C34A6}"/>
          </ac:spMkLst>
        </pc:spChg>
        <pc:spChg chg="add del">
          <ac:chgData name="Jessie Usagi" userId="9cd9acdb6ac7286c" providerId="LiveId" clId="{F5DEC654-8E9F-44F5-8520-460EEC429693}" dt="2019-08-22T01:49:24.169" v="4178"/>
          <ac:spMkLst>
            <pc:docMk/>
            <pc:sldMk cId="2561770822" sldId="278"/>
            <ac:spMk id="16" creationId="{ECA11D8E-1992-42EE-980E-6274BE5CF038}"/>
          </ac:spMkLst>
        </pc:spChg>
        <pc:spChg chg="add del mod">
          <ac:chgData name="Jessie Usagi" userId="9cd9acdb6ac7286c" providerId="LiveId" clId="{F5DEC654-8E9F-44F5-8520-460EEC429693}" dt="2019-09-04T22:28:54.138" v="12027"/>
          <ac:spMkLst>
            <pc:docMk/>
            <pc:sldMk cId="2561770822" sldId="278"/>
            <ac:spMk id="18" creationId="{BB133FCE-5E79-4BCC-BE1B-E74AB68FFB6D}"/>
          </ac:spMkLst>
        </pc:spChg>
        <pc:spChg chg="add del">
          <ac:chgData name="Jessie Usagi" userId="9cd9acdb6ac7286c" providerId="LiveId" clId="{F5DEC654-8E9F-44F5-8520-460EEC429693}" dt="2019-08-22T01:50:28.269" v="4196"/>
          <ac:spMkLst>
            <pc:docMk/>
            <pc:sldMk cId="2561770822" sldId="278"/>
            <ac:spMk id="19" creationId="{38496E85-7B5F-4267-B0BD-0B1D579255AB}"/>
          </ac:spMkLst>
        </pc:spChg>
        <pc:spChg chg="add del">
          <ac:chgData name="Jessie Usagi" userId="9cd9acdb6ac7286c" providerId="LiveId" clId="{F5DEC654-8E9F-44F5-8520-460EEC429693}" dt="2019-08-22T01:51:01.450" v="4219"/>
          <ac:spMkLst>
            <pc:docMk/>
            <pc:sldMk cId="2561770822" sldId="278"/>
            <ac:spMk id="20" creationId="{A4F1BBF7-D8D2-419E-A9E2-76A1C2702387}"/>
          </ac:spMkLst>
        </pc:spChg>
        <pc:spChg chg="add del">
          <ac:chgData name="Jessie Usagi" userId="9cd9acdb6ac7286c" providerId="LiveId" clId="{F5DEC654-8E9F-44F5-8520-460EEC429693}" dt="2019-08-22T01:51:24.842" v="4233"/>
          <ac:spMkLst>
            <pc:docMk/>
            <pc:sldMk cId="2561770822" sldId="278"/>
            <ac:spMk id="21" creationId="{8001E959-11D6-4CE3-B5AF-1742898F0541}"/>
          </ac:spMkLst>
        </pc:spChg>
      </pc:sldChg>
      <pc:sldChg chg="modSp add">
        <pc:chgData name="Jessie Usagi" userId="9cd9acdb6ac7286c" providerId="LiveId" clId="{F5DEC654-8E9F-44F5-8520-460EEC429693}" dt="2019-09-04T22:28:54.138" v="12027"/>
        <pc:sldMkLst>
          <pc:docMk/>
          <pc:sldMk cId="272980728" sldId="279"/>
        </pc:sldMkLst>
        <pc:spChg chg="mod">
          <ac:chgData name="Jessie Usagi" userId="9cd9acdb6ac7286c" providerId="LiveId" clId="{F5DEC654-8E9F-44F5-8520-460EEC429693}" dt="2019-08-22T01:58:09.071" v="4402" actId="20577"/>
          <ac:spMkLst>
            <pc:docMk/>
            <pc:sldMk cId="272980728" sldId="279"/>
            <ac:spMk id="2" creationId="{0A4B66D8-370D-4F13-951E-2C0F461045EB}"/>
          </ac:spMkLst>
        </pc:spChg>
        <pc:spChg chg="mod">
          <ac:chgData name="Jessie Usagi" userId="9cd9acdb6ac7286c" providerId="LiveId" clId="{F5DEC654-8E9F-44F5-8520-460EEC429693}" dt="2019-09-04T22:28:54.138" v="12027"/>
          <ac:spMkLst>
            <pc:docMk/>
            <pc:sldMk cId="272980728" sldId="279"/>
            <ac:spMk id="3" creationId="{BF3AEB94-5DAD-4509-869F-7E9B74DEAEB9}"/>
          </ac:spMkLst>
        </pc:spChg>
      </pc:sldChg>
      <pc:sldChg chg="addSp modSp add">
        <pc:chgData name="Jessie Usagi" userId="9cd9acdb6ac7286c" providerId="LiveId" clId="{F5DEC654-8E9F-44F5-8520-460EEC429693}" dt="2019-08-22T05:34:25.322" v="11262" actId="113"/>
        <pc:sldMkLst>
          <pc:docMk/>
          <pc:sldMk cId="2143692612" sldId="280"/>
        </pc:sldMkLst>
        <pc:spChg chg="mod">
          <ac:chgData name="Jessie Usagi" userId="9cd9acdb6ac7286c" providerId="LiveId" clId="{F5DEC654-8E9F-44F5-8520-460EEC429693}" dt="2019-08-22T02:10:50.555" v="4835" actId="20577"/>
          <ac:spMkLst>
            <pc:docMk/>
            <pc:sldMk cId="2143692612" sldId="280"/>
            <ac:spMk id="2" creationId="{AE4A638A-FA8D-4B6F-903C-42BB578371FD}"/>
          </ac:spMkLst>
        </pc:spChg>
        <pc:spChg chg="mod">
          <ac:chgData name="Jessie Usagi" userId="9cd9acdb6ac7286c" providerId="LiveId" clId="{F5DEC654-8E9F-44F5-8520-460EEC429693}" dt="2019-08-22T05:34:25.322" v="11262" actId="113"/>
          <ac:spMkLst>
            <pc:docMk/>
            <pc:sldMk cId="2143692612" sldId="280"/>
            <ac:spMk id="3" creationId="{566922E4-8F22-4E57-B44A-6CFBECC844E4}"/>
          </ac:spMkLst>
        </pc:spChg>
        <pc:spChg chg="add mod">
          <ac:chgData name="Jessie Usagi" userId="9cd9acdb6ac7286c" providerId="LiveId" clId="{F5DEC654-8E9F-44F5-8520-460EEC429693}" dt="2019-08-22T05:34:19.940" v="11260" actId="114"/>
          <ac:spMkLst>
            <pc:docMk/>
            <pc:sldMk cId="2143692612" sldId="280"/>
            <ac:spMk id="4" creationId="{E49C7534-8157-4253-8661-66E66471DE9B}"/>
          </ac:spMkLst>
        </pc:spChg>
      </pc:sldChg>
      <pc:sldChg chg="delSp modSp add">
        <pc:chgData name="Jessie Usagi" userId="9cd9acdb6ac7286c" providerId="LiveId" clId="{F5DEC654-8E9F-44F5-8520-460EEC429693}" dt="2019-09-04T22:28:54.138" v="12027"/>
        <pc:sldMkLst>
          <pc:docMk/>
          <pc:sldMk cId="2097141330" sldId="281"/>
        </pc:sldMkLst>
        <pc:spChg chg="mod">
          <ac:chgData name="Jessie Usagi" userId="9cd9acdb6ac7286c" providerId="LiveId" clId="{F5DEC654-8E9F-44F5-8520-460EEC429693}" dt="2019-08-22T02:15:06.433" v="5271" actId="20577"/>
          <ac:spMkLst>
            <pc:docMk/>
            <pc:sldMk cId="2097141330" sldId="281"/>
            <ac:spMk id="2" creationId="{89249F81-D4CD-4897-B1DC-E1B9E50E3656}"/>
          </ac:spMkLst>
        </pc:spChg>
        <pc:spChg chg="mod">
          <ac:chgData name="Jessie Usagi" userId="9cd9acdb6ac7286c" providerId="LiveId" clId="{F5DEC654-8E9F-44F5-8520-460EEC429693}" dt="2019-09-04T22:28:54.138" v="12027"/>
          <ac:spMkLst>
            <pc:docMk/>
            <pc:sldMk cId="2097141330" sldId="281"/>
            <ac:spMk id="3" creationId="{BE673959-277A-441C-86DA-3CF5D7846ABB}"/>
          </ac:spMkLst>
        </pc:spChg>
        <pc:spChg chg="del">
          <ac:chgData name="Jessie Usagi" userId="9cd9acdb6ac7286c" providerId="LiveId" clId="{F5DEC654-8E9F-44F5-8520-460EEC429693}" dt="2019-08-22T02:17:09.702" v="5569"/>
          <ac:spMkLst>
            <pc:docMk/>
            <pc:sldMk cId="2097141330" sldId="281"/>
            <ac:spMk id="4" creationId="{E15C7A5A-5960-4319-BE49-4463FAD7BA97}"/>
          </ac:spMkLst>
        </pc:spChg>
      </pc:sldChg>
      <pc:sldChg chg="modSp add">
        <pc:chgData name="Jessie Usagi" userId="9cd9acdb6ac7286c" providerId="LiveId" clId="{F5DEC654-8E9F-44F5-8520-460EEC429693}" dt="2019-09-04T22:28:54.138" v="12027"/>
        <pc:sldMkLst>
          <pc:docMk/>
          <pc:sldMk cId="2141807242" sldId="282"/>
        </pc:sldMkLst>
        <pc:spChg chg="mod">
          <ac:chgData name="Jessie Usagi" userId="9cd9acdb6ac7286c" providerId="LiveId" clId="{F5DEC654-8E9F-44F5-8520-460EEC429693}" dt="2019-08-22T02:19:00.679" v="5745" actId="20577"/>
          <ac:spMkLst>
            <pc:docMk/>
            <pc:sldMk cId="2141807242" sldId="282"/>
            <ac:spMk id="2" creationId="{518D2231-051D-43E1-A3B4-8D0E1A4C8853}"/>
          </ac:spMkLst>
        </pc:spChg>
        <pc:spChg chg="mod">
          <ac:chgData name="Jessie Usagi" userId="9cd9acdb6ac7286c" providerId="LiveId" clId="{F5DEC654-8E9F-44F5-8520-460EEC429693}" dt="2019-09-04T22:28:54.138" v="12027"/>
          <ac:spMkLst>
            <pc:docMk/>
            <pc:sldMk cId="2141807242" sldId="282"/>
            <ac:spMk id="3" creationId="{38E17631-916C-4FA4-BDAA-51ECBFD46D0C}"/>
          </ac:spMkLst>
        </pc:spChg>
      </pc:sldChg>
      <pc:sldChg chg="modSp add">
        <pc:chgData name="Jessie Usagi" userId="9cd9acdb6ac7286c" providerId="LiveId" clId="{F5DEC654-8E9F-44F5-8520-460EEC429693}" dt="2019-09-04T22:28:54.138" v="12027"/>
        <pc:sldMkLst>
          <pc:docMk/>
          <pc:sldMk cId="3381134473" sldId="283"/>
        </pc:sldMkLst>
        <pc:spChg chg="mod">
          <ac:chgData name="Jessie Usagi" userId="9cd9acdb6ac7286c" providerId="LiveId" clId="{F5DEC654-8E9F-44F5-8520-460EEC429693}" dt="2019-08-22T02:26:29.573" v="5909" actId="20577"/>
          <ac:spMkLst>
            <pc:docMk/>
            <pc:sldMk cId="3381134473" sldId="283"/>
            <ac:spMk id="2" creationId="{6480C6AA-EEBB-41CF-8361-6B3F840E49F2}"/>
          </ac:spMkLst>
        </pc:spChg>
        <pc:spChg chg="mod">
          <ac:chgData name="Jessie Usagi" userId="9cd9acdb6ac7286c" providerId="LiveId" clId="{F5DEC654-8E9F-44F5-8520-460EEC429693}" dt="2019-09-04T22:28:54.138" v="12027"/>
          <ac:spMkLst>
            <pc:docMk/>
            <pc:sldMk cId="3381134473" sldId="283"/>
            <ac:spMk id="3" creationId="{B43EA549-796B-49F9-93F8-F08962DF7F7B}"/>
          </ac:spMkLst>
        </pc:spChg>
      </pc:sldChg>
      <pc:sldChg chg="modSp add">
        <pc:chgData name="Jessie Usagi" userId="9cd9acdb6ac7286c" providerId="LiveId" clId="{F5DEC654-8E9F-44F5-8520-460EEC429693}" dt="2019-08-22T05:38:12.857" v="11415" actId="113"/>
        <pc:sldMkLst>
          <pc:docMk/>
          <pc:sldMk cId="2108233334" sldId="284"/>
        </pc:sldMkLst>
        <pc:spChg chg="mod">
          <ac:chgData name="Jessie Usagi" userId="9cd9acdb6ac7286c" providerId="LiveId" clId="{F5DEC654-8E9F-44F5-8520-460EEC429693}" dt="2019-08-22T02:35:56.527" v="6351" actId="20577"/>
          <ac:spMkLst>
            <pc:docMk/>
            <pc:sldMk cId="2108233334" sldId="284"/>
            <ac:spMk id="2" creationId="{1F51DDBD-3247-4051-ABCF-C72E03FF96F3}"/>
          </ac:spMkLst>
        </pc:spChg>
        <pc:spChg chg="mod">
          <ac:chgData name="Jessie Usagi" userId="9cd9acdb6ac7286c" providerId="LiveId" clId="{F5DEC654-8E9F-44F5-8520-460EEC429693}" dt="2019-08-22T05:38:12.857" v="11415" actId="113"/>
          <ac:spMkLst>
            <pc:docMk/>
            <pc:sldMk cId="2108233334" sldId="284"/>
            <ac:spMk id="3" creationId="{6B22191D-7476-4BC9-822E-B23F81187E08}"/>
          </ac:spMkLst>
        </pc:spChg>
      </pc:sldChg>
      <pc:sldChg chg="addSp delSp modSp add">
        <pc:chgData name="Jessie Usagi" userId="9cd9acdb6ac7286c" providerId="LiveId" clId="{F5DEC654-8E9F-44F5-8520-460EEC429693}" dt="2019-08-22T05:45:56.489" v="11637" actId="113"/>
        <pc:sldMkLst>
          <pc:docMk/>
          <pc:sldMk cId="458840237" sldId="285"/>
        </pc:sldMkLst>
        <pc:spChg chg="mod">
          <ac:chgData name="Jessie Usagi" userId="9cd9acdb6ac7286c" providerId="LiveId" clId="{F5DEC654-8E9F-44F5-8520-460EEC429693}" dt="2019-08-22T02:38:59.533" v="6565" actId="20577"/>
          <ac:spMkLst>
            <pc:docMk/>
            <pc:sldMk cId="458840237" sldId="285"/>
            <ac:spMk id="2" creationId="{15037F96-D594-48B7-98F5-F9E4CBA9ED9C}"/>
          </ac:spMkLst>
        </pc:spChg>
        <pc:spChg chg="mod">
          <ac:chgData name="Jessie Usagi" userId="9cd9acdb6ac7286c" providerId="LiveId" clId="{F5DEC654-8E9F-44F5-8520-460EEC429693}" dt="2019-08-22T05:45:56.489" v="11637" actId="113"/>
          <ac:spMkLst>
            <pc:docMk/>
            <pc:sldMk cId="458840237" sldId="285"/>
            <ac:spMk id="3" creationId="{65211869-45C4-4820-9264-7373EF281080}"/>
          </ac:spMkLst>
        </pc:spChg>
        <pc:spChg chg="add del mod">
          <ac:chgData name="Jessie Usagi" userId="9cd9acdb6ac7286c" providerId="LiveId" clId="{F5DEC654-8E9F-44F5-8520-460EEC429693}" dt="2019-08-22T03:17:06.194" v="7386"/>
          <ac:spMkLst>
            <pc:docMk/>
            <pc:sldMk cId="458840237" sldId="285"/>
            <ac:spMk id="4" creationId="{34C6628C-3947-4C74-ACE5-A24809BF18E6}"/>
          </ac:spMkLst>
        </pc:spChg>
      </pc:sldChg>
      <pc:sldChg chg="modSp add">
        <pc:chgData name="Jessie Usagi" userId="9cd9acdb6ac7286c" providerId="LiveId" clId="{F5DEC654-8E9F-44F5-8520-460EEC429693}" dt="2019-09-04T22:28:54.138" v="12027"/>
        <pc:sldMkLst>
          <pc:docMk/>
          <pc:sldMk cId="812777310" sldId="286"/>
        </pc:sldMkLst>
        <pc:spChg chg="mod">
          <ac:chgData name="Jessie Usagi" userId="9cd9acdb6ac7286c" providerId="LiveId" clId="{F5DEC654-8E9F-44F5-8520-460EEC429693}" dt="2019-08-22T02:41:03.715" v="6773" actId="20577"/>
          <ac:spMkLst>
            <pc:docMk/>
            <pc:sldMk cId="812777310" sldId="286"/>
            <ac:spMk id="2" creationId="{BADD8260-B0BB-44C9-9CB5-D31BD903A38B}"/>
          </ac:spMkLst>
        </pc:spChg>
        <pc:spChg chg="mod">
          <ac:chgData name="Jessie Usagi" userId="9cd9acdb6ac7286c" providerId="LiveId" clId="{F5DEC654-8E9F-44F5-8520-460EEC429693}" dt="2019-09-04T22:28:54.138" v="12027"/>
          <ac:spMkLst>
            <pc:docMk/>
            <pc:sldMk cId="812777310" sldId="286"/>
            <ac:spMk id="3" creationId="{C6E5F1EF-BCF8-496B-8CC6-CB7FBA894FEA}"/>
          </ac:spMkLst>
        </pc:spChg>
      </pc:sldChg>
      <pc:sldChg chg="modSp add ord">
        <pc:chgData name="Jessie Usagi" userId="9cd9acdb6ac7286c" providerId="LiveId" clId="{F5DEC654-8E9F-44F5-8520-460EEC429693}" dt="2019-09-04T22:28:54.138" v="12027"/>
        <pc:sldMkLst>
          <pc:docMk/>
          <pc:sldMk cId="2730699553" sldId="287"/>
        </pc:sldMkLst>
        <pc:spChg chg="mod">
          <ac:chgData name="Jessie Usagi" userId="9cd9acdb6ac7286c" providerId="LiveId" clId="{F5DEC654-8E9F-44F5-8520-460EEC429693}" dt="2019-08-22T02:55:08.777" v="7123" actId="20577"/>
          <ac:spMkLst>
            <pc:docMk/>
            <pc:sldMk cId="2730699553" sldId="287"/>
            <ac:spMk id="2" creationId="{4F150E68-17EE-4A86-8ADA-4FAE80285F9A}"/>
          </ac:spMkLst>
        </pc:spChg>
        <pc:spChg chg="mod">
          <ac:chgData name="Jessie Usagi" userId="9cd9acdb6ac7286c" providerId="LiveId" clId="{F5DEC654-8E9F-44F5-8520-460EEC429693}" dt="2019-09-04T22:28:54.138" v="12027"/>
          <ac:spMkLst>
            <pc:docMk/>
            <pc:sldMk cId="2730699553" sldId="287"/>
            <ac:spMk id="3" creationId="{9FD1E50F-8516-4737-B97E-46A498163A1A}"/>
          </ac:spMkLst>
        </pc:spChg>
      </pc:sldChg>
      <pc:sldChg chg="addSp delSp modSp add">
        <pc:chgData name="Jessie Usagi" userId="9cd9acdb6ac7286c" providerId="LiveId" clId="{F5DEC654-8E9F-44F5-8520-460EEC429693}" dt="2019-08-22T05:59:41.949" v="11763" actId="20577"/>
        <pc:sldMkLst>
          <pc:docMk/>
          <pc:sldMk cId="3332999387" sldId="288"/>
        </pc:sldMkLst>
        <pc:spChg chg="mod">
          <ac:chgData name="Jessie Usagi" userId="9cd9acdb6ac7286c" providerId="LiveId" clId="{F5DEC654-8E9F-44F5-8520-460EEC429693}" dt="2019-08-22T03:47:33.641" v="8514" actId="20577"/>
          <ac:spMkLst>
            <pc:docMk/>
            <pc:sldMk cId="3332999387" sldId="288"/>
            <ac:spMk id="2" creationId="{B387E7AD-768B-43CF-8813-8E3491D43791}"/>
          </ac:spMkLst>
        </pc:spChg>
        <pc:spChg chg="mod">
          <ac:chgData name="Jessie Usagi" userId="9cd9acdb6ac7286c" providerId="LiveId" clId="{F5DEC654-8E9F-44F5-8520-460EEC429693}" dt="2019-08-22T05:59:41.949" v="11763" actId="20577"/>
          <ac:spMkLst>
            <pc:docMk/>
            <pc:sldMk cId="3332999387" sldId="288"/>
            <ac:spMk id="3" creationId="{BEA50531-C53A-4E1B-95CF-FBC97860C9B8}"/>
          </ac:spMkLst>
        </pc:spChg>
        <pc:spChg chg="add del mod">
          <ac:chgData name="Jessie Usagi" userId="9cd9acdb6ac7286c" providerId="LiveId" clId="{F5DEC654-8E9F-44F5-8520-460EEC429693}" dt="2019-08-22T04:07:00.484" v="8516" actId="478"/>
          <ac:spMkLst>
            <pc:docMk/>
            <pc:sldMk cId="3332999387" sldId="288"/>
            <ac:spMk id="4" creationId="{34BACAF0-397D-4592-8757-0B4902C5BC90}"/>
          </ac:spMkLst>
        </pc:spChg>
        <pc:spChg chg="add del">
          <ac:chgData name="Jessie Usagi" userId="9cd9acdb6ac7286c" providerId="LiveId" clId="{F5DEC654-8E9F-44F5-8520-460EEC429693}" dt="2019-08-22T04:33:21.435" v="10146"/>
          <ac:spMkLst>
            <pc:docMk/>
            <pc:sldMk cId="3332999387" sldId="288"/>
            <ac:spMk id="5" creationId="{6BDC5DC3-5497-425A-B4E8-B5C6773FFF3B}"/>
          </ac:spMkLst>
        </pc:spChg>
        <pc:graphicFrameChg chg="add mod modGraphic">
          <ac:chgData name="Jessie Usagi" userId="9cd9acdb6ac7286c" providerId="LiveId" clId="{F5DEC654-8E9F-44F5-8520-460EEC429693}" dt="2019-08-22T04:42:58.487" v="10755" actId="14100"/>
          <ac:graphicFrameMkLst>
            <pc:docMk/>
            <pc:sldMk cId="3332999387" sldId="288"/>
            <ac:graphicFrameMk id="6" creationId="{200A66F9-4274-42AC-B627-992729387E0E}"/>
          </ac:graphicFrameMkLst>
        </pc:graphicFrameChg>
      </pc:sldChg>
      <pc:sldChg chg="modSp add">
        <pc:chgData name="Jessie Usagi" userId="9cd9acdb6ac7286c" providerId="LiveId" clId="{F5DEC654-8E9F-44F5-8520-460EEC429693}" dt="2019-08-22T05:39:46.905" v="11539" actId="20577"/>
        <pc:sldMkLst>
          <pc:docMk/>
          <pc:sldMk cId="1120662028" sldId="290"/>
        </pc:sldMkLst>
        <pc:spChg chg="mod">
          <ac:chgData name="Jessie Usagi" userId="9cd9acdb6ac7286c" providerId="LiveId" clId="{F5DEC654-8E9F-44F5-8520-460EEC429693}" dt="2019-08-22T03:47:16.427" v="8497" actId="20577"/>
          <ac:spMkLst>
            <pc:docMk/>
            <pc:sldMk cId="1120662028" sldId="290"/>
            <ac:spMk id="2" creationId="{0D5EF528-A5C2-4E28-8C7E-8675C7DF65DC}"/>
          </ac:spMkLst>
        </pc:spChg>
        <pc:spChg chg="mod">
          <ac:chgData name="Jessie Usagi" userId="9cd9acdb6ac7286c" providerId="LiveId" clId="{F5DEC654-8E9F-44F5-8520-460EEC429693}" dt="2019-08-22T05:39:46.905" v="11539" actId="20577"/>
          <ac:spMkLst>
            <pc:docMk/>
            <pc:sldMk cId="1120662028" sldId="290"/>
            <ac:spMk id="3" creationId="{555FAC86-2E26-478F-B0F8-33768591A029}"/>
          </ac:spMkLst>
        </pc:spChg>
      </pc:sldChg>
      <pc:sldChg chg="addSp delSp modSp add">
        <pc:chgData name="Jessie Usagi" userId="9cd9acdb6ac7286c" providerId="LiveId" clId="{F5DEC654-8E9F-44F5-8520-460EEC429693}" dt="2019-08-22T05:40:36.429" v="11543" actId="114"/>
        <pc:sldMkLst>
          <pc:docMk/>
          <pc:sldMk cId="3271080868" sldId="293"/>
        </pc:sldMkLst>
        <pc:spChg chg="mod">
          <ac:chgData name="Jessie Usagi" userId="9cd9acdb6ac7286c" providerId="LiveId" clId="{F5DEC654-8E9F-44F5-8520-460EEC429693}" dt="2019-08-22T04:31:36.460" v="10091" actId="20577"/>
          <ac:spMkLst>
            <pc:docMk/>
            <pc:sldMk cId="3271080868" sldId="293"/>
            <ac:spMk id="2" creationId="{16A51C21-819B-4E55-97E7-FF7CC094D9A2}"/>
          </ac:spMkLst>
        </pc:spChg>
        <pc:spChg chg="del">
          <ac:chgData name="Jessie Usagi" userId="9cd9acdb6ac7286c" providerId="LiveId" clId="{F5DEC654-8E9F-44F5-8520-460EEC429693}" dt="2019-08-22T04:19:12.689" v="9137" actId="478"/>
          <ac:spMkLst>
            <pc:docMk/>
            <pc:sldMk cId="3271080868" sldId="293"/>
            <ac:spMk id="3" creationId="{F1CAB8FA-4C2B-4EAA-B41E-E03C771BA269}"/>
          </ac:spMkLst>
        </pc:spChg>
        <pc:spChg chg="del">
          <ac:chgData name="Jessie Usagi" userId="9cd9acdb6ac7286c" providerId="LiveId" clId="{F5DEC654-8E9F-44F5-8520-460EEC429693}" dt="2019-08-22T04:19:12.689" v="9137" actId="478"/>
          <ac:spMkLst>
            <pc:docMk/>
            <pc:sldMk cId="3271080868" sldId="293"/>
            <ac:spMk id="4" creationId="{06EB7626-FC58-4B2A-8C29-90D0457BB116}"/>
          </ac:spMkLst>
        </pc:spChg>
        <pc:spChg chg="add del mod">
          <ac:chgData name="Jessie Usagi" userId="9cd9acdb6ac7286c" providerId="LiveId" clId="{F5DEC654-8E9F-44F5-8520-460EEC429693}" dt="2019-08-22T04:20:08.809" v="9148" actId="478"/>
          <ac:spMkLst>
            <pc:docMk/>
            <pc:sldMk cId="3271080868" sldId="293"/>
            <ac:spMk id="6" creationId="{FA585209-133D-4902-837A-EC0A4E62993E}"/>
          </ac:spMkLst>
        </pc:spChg>
        <pc:spChg chg="add mod">
          <ac:chgData name="Jessie Usagi" userId="9cd9acdb6ac7286c" providerId="LiveId" clId="{F5DEC654-8E9F-44F5-8520-460EEC429693}" dt="2019-08-22T05:40:36.429" v="11543" actId="114"/>
          <ac:spMkLst>
            <pc:docMk/>
            <pc:sldMk cId="3271080868" sldId="293"/>
            <ac:spMk id="7" creationId="{C0BE9D01-2572-4B92-87EB-5F2FA3F2C3B5}"/>
          </ac:spMkLst>
        </pc:spChg>
        <pc:graphicFrameChg chg="add mod modGraphic">
          <ac:chgData name="Jessie Usagi" userId="9cd9acdb6ac7286c" providerId="LiveId" clId="{F5DEC654-8E9F-44F5-8520-460EEC429693}" dt="2019-08-22T04:24:53.518" v="9660" actId="1076"/>
          <ac:graphicFrameMkLst>
            <pc:docMk/>
            <pc:sldMk cId="3271080868" sldId="293"/>
            <ac:graphicFrameMk id="5" creationId="{9E576C00-2F30-4246-B5F8-9E35095F15A3}"/>
          </ac:graphicFrameMkLst>
        </pc:graphicFrameChg>
      </pc:sldChg>
      <pc:sldChg chg="addSp modSp add">
        <pc:chgData name="Jessie Usagi" userId="9cd9acdb6ac7286c" providerId="LiveId" clId="{F5DEC654-8E9F-44F5-8520-460EEC429693}" dt="2019-08-22T05:41:26.279" v="11554" actId="113"/>
        <pc:sldMkLst>
          <pc:docMk/>
          <pc:sldMk cId="1302672297" sldId="294"/>
        </pc:sldMkLst>
        <pc:spChg chg="mod">
          <ac:chgData name="Jessie Usagi" userId="9cd9acdb6ac7286c" providerId="LiveId" clId="{F5DEC654-8E9F-44F5-8520-460EEC429693}" dt="2019-08-22T04:31:39.099" v="10094" actId="20577"/>
          <ac:spMkLst>
            <pc:docMk/>
            <pc:sldMk cId="1302672297" sldId="294"/>
            <ac:spMk id="2" creationId="{5E27E0D9-A954-4A81-B945-ABA7189CDA0E}"/>
          </ac:spMkLst>
        </pc:spChg>
        <pc:spChg chg="mod">
          <ac:chgData name="Jessie Usagi" userId="9cd9acdb6ac7286c" providerId="LiveId" clId="{F5DEC654-8E9F-44F5-8520-460EEC429693}" dt="2019-08-22T05:41:26.279" v="11554" actId="113"/>
          <ac:spMkLst>
            <pc:docMk/>
            <pc:sldMk cId="1302672297" sldId="294"/>
            <ac:spMk id="3" creationId="{F249BFE4-18A9-4B30-9B89-63578E7C95B6}"/>
          </ac:spMkLst>
        </pc:spChg>
        <pc:graphicFrameChg chg="add mod modGraphic">
          <ac:chgData name="Jessie Usagi" userId="9cd9acdb6ac7286c" providerId="LiveId" clId="{F5DEC654-8E9F-44F5-8520-460EEC429693}" dt="2019-08-22T04:30:58.942" v="10054" actId="113"/>
          <ac:graphicFrameMkLst>
            <pc:docMk/>
            <pc:sldMk cId="1302672297" sldId="294"/>
            <ac:graphicFrameMk id="4" creationId="{5609228D-5FD6-42E1-BE2D-C6045E7E0F71}"/>
          </ac:graphicFrameMkLst>
        </pc:graphicFrameChg>
      </pc:sldChg>
      <pc:sldChg chg="addSp modSp add">
        <pc:chgData name="Jessie Usagi" userId="9cd9acdb6ac7286c" providerId="LiveId" clId="{F5DEC654-8E9F-44F5-8520-460EEC429693}" dt="2019-08-22T05:42:16.518" v="11565" actId="113"/>
        <pc:sldMkLst>
          <pc:docMk/>
          <pc:sldMk cId="3768218021" sldId="295"/>
        </pc:sldMkLst>
        <pc:spChg chg="mod">
          <ac:chgData name="Jessie Usagi" userId="9cd9acdb6ac7286c" providerId="LiveId" clId="{F5DEC654-8E9F-44F5-8520-460EEC429693}" dt="2019-08-22T04:31:42.020" v="10096" actId="20577"/>
          <ac:spMkLst>
            <pc:docMk/>
            <pc:sldMk cId="3768218021" sldId="295"/>
            <ac:spMk id="2" creationId="{8A8D2A95-CE21-45E4-9BEB-8B99EC89BE58}"/>
          </ac:spMkLst>
        </pc:spChg>
        <pc:spChg chg="mod">
          <ac:chgData name="Jessie Usagi" userId="9cd9acdb6ac7286c" providerId="LiveId" clId="{F5DEC654-8E9F-44F5-8520-460EEC429693}" dt="2019-08-22T05:42:16.518" v="11565" actId="113"/>
          <ac:spMkLst>
            <pc:docMk/>
            <pc:sldMk cId="3768218021" sldId="295"/>
            <ac:spMk id="3" creationId="{EB1F39E3-8E30-4609-9322-F0B3CE0B3E24}"/>
          </ac:spMkLst>
        </pc:spChg>
        <pc:graphicFrameChg chg="add mod modGraphic">
          <ac:chgData name="Jessie Usagi" userId="9cd9acdb6ac7286c" providerId="LiveId" clId="{F5DEC654-8E9F-44F5-8520-460EEC429693}" dt="2019-08-22T04:32:08.987" v="10105" actId="20577"/>
          <ac:graphicFrameMkLst>
            <pc:docMk/>
            <pc:sldMk cId="3768218021" sldId="295"/>
            <ac:graphicFrameMk id="4" creationId="{812BAFCF-96B5-49E8-B798-25D2A5678E8F}"/>
          </ac:graphicFrameMkLst>
        </pc:graphicFrameChg>
      </pc:sldChg>
      <pc:sldChg chg="modSp add">
        <pc:chgData name="Jessie Usagi" userId="9cd9acdb6ac7286c" providerId="LiveId" clId="{F5DEC654-8E9F-44F5-8520-460EEC429693}" dt="2019-08-22T05:44:37.316" v="11605" actId="20577"/>
        <pc:sldMkLst>
          <pc:docMk/>
          <pc:sldMk cId="3387017494" sldId="296"/>
        </pc:sldMkLst>
        <pc:spChg chg="mod">
          <ac:chgData name="Jessie Usagi" userId="9cd9acdb6ac7286c" providerId="LiveId" clId="{F5DEC654-8E9F-44F5-8520-460EEC429693}" dt="2019-08-22T04:43:36.740" v="10790" actId="20577"/>
          <ac:spMkLst>
            <pc:docMk/>
            <pc:sldMk cId="3387017494" sldId="296"/>
            <ac:spMk id="2" creationId="{4CC4C88C-C1C7-45CB-9B92-433D957F7D07}"/>
          </ac:spMkLst>
        </pc:spChg>
        <pc:spChg chg="mod">
          <ac:chgData name="Jessie Usagi" userId="9cd9acdb6ac7286c" providerId="LiveId" clId="{F5DEC654-8E9F-44F5-8520-460EEC429693}" dt="2019-08-22T05:44:37.316" v="11605" actId="20577"/>
          <ac:spMkLst>
            <pc:docMk/>
            <pc:sldMk cId="3387017494" sldId="296"/>
            <ac:spMk id="3" creationId="{F092407A-BC39-4682-84C2-50947EFB44DE}"/>
          </ac:spMkLst>
        </pc:spChg>
      </pc:sldChg>
      <pc:sldChg chg="modSp add">
        <pc:chgData name="Jessie Usagi" userId="9cd9acdb6ac7286c" providerId="LiveId" clId="{F5DEC654-8E9F-44F5-8520-460EEC429693}" dt="2019-08-22T05:53:23.722" v="11741" actId="20577"/>
        <pc:sldMkLst>
          <pc:docMk/>
          <pc:sldMk cId="465687888" sldId="297"/>
        </pc:sldMkLst>
        <pc:spChg chg="mod">
          <ac:chgData name="Jessie Usagi" userId="9cd9acdb6ac7286c" providerId="LiveId" clId="{F5DEC654-8E9F-44F5-8520-460EEC429693}" dt="2019-08-22T05:52:53.482" v="11651" actId="20577"/>
          <ac:spMkLst>
            <pc:docMk/>
            <pc:sldMk cId="465687888" sldId="297"/>
            <ac:spMk id="2" creationId="{237185C2-05A0-43C0-B18A-F768BC979A27}"/>
          </ac:spMkLst>
        </pc:spChg>
        <pc:spChg chg="mod">
          <ac:chgData name="Jessie Usagi" userId="9cd9acdb6ac7286c" providerId="LiveId" clId="{F5DEC654-8E9F-44F5-8520-460EEC429693}" dt="2019-08-22T05:53:23.722" v="11741" actId="20577"/>
          <ac:spMkLst>
            <pc:docMk/>
            <pc:sldMk cId="465687888" sldId="297"/>
            <ac:spMk id="3" creationId="{E675790D-C301-4340-8E82-F06BF49A5FE7}"/>
          </ac:spMkLst>
        </pc:spChg>
      </pc:sldChg>
      <pc:sldChg chg="modSp add">
        <pc:chgData name="Jessie Usagi" userId="9cd9acdb6ac7286c" providerId="LiveId" clId="{F5DEC654-8E9F-44F5-8520-460EEC429693}" dt="2019-08-22T09:52:48.464" v="11997" actId="20577"/>
        <pc:sldMkLst>
          <pc:docMk/>
          <pc:sldMk cId="681581178" sldId="298"/>
        </pc:sldMkLst>
        <pc:spChg chg="mod">
          <ac:chgData name="Jessie Usagi" userId="9cd9acdb6ac7286c" providerId="LiveId" clId="{F5DEC654-8E9F-44F5-8520-460EEC429693}" dt="2019-08-22T09:52:00.382" v="11781" actId="5793"/>
          <ac:spMkLst>
            <pc:docMk/>
            <pc:sldMk cId="681581178" sldId="298"/>
            <ac:spMk id="2" creationId="{8ECF085B-4F8C-41F8-BDBB-8DF4CADC69F6}"/>
          </ac:spMkLst>
        </pc:spChg>
        <pc:spChg chg="mod">
          <ac:chgData name="Jessie Usagi" userId="9cd9acdb6ac7286c" providerId="LiveId" clId="{F5DEC654-8E9F-44F5-8520-460EEC429693}" dt="2019-08-22T09:52:48.464" v="11997" actId="20577"/>
          <ac:spMkLst>
            <pc:docMk/>
            <pc:sldMk cId="681581178" sldId="298"/>
            <ac:spMk id="3" creationId="{EBD79C05-F804-4D04-AD53-A20489DBF796}"/>
          </ac:spMkLst>
        </pc:spChg>
      </pc:sldChg>
    </pc:docChg>
  </pc:docChgLst>
  <pc:docChgLst>
    <pc:chgData name="Jessie Usagi" userId="9cd9acdb6ac7286c" providerId="LiveId" clId="{3CA880C4-D3B4-4A26-8F5C-302537D5A64D}"/>
    <pc:docChg chg="undo custSel addSld delSld modSld sldOrd">
      <pc:chgData name="Jessie Usagi" userId="9cd9acdb6ac7286c" providerId="LiveId" clId="{3CA880C4-D3B4-4A26-8F5C-302537D5A64D}" dt="2020-01-21T20:53:48.389" v="4016" actId="20577"/>
      <pc:docMkLst>
        <pc:docMk/>
      </pc:docMkLst>
      <pc:sldChg chg="modSp modNotesTx">
        <pc:chgData name="Jessie Usagi" userId="9cd9acdb6ac7286c" providerId="LiveId" clId="{3CA880C4-D3B4-4A26-8F5C-302537D5A64D}" dt="2020-01-21T19:31:39.729" v="505" actId="20577"/>
        <pc:sldMkLst>
          <pc:docMk/>
          <pc:sldMk cId="3328120091" sldId="256"/>
        </pc:sldMkLst>
        <pc:spChg chg="mod">
          <ac:chgData name="Jessie Usagi" userId="9cd9acdb6ac7286c" providerId="LiveId" clId="{3CA880C4-D3B4-4A26-8F5C-302537D5A64D}" dt="2020-01-21T19:12:25.468" v="5" actId="20577"/>
          <ac:spMkLst>
            <pc:docMk/>
            <pc:sldMk cId="3328120091" sldId="256"/>
            <ac:spMk id="3" creationId="{63CFF459-B25B-4C8D-BED4-90B9C358ADAF}"/>
          </ac:spMkLst>
        </pc:spChg>
      </pc:sldChg>
      <pc:sldChg chg="modSp">
        <pc:chgData name="Jessie Usagi" userId="9cd9acdb6ac7286c" providerId="LiveId" clId="{3CA880C4-D3B4-4A26-8F5C-302537D5A64D}" dt="2020-01-21T19:32:20.006" v="527" actId="20577"/>
        <pc:sldMkLst>
          <pc:docMk/>
          <pc:sldMk cId="1042409334" sldId="257"/>
        </pc:sldMkLst>
        <pc:spChg chg="mod">
          <ac:chgData name="Jessie Usagi" userId="9cd9acdb6ac7286c" providerId="LiveId" clId="{3CA880C4-D3B4-4A26-8F5C-302537D5A64D}" dt="2020-01-21T19:32:20.006" v="527" actId="20577"/>
          <ac:spMkLst>
            <pc:docMk/>
            <pc:sldMk cId="1042409334" sldId="257"/>
            <ac:spMk id="3" creationId="{A00EAB3B-4FB1-4905-AAA6-E905CFDDCE44}"/>
          </ac:spMkLst>
        </pc:spChg>
      </pc:sldChg>
      <pc:sldChg chg="modNotesTx">
        <pc:chgData name="Jessie Usagi" userId="9cd9acdb6ac7286c" providerId="LiveId" clId="{3CA880C4-D3B4-4A26-8F5C-302537D5A64D}" dt="2020-01-21T19:33:12.218" v="700" actId="20577"/>
        <pc:sldMkLst>
          <pc:docMk/>
          <pc:sldMk cId="3640176503" sldId="258"/>
        </pc:sldMkLst>
      </pc:sldChg>
      <pc:sldChg chg="modNotesTx">
        <pc:chgData name="Jessie Usagi" userId="9cd9acdb6ac7286c" providerId="LiveId" clId="{3CA880C4-D3B4-4A26-8F5C-302537D5A64D}" dt="2020-01-21T19:41:53.877" v="792" actId="20577"/>
        <pc:sldMkLst>
          <pc:docMk/>
          <pc:sldMk cId="622752836" sldId="259"/>
        </pc:sldMkLst>
      </pc:sldChg>
      <pc:sldChg chg="modNotesTx">
        <pc:chgData name="Jessie Usagi" userId="9cd9acdb6ac7286c" providerId="LiveId" clId="{3CA880C4-D3B4-4A26-8F5C-302537D5A64D}" dt="2020-01-21T19:54:35.873" v="1406" actId="20577"/>
        <pc:sldMkLst>
          <pc:docMk/>
          <pc:sldMk cId="3074606555" sldId="261"/>
        </pc:sldMkLst>
      </pc:sldChg>
      <pc:sldChg chg="modNotesTx">
        <pc:chgData name="Jessie Usagi" userId="9cd9acdb6ac7286c" providerId="LiveId" clId="{3CA880C4-D3B4-4A26-8F5C-302537D5A64D}" dt="2020-01-21T19:43:09.529" v="922" actId="20577"/>
        <pc:sldMkLst>
          <pc:docMk/>
          <pc:sldMk cId="2736335848" sldId="262"/>
        </pc:sldMkLst>
      </pc:sldChg>
      <pc:sldChg chg="modNotesTx">
        <pc:chgData name="Jessie Usagi" userId="9cd9acdb6ac7286c" providerId="LiveId" clId="{3CA880C4-D3B4-4A26-8F5C-302537D5A64D}" dt="2020-01-21T19:54:38.348" v="1413" actId="20577"/>
        <pc:sldMkLst>
          <pc:docMk/>
          <pc:sldMk cId="2250618812" sldId="263"/>
        </pc:sldMkLst>
      </pc:sldChg>
      <pc:sldChg chg="modSp">
        <pc:chgData name="Jessie Usagi" userId="9cd9acdb6ac7286c" providerId="LiveId" clId="{3CA880C4-D3B4-4A26-8F5C-302537D5A64D}" dt="2020-01-21T20:51:35.358" v="3786" actId="20577"/>
        <pc:sldMkLst>
          <pc:docMk/>
          <pc:sldMk cId="2108657107" sldId="265"/>
        </pc:sldMkLst>
        <pc:spChg chg="mod">
          <ac:chgData name="Jessie Usagi" userId="9cd9acdb6ac7286c" providerId="LiveId" clId="{3CA880C4-D3B4-4A26-8F5C-302537D5A64D}" dt="2020-01-21T20:51:35.358" v="3786" actId="20577"/>
          <ac:spMkLst>
            <pc:docMk/>
            <pc:sldMk cId="2108657107" sldId="265"/>
            <ac:spMk id="2" creationId="{FE667256-6003-4511-ACBE-D0FF4F656B66}"/>
          </ac:spMkLst>
        </pc:spChg>
      </pc:sldChg>
      <pc:sldChg chg="modSp">
        <pc:chgData name="Jessie Usagi" userId="9cd9acdb6ac7286c" providerId="LiveId" clId="{3CA880C4-D3B4-4A26-8F5C-302537D5A64D}" dt="2020-01-21T19:58:41.998" v="1489"/>
        <pc:sldMkLst>
          <pc:docMk/>
          <pc:sldMk cId="3572815247" sldId="267"/>
        </pc:sldMkLst>
        <pc:spChg chg="mod">
          <ac:chgData name="Jessie Usagi" userId="9cd9acdb6ac7286c" providerId="LiveId" clId="{3CA880C4-D3B4-4A26-8F5C-302537D5A64D}" dt="2020-01-21T19:58:38.280" v="1487"/>
          <ac:spMkLst>
            <pc:docMk/>
            <pc:sldMk cId="3572815247" sldId="267"/>
            <ac:spMk id="3" creationId="{080FABE2-F743-473E-9564-C43B8168D7F9}"/>
          </ac:spMkLst>
        </pc:spChg>
        <pc:spChg chg="mod">
          <ac:chgData name="Jessie Usagi" userId="9cd9acdb6ac7286c" providerId="LiveId" clId="{3CA880C4-D3B4-4A26-8F5C-302537D5A64D}" dt="2020-01-21T19:58:41.998" v="1489"/>
          <ac:spMkLst>
            <pc:docMk/>
            <pc:sldMk cId="3572815247" sldId="267"/>
            <ac:spMk id="4" creationId="{155928C4-C5BA-49AC-A73F-F637FADEAA08}"/>
          </ac:spMkLst>
        </pc:spChg>
      </pc:sldChg>
      <pc:sldChg chg="modNotesTx">
        <pc:chgData name="Jessie Usagi" userId="9cd9acdb6ac7286c" providerId="LiveId" clId="{3CA880C4-D3B4-4A26-8F5C-302537D5A64D}" dt="2020-01-21T20:52:21.201" v="3870" actId="20577"/>
        <pc:sldMkLst>
          <pc:docMk/>
          <pc:sldMk cId="3075495885" sldId="274"/>
        </pc:sldMkLst>
      </pc:sldChg>
      <pc:sldChg chg="modSp modNotesTx">
        <pc:chgData name="Jessie Usagi" userId="9cd9acdb6ac7286c" providerId="LiveId" clId="{3CA880C4-D3B4-4A26-8F5C-302537D5A64D}" dt="2020-01-21T20:11:52.514" v="1823" actId="20577"/>
        <pc:sldMkLst>
          <pc:docMk/>
          <pc:sldMk cId="1130883808" sldId="277"/>
        </pc:sldMkLst>
        <pc:spChg chg="mod">
          <ac:chgData name="Jessie Usagi" userId="9cd9acdb6ac7286c" providerId="LiveId" clId="{3CA880C4-D3B4-4A26-8F5C-302537D5A64D}" dt="2020-01-21T20:11:52.514" v="1823" actId="20577"/>
          <ac:spMkLst>
            <pc:docMk/>
            <pc:sldMk cId="1130883808" sldId="277"/>
            <ac:spMk id="4" creationId="{414E49DD-DDA8-41D7-A3B9-3630937A9E9B}"/>
          </ac:spMkLst>
        </pc:spChg>
      </pc:sldChg>
      <pc:sldChg chg="modNotesTx">
        <pc:chgData name="Jessie Usagi" userId="9cd9acdb6ac7286c" providerId="LiveId" clId="{3CA880C4-D3B4-4A26-8F5C-302537D5A64D}" dt="2020-01-21T20:10:47.906" v="1789" actId="20577"/>
        <pc:sldMkLst>
          <pc:docMk/>
          <pc:sldMk cId="272980728" sldId="279"/>
        </pc:sldMkLst>
      </pc:sldChg>
      <pc:sldChg chg="modSp modNotesTx">
        <pc:chgData name="Jessie Usagi" userId="9cd9acdb6ac7286c" providerId="LiveId" clId="{3CA880C4-D3B4-4A26-8F5C-302537D5A64D}" dt="2020-01-21T20:27:26.578" v="2882" actId="20577"/>
        <pc:sldMkLst>
          <pc:docMk/>
          <pc:sldMk cId="2108233334" sldId="284"/>
        </pc:sldMkLst>
        <pc:spChg chg="mod">
          <ac:chgData name="Jessie Usagi" userId="9cd9acdb6ac7286c" providerId="LiveId" clId="{3CA880C4-D3B4-4A26-8F5C-302537D5A64D}" dt="2020-01-21T20:27:26.578" v="2882" actId="20577"/>
          <ac:spMkLst>
            <pc:docMk/>
            <pc:sldMk cId="2108233334" sldId="284"/>
            <ac:spMk id="3" creationId="{6B22191D-7476-4BC9-822E-B23F81187E08}"/>
          </ac:spMkLst>
        </pc:spChg>
      </pc:sldChg>
      <pc:sldChg chg="ord">
        <pc:chgData name="Jessie Usagi" userId="9cd9acdb6ac7286c" providerId="LiveId" clId="{3CA880C4-D3B4-4A26-8F5C-302537D5A64D}" dt="2020-01-21T20:44:44.015" v="3450"/>
        <pc:sldMkLst>
          <pc:docMk/>
          <pc:sldMk cId="458840237" sldId="285"/>
        </pc:sldMkLst>
      </pc:sldChg>
      <pc:sldChg chg="modNotesTx">
        <pc:chgData name="Jessie Usagi" userId="9cd9acdb6ac7286c" providerId="LiveId" clId="{3CA880C4-D3B4-4A26-8F5C-302537D5A64D}" dt="2020-01-21T20:28:02.873" v="2954" actId="313"/>
        <pc:sldMkLst>
          <pc:docMk/>
          <pc:sldMk cId="2730699553" sldId="287"/>
        </pc:sldMkLst>
      </pc:sldChg>
      <pc:sldChg chg="ord">
        <pc:chgData name="Jessie Usagi" userId="9cd9acdb6ac7286c" providerId="LiveId" clId="{3CA880C4-D3B4-4A26-8F5C-302537D5A64D}" dt="2020-01-21T20:44:50.999" v="3451"/>
        <pc:sldMkLst>
          <pc:docMk/>
          <pc:sldMk cId="3332999387" sldId="288"/>
        </pc:sldMkLst>
      </pc:sldChg>
      <pc:sldChg chg="modSp">
        <pc:chgData name="Jessie Usagi" userId="9cd9acdb6ac7286c" providerId="LiveId" clId="{3CA880C4-D3B4-4A26-8F5C-302537D5A64D}" dt="2020-01-21T20:27:09.140" v="2880" actId="20577"/>
        <pc:sldMkLst>
          <pc:docMk/>
          <pc:sldMk cId="1120662028" sldId="290"/>
        </pc:sldMkLst>
        <pc:spChg chg="mod">
          <ac:chgData name="Jessie Usagi" userId="9cd9acdb6ac7286c" providerId="LiveId" clId="{3CA880C4-D3B4-4A26-8F5C-302537D5A64D}" dt="2020-01-21T20:27:09.140" v="2880" actId="20577"/>
          <ac:spMkLst>
            <pc:docMk/>
            <pc:sldMk cId="1120662028" sldId="290"/>
            <ac:spMk id="3" creationId="{555FAC86-2E26-478F-B0F8-33768591A029}"/>
          </ac:spMkLst>
        </pc:spChg>
      </pc:sldChg>
      <pc:sldChg chg="modSp">
        <pc:chgData name="Jessie Usagi" userId="9cd9acdb6ac7286c" providerId="LiveId" clId="{3CA880C4-D3B4-4A26-8F5C-302537D5A64D}" dt="2020-01-21T20:30:21.062" v="3155" actId="20577"/>
        <pc:sldMkLst>
          <pc:docMk/>
          <pc:sldMk cId="3387017494" sldId="296"/>
        </pc:sldMkLst>
        <pc:spChg chg="mod">
          <ac:chgData name="Jessie Usagi" userId="9cd9acdb6ac7286c" providerId="LiveId" clId="{3CA880C4-D3B4-4A26-8F5C-302537D5A64D}" dt="2020-01-21T20:30:21.062" v="3155" actId="20577"/>
          <ac:spMkLst>
            <pc:docMk/>
            <pc:sldMk cId="3387017494" sldId="296"/>
            <ac:spMk id="3" creationId="{F092407A-BC39-4682-84C2-50947EFB44DE}"/>
          </ac:spMkLst>
        </pc:spChg>
      </pc:sldChg>
      <pc:sldChg chg="modSp ord modNotesTx">
        <pc:chgData name="Jessie Usagi" userId="9cd9acdb6ac7286c" providerId="LiveId" clId="{3CA880C4-D3B4-4A26-8F5C-302537D5A64D}" dt="2020-01-21T20:48:21.780" v="3762" actId="20577"/>
        <pc:sldMkLst>
          <pc:docMk/>
          <pc:sldMk cId="465687888" sldId="297"/>
        </pc:sldMkLst>
        <pc:spChg chg="mod">
          <ac:chgData name="Jessie Usagi" userId="9cd9acdb6ac7286c" providerId="LiveId" clId="{3CA880C4-D3B4-4A26-8F5C-302537D5A64D}" dt="2020-01-21T20:23:33.843" v="2622" actId="20577"/>
          <ac:spMkLst>
            <pc:docMk/>
            <pc:sldMk cId="465687888" sldId="297"/>
            <ac:spMk id="2" creationId="{237185C2-05A0-43C0-B18A-F768BC979A27}"/>
          </ac:spMkLst>
        </pc:spChg>
        <pc:spChg chg="mod">
          <ac:chgData name="Jessie Usagi" userId="9cd9acdb6ac7286c" providerId="LiveId" clId="{3CA880C4-D3B4-4A26-8F5C-302537D5A64D}" dt="2020-01-21T20:24:35.139" v="2738" actId="20577"/>
          <ac:spMkLst>
            <pc:docMk/>
            <pc:sldMk cId="465687888" sldId="297"/>
            <ac:spMk id="3" creationId="{E675790D-C301-4340-8E82-F06BF49A5FE7}"/>
          </ac:spMkLst>
        </pc:spChg>
      </pc:sldChg>
      <pc:sldChg chg="modSp modNotesTx">
        <pc:chgData name="Jessie Usagi" userId="9cd9acdb6ac7286c" providerId="LiveId" clId="{3CA880C4-D3B4-4A26-8F5C-302537D5A64D}" dt="2020-01-21T19:42:41.420" v="885" actId="20577"/>
        <pc:sldMkLst>
          <pc:docMk/>
          <pc:sldMk cId="681581178" sldId="298"/>
        </pc:sldMkLst>
        <pc:spChg chg="mod">
          <ac:chgData name="Jessie Usagi" userId="9cd9acdb6ac7286c" providerId="LiveId" clId="{3CA880C4-D3B4-4A26-8F5C-302537D5A64D}" dt="2020-01-21T19:15:27.750" v="78" actId="20577"/>
          <ac:spMkLst>
            <pc:docMk/>
            <pc:sldMk cId="681581178" sldId="298"/>
            <ac:spMk id="3" creationId="{EBD79C05-F804-4D04-AD53-A20489DBF796}"/>
          </ac:spMkLst>
        </pc:spChg>
      </pc:sldChg>
      <pc:sldChg chg="modNotesTx">
        <pc:chgData name="Jessie Usagi" userId="9cd9acdb6ac7286c" providerId="LiveId" clId="{3CA880C4-D3B4-4A26-8F5C-302537D5A64D}" dt="2020-01-21T19:43:47.844" v="1075" actId="20577"/>
        <pc:sldMkLst>
          <pc:docMk/>
          <pc:sldMk cId="1935167263" sldId="299"/>
        </pc:sldMkLst>
      </pc:sldChg>
      <pc:sldChg chg="addSp modSp modNotesTx">
        <pc:chgData name="Jessie Usagi" userId="9cd9acdb6ac7286c" providerId="LiveId" clId="{3CA880C4-D3B4-4A26-8F5C-302537D5A64D}" dt="2020-01-21T19:56:57.608" v="1485" actId="20577"/>
        <pc:sldMkLst>
          <pc:docMk/>
          <pc:sldMk cId="940127759" sldId="300"/>
        </pc:sldMkLst>
        <pc:spChg chg="mod">
          <ac:chgData name="Jessie Usagi" userId="9cd9acdb6ac7286c" providerId="LiveId" clId="{3CA880C4-D3B4-4A26-8F5C-302537D5A64D}" dt="2020-01-21T19:49:58.610" v="1192" actId="20577"/>
          <ac:spMkLst>
            <pc:docMk/>
            <pc:sldMk cId="940127759" sldId="300"/>
            <ac:spMk id="2" creationId="{8E56FF52-FA4F-4D87-8533-44BC23DB77E4}"/>
          </ac:spMkLst>
        </pc:spChg>
        <pc:spChg chg="mod">
          <ac:chgData name="Jessie Usagi" userId="9cd9acdb6ac7286c" providerId="LiveId" clId="{3CA880C4-D3B4-4A26-8F5C-302537D5A64D}" dt="2020-01-21T19:54:21.561" v="1399" actId="20577"/>
          <ac:spMkLst>
            <pc:docMk/>
            <pc:sldMk cId="940127759" sldId="300"/>
            <ac:spMk id="5" creationId="{15056070-A7D1-4A29-97BC-3E558145D122}"/>
          </ac:spMkLst>
        </pc:spChg>
        <pc:spChg chg="add mod">
          <ac:chgData name="Jessie Usagi" userId="9cd9acdb6ac7286c" providerId="LiveId" clId="{3CA880C4-D3B4-4A26-8F5C-302537D5A64D}" dt="2020-01-21T19:53:59.779" v="1398" actId="20577"/>
          <ac:spMkLst>
            <pc:docMk/>
            <pc:sldMk cId="940127759" sldId="300"/>
            <ac:spMk id="6" creationId="{33B3559F-3C69-43D3-97A1-856951483FA5}"/>
          </ac:spMkLst>
        </pc:spChg>
        <pc:cxnChg chg="mod">
          <ac:chgData name="Jessie Usagi" userId="9cd9acdb6ac7286c" providerId="LiveId" clId="{3CA880C4-D3B4-4A26-8F5C-302537D5A64D}" dt="2020-01-21T19:52:48.253" v="1387" actId="1076"/>
          <ac:cxnSpMkLst>
            <pc:docMk/>
            <pc:sldMk cId="940127759" sldId="300"/>
            <ac:cxnSpMk id="7" creationId="{150A6113-41F5-4C2C-85ED-46A0099A1AFC}"/>
          </ac:cxnSpMkLst>
        </pc:cxnChg>
      </pc:sldChg>
      <pc:sldChg chg="modSp">
        <pc:chgData name="Jessie Usagi" userId="9cd9acdb6ac7286c" providerId="LiveId" clId="{3CA880C4-D3B4-4A26-8F5C-302537D5A64D}" dt="2020-01-21T20:51:55.732" v="3855" actId="20577"/>
        <pc:sldMkLst>
          <pc:docMk/>
          <pc:sldMk cId="3399445880" sldId="301"/>
        </pc:sldMkLst>
        <pc:spChg chg="mod">
          <ac:chgData name="Jessie Usagi" userId="9cd9acdb6ac7286c" providerId="LiveId" clId="{3CA880C4-D3B4-4A26-8F5C-302537D5A64D}" dt="2020-01-21T20:51:55.732" v="3855" actId="20577"/>
          <ac:spMkLst>
            <pc:docMk/>
            <pc:sldMk cId="3399445880" sldId="301"/>
            <ac:spMk id="2" creationId="{59486A26-5BF7-458A-A4F7-0D9F71F371D1}"/>
          </ac:spMkLst>
        </pc:spChg>
      </pc:sldChg>
      <pc:sldChg chg="modSp add del">
        <pc:chgData name="Jessie Usagi" userId="9cd9acdb6ac7286c" providerId="LiveId" clId="{3CA880C4-D3B4-4A26-8F5C-302537D5A64D}" dt="2020-01-21T20:05:55.140" v="1656" actId="2696"/>
        <pc:sldMkLst>
          <pc:docMk/>
          <pc:sldMk cId="522191352" sldId="302"/>
        </pc:sldMkLst>
        <pc:spChg chg="mod">
          <ac:chgData name="Jessie Usagi" userId="9cd9acdb6ac7286c" providerId="LiveId" clId="{3CA880C4-D3B4-4A26-8F5C-302537D5A64D}" dt="2020-01-21T20:05:15.423" v="1637" actId="20577"/>
          <ac:spMkLst>
            <pc:docMk/>
            <pc:sldMk cId="522191352" sldId="302"/>
            <ac:spMk id="2" creationId="{57E4DCED-3D9A-456B-8F29-631E3AAB0271}"/>
          </ac:spMkLst>
        </pc:spChg>
        <pc:spChg chg="mod">
          <ac:chgData name="Jessie Usagi" userId="9cd9acdb6ac7286c" providerId="LiveId" clId="{3CA880C4-D3B4-4A26-8F5C-302537D5A64D}" dt="2020-01-21T20:05:27.361" v="1655" actId="20577"/>
          <ac:spMkLst>
            <pc:docMk/>
            <pc:sldMk cId="522191352" sldId="302"/>
            <ac:spMk id="3" creationId="{E5F28F59-090C-4B99-B438-91A0E0928B5A}"/>
          </ac:spMkLst>
        </pc:spChg>
      </pc:sldChg>
      <pc:sldChg chg="addSp delSp modSp add">
        <pc:chgData name="Jessie Usagi" userId="9cd9acdb6ac7286c" providerId="LiveId" clId="{3CA880C4-D3B4-4A26-8F5C-302537D5A64D}" dt="2020-01-21T20:21:35.404" v="2607" actId="1076"/>
        <pc:sldMkLst>
          <pc:docMk/>
          <pc:sldMk cId="627775599" sldId="302"/>
        </pc:sldMkLst>
        <pc:spChg chg="mod">
          <ac:chgData name="Jessie Usagi" userId="9cd9acdb6ac7286c" providerId="LiveId" clId="{3CA880C4-D3B4-4A26-8F5C-302537D5A64D}" dt="2020-01-21T20:12:39.778" v="1855" actId="20577"/>
          <ac:spMkLst>
            <pc:docMk/>
            <pc:sldMk cId="627775599" sldId="302"/>
            <ac:spMk id="2" creationId="{2604DC84-2B46-4FBE-AD49-28FABD10C8CB}"/>
          </ac:spMkLst>
        </pc:spChg>
        <pc:spChg chg="mod">
          <ac:chgData name="Jessie Usagi" userId="9cd9acdb6ac7286c" providerId="LiveId" clId="{3CA880C4-D3B4-4A26-8F5C-302537D5A64D}" dt="2020-01-21T20:21:24.717" v="2605" actId="20577"/>
          <ac:spMkLst>
            <pc:docMk/>
            <pc:sldMk cId="627775599" sldId="302"/>
            <ac:spMk id="3" creationId="{EA49716E-AB4D-4DA8-95B6-28710D7515DA}"/>
          </ac:spMkLst>
        </pc:spChg>
        <pc:spChg chg="del">
          <ac:chgData name="Jessie Usagi" userId="9cd9acdb6ac7286c" providerId="LiveId" clId="{3CA880C4-D3B4-4A26-8F5C-302537D5A64D}" dt="2020-01-21T20:13:20.986" v="1938"/>
          <ac:spMkLst>
            <pc:docMk/>
            <pc:sldMk cId="627775599" sldId="302"/>
            <ac:spMk id="4" creationId="{B625D60A-6D7B-4DEF-AF75-3691D238D459}"/>
          </ac:spMkLst>
        </pc:spChg>
        <pc:spChg chg="add del">
          <ac:chgData name="Jessie Usagi" userId="9cd9acdb6ac7286c" providerId="LiveId" clId="{3CA880C4-D3B4-4A26-8F5C-302537D5A64D}" dt="2020-01-21T20:19:55.515" v="2360"/>
          <ac:spMkLst>
            <pc:docMk/>
            <pc:sldMk cId="627775599" sldId="302"/>
            <ac:spMk id="9" creationId="{4DBA8F9D-178E-4A28-9F03-572D32C9E65D}"/>
          </ac:spMkLst>
        </pc:spChg>
        <pc:graphicFrameChg chg="add del mod modGraphic">
          <ac:chgData name="Jessie Usagi" userId="9cd9acdb6ac7286c" providerId="LiveId" clId="{3CA880C4-D3B4-4A26-8F5C-302537D5A64D}" dt="2020-01-21T20:14:22.670" v="2076" actId="478"/>
          <ac:graphicFrameMkLst>
            <pc:docMk/>
            <pc:sldMk cId="627775599" sldId="302"/>
            <ac:graphicFrameMk id="5" creationId="{9F80A4B3-73A6-49CC-B9C2-426BCCC77E93}"/>
          </ac:graphicFrameMkLst>
        </pc:graphicFrameChg>
        <pc:graphicFrameChg chg="add mod modGraphic">
          <ac:chgData name="Jessie Usagi" userId="9cd9acdb6ac7286c" providerId="LiveId" clId="{3CA880C4-D3B4-4A26-8F5C-302537D5A64D}" dt="2020-01-21T20:21:32.232" v="2606" actId="1076"/>
          <ac:graphicFrameMkLst>
            <pc:docMk/>
            <pc:sldMk cId="627775599" sldId="302"/>
            <ac:graphicFrameMk id="7" creationId="{5C572ADD-3D59-4DFE-B71A-6052E06A659C}"/>
          </ac:graphicFrameMkLst>
        </pc:graphicFrameChg>
        <pc:graphicFrameChg chg="add mod modGraphic">
          <ac:chgData name="Jessie Usagi" userId="9cd9acdb6ac7286c" providerId="LiveId" clId="{3CA880C4-D3B4-4A26-8F5C-302537D5A64D}" dt="2020-01-21T20:21:35.404" v="2607" actId="1076"/>
          <ac:graphicFrameMkLst>
            <pc:docMk/>
            <pc:sldMk cId="627775599" sldId="302"/>
            <ac:graphicFrameMk id="10" creationId="{E4CE0CC1-2105-4AFE-9D8A-A502B27AC852}"/>
          </ac:graphicFrameMkLst>
        </pc:graphicFrameChg>
      </pc:sldChg>
      <pc:sldChg chg="addSp delSp modSp add del">
        <pc:chgData name="Jessie Usagi" userId="9cd9acdb6ac7286c" providerId="LiveId" clId="{3CA880C4-D3B4-4A26-8F5C-302537D5A64D}" dt="2020-01-21T19:21:26.848" v="245" actId="2696"/>
        <pc:sldMkLst>
          <pc:docMk/>
          <pc:sldMk cId="1996061772" sldId="302"/>
        </pc:sldMkLst>
        <pc:spChg chg="mod">
          <ac:chgData name="Jessie Usagi" userId="9cd9acdb6ac7286c" providerId="LiveId" clId="{3CA880C4-D3B4-4A26-8F5C-302537D5A64D}" dt="2020-01-21T19:20:17.351" v="244" actId="14100"/>
          <ac:spMkLst>
            <pc:docMk/>
            <pc:sldMk cId="1996061772" sldId="302"/>
            <ac:spMk id="2" creationId="{5E540DF4-D7B6-4729-BDAB-1C27E16FB969}"/>
          </ac:spMkLst>
        </pc:spChg>
        <pc:spChg chg="del">
          <ac:chgData name="Jessie Usagi" userId="9cd9acdb6ac7286c" providerId="LiveId" clId="{3CA880C4-D3B4-4A26-8F5C-302537D5A64D}" dt="2020-01-21T19:19:48.234" v="229"/>
          <ac:spMkLst>
            <pc:docMk/>
            <pc:sldMk cId="1996061772" sldId="302"/>
            <ac:spMk id="3" creationId="{A90D9DED-F867-4068-9599-F6A967E27344}"/>
          </ac:spMkLst>
        </pc:spChg>
        <pc:spChg chg="del">
          <ac:chgData name="Jessie Usagi" userId="9cd9acdb6ac7286c" providerId="LiveId" clId="{3CA880C4-D3B4-4A26-8F5C-302537D5A64D}" dt="2020-01-21T19:19:48.234" v="229"/>
          <ac:spMkLst>
            <pc:docMk/>
            <pc:sldMk cId="1996061772" sldId="302"/>
            <ac:spMk id="4" creationId="{F0FFAE4E-34D1-4F5E-906A-94D8A9066709}"/>
          </ac:spMkLst>
        </pc:spChg>
        <pc:spChg chg="add mod">
          <ac:chgData name="Jessie Usagi" userId="9cd9acdb6ac7286c" providerId="LiveId" clId="{3CA880C4-D3B4-4A26-8F5C-302537D5A64D}" dt="2020-01-21T19:19:48.234" v="229"/>
          <ac:spMkLst>
            <pc:docMk/>
            <pc:sldMk cId="1996061772" sldId="302"/>
            <ac:spMk id="5" creationId="{0009BB3F-0F9F-4D3A-BC97-9027C61EACF3}"/>
          </ac:spMkLst>
        </pc:spChg>
      </pc:sldChg>
      <pc:sldChg chg="add modNotesTx">
        <pc:chgData name="Jessie Usagi" userId="9cd9acdb6ac7286c" providerId="LiveId" clId="{3CA880C4-D3B4-4A26-8F5C-302537D5A64D}" dt="2020-01-21T20:53:48.389" v="4016" actId="20577"/>
        <pc:sldMkLst>
          <pc:docMk/>
          <pc:sldMk cId="4021517408" sldId="303"/>
        </pc:sldMkLst>
      </pc:sldChg>
    </pc:docChg>
  </pc:docChgLst>
  <pc:docChgLst>
    <pc:chgData name="Jessie Usagi" userId="9cd9acdb6ac7286c" providerId="LiveId" clId="{8B9BE3CD-8AA4-48D5-8DA8-4F443451344F}"/>
    <pc:docChg chg="undo custSel mod addSld delSld modSld sldOrd">
      <pc:chgData name="Jessie Usagi" userId="9cd9acdb6ac7286c" providerId="LiveId" clId="{8B9BE3CD-8AA4-48D5-8DA8-4F443451344F}" dt="2020-08-20T13:10:18.240" v="3544"/>
      <pc:docMkLst>
        <pc:docMk/>
      </pc:docMkLst>
      <pc:sldChg chg="modSp mod modNotesTx">
        <pc:chgData name="Jessie Usagi" userId="9cd9acdb6ac7286c" providerId="LiveId" clId="{8B9BE3CD-8AA4-48D5-8DA8-4F443451344F}" dt="2020-08-20T11:30:27.514" v="3090" actId="20577"/>
        <pc:sldMkLst>
          <pc:docMk/>
          <pc:sldMk cId="3328120091" sldId="256"/>
        </pc:sldMkLst>
        <pc:spChg chg="mod">
          <ac:chgData name="Jessie Usagi" userId="9cd9acdb6ac7286c" providerId="LiveId" clId="{8B9BE3CD-8AA4-48D5-8DA8-4F443451344F}" dt="2020-08-20T09:46:50.952" v="200" actId="20577"/>
          <ac:spMkLst>
            <pc:docMk/>
            <pc:sldMk cId="3328120091" sldId="256"/>
            <ac:spMk id="3" creationId="{63CFF459-B25B-4C8D-BED4-90B9C358ADAF}"/>
          </ac:spMkLst>
        </pc:spChg>
      </pc:sldChg>
      <pc:sldChg chg="addSp modSp mod modAnim modNotesTx">
        <pc:chgData name="Jessie Usagi" userId="9cd9acdb6ac7286c" providerId="LiveId" clId="{8B9BE3CD-8AA4-48D5-8DA8-4F443451344F}" dt="2020-08-20T11:26:25.629" v="3084" actId="20577"/>
        <pc:sldMkLst>
          <pc:docMk/>
          <pc:sldMk cId="1042409334" sldId="257"/>
        </pc:sldMkLst>
        <pc:spChg chg="mod">
          <ac:chgData name="Jessie Usagi" userId="9cd9acdb6ac7286c" providerId="LiveId" clId="{8B9BE3CD-8AA4-48D5-8DA8-4F443451344F}" dt="2020-08-20T11:09:44.180" v="2439" actId="27636"/>
          <ac:spMkLst>
            <pc:docMk/>
            <pc:sldMk cId="1042409334" sldId="257"/>
            <ac:spMk id="3" creationId="{A00EAB3B-4FB1-4905-AAA6-E905CFDDCE44}"/>
          </ac:spMkLst>
        </pc:spChg>
        <pc:cxnChg chg="add mod">
          <ac:chgData name="Jessie Usagi" userId="9cd9acdb6ac7286c" providerId="LiveId" clId="{8B9BE3CD-8AA4-48D5-8DA8-4F443451344F}" dt="2020-08-20T11:09:33.538" v="2432" actId="1076"/>
          <ac:cxnSpMkLst>
            <pc:docMk/>
            <pc:sldMk cId="1042409334" sldId="257"/>
            <ac:cxnSpMk id="5" creationId="{4FA15C81-B18F-4D8A-97FA-FA12DAF5CA76}"/>
          </ac:cxnSpMkLst>
        </pc:cxnChg>
      </pc:sldChg>
      <pc:sldChg chg="modSp mod modAnim modShow">
        <pc:chgData name="Jessie Usagi" userId="9cd9acdb6ac7286c" providerId="LiveId" clId="{8B9BE3CD-8AA4-48D5-8DA8-4F443451344F}" dt="2020-08-20T10:45:12.307" v="2014" actId="20577"/>
        <pc:sldMkLst>
          <pc:docMk/>
          <pc:sldMk cId="622752836" sldId="259"/>
        </pc:sldMkLst>
        <pc:spChg chg="mod">
          <ac:chgData name="Jessie Usagi" userId="9cd9acdb6ac7286c" providerId="LiveId" clId="{8B9BE3CD-8AA4-48D5-8DA8-4F443451344F}" dt="2020-08-20T10:45:12.307" v="2014" actId="20577"/>
          <ac:spMkLst>
            <pc:docMk/>
            <pc:sldMk cId="622752836" sldId="259"/>
            <ac:spMk id="3" creationId="{810E60FA-D0FD-4D97-81DC-7F63264B9D2A}"/>
          </ac:spMkLst>
        </pc:spChg>
      </pc:sldChg>
      <pc:sldChg chg="modSp modAnim">
        <pc:chgData name="Jessie Usagi" userId="9cd9acdb6ac7286c" providerId="LiveId" clId="{8B9BE3CD-8AA4-48D5-8DA8-4F443451344F}" dt="2020-08-20T11:00:48.632" v="2171"/>
        <pc:sldMkLst>
          <pc:docMk/>
          <pc:sldMk cId="27402119" sldId="260"/>
        </pc:sldMkLst>
        <pc:spChg chg="mod">
          <ac:chgData name="Jessie Usagi" userId="9cd9acdb6ac7286c" providerId="LiveId" clId="{8B9BE3CD-8AA4-48D5-8DA8-4F443451344F}" dt="2020-08-20T10:48:55.107" v="2024" actId="20577"/>
          <ac:spMkLst>
            <pc:docMk/>
            <pc:sldMk cId="27402119" sldId="260"/>
            <ac:spMk id="3" creationId="{13411E7B-FFEB-4649-BF70-5362368861EA}"/>
          </ac:spMkLst>
        </pc:spChg>
      </pc:sldChg>
      <pc:sldChg chg="modNotesTx">
        <pc:chgData name="Jessie Usagi" userId="9cd9acdb6ac7286c" providerId="LiveId" clId="{8B9BE3CD-8AA4-48D5-8DA8-4F443451344F}" dt="2020-08-20T10:02:48.532" v="525" actId="20577"/>
        <pc:sldMkLst>
          <pc:docMk/>
          <pc:sldMk cId="2034518527" sldId="264"/>
        </pc:sldMkLst>
      </pc:sldChg>
      <pc:sldChg chg="modSp modAnim modNotesTx">
        <pc:chgData name="Jessie Usagi" userId="9cd9acdb6ac7286c" providerId="LiveId" clId="{8B9BE3CD-8AA4-48D5-8DA8-4F443451344F}" dt="2020-08-20T11:31:52.182" v="3091" actId="20577"/>
        <pc:sldMkLst>
          <pc:docMk/>
          <pc:sldMk cId="3572815247" sldId="267"/>
        </pc:sldMkLst>
        <pc:spChg chg="mod">
          <ac:chgData name="Jessie Usagi" userId="9cd9acdb6ac7286c" providerId="LiveId" clId="{8B9BE3CD-8AA4-48D5-8DA8-4F443451344F}" dt="2020-08-20T11:01:55.306" v="2174" actId="20577"/>
          <ac:spMkLst>
            <pc:docMk/>
            <pc:sldMk cId="3572815247" sldId="267"/>
            <ac:spMk id="3" creationId="{080FABE2-F743-473E-9564-C43B8168D7F9}"/>
          </ac:spMkLst>
        </pc:spChg>
        <pc:spChg chg="mod">
          <ac:chgData name="Jessie Usagi" userId="9cd9acdb6ac7286c" providerId="LiveId" clId="{8B9BE3CD-8AA4-48D5-8DA8-4F443451344F}" dt="2020-08-20T10:07:38.576" v="660" actId="20577"/>
          <ac:spMkLst>
            <pc:docMk/>
            <pc:sldMk cId="3572815247" sldId="267"/>
            <ac:spMk id="4" creationId="{155928C4-C5BA-49AC-A73F-F637FADEAA08}"/>
          </ac:spMkLst>
        </pc:spChg>
        <pc:spChg chg="mod">
          <ac:chgData name="Jessie Usagi" userId="9cd9acdb6ac7286c" providerId="LiveId" clId="{8B9BE3CD-8AA4-48D5-8DA8-4F443451344F}" dt="2020-08-20T10:07:47.232" v="662" actId="20577"/>
          <ac:spMkLst>
            <pc:docMk/>
            <pc:sldMk cId="3572815247" sldId="267"/>
            <ac:spMk id="5" creationId="{A35D6FF0-0FB9-4C53-AE21-5A7604489469}"/>
          </ac:spMkLst>
        </pc:spChg>
      </pc:sldChg>
      <pc:sldChg chg="modSp modAnim">
        <pc:chgData name="Jessie Usagi" userId="9cd9acdb6ac7286c" providerId="LiveId" clId="{8B9BE3CD-8AA4-48D5-8DA8-4F443451344F}" dt="2020-08-20T11:29:26.484" v="3087"/>
        <pc:sldMkLst>
          <pc:docMk/>
          <pc:sldMk cId="2453381301" sldId="268"/>
        </pc:sldMkLst>
        <pc:spChg chg="mod">
          <ac:chgData name="Jessie Usagi" userId="9cd9acdb6ac7286c" providerId="LiveId" clId="{8B9BE3CD-8AA4-48D5-8DA8-4F443451344F}" dt="2020-08-20T10:16:33.556" v="1442" actId="20577"/>
          <ac:spMkLst>
            <pc:docMk/>
            <pc:sldMk cId="2453381301" sldId="268"/>
            <ac:spMk id="5" creationId="{69D0CF92-7665-421B-8FF2-BFE2E8CA3CE3}"/>
          </ac:spMkLst>
        </pc:spChg>
      </pc:sldChg>
      <pc:sldChg chg="modNotesTx">
        <pc:chgData name="Jessie Usagi" userId="9cd9acdb6ac7286c" providerId="LiveId" clId="{8B9BE3CD-8AA4-48D5-8DA8-4F443451344F}" dt="2020-08-20T10:17:23.192" v="1497" actId="20577"/>
        <pc:sldMkLst>
          <pc:docMk/>
          <pc:sldMk cId="1791164102" sldId="269"/>
        </pc:sldMkLst>
      </pc:sldChg>
      <pc:sldChg chg="modSp ord">
        <pc:chgData name="Jessie Usagi" userId="9cd9acdb6ac7286c" providerId="LiveId" clId="{8B9BE3CD-8AA4-48D5-8DA8-4F443451344F}" dt="2020-08-20T11:11:10.267" v="2445" actId="20577"/>
        <pc:sldMkLst>
          <pc:docMk/>
          <pc:sldMk cId="4171436403" sldId="271"/>
        </pc:sldMkLst>
        <pc:spChg chg="mod">
          <ac:chgData name="Jessie Usagi" userId="9cd9acdb6ac7286c" providerId="LiveId" clId="{8B9BE3CD-8AA4-48D5-8DA8-4F443451344F}" dt="2020-08-20T11:11:10.267" v="2445" actId="20577"/>
          <ac:spMkLst>
            <pc:docMk/>
            <pc:sldMk cId="4171436403" sldId="271"/>
            <ac:spMk id="3" creationId="{5CF25011-DE7E-4340-A3AC-D6EC7DA4A9BF}"/>
          </ac:spMkLst>
        </pc:spChg>
      </pc:sldChg>
      <pc:sldChg chg="del">
        <pc:chgData name="Jessie Usagi" userId="9cd9acdb6ac7286c" providerId="LiveId" clId="{8B9BE3CD-8AA4-48D5-8DA8-4F443451344F}" dt="2020-08-20T10:35:36.505" v="1999" actId="2696"/>
        <pc:sldMkLst>
          <pc:docMk/>
          <pc:sldMk cId="3145645262" sldId="273"/>
        </pc:sldMkLst>
      </pc:sldChg>
      <pc:sldChg chg="addSp modSp modAnim">
        <pc:chgData name="Jessie Usagi" userId="9cd9acdb6ac7286c" providerId="LiveId" clId="{8B9BE3CD-8AA4-48D5-8DA8-4F443451344F}" dt="2020-08-20T12:55:46.848" v="3449" actId="1076"/>
        <pc:sldMkLst>
          <pc:docMk/>
          <pc:sldMk cId="3075495885" sldId="274"/>
        </pc:sldMkLst>
        <pc:picChg chg="add mod">
          <ac:chgData name="Jessie Usagi" userId="9cd9acdb6ac7286c" providerId="LiveId" clId="{8B9BE3CD-8AA4-48D5-8DA8-4F443451344F}" dt="2020-08-20T12:55:46.848" v="3449" actId="1076"/>
          <ac:picMkLst>
            <pc:docMk/>
            <pc:sldMk cId="3075495885" sldId="274"/>
            <ac:picMk id="1026" creationId="{4FC6F302-4DC9-492F-9F08-B8BA9EF3C4EA}"/>
          </ac:picMkLst>
        </pc:picChg>
      </pc:sldChg>
      <pc:sldChg chg="modSp modAnim">
        <pc:chgData name="Jessie Usagi" userId="9cd9acdb6ac7286c" providerId="LiveId" clId="{8B9BE3CD-8AA4-48D5-8DA8-4F443451344F}" dt="2020-08-20T11:23:28.271" v="2978" actId="20577"/>
        <pc:sldMkLst>
          <pc:docMk/>
          <pc:sldMk cId="2568158037" sldId="275"/>
        </pc:sldMkLst>
        <pc:spChg chg="mod">
          <ac:chgData name="Jessie Usagi" userId="9cd9acdb6ac7286c" providerId="LiveId" clId="{8B9BE3CD-8AA4-48D5-8DA8-4F443451344F}" dt="2020-08-20T11:23:14.205" v="2976" actId="20577"/>
          <ac:spMkLst>
            <pc:docMk/>
            <pc:sldMk cId="2568158037" sldId="275"/>
            <ac:spMk id="2" creationId="{5E9F97FA-5BD9-4B60-9BD1-9F736C4294F7}"/>
          </ac:spMkLst>
        </pc:spChg>
        <pc:spChg chg="mod">
          <ac:chgData name="Jessie Usagi" userId="9cd9acdb6ac7286c" providerId="LiveId" clId="{8B9BE3CD-8AA4-48D5-8DA8-4F443451344F}" dt="2020-08-20T11:23:28.271" v="2978" actId="20577"/>
          <ac:spMkLst>
            <pc:docMk/>
            <pc:sldMk cId="2568158037" sldId="275"/>
            <ac:spMk id="3" creationId="{853B8196-188B-4000-8AD1-F849C92685BD}"/>
          </ac:spMkLst>
        </pc:spChg>
      </pc:sldChg>
      <pc:sldChg chg="modSp mod modAnim">
        <pc:chgData name="Jessie Usagi" userId="9cd9acdb6ac7286c" providerId="LiveId" clId="{8B9BE3CD-8AA4-48D5-8DA8-4F443451344F}" dt="2020-08-20T11:23:37.330" v="2982" actId="20577"/>
        <pc:sldMkLst>
          <pc:docMk/>
          <pc:sldMk cId="89141304" sldId="276"/>
        </pc:sldMkLst>
        <pc:spChg chg="mod">
          <ac:chgData name="Jessie Usagi" userId="9cd9acdb6ac7286c" providerId="LiveId" clId="{8B9BE3CD-8AA4-48D5-8DA8-4F443451344F}" dt="2020-08-20T11:23:36.193" v="2981" actId="20577"/>
          <ac:spMkLst>
            <pc:docMk/>
            <pc:sldMk cId="89141304" sldId="276"/>
            <ac:spMk id="2" creationId="{CB80D4D5-BDFF-4199-87F6-1315C8555C40}"/>
          </ac:spMkLst>
        </pc:spChg>
        <pc:spChg chg="mod">
          <ac:chgData name="Jessie Usagi" userId="9cd9acdb6ac7286c" providerId="LiveId" clId="{8B9BE3CD-8AA4-48D5-8DA8-4F443451344F}" dt="2020-08-20T11:23:37.330" v="2982" actId="20577"/>
          <ac:spMkLst>
            <pc:docMk/>
            <pc:sldMk cId="89141304" sldId="276"/>
            <ac:spMk id="3" creationId="{B92E5AF2-C29D-4CEA-9B28-ADCFB2FDD73B}"/>
          </ac:spMkLst>
        </pc:spChg>
      </pc:sldChg>
      <pc:sldChg chg="modSp mod modAnim">
        <pc:chgData name="Jessie Usagi" userId="9cd9acdb6ac7286c" providerId="LiveId" clId="{8B9BE3CD-8AA4-48D5-8DA8-4F443451344F}" dt="2020-08-20T11:24:32.007" v="3059" actId="20577"/>
        <pc:sldMkLst>
          <pc:docMk/>
          <pc:sldMk cId="1130883808" sldId="277"/>
        </pc:sldMkLst>
        <pc:spChg chg="mod">
          <ac:chgData name="Jessie Usagi" userId="9cd9acdb6ac7286c" providerId="LiveId" clId="{8B9BE3CD-8AA4-48D5-8DA8-4F443451344F}" dt="2020-08-20T11:23:44.070" v="2983" actId="20577"/>
          <ac:spMkLst>
            <pc:docMk/>
            <pc:sldMk cId="1130883808" sldId="277"/>
            <ac:spMk id="2" creationId="{3232CE3F-C3FF-425D-8C55-91F17C9847EC}"/>
          </ac:spMkLst>
        </pc:spChg>
        <pc:spChg chg="mod">
          <ac:chgData name="Jessie Usagi" userId="9cd9acdb6ac7286c" providerId="LiveId" clId="{8B9BE3CD-8AA4-48D5-8DA8-4F443451344F}" dt="2020-08-20T11:24:32.007" v="3059" actId="20577"/>
          <ac:spMkLst>
            <pc:docMk/>
            <pc:sldMk cId="1130883808" sldId="277"/>
            <ac:spMk id="3" creationId="{5502F42A-9D4D-460B-91A7-DB1EAC65544F}"/>
          </ac:spMkLst>
        </pc:spChg>
      </pc:sldChg>
      <pc:sldChg chg="mod ord modShow">
        <pc:chgData name="Jessie Usagi" userId="9cd9acdb6ac7286c" providerId="LiveId" clId="{8B9BE3CD-8AA4-48D5-8DA8-4F443451344F}" dt="2020-08-20T11:36:08.052" v="3097" actId="729"/>
        <pc:sldMkLst>
          <pc:docMk/>
          <pc:sldMk cId="2561770822" sldId="278"/>
        </pc:sldMkLst>
      </pc:sldChg>
      <pc:sldChg chg="modSp modAnim">
        <pc:chgData name="Jessie Usagi" userId="9cd9acdb6ac7286c" providerId="LiveId" clId="{8B9BE3CD-8AA4-48D5-8DA8-4F443451344F}" dt="2020-08-20T10:19:41.051" v="1552" actId="20577"/>
        <pc:sldMkLst>
          <pc:docMk/>
          <pc:sldMk cId="272980728" sldId="279"/>
        </pc:sldMkLst>
        <pc:spChg chg="mod">
          <ac:chgData name="Jessie Usagi" userId="9cd9acdb6ac7286c" providerId="LiveId" clId="{8B9BE3CD-8AA4-48D5-8DA8-4F443451344F}" dt="2020-08-20T10:19:41.051" v="1552" actId="20577"/>
          <ac:spMkLst>
            <pc:docMk/>
            <pc:sldMk cId="272980728" sldId="279"/>
            <ac:spMk id="3" creationId="{BF3AEB94-5DAD-4509-869F-7E9B74DEAEB9}"/>
          </ac:spMkLst>
        </pc:spChg>
      </pc:sldChg>
      <pc:sldChg chg="ord">
        <pc:chgData name="Jessie Usagi" userId="9cd9acdb6ac7286c" providerId="LiveId" clId="{8B9BE3CD-8AA4-48D5-8DA8-4F443451344F}" dt="2020-08-20T10:39:03.425" v="2009"/>
        <pc:sldMkLst>
          <pc:docMk/>
          <pc:sldMk cId="2143692612" sldId="280"/>
        </pc:sldMkLst>
      </pc:sldChg>
      <pc:sldChg chg="modSp mod ord modShow">
        <pc:chgData name="Jessie Usagi" userId="9cd9acdb6ac7286c" providerId="LiveId" clId="{8B9BE3CD-8AA4-48D5-8DA8-4F443451344F}" dt="2020-08-20T11:37:22.458" v="3214" actId="20577"/>
        <pc:sldMkLst>
          <pc:docMk/>
          <pc:sldMk cId="2097141330" sldId="281"/>
        </pc:sldMkLst>
        <pc:spChg chg="mod">
          <ac:chgData name="Jessie Usagi" userId="9cd9acdb6ac7286c" providerId="LiveId" clId="{8B9BE3CD-8AA4-48D5-8DA8-4F443451344F}" dt="2020-08-20T11:37:22.458" v="3214" actId="20577"/>
          <ac:spMkLst>
            <pc:docMk/>
            <pc:sldMk cId="2097141330" sldId="281"/>
            <ac:spMk id="3" creationId="{BE673959-277A-441C-86DA-3CF5D7846ABB}"/>
          </ac:spMkLst>
        </pc:spChg>
      </pc:sldChg>
      <pc:sldChg chg="addSp delSp modSp modAnim">
        <pc:chgData name="Jessie Usagi" userId="9cd9acdb6ac7286c" providerId="LiveId" clId="{8B9BE3CD-8AA4-48D5-8DA8-4F443451344F}" dt="2020-08-20T13:00:23.937" v="3508" actId="1076"/>
        <pc:sldMkLst>
          <pc:docMk/>
          <pc:sldMk cId="2141807242" sldId="282"/>
        </pc:sldMkLst>
        <pc:picChg chg="add del mod">
          <ac:chgData name="Jessie Usagi" userId="9cd9acdb6ac7286c" providerId="LiveId" clId="{8B9BE3CD-8AA4-48D5-8DA8-4F443451344F}" dt="2020-08-20T12:59:16.513" v="3481"/>
          <ac:picMkLst>
            <pc:docMk/>
            <pc:sldMk cId="2141807242" sldId="282"/>
            <ac:picMk id="3074" creationId="{6FA112A4-FC4A-42D2-B1CA-37DF645630A0}"/>
          </ac:picMkLst>
        </pc:picChg>
        <pc:picChg chg="add mod">
          <ac:chgData name="Jessie Usagi" userId="9cd9acdb6ac7286c" providerId="LiveId" clId="{8B9BE3CD-8AA4-48D5-8DA8-4F443451344F}" dt="2020-08-20T13:00:23.937" v="3508" actId="1076"/>
          <ac:picMkLst>
            <pc:docMk/>
            <pc:sldMk cId="2141807242" sldId="282"/>
            <ac:picMk id="3076" creationId="{0F0297DE-CCE9-4FB8-9F7A-1CF3A4635757}"/>
          </ac:picMkLst>
        </pc:picChg>
      </pc:sldChg>
      <pc:sldChg chg="addSp modSp mod modAnim">
        <pc:chgData name="Jessie Usagi" userId="9cd9acdb6ac7286c" providerId="LiveId" clId="{8B9BE3CD-8AA4-48D5-8DA8-4F443451344F}" dt="2020-08-20T12:59:31.002" v="3494" actId="1076"/>
        <pc:sldMkLst>
          <pc:docMk/>
          <pc:sldMk cId="3381134473" sldId="283"/>
        </pc:sldMkLst>
        <pc:spChg chg="mod">
          <ac:chgData name="Jessie Usagi" userId="9cd9acdb6ac7286c" providerId="LiveId" clId="{8B9BE3CD-8AA4-48D5-8DA8-4F443451344F}" dt="2020-08-20T12:59:19.762" v="3487" actId="14100"/>
          <ac:spMkLst>
            <pc:docMk/>
            <pc:sldMk cId="3381134473" sldId="283"/>
            <ac:spMk id="3" creationId="{B43EA549-796B-49F9-93F8-F08962DF7F7B}"/>
          </ac:spMkLst>
        </pc:spChg>
        <pc:picChg chg="add mod">
          <ac:chgData name="Jessie Usagi" userId="9cd9acdb6ac7286c" providerId="LiveId" clId="{8B9BE3CD-8AA4-48D5-8DA8-4F443451344F}" dt="2020-08-20T12:59:13.213" v="3473" actId="571"/>
          <ac:picMkLst>
            <pc:docMk/>
            <pc:sldMk cId="3381134473" sldId="283"/>
            <ac:picMk id="11" creationId="{60B2D30D-B5EF-4D86-91E2-787732970435}"/>
          </ac:picMkLst>
        </pc:picChg>
        <pc:picChg chg="add mod">
          <ac:chgData name="Jessie Usagi" userId="9cd9acdb6ac7286c" providerId="LiveId" clId="{8B9BE3CD-8AA4-48D5-8DA8-4F443451344F}" dt="2020-08-20T12:59:31.002" v="3494" actId="1076"/>
          <ac:picMkLst>
            <pc:docMk/>
            <pc:sldMk cId="3381134473" sldId="283"/>
            <ac:picMk id="2050" creationId="{8A8D2487-7B8F-4F8D-A373-95CBEC33EE85}"/>
          </ac:picMkLst>
        </pc:picChg>
        <pc:cxnChg chg="mod">
          <ac:chgData name="Jessie Usagi" userId="9cd9acdb6ac7286c" providerId="LiveId" clId="{8B9BE3CD-8AA4-48D5-8DA8-4F443451344F}" dt="2020-08-20T12:59:18.285" v="3484" actId="14100"/>
          <ac:cxnSpMkLst>
            <pc:docMk/>
            <pc:sldMk cId="3381134473" sldId="283"/>
            <ac:cxnSpMk id="5" creationId="{F056A785-46FE-4BE2-BF8B-4D0402339E64}"/>
          </ac:cxnSpMkLst>
        </pc:cxnChg>
        <pc:cxnChg chg="mod">
          <ac:chgData name="Jessie Usagi" userId="9cd9acdb6ac7286c" providerId="LiveId" clId="{8B9BE3CD-8AA4-48D5-8DA8-4F443451344F}" dt="2020-08-20T12:59:17.939" v="3483" actId="14100"/>
          <ac:cxnSpMkLst>
            <pc:docMk/>
            <pc:sldMk cId="3381134473" sldId="283"/>
            <ac:cxnSpMk id="7" creationId="{CFCD3DEB-C9CE-4880-9B12-C1FE88244EDD}"/>
          </ac:cxnSpMkLst>
        </pc:cxnChg>
        <pc:cxnChg chg="mod">
          <ac:chgData name="Jessie Usagi" userId="9cd9acdb6ac7286c" providerId="LiveId" clId="{8B9BE3CD-8AA4-48D5-8DA8-4F443451344F}" dt="2020-08-20T12:59:16.889" v="3482" actId="14100"/>
          <ac:cxnSpMkLst>
            <pc:docMk/>
            <pc:sldMk cId="3381134473" sldId="283"/>
            <ac:cxnSpMk id="8" creationId="{A9C5F19E-A7B3-430D-8BF7-238F3D3886F8}"/>
          </ac:cxnSpMkLst>
        </pc:cxnChg>
      </pc:sldChg>
      <pc:sldChg chg="modAnim modNotesTx">
        <pc:chgData name="Jessie Usagi" userId="9cd9acdb6ac7286c" providerId="LiveId" clId="{8B9BE3CD-8AA4-48D5-8DA8-4F443451344F}" dt="2020-08-20T11:43:48.006" v="3229"/>
        <pc:sldMkLst>
          <pc:docMk/>
          <pc:sldMk cId="2108233334" sldId="284"/>
        </pc:sldMkLst>
      </pc:sldChg>
      <pc:sldChg chg="modAnim modNotesTx">
        <pc:chgData name="Jessie Usagi" userId="9cd9acdb6ac7286c" providerId="LiveId" clId="{8B9BE3CD-8AA4-48D5-8DA8-4F443451344F}" dt="2020-08-20T11:44:07.866" v="3230"/>
        <pc:sldMkLst>
          <pc:docMk/>
          <pc:sldMk cId="458840237" sldId="285"/>
        </pc:sldMkLst>
      </pc:sldChg>
      <pc:sldChg chg="addSp modSp ord">
        <pc:chgData name="Jessie Usagi" userId="9cd9acdb6ac7286c" providerId="LiveId" clId="{8B9BE3CD-8AA4-48D5-8DA8-4F443451344F}" dt="2020-08-20T13:04:01.002" v="3515" actId="14100"/>
        <pc:sldMkLst>
          <pc:docMk/>
          <pc:sldMk cId="812777310" sldId="286"/>
        </pc:sldMkLst>
        <pc:picChg chg="add mod">
          <ac:chgData name="Jessie Usagi" userId="9cd9acdb6ac7286c" providerId="LiveId" clId="{8B9BE3CD-8AA4-48D5-8DA8-4F443451344F}" dt="2020-08-20T13:04:01.002" v="3515" actId="14100"/>
          <ac:picMkLst>
            <pc:docMk/>
            <pc:sldMk cId="812777310" sldId="286"/>
            <ac:picMk id="4098" creationId="{EA832AB1-08FB-4DDA-8AC4-79D105373462}"/>
          </ac:picMkLst>
        </pc:picChg>
      </pc:sldChg>
      <pc:sldChg chg="modAnim">
        <pc:chgData name="Jessie Usagi" userId="9cd9acdb6ac7286c" providerId="LiveId" clId="{8B9BE3CD-8AA4-48D5-8DA8-4F443451344F}" dt="2020-08-20T10:53:24.875" v="2047"/>
        <pc:sldMkLst>
          <pc:docMk/>
          <pc:sldMk cId="2730699553" sldId="287"/>
        </pc:sldMkLst>
      </pc:sldChg>
      <pc:sldChg chg="modAnim">
        <pc:chgData name="Jessie Usagi" userId="9cd9acdb6ac7286c" providerId="LiveId" clId="{8B9BE3CD-8AA4-48D5-8DA8-4F443451344F}" dt="2020-08-20T10:53:11.682" v="2046"/>
        <pc:sldMkLst>
          <pc:docMk/>
          <pc:sldMk cId="3332999387" sldId="288"/>
        </pc:sldMkLst>
      </pc:sldChg>
      <pc:sldChg chg="modAnim">
        <pc:chgData name="Jessie Usagi" userId="9cd9acdb6ac7286c" providerId="LiveId" clId="{8B9BE3CD-8AA4-48D5-8DA8-4F443451344F}" dt="2020-08-20T11:35:54.330" v="3094"/>
        <pc:sldMkLst>
          <pc:docMk/>
          <pc:sldMk cId="3271080868" sldId="293"/>
        </pc:sldMkLst>
      </pc:sldChg>
      <pc:sldChg chg="modAnim">
        <pc:chgData name="Jessie Usagi" userId="9cd9acdb6ac7286c" providerId="LiveId" clId="{8B9BE3CD-8AA4-48D5-8DA8-4F443451344F}" dt="2020-08-20T11:35:57.803" v="3095"/>
        <pc:sldMkLst>
          <pc:docMk/>
          <pc:sldMk cId="1302672297" sldId="294"/>
        </pc:sldMkLst>
      </pc:sldChg>
      <pc:sldChg chg="modAnim">
        <pc:chgData name="Jessie Usagi" userId="9cd9acdb6ac7286c" providerId="LiveId" clId="{8B9BE3CD-8AA4-48D5-8DA8-4F443451344F}" dt="2020-08-20T11:35:59.861" v="3096"/>
        <pc:sldMkLst>
          <pc:docMk/>
          <pc:sldMk cId="3768218021" sldId="295"/>
        </pc:sldMkLst>
      </pc:sldChg>
      <pc:sldChg chg="del">
        <pc:chgData name="Jessie Usagi" userId="9cd9acdb6ac7286c" providerId="LiveId" clId="{8B9BE3CD-8AA4-48D5-8DA8-4F443451344F}" dt="2020-08-20T10:21:04.847" v="1553" actId="2696"/>
        <pc:sldMkLst>
          <pc:docMk/>
          <pc:sldMk cId="465687888" sldId="297"/>
        </pc:sldMkLst>
      </pc:sldChg>
      <pc:sldChg chg="modSp mod modAnim modShow modNotesTx">
        <pc:chgData name="Jessie Usagi" userId="9cd9acdb6ac7286c" providerId="LiveId" clId="{8B9BE3CD-8AA4-48D5-8DA8-4F443451344F}" dt="2020-08-20T12:12:19.336" v="3443" actId="20577"/>
        <pc:sldMkLst>
          <pc:docMk/>
          <pc:sldMk cId="681581178" sldId="298"/>
        </pc:sldMkLst>
        <pc:spChg chg="mod">
          <ac:chgData name="Jessie Usagi" userId="9cd9acdb6ac7286c" providerId="LiveId" clId="{8B9BE3CD-8AA4-48D5-8DA8-4F443451344F}" dt="2020-08-20T12:12:19.336" v="3443" actId="20577"/>
          <ac:spMkLst>
            <pc:docMk/>
            <pc:sldMk cId="681581178" sldId="298"/>
            <ac:spMk id="3" creationId="{EBD79C05-F804-4D04-AD53-A20489DBF796}"/>
          </ac:spMkLst>
        </pc:spChg>
      </pc:sldChg>
      <pc:sldChg chg="modNotesTx">
        <pc:chgData name="Jessie Usagi" userId="9cd9acdb6ac7286c" providerId="LiveId" clId="{8B9BE3CD-8AA4-48D5-8DA8-4F443451344F}" dt="2020-08-20T11:27:51.507" v="3085" actId="20577"/>
        <pc:sldMkLst>
          <pc:docMk/>
          <pc:sldMk cId="1935167263" sldId="299"/>
        </pc:sldMkLst>
      </pc:sldChg>
      <pc:sldChg chg="modSp mod modAnim modNotesTx">
        <pc:chgData name="Jessie Usagi" userId="9cd9acdb6ac7286c" providerId="LiveId" clId="{8B9BE3CD-8AA4-48D5-8DA8-4F443451344F}" dt="2020-08-20T11:43:07.262" v="3228" actId="20577"/>
        <pc:sldMkLst>
          <pc:docMk/>
          <pc:sldMk cId="3399445880" sldId="301"/>
        </pc:sldMkLst>
        <pc:spChg chg="mod">
          <ac:chgData name="Jessie Usagi" userId="9cd9acdb6ac7286c" providerId="LiveId" clId="{8B9BE3CD-8AA4-48D5-8DA8-4F443451344F}" dt="2020-08-20T10:03:36.011" v="551" actId="20577"/>
          <ac:spMkLst>
            <pc:docMk/>
            <pc:sldMk cId="3399445880" sldId="301"/>
            <ac:spMk id="2" creationId="{59486A26-5BF7-458A-A4F7-0D9F71F371D1}"/>
          </ac:spMkLst>
        </pc:spChg>
        <pc:spChg chg="mod">
          <ac:chgData name="Jessie Usagi" userId="9cd9acdb6ac7286c" providerId="LiveId" clId="{8B9BE3CD-8AA4-48D5-8DA8-4F443451344F}" dt="2020-08-20T10:04:00.514" v="555" actId="20577"/>
          <ac:spMkLst>
            <pc:docMk/>
            <pc:sldMk cId="3399445880" sldId="301"/>
            <ac:spMk id="3" creationId="{2162887C-867A-4D3D-9EEC-402BE69B3523}"/>
          </ac:spMkLst>
        </pc:spChg>
      </pc:sldChg>
      <pc:sldChg chg="modAnim">
        <pc:chgData name="Jessie Usagi" userId="9cd9acdb6ac7286c" providerId="LiveId" clId="{8B9BE3CD-8AA4-48D5-8DA8-4F443451344F}" dt="2020-08-20T10:52:45.719" v="2043"/>
        <pc:sldMkLst>
          <pc:docMk/>
          <pc:sldMk cId="627775599" sldId="302"/>
        </pc:sldMkLst>
      </pc:sldChg>
      <pc:sldChg chg="del">
        <pc:chgData name="Jessie Usagi" userId="9cd9acdb6ac7286c" providerId="LiveId" clId="{8B9BE3CD-8AA4-48D5-8DA8-4F443451344F}" dt="2020-08-20T10:21:11.182" v="1554" actId="2696"/>
        <pc:sldMkLst>
          <pc:docMk/>
          <pc:sldMk cId="4021517408" sldId="303"/>
        </pc:sldMkLst>
      </pc:sldChg>
      <pc:sldChg chg="modSp add del modAnim">
        <pc:chgData name="Jessie Usagi" userId="9cd9acdb6ac7286c" providerId="LiveId" clId="{8B9BE3CD-8AA4-48D5-8DA8-4F443451344F}" dt="2020-08-20T09:52:19.829" v="320" actId="2696"/>
        <pc:sldMkLst>
          <pc:docMk/>
          <pc:sldMk cId="3365006964" sldId="304"/>
        </pc:sldMkLst>
        <pc:spChg chg="mod">
          <ac:chgData name="Jessie Usagi" userId="9cd9acdb6ac7286c" providerId="LiveId" clId="{8B9BE3CD-8AA4-48D5-8DA8-4F443451344F}" dt="2020-08-20T09:52:16.855" v="319" actId="20577"/>
          <ac:spMkLst>
            <pc:docMk/>
            <pc:sldMk cId="3365006964" sldId="304"/>
            <ac:spMk id="3" creationId="{A00EAB3B-4FB1-4905-AAA6-E905CFDDCE44}"/>
          </ac:spMkLst>
        </pc:spChg>
      </pc:sldChg>
      <pc:sldChg chg="modSp add modAnim">
        <pc:chgData name="Jessie Usagi" userId="9cd9acdb6ac7286c" providerId="LiveId" clId="{8B9BE3CD-8AA4-48D5-8DA8-4F443451344F}" dt="2020-08-20T10:50:25.814" v="2039" actId="20577"/>
        <pc:sldMkLst>
          <pc:docMk/>
          <pc:sldMk cId="3778110232" sldId="305"/>
        </pc:sldMkLst>
        <pc:spChg chg="mod">
          <ac:chgData name="Jessie Usagi" userId="9cd9acdb6ac7286c" providerId="LiveId" clId="{8B9BE3CD-8AA4-48D5-8DA8-4F443451344F}" dt="2020-08-20T10:50:25.386" v="2038" actId="20577"/>
          <ac:spMkLst>
            <pc:docMk/>
            <pc:sldMk cId="3778110232" sldId="305"/>
            <ac:spMk id="3" creationId="{6B22191D-7476-4BC9-822E-B23F81187E08}"/>
          </ac:spMkLst>
        </pc:spChg>
      </pc:sldChg>
      <pc:sldChg chg="add setBg modAnim">
        <pc:chgData name="Jessie Usagi" userId="9cd9acdb6ac7286c" providerId="LiveId" clId="{8B9BE3CD-8AA4-48D5-8DA8-4F443451344F}" dt="2020-08-20T10:46:56.062" v="2021"/>
        <pc:sldMkLst>
          <pc:docMk/>
          <pc:sldMk cId="2991969776" sldId="323"/>
        </pc:sldMkLst>
      </pc:sldChg>
      <pc:sldChg chg="add">
        <pc:chgData name="Jessie Usagi" userId="9cd9acdb6ac7286c" providerId="LiveId" clId="{8B9BE3CD-8AA4-48D5-8DA8-4F443451344F}" dt="2020-08-20T10:22:58.282" v="1557"/>
        <pc:sldMkLst>
          <pc:docMk/>
          <pc:sldMk cId="4200508450" sldId="324"/>
        </pc:sldMkLst>
      </pc:sldChg>
      <pc:sldChg chg="add setBg">
        <pc:chgData name="Jessie Usagi" userId="9cd9acdb6ac7286c" providerId="LiveId" clId="{8B9BE3CD-8AA4-48D5-8DA8-4F443451344F}" dt="2020-08-20T10:22:58.282" v="1557"/>
        <pc:sldMkLst>
          <pc:docMk/>
          <pc:sldMk cId="2760739521" sldId="325"/>
        </pc:sldMkLst>
      </pc:sldChg>
      <pc:sldChg chg="addSp modSp add mod setBg modNotesTx">
        <pc:chgData name="Jessie Usagi" userId="9cd9acdb6ac7286c" providerId="LiveId" clId="{8B9BE3CD-8AA4-48D5-8DA8-4F443451344F}" dt="2020-08-20T13:09:46.048" v="3540" actId="26606"/>
        <pc:sldMkLst>
          <pc:docMk/>
          <pc:sldMk cId="1834910989" sldId="326"/>
        </pc:sldMkLst>
        <pc:spChg chg="mod">
          <ac:chgData name="Jessie Usagi" userId="9cd9acdb6ac7286c" providerId="LiveId" clId="{8B9BE3CD-8AA4-48D5-8DA8-4F443451344F}" dt="2020-08-20T13:09:46.048" v="3540" actId="26606"/>
          <ac:spMkLst>
            <pc:docMk/>
            <pc:sldMk cId="1834910989" sldId="326"/>
            <ac:spMk id="2" creationId="{B70A41A3-9119-43F8-8C25-C3E1D666FA13}"/>
          </ac:spMkLst>
        </pc:spChg>
        <pc:spChg chg="mod">
          <ac:chgData name="Jessie Usagi" userId="9cd9acdb6ac7286c" providerId="LiveId" clId="{8B9BE3CD-8AA4-48D5-8DA8-4F443451344F}" dt="2020-08-20T13:09:46.048" v="3540" actId="26606"/>
          <ac:spMkLst>
            <pc:docMk/>
            <pc:sldMk cId="1834910989" sldId="326"/>
            <ac:spMk id="3" creationId="{69FBF9F9-577C-4A0F-8049-35107729A41A}"/>
          </ac:spMkLst>
        </pc:spChg>
        <pc:picChg chg="add mod">
          <ac:chgData name="Jessie Usagi" userId="9cd9acdb6ac7286c" providerId="LiveId" clId="{8B9BE3CD-8AA4-48D5-8DA8-4F443451344F}" dt="2020-08-20T13:09:46.048" v="3540" actId="26606"/>
          <ac:picMkLst>
            <pc:docMk/>
            <pc:sldMk cId="1834910989" sldId="326"/>
            <ac:picMk id="5" creationId="{6F2EFA47-F70E-45F6-B529-0486B99A8C1A}"/>
          </ac:picMkLst>
        </pc:picChg>
      </pc:sldChg>
      <pc:sldChg chg="addSp modSp add mod ord">
        <pc:chgData name="Jessie Usagi" userId="9cd9acdb6ac7286c" providerId="LiveId" clId="{8B9BE3CD-8AA4-48D5-8DA8-4F443451344F}" dt="2020-08-20T13:10:18.240" v="3544"/>
        <pc:sldMkLst>
          <pc:docMk/>
          <pc:sldMk cId="3008212088" sldId="327"/>
        </pc:sldMkLst>
        <pc:spChg chg="mod">
          <ac:chgData name="Jessie Usagi" userId="9cd9acdb6ac7286c" providerId="LiveId" clId="{8B9BE3CD-8AA4-48D5-8DA8-4F443451344F}" dt="2020-08-20T10:57:52.115" v="2106" actId="20577"/>
          <ac:spMkLst>
            <pc:docMk/>
            <pc:sldMk cId="3008212088" sldId="327"/>
            <ac:spMk id="2" creationId="{CC590521-957D-4958-9B5E-2A80F4B4BB5B}"/>
          </ac:spMkLst>
        </pc:spChg>
        <pc:spChg chg="mod">
          <ac:chgData name="Jessie Usagi" userId="9cd9acdb6ac7286c" providerId="LiveId" clId="{8B9BE3CD-8AA4-48D5-8DA8-4F443451344F}" dt="2020-08-20T10:23:54.530" v="1565" actId="20577"/>
          <ac:spMkLst>
            <pc:docMk/>
            <pc:sldMk cId="3008212088" sldId="327"/>
            <ac:spMk id="3" creationId="{A5C1365B-6643-4E65-8D98-540A419FA95B}"/>
          </ac:spMkLst>
        </pc:spChg>
        <pc:picChg chg="add mod">
          <ac:chgData name="Jessie Usagi" userId="9cd9acdb6ac7286c" providerId="LiveId" clId="{8B9BE3CD-8AA4-48D5-8DA8-4F443451344F}" dt="2020-08-20T13:08:45.740" v="3527" actId="1076"/>
          <ac:picMkLst>
            <pc:docMk/>
            <pc:sldMk cId="3008212088" sldId="327"/>
            <ac:picMk id="5" creationId="{095648C9-5A12-45EE-97E6-C3F99ADE025D}"/>
          </ac:picMkLst>
        </pc:picChg>
      </pc:sldChg>
      <pc:sldChg chg="addSp modSp add mod modClrScheme modAnim chgLayout">
        <pc:chgData name="Jessie Usagi" userId="9cd9acdb6ac7286c" providerId="LiveId" clId="{8B9BE3CD-8AA4-48D5-8DA8-4F443451344F}" dt="2020-08-20T10:58:00.336" v="2117" actId="20577"/>
        <pc:sldMkLst>
          <pc:docMk/>
          <pc:sldMk cId="401774375" sldId="328"/>
        </pc:sldMkLst>
        <pc:spChg chg="mod ord">
          <ac:chgData name="Jessie Usagi" userId="9cd9acdb6ac7286c" providerId="LiveId" clId="{8B9BE3CD-8AA4-48D5-8DA8-4F443451344F}" dt="2020-08-20T10:58:00.336" v="2117" actId="20577"/>
          <ac:spMkLst>
            <pc:docMk/>
            <pc:sldMk cId="401774375" sldId="328"/>
            <ac:spMk id="2" creationId="{B1AF43E2-EAF1-42AD-AECC-A42D6A664FA5}"/>
          </ac:spMkLst>
        </pc:spChg>
        <pc:spChg chg="mod ord">
          <ac:chgData name="Jessie Usagi" userId="9cd9acdb6ac7286c" providerId="LiveId" clId="{8B9BE3CD-8AA4-48D5-8DA8-4F443451344F}" dt="2020-08-20T10:34:48.677" v="1996" actId="27636"/>
          <ac:spMkLst>
            <pc:docMk/>
            <pc:sldMk cId="401774375" sldId="328"/>
            <ac:spMk id="3" creationId="{5A5B79CA-BC4B-46F2-A576-681FDCBC71CA}"/>
          </ac:spMkLst>
        </pc:spChg>
        <pc:spChg chg="add mod ord">
          <ac:chgData name="Jessie Usagi" userId="9cd9acdb6ac7286c" providerId="LiveId" clId="{8B9BE3CD-8AA4-48D5-8DA8-4F443451344F}" dt="2020-08-20T10:34:48.680" v="1997" actId="27636"/>
          <ac:spMkLst>
            <pc:docMk/>
            <pc:sldMk cId="401774375" sldId="328"/>
            <ac:spMk id="4" creationId="{26BED82E-CA5A-4220-8EDB-F7F05B1A500D}"/>
          </ac:spMkLst>
        </pc:spChg>
        <pc:cxnChg chg="add">
          <ac:chgData name="Jessie Usagi" userId="9cd9acdb6ac7286c" providerId="LiveId" clId="{8B9BE3CD-8AA4-48D5-8DA8-4F443451344F}" dt="2020-08-20T10:35:12.931" v="1998" actId="11529"/>
          <ac:cxnSpMkLst>
            <pc:docMk/>
            <pc:sldMk cId="401774375" sldId="328"/>
            <ac:cxnSpMk id="6" creationId="{2B5C4AF0-E040-46B6-B73A-0A7E4E7A5F69}"/>
          </ac:cxnSpMkLst>
        </pc:cxnChg>
      </pc:sldChg>
      <pc:sldChg chg="modSp add ord">
        <pc:chgData name="Jessie Usagi" userId="9cd9acdb6ac7286c" providerId="LiveId" clId="{8B9BE3CD-8AA4-48D5-8DA8-4F443451344F}" dt="2020-08-20T11:00:05.321" v="2169"/>
        <pc:sldMkLst>
          <pc:docMk/>
          <pc:sldMk cId="2287453050" sldId="329"/>
        </pc:sldMkLst>
        <pc:spChg chg="mod">
          <ac:chgData name="Jessie Usagi" userId="9cd9acdb6ac7286c" providerId="LiveId" clId="{8B9BE3CD-8AA4-48D5-8DA8-4F443451344F}" dt="2020-08-20T11:00:05.321" v="2169"/>
          <ac:spMkLst>
            <pc:docMk/>
            <pc:sldMk cId="2287453050" sldId="329"/>
            <ac:spMk id="3" creationId="{C24E2007-6680-4715-BCDF-D77BA3A3CE93}"/>
          </ac:spMkLst>
        </pc:spChg>
      </pc:sldChg>
      <pc:sldChg chg="add">
        <pc:chgData name="Jessie Usagi" userId="9cd9acdb6ac7286c" providerId="LiveId" clId="{8B9BE3CD-8AA4-48D5-8DA8-4F443451344F}" dt="2020-08-20T10:38:31.393" v="2003"/>
        <pc:sldMkLst>
          <pc:docMk/>
          <pc:sldMk cId="842015370" sldId="330"/>
        </pc:sldMkLst>
      </pc:sldChg>
      <pc:sldChg chg="add">
        <pc:chgData name="Jessie Usagi" userId="9cd9acdb6ac7286c" providerId="LiveId" clId="{8B9BE3CD-8AA4-48D5-8DA8-4F443451344F}" dt="2020-08-20T10:38:34.517" v="2004"/>
        <pc:sldMkLst>
          <pc:docMk/>
          <pc:sldMk cId="33568673" sldId="331"/>
        </pc:sldMkLst>
      </pc:sldChg>
      <pc:sldChg chg="add">
        <pc:chgData name="Jessie Usagi" userId="9cd9acdb6ac7286c" providerId="LiveId" clId="{8B9BE3CD-8AA4-48D5-8DA8-4F443451344F}" dt="2020-08-20T10:38:49.177" v="2005"/>
        <pc:sldMkLst>
          <pc:docMk/>
          <pc:sldMk cId="1042916869" sldId="332"/>
        </pc:sldMkLst>
      </pc:sldChg>
      <pc:sldChg chg="add">
        <pc:chgData name="Jessie Usagi" userId="9cd9acdb6ac7286c" providerId="LiveId" clId="{8B9BE3CD-8AA4-48D5-8DA8-4F443451344F}" dt="2020-08-20T10:39:25.511" v="2010"/>
        <pc:sldMkLst>
          <pc:docMk/>
          <pc:sldMk cId="2048406693" sldId="333"/>
        </pc:sldMkLst>
      </pc:sldChg>
      <pc:sldChg chg="add ord">
        <pc:chgData name="Jessie Usagi" userId="9cd9acdb6ac7286c" providerId="LiveId" clId="{8B9BE3CD-8AA4-48D5-8DA8-4F443451344F}" dt="2020-08-20T10:55:52.185" v="2051"/>
        <pc:sldMkLst>
          <pc:docMk/>
          <pc:sldMk cId="1141058381" sldId="334"/>
        </pc:sldMkLst>
      </pc:sldChg>
    </pc:docChg>
  </pc:docChgLst>
  <pc:docChgLst>
    <pc:chgData name="Jessie Usagi" userId="9cd9acdb6ac7286c" providerId="LiveId" clId="{2337E873-3593-4EC1-B75A-543FC9A6B2B8}"/>
    <pc:docChg chg="undo custSel addSld delSld modSld">
      <pc:chgData name="Jessie Usagi" userId="9cd9acdb6ac7286c" providerId="LiveId" clId="{2337E873-3593-4EC1-B75A-543FC9A6B2B8}" dt="2020-08-21T14:15:16.792" v="3211" actId="5793"/>
      <pc:docMkLst>
        <pc:docMk/>
      </pc:docMkLst>
      <pc:sldChg chg="modNotesTx">
        <pc:chgData name="Jessie Usagi" userId="9cd9acdb6ac7286c" providerId="LiveId" clId="{2337E873-3593-4EC1-B75A-543FC9A6B2B8}" dt="2020-08-20T13:12:12.861" v="0" actId="20577"/>
        <pc:sldMkLst>
          <pc:docMk/>
          <pc:sldMk cId="3328120091" sldId="256"/>
        </pc:sldMkLst>
      </pc:sldChg>
      <pc:sldChg chg="modNotesTx">
        <pc:chgData name="Jessie Usagi" userId="9cd9acdb6ac7286c" providerId="LiveId" clId="{2337E873-3593-4EC1-B75A-543FC9A6B2B8}" dt="2020-08-20T13:12:14.719" v="1" actId="20577"/>
        <pc:sldMkLst>
          <pc:docMk/>
          <pc:sldMk cId="1042409334" sldId="257"/>
        </pc:sldMkLst>
      </pc:sldChg>
      <pc:sldChg chg="modSp modAnim modNotesTx">
        <pc:chgData name="Jessie Usagi" userId="9cd9acdb6ac7286c" providerId="LiveId" clId="{2337E873-3593-4EC1-B75A-543FC9A6B2B8}" dt="2020-08-21T13:34:54.051" v="17" actId="20577"/>
        <pc:sldMkLst>
          <pc:docMk/>
          <pc:sldMk cId="3640176503" sldId="258"/>
        </pc:sldMkLst>
        <pc:spChg chg="mod">
          <ac:chgData name="Jessie Usagi" userId="9cd9acdb6ac7286c" providerId="LiveId" clId="{2337E873-3593-4EC1-B75A-543FC9A6B2B8}" dt="2020-08-21T13:34:54.051" v="17" actId="20577"/>
          <ac:spMkLst>
            <pc:docMk/>
            <pc:sldMk cId="3640176503" sldId="258"/>
            <ac:spMk id="3" creationId="{9324EEED-2542-43ED-9933-7DF9A4FC016E}"/>
          </ac:spMkLst>
        </pc:spChg>
      </pc:sldChg>
      <pc:sldChg chg="del modNotesTx">
        <pc:chgData name="Jessie Usagi" userId="9cd9acdb6ac7286c" providerId="LiveId" clId="{2337E873-3593-4EC1-B75A-543FC9A6B2B8}" dt="2020-08-21T13:34:47.657" v="14" actId="2696"/>
        <pc:sldMkLst>
          <pc:docMk/>
          <pc:sldMk cId="622752836" sldId="259"/>
        </pc:sldMkLst>
      </pc:sldChg>
      <pc:sldChg chg="modNotesTx">
        <pc:chgData name="Jessie Usagi" userId="9cd9acdb6ac7286c" providerId="LiveId" clId="{2337E873-3593-4EC1-B75A-543FC9A6B2B8}" dt="2020-08-20T13:12:33.287" v="8" actId="20577"/>
        <pc:sldMkLst>
          <pc:docMk/>
          <pc:sldMk cId="3074606555" sldId="261"/>
        </pc:sldMkLst>
      </pc:sldChg>
      <pc:sldChg chg="modNotesTx">
        <pc:chgData name="Jessie Usagi" userId="9cd9acdb6ac7286c" providerId="LiveId" clId="{2337E873-3593-4EC1-B75A-543FC9A6B2B8}" dt="2020-08-20T13:12:25.892" v="5" actId="20577"/>
        <pc:sldMkLst>
          <pc:docMk/>
          <pc:sldMk cId="2736335848" sldId="262"/>
        </pc:sldMkLst>
      </pc:sldChg>
      <pc:sldChg chg="modNotesTx">
        <pc:chgData name="Jessie Usagi" userId="9cd9acdb6ac7286c" providerId="LiveId" clId="{2337E873-3593-4EC1-B75A-543FC9A6B2B8}" dt="2020-08-20T13:12:34.876" v="9" actId="20577"/>
        <pc:sldMkLst>
          <pc:docMk/>
          <pc:sldMk cId="2250618812" sldId="263"/>
        </pc:sldMkLst>
      </pc:sldChg>
      <pc:sldChg chg="modNotesTx">
        <pc:chgData name="Jessie Usagi" userId="9cd9acdb6ac7286c" providerId="LiveId" clId="{2337E873-3593-4EC1-B75A-543FC9A6B2B8}" dt="2020-08-20T13:12:37.272" v="10" actId="20577"/>
        <pc:sldMkLst>
          <pc:docMk/>
          <pc:sldMk cId="2034518527" sldId="264"/>
        </pc:sldMkLst>
      </pc:sldChg>
      <pc:sldChg chg="modNotesTx">
        <pc:chgData name="Jessie Usagi" userId="9cd9acdb6ac7286c" providerId="LiveId" clId="{2337E873-3593-4EC1-B75A-543FC9A6B2B8}" dt="2020-08-20T13:12:55.697" v="13" actId="20577"/>
        <pc:sldMkLst>
          <pc:docMk/>
          <pc:sldMk cId="1791164102" sldId="269"/>
        </pc:sldMkLst>
      </pc:sldChg>
      <pc:sldChg chg="modNotesTx">
        <pc:chgData name="Jessie Usagi" userId="9cd9acdb6ac7286c" providerId="LiveId" clId="{2337E873-3593-4EC1-B75A-543FC9A6B2B8}" dt="2020-08-21T14:05:19.497" v="3205" actId="20577"/>
        <pc:sldMkLst>
          <pc:docMk/>
          <pc:sldMk cId="458840237" sldId="285"/>
        </pc:sldMkLst>
      </pc:sldChg>
      <pc:sldChg chg="addSp modSp mod modClrScheme modAnim chgLayout">
        <pc:chgData name="Jessie Usagi" userId="9cd9acdb6ac7286c" providerId="LiveId" clId="{2337E873-3593-4EC1-B75A-543FC9A6B2B8}" dt="2020-08-21T14:15:16.792" v="3211" actId="5793"/>
        <pc:sldMkLst>
          <pc:docMk/>
          <pc:sldMk cId="812777310" sldId="286"/>
        </pc:sldMkLst>
        <pc:spChg chg="mod ord">
          <ac:chgData name="Jessie Usagi" userId="9cd9acdb6ac7286c" providerId="LiveId" clId="{2337E873-3593-4EC1-B75A-543FC9A6B2B8}" dt="2020-08-21T13:39:25.756" v="208" actId="700"/>
          <ac:spMkLst>
            <pc:docMk/>
            <pc:sldMk cId="812777310" sldId="286"/>
            <ac:spMk id="2" creationId="{BADD8260-B0BB-44C9-9CB5-D31BD903A38B}"/>
          </ac:spMkLst>
        </pc:spChg>
        <pc:spChg chg="mod ord">
          <ac:chgData name="Jessie Usagi" userId="9cd9acdb6ac7286c" providerId="LiveId" clId="{2337E873-3593-4EC1-B75A-543FC9A6B2B8}" dt="2020-08-21T14:15:14.213" v="3210" actId="5793"/>
          <ac:spMkLst>
            <pc:docMk/>
            <pc:sldMk cId="812777310" sldId="286"/>
            <ac:spMk id="3" creationId="{C6E5F1EF-BCF8-496B-8CC6-CB7FBA894FEA}"/>
          </ac:spMkLst>
        </pc:spChg>
        <pc:spChg chg="add mod ord">
          <ac:chgData name="Jessie Usagi" userId="9cd9acdb6ac7286c" providerId="LiveId" clId="{2337E873-3593-4EC1-B75A-543FC9A6B2B8}" dt="2020-08-21T13:41:21.040" v="488" actId="113"/>
          <ac:spMkLst>
            <pc:docMk/>
            <pc:sldMk cId="812777310" sldId="286"/>
            <ac:spMk id="4" creationId="{D36B72F6-542B-4B45-8756-369663724610}"/>
          </ac:spMkLst>
        </pc:spChg>
        <pc:cxnChg chg="add">
          <ac:chgData name="Jessie Usagi" userId="9cd9acdb6ac7286c" providerId="LiveId" clId="{2337E873-3593-4EC1-B75A-543FC9A6B2B8}" dt="2020-08-21T13:44:37.772" v="768" actId="11529"/>
          <ac:cxnSpMkLst>
            <pc:docMk/>
            <pc:sldMk cId="812777310" sldId="286"/>
            <ac:cxnSpMk id="6" creationId="{0E9E1223-E773-42ED-B4D5-03419891F4BF}"/>
          </ac:cxnSpMkLst>
        </pc:cxnChg>
      </pc:sldChg>
      <pc:sldChg chg="modNotesTx">
        <pc:chgData name="Jessie Usagi" userId="9cd9acdb6ac7286c" providerId="LiveId" clId="{2337E873-3593-4EC1-B75A-543FC9A6B2B8}" dt="2020-08-20T13:12:18.947" v="3" actId="20577"/>
        <pc:sldMkLst>
          <pc:docMk/>
          <pc:sldMk cId="681581178" sldId="298"/>
        </pc:sldMkLst>
      </pc:sldChg>
      <pc:sldChg chg="modNotesTx">
        <pc:chgData name="Jessie Usagi" userId="9cd9acdb6ac7286c" providerId="LiveId" clId="{2337E873-3593-4EC1-B75A-543FC9A6B2B8}" dt="2020-08-20T13:12:31.014" v="7" actId="20577"/>
        <pc:sldMkLst>
          <pc:docMk/>
          <pc:sldMk cId="940127759" sldId="300"/>
        </pc:sldMkLst>
      </pc:sldChg>
      <pc:sldChg chg="modNotesTx">
        <pc:chgData name="Jessie Usagi" userId="9cd9acdb6ac7286c" providerId="LiveId" clId="{2337E873-3593-4EC1-B75A-543FC9A6B2B8}" dt="2020-08-21T14:04:56.034" v="3190" actId="20577"/>
        <pc:sldMkLst>
          <pc:docMk/>
          <pc:sldMk cId="3399445880" sldId="301"/>
        </pc:sldMkLst>
      </pc:sldChg>
      <pc:sldChg chg="modNotesTx">
        <pc:chgData name="Jessie Usagi" userId="9cd9acdb6ac7286c" providerId="LiveId" clId="{2337E873-3593-4EC1-B75A-543FC9A6B2B8}" dt="2020-08-20T13:12:45.694" v="11" actId="20577"/>
        <pc:sldMkLst>
          <pc:docMk/>
          <pc:sldMk cId="4200508450" sldId="324"/>
        </pc:sldMkLst>
      </pc:sldChg>
      <pc:sldChg chg="modNotesTx">
        <pc:chgData name="Jessie Usagi" userId="9cd9acdb6ac7286c" providerId="LiveId" clId="{2337E873-3593-4EC1-B75A-543FC9A6B2B8}" dt="2020-08-20T13:12:51.617" v="12" actId="20577"/>
        <pc:sldMkLst>
          <pc:docMk/>
          <pc:sldMk cId="401774375" sldId="328"/>
        </pc:sldMkLst>
      </pc:sldChg>
      <pc:sldChg chg="addSp modSp add mod modAnim">
        <pc:chgData name="Jessie Usagi" userId="9cd9acdb6ac7286c" providerId="LiveId" clId="{2337E873-3593-4EC1-B75A-543FC9A6B2B8}" dt="2020-08-21T13:48:20.601" v="1394" actId="20577"/>
        <pc:sldMkLst>
          <pc:docMk/>
          <pc:sldMk cId="939628701" sldId="335"/>
        </pc:sldMkLst>
        <pc:spChg chg="mod">
          <ac:chgData name="Jessie Usagi" userId="9cd9acdb6ac7286c" providerId="LiveId" clId="{2337E873-3593-4EC1-B75A-543FC9A6B2B8}" dt="2020-08-21T13:48:20.601" v="1394" actId="20577"/>
          <ac:spMkLst>
            <pc:docMk/>
            <pc:sldMk cId="939628701" sldId="335"/>
            <ac:spMk id="3" creationId="{C6E5F1EF-BCF8-496B-8CC6-CB7FBA894FEA}"/>
          </ac:spMkLst>
        </pc:spChg>
        <pc:spChg chg="mod">
          <ac:chgData name="Jessie Usagi" userId="9cd9acdb6ac7286c" providerId="LiveId" clId="{2337E873-3593-4EC1-B75A-543FC9A6B2B8}" dt="2020-08-21T13:47:54.602" v="1390" actId="20577"/>
          <ac:spMkLst>
            <pc:docMk/>
            <pc:sldMk cId="939628701" sldId="335"/>
            <ac:spMk id="4" creationId="{D36B72F6-542B-4B45-8756-369663724610}"/>
          </ac:spMkLst>
        </pc:spChg>
        <pc:cxnChg chg="add">
          <ac:chgData name="Jessie Usagi" userId="9cd9acdb6ac7286c" providerId="LiveId" clId="{2337E873-3593-4EC1-B75A-543FC9A6B2B8}" dt="2020-08-21T13:44:48.733" v="769" actId="11529"/>
          <ac:cxnSpMkLst>
            <pc:docMk/>
            <pc:sldMk cId="939628701" sldId="335"/>
            <ac:cxnSpMk id="6" creationId="{91ECB9B0-09FB-4C70-9D68-80B6CFE52804}"/>
          </ac:cxnSpMkLst>
        </pc:cxnChg>
        <pc:cxnChg chg="add mod">
          <ac:chgData name="Jessie Usagi" userId="9cd9acdb6ac7286c" providerId="LiveId" clId="{2337E873-3593-4EC1-B75A-543FC9A6B2B8}" dt="2020-08-21T13:45:04.438" v="771" actId="1076"/>
          <ac:cxnSpMkLst>
            <pc:docMk/>
            <pc:sldMk cId="939628701" sldId="335"/>
            <ac:cxnSpMk id="8" creationId="{D57C0FA9-8334-42C7-9D5B-07FCACAC15FD}"/>
          </ac:cxnSpMkLst>
        </pc:cxnChg>
      </pc:sldChg>
      <pc:sldChg chg="addSp modSp new mod">
        <pc:chgData name="Jessie Usagi" userId="9cd9acdb6ac7286c" providerId="LiveId" clId="{2337E873-3593-4EC1-B75A-543FC9A6B2B8}" dt="2020-08-21T14:01:12.071" v="3083" actId="20577"/>
        <pc:sldMkLst>
          <pc:docMk/>
          <pc:sldMk cId="2542677267" sldId="336"/>
        </pc:sldMkLst>
        <pc:spChg chg="mod">
          <ac:chgData name="Jessie Usagi" userId="9cd9acdb6ac7286c" providerId="LiveId" clId="{2337E873-3593-4EC1-B75A-543FC9A6B2B8}" dt="2020-08-21T13:48:38.720" v="1418" actId="20577"/>
          <ac:spMkLst>
            <pc:docMk/>
            <pc:sldMk cId="2542677267" sldId="336"/>
            <ac:spMk id="2" creationId="{8CCB7025-1C93-4832-8BFB-6A51CCFEC136}"/>
          </ac:spMkLst>
        </pc:spChg>
        <pc:spChg chg="mod">
          <ac:chgData name="Jessie Usagi" userId="9cd9acdb6ac7286c" providerId="LiveId" clId="{2337E873-3593-4EC1-B75A-543FC9A6B2B8}" dt="2020-08-21T14:01:12.071" v="3083" actId="20577"/>
          <ac:spMkLst>
            <pc:docMk/>
            <pc:sldMk cId="2542677267" sldId="336"/>
            <ac:spMk id="3" creationId="{6A43F381-B815-4B4A-84E0-F6E7CF45F3C3}"/>
          </ac:spMkLst>
        </pc:spChg>
        <pc:picChg chg="add">
          <ac:chgData name="Jessie Usagi" userId="9cd9acdb6ac7286c" providerId="LiveId" clId="{2337E873-3593-4EC1-B75A-543FC9A6B2B8}" dt="2020-08-21T13:58:16.358" v="2911" actId="22"/>
          <ac:picMkLst>
            <pc:docMk/>
            <pc:sldMk cId="2542677267" sldId="336"/>
            <ac:picMk id="5" creationId="{927B9584-091A-45AC-8D67-9A60ED4F834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1B9B0-3015-4B8F-B898-C801A428AEEC}" type="datetimeFigureOut">
              <a:rPr lang="nb-NO" smtClean="0"/>
              <a:t>21.08.2020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9EAE-24E9-4E51-A990-69E302F7DB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075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EAE-24E9-4E51-A990-69E302F7DB8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251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EAE-24E9-4E51-A990-69E302F7DB89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5293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EAE-24E9-4E51-A990-69E302F7DB89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2828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Fungerer foreløpig ikke, blir nok fikset snart, bruk UiO-mailen </a:t>
            </a:r>
            <a:r>
              <a:rPr lang="nb-NO" dirty="0" err="1"/>
              <a:t>istedet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EAE-24E9-4E51-A990-69E302F7DB89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05787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EAE-24E9-4E51-A990-69E302F7DB89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77209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EAE-24E9-4E51-A990-69E302F7DB89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62469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C9DF8-89B9-4B84-ADFF-3453CABA6E27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21885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C9DF8-89B9-4B84-ADFF-3453CABA6E27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68970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C9DF8-89B9-4B84-ADFF-3453CABA6E27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22026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C9DF8-89B9-4B84-ADFF-3453CABA6E27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37630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EAE-24E9-4E51-A990-69E302F7DB89}" type="slidenum">
              <a:rPr lang="nb-NO" smtClean="0"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3900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EAE-24E9-4E51-A990-69E302F7DB8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21136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EAE-24E9-4E51-A990-69E302F7DB89}" type="slidenum">
              <a:rPr lang="nb-NO" smtClean="0"/>
              <a:t>27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10378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Prøv å unngå </a:t>
            </a:r>
            <a:r>
              <a:rPr lang="nb-NO" dirty="0" err="1"/>
              <a:t>øæå</a:t>
            </a:r>
            <a:r>
              <a:rPr lang="nb-NO" dirty="0"/>
              <a:t> i variabelnavn, dette gjelder også filnavn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EAE-24E9-4E51-A990-69E302F7DB89}" type="slidenum">
              <a:rPr lang="nb-NO" smtClean="0"/>
              <a:t>30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35162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EAE-24E9-4E51-A990-69E302F7DB89}" type="slidenum">
              <a:rPr lang="nb-NO" smtClean="0"/>
              <a:t>31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74095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EAE-24E9-4E51-A990-69E302F7DB89}" type="slidenum">
              <a:rPr lang="nb-NO" smtClean="0"/>
              <a:t>37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7825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Ikke noe skummelt, det er bare en betegnelse for pluss minus gange dele slik at man slipper å si pluss minus gange dele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EAE-24E9-4E51-A990-69E302F7DB89}" type="slidenum">
              <a:rPr lang="nb-NO" smtClean="0"/>
              <a:t>38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93042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Ikke noe skummelt, det er bare en betegnelse for mindre enn, større enn, er lik, osv. slik at man slipper å si mindre enn, større enn, </a:t>
            </a:r>
            <a:r>
              <a:rPr lang="nb-NO"/>
              <a:t>er lik, osv.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EAE-24E9-4E51-A990-69E302F7DB89}" type="slidenum">
              <a:rPr lang="nb-NO" smtClean="0"/>
              <a:t>45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80677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Legg merke til forskjellen mellom «både og» versus «enten eller»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EAE-24E9-4E51-A990-69E302F7DB89}" type="slidenum">
              <a:rPr lang="nb-NO" smtClean="0"/>
              <a:t>48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604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EAE-24E9-4E51-A990-69E302F7DB8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4617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EAE-24E9-4E51-A990-69E302F7DB8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3764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EAE-24E9-4E51-A990-69E302F7DB8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810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EAE-24E9-4E51-A990-69E302F7DB89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9353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Andrelinje i Kristen Nygårds Hus over gata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EAE-24E9-4E51-A990-69E302F7DB89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2016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EAE-24E9-4E51-A990-69E302F7DB89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8524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EAE-24E9-4E51-A990-69E302F7DB89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116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4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28050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26492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45206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746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36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54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2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5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1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1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8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90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BE451C3-0FF4-47C4-B829-773ADF60F88C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9128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4722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inestudier.uio.no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io.no/tjenester/it/utdanning/minestudier/hjelp/abonnere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evilry.ifi.uio.no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rix.ifi.uio.no/course/8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studier/emner/matnat/ifi/IN1000/h20/praktisk-informasjon/mattermost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studier/emner/matnat/ifi/IN1000/v20/oblige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studier/emner/matnat/ifi/IN1000/h20/eksamen/index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yuegu@uio.n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studier/emner/matnat/ifi/IN1000/h20/index.html" TargetMode="External"/><Relationship Id="rId2" Type="http://schemas.openxmlformats.org/officeDocument/2006/relationships/hyperlink" Target="https://www.uio.no/studier/emner/matnat/ifi/IN1000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io.instructure.com/courses/2223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gnusli.no/ifirooms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ail.uio.no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office.com/nb-no/article/bruke-regler-til-%C3%A5-videresende-meldinger-automatisk-45aa9664-4911-4f96-9663-ece42816d74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497E3-222A-49A6-84C0-5391D581F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1143000"/>
            <a:ext cx="8825658" cy="3389217"/>
          </a:xfrm>
        </p:spPr>
        <p:txBody>
          <a:bodyPr anchor="ctr">
            <a:normAutofit/>
          </a:bodyPr>
          <a:lstStyle/>
          <a:p>
            <a:pPr algn="ctr"/>
            <a:r>
              <a:rPr lang="nb-NO" sz="6600" dirty="0">
                <a:solidFill>
                  <a:srgbClr val="FFFFFF"/>
                </a:solidFill>
              </a:rPr>
              <a:t>Velkommen til gruppetime i IN1000 </a:t>
            </a:r>
            <a:r>
              <a:rPr lang="nb-NO" sz="6600" dirty="0">
                <a:solidFill>
                  <a:srgbClr val="FFFFFF"/>
                </a:solidFill>
                <a:sym typeface="Wingdings" panose="05000000000000000000" pitchFamily="2" charset="2"/>
              </a:rPr>
              <a:t></a:t>
            </a:r>
            <a:endParaRPr lang="en-US" sz="6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CFF459-B25B-4C8D-BED4-90B9C358A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5240851"/>
            <a:ext cx="8825658" cy="82893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nb-NO" sz="2400" dirty="0">
                <a:solidFill>
                  <a:schemeClr val="tx2"/>
                </a:solidFill>
              </a:rPr>
              <a:t>21. august 2020</a:t>
            </a:r>
          </a:p>
          <a:p>
            <a:pPr algn="ctr"/>
            <a:r>
              <a:rPr lang="nb-NO" sz="2400" dirty="0">
                <a:solidFill>
                  <a:schemeClr val="tx2"/>
                </a:solidFill>
              </a:rPr>
              <a:t>Jessie </a:t>
            </a:r>
            <a:r>
              <a:rPr lang="nb-NO" sz="2400" dirty="0" err="1">
                <a:solidFill>
                  <a:schemeClr val="tx2"/>
                </a:solidFill>
              </a:rPr>
              <a:t>Yue</a:t>
            </a:r>
            <a:r>
              <a:rPr lang="nb-NO" sz="2400" dirty="0">
                <a:solidFill>
                  <a:schemeClr val="tx2"/>
                </a:solidFill>
              </a:rPr>
              <a:t> </a:t>
            </a:r>
            <a:r>
              <a:rPr lang="nb-NO" sz="2400" dirty="0" err="1">
                <a:solidFill>
                  <a:schemeClr val="tx2"/>
                </a:solidFill>
              </a:rPr>
              <a:t>Guan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120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3B3F2-2D92-4783-B06A-331205147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MineStudier</a:t>
            </a:r>
            <a:r>
              <a:rPr lang="nb-NO" dirty="0"/>
              <a:t> og kalenderoppsett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708F2-5662-478D-8E10-CA79BEAD9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MineStudier</a:t>
            </a:r>
            <a:endParaRPr lang="nb-NO" dirty="0"/>
          </a:p>
          <a:p>
            <a:r>
              <a:rPr lang="nb-NO" dirty="0">
                <a:hlinkClick r:id="rId3"/>
              </a:rPr>
              <a:t>https://minestudier.uio.no/</a:t>
            </a:r>
            <a:endParaRPr lang="nb-NO" dirty="0"/>
          </a:p>
          <a:p>
            <a:endParaRPr lang="nb-NO" dirty="0"/>
          </a:p>
          <a:p>
            <a:r>
              <a:rPr lang="nb-NO" dirty="0"/>
              <a:t>Automatiske oppdateringer til en annen kalender</a:t>
            </a:r>
          </a:p>
          <a:p>
            <a:r>
              <a:rPr lang="nb-NO" dirty="0">
                <a:hlinkClick r:id="rId4"/>
              </a:rPr>
              <a:t>https://www.uio.no/tjenester/it/utdanning/minestudier/hjelp/abonnere.html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061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50466-CC96-4D56-862D-230FACE41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Devilry</a:t>
            </a:r>
            <a:r>
              <a:rPr lang="nb-NO" dirty="0"/>
              <a:t>: Innlevering av </a:t>
            </a:r>
            <a:r>
              <a:rPr lang="nb-NO" dirty="0" err="1"/>
              <a:t>obliger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B03F2-9B3E-4092-9504-FFB28DE68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662088" cy="3636511"/>
          </a:xfrm>
        </p:spPr>
        <p:txBody>
          <a:bodyPr/>
          <a:lstStyle/>
          <a:p>
            <a:r>
              <a:rPr lang="nb-NO" dirty="0" err="1"/>
              <a:t>Devilry</a:t>
            </a:r>
            <a:endParaRPr lang="nb-NO" dirty="0"/>
          </a:p>
          <a:p>
            <a:r>
              <a:rPr lang="nb-NO" dirty="0">
                <a:hlinkClick r:id="rId3"/>
              </a:rPr>
              <a:t>https://devilry.ifi.uio.no/</a:t>
            </a:r>
            <a:endParaRPr lang="nb-NO" dirty="0"/>
          </a:p>
          <a:p>
            <a:endParaRPr lang="nb-NO" dirty="0"/>
          </a:p>
          <a:p>
            <a:r>
              <a:rPr lang="nb-NO" dirty="0"/>
              <a:t>Lever så mange ganger du vil før fristen, retteren ser kun på den siste innleveringen</a:t>
            </a:r>
          </a:p>
          <a:p>
            <a:r>
              <a:rPr lang="nb-NO" dirty="0"/>
              <a:t>Det er bedre å få 3/5 poeng for en ikke-helt-ferdig innlevering enn 0/5 poeng for ingenting!</a:t>
            </a:r>
          </a:p>
        </p:txBody>
      </p:sp>
    </p:spTree>
    <p:extLst>
      <p:ext uri="{BB962C8B-B14F-4D97-AF65-F5344CB8AC3E}">
        <p14:creationId xmlns:p14="http://schemas.microsoft.com/office/powerpoint/2010/main" val="203451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67256-6003-4511-ACBE-D0FF4F656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Trix-oppgaver: Trening i å programmere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68E59-263B-4025-8F50-56B1678CC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Trix-oppgaver</a:t>
            </a:r>
          </a:p>
          <a:p>
            <a:r>
              <a:rPr lang="nb-NO" dirty="0">
                <a:hlinkClick r:id="rId3"/>
              </a:rPr>
              <a:t>https://trix.ifi.uio.no/course/8</a:t>
            </a:r>
            <a:endParaRPr lang="nb-NO" dirty="0"/>
          </a:p>
          <a:p>
            <a:endParaRPr lang="nb-NO" dirty="0"/>
          </a:p>
          <a:p>
            <a:r>
              <a:rPr lang="nb-NO" dirty="0"/>
              <a:t>Ikke alle oppgaver har løsningsforslag</a:t>
            </a:r>
          </a:p>
          <a:p>
            <a:r>
              <a:rPr lang="nb-NO" dirty="0"/>
              <a:t>Du kan filtrere oppgavene basert på uke og tema</a:t>
            </a:r>
          </a:p>
        </p:txBody>
      </p:sp>
    </p:spTree>
    <p:extLst>
      <p:ext uri="{BB962C8B-B14F-4D97-AF65-F5344CB8AC3E}">
        <p14:creationId xmlns:p14="http://schemas.microsoft.com/office/powerpoint/2010/main" val="210865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86A26-5BF7-458A-A4F7-0D9F71F37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MatterMost</a:t>
            </a:r>
            <a:r>
              <a:rPr lang="nb-NO" dirty="0"/>
              <a:t>: Stille og svare på spørsmål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887C-867A-4D3D-9EEC-402BE69B3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MatterMost</a:t>
            </a:r>
            <a:endParaRPr lang="nb-NO" dirty="0"/>
          </a:p>
          <a:p>
            <a:r>
              <a:rPr lang="en-US" dirty="0">
                <a:hlinkClick r:id="rId3"/>
              </a:rPr>
              <a:t>https://www.uio.no/studier/emner/matnat/ifi/IN1000/h20/praktisk-informasjon/mattermost.html</a:t>
            </a:r>
            <a:endParaRPr lang="nb-NO" dirty="0"/>
          </a:p>
          <a:p>
            <a:endParaRPr lang="nb-NO" dirty="0"/>
          </a:p>
          <a:p>
            <a:r>
              <a:rPr lang="nb-NO" dirty="0"/>
              <a:t>IKKE PUBLISER OBLIG-KODE!!!</a:t>
            </a:r>
          </a:p>
        </p:txBody>
      </p:sp>
    </p:spTree>
    <p:extLst>
      <p:ext uri="{BB962C8B-B14F-4D97-AF65-F5344CB8AC3E}">
        <p14:creationId xmlns:p14="http://schemas.microsoft.com/office/powerpoint/2010/main" val="339944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A71BD-7D5E-4E4D-AC36-1C903D881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Gruppetimene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25011-DE7E-4340-A3AC-D6EC7DA4A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10774977" cy="4188525"/>
          </a:xfrm>
        </p:spPr>
        <p:txBody>
          <a:bodyPr/>
          <a:lstStyle/>
          <a:p>
            <a:r>
              <a:rPr lang="nb-NO" dirty="0"/>
              <a:t>Felles undervisning også individuelt arbeid</a:t>
            </a:r>
          </a:p>
          <a:p>
            <a:endParaRPr lang="nb-NO" dirty="0"/>
          </a:p>
          <a:p>
            <a:r>
              <a:rPr lang="nb-NO" dirty="0"/>
              <a:t>Si fra hvis dere har noen ønsker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Ikke obligatorisk oppmøte, men sterkt anbefalt!!!</a:t>
            </a:r>
          </a:p>
          <a:p>
            <a:endParaRPr lang="nb-NO" dirty="0"/>
          </a:p>
          <a:p>
            <a:r>
              <a:rPr lang="nb-NO" dirty="0"/>
              <a:t>Kan ikke bytte gruppe pga. smittevern og smittesporing</a:t>
            </a:r>
          </a:p>
        </p:txBody>
      </p:sp>
    </p:spTree>
    <p:extLst>
      <p:ext uri="{BB962C8B-B14F-4D97-AF65-F5344CB8AC3E}">
        <p14:creationId xmlns:p14="http://schemas.microsoft.com/office/powerpoint/2010/main" val="417143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EB92F-A3A8-4099-AAAC-4CD04BBED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Obligatoriske innleveringer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FABE2-F743-473E-9564-C43B8168D7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3474155"/>
            <a:ext cx="5185873" cy="3129139"/>
          </a:xfrm>
        </p:spPr>
        <p:txBody>
          <a:bodyPr>
            <a:normAutofit/>
          </a:bodyPr>
          <a:lstStyle/>
          <a:p>
            <a:r>
              <a:rPr lang="nb-NO" dirty="0" err="1"/>
              <a:t>Oblig</a:t>
            </a:r>
            <a:r>
              <a:rPr lang="nb-NO" dirty="0"/>
              <a:t> 1 til 6</a:t>
            </a:r>
          </a:p>
          <a:p>
            <a:pPr lvl="1"/>
            <a:r>
              <a:rPr lang="nb-NO" dirty="0"/>
              <a:t>Cirka 1 ukes frist</a:t>
            </a:r>
          </a:p>
          <a:p>
            <a:pPr lvl="1"/>
            <a:r>
              <a:rPr lang="nb-NO" dirty="0"/>
              <a:t>Kan ikke utsettes pga. sykdom</a:t>
            </a:r>
          </a:p>
          <a:p>
            <a:pPr lvl="1"/>
            <a:r>
              <a:rPr lang="nb-NO" dirty="0"/>
              <a:t>Kan ikke få nytt forsøk</a:t>
            </a:r>
          </a:p>
          <a:p>
            <a:pPr lvl="1"/>
            <a:r>
              <a:rPr lang="nb-NO" dirty="0"/>
              <a:t>Må få 19 av 29 poeng for å bestå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928C4-C5BA-49AC-A73F-F637FADEA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3474155"/>
            <a:ext cx="5194583" cy="3129139"/>
          </a:xfrm>
        </p:spPr>
        <p:txBody>
          <a:bodyPr>
            <a:normAutofit/>
          </a:bodyPr>
          <a:lstStyle/>
          <a:p>
            <a:r>
              <a:rPr lang="nb-NO" dirty="0" err="1"/>
              <a:t>Oblig</a:t>
            </a:r>
            <a:r>
              <a:rPr lang="nb-NO" dirty="0"/>
              <a:t> 7 og 8</a:t>
            </a:r>
          </a:p>
          <a:p>
            <a:pPr lvl="1"/>
            <a:r>
              <a:rPr lang="nb-NO" dirty="0"/>
              <a:t>Cirka 2 ukers frist</a:t>
            </a:r>
          </a:p>
          <a:p>
            <a:pPr lvl="1"/>
            <a:r>
              <a:rPr lang="nb-NO" dirty="0"/>
              <a:t>Kan utsettes pga. sykdom</a:t>
            </a:r>
          </a:p>
          <a:p>
            <a:pPr lvl="1"/>
            <a:r>
              <a:rPr lang="nb-NO" dirty="0"/>
              <a:t>Kan muligens få nytt forsøk</a:t>
            </a:r>
          </a:p>
          <a:p>
            <a:pPr lvl="1"/>
            <a:r>
              <a:rPr lang="nb-NO" dirty="0"/>
              <a:t>Må få godkjent på begge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35D6FF0-0FB9-4C53-AE21-5A7604489469}"/>
              </a:ext>
            </a:extLst>
          </p:cNvPr>
          <p:cNvSpPr txBox="1">
            <a:spLocks/>
          </p:cNvSpPr>
          <p:nvPr/>
        </p:nvSpPr>
        <p:spPr>
          <a:xfrm>
            <a:off x="818712" y="2458550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/>
              <a:t>Obligatoriske innleveringer</a:t>
            </a:r>
          </a:p>
          <a:p>
            <a:r>
              <a:rPr lang="nb-NO" dirty="0">
                <a:hlinkClick r:id="rId3"/>
              </a:rPr>
              <a:t>https://www.uio.no/studier/emner/matnat/ifi/IN1000/v20/obliger/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42767BA-0B48-467C-9F50-D96A8F1DA91A}"/>
              </a:ext>
            </a:extLst>
          </p:cNvPr>
          <p:cNvCxnSpPr>
            <a:cxnSpLocks/>
          </p:cNvCxnSpPr>
          <p:nvPr/>
        </p:nvCxnSpPr>
        <p:spPr>
          <a:xfrm>
            <a:off x="5754848" y="3875714"/>
            <a:ext cx="0" cy="2508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81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6ACCF-D864-40F9-8362-E7F12DD86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Eksamen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D0CF92-7665-421B-8FF2-BFE2E8CA3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Eksamen</a:t>
            </a:r>
          </a:p>
          <a:p>
            <a:r>
              <a:rPr lang="en-US" dirty="0">
                <a:hlinkClick r:id="rId3"/>
              </a:rPr>
              <a:t>https://www.uio.no/studier/emner/matnat/ifi/IN1000/h20/eksamen/index.html</a:t>
            </a:r>
            <a:endParaRPr lang="en-US" dirty="0"/>
          </a:p>
          <a:p>
            <a:endParaRPr lang="nb-NO" dirty="0"/>
          </a:p>
          <a:p>
            <a:r>
              <a:rPr lang="nb-NO" dirty="0"/>
              <a:t>Eksamenslokalet er ikke på UiO og ligger langt unna sentrum så møt opp i god tid!</a:t>
            </a:r>
          </a:p>
          <a:p>
            <a:r>
              <a:rPr lang="nb-NO" dirty="0"/>
              <a:t>Banen/bussen blir som oftest full, du får kanskje ikke plass, det kan være forsinkelser, osv.</a:t>
            </a:r>
          </a:p>
          <a:p>
            <a:endParaRPr lang="nb-NO" dirty="0"/>
          </a:p>
          <a:p>
            <a:r>
              <a:rPr lang="nb-NO" dirty="0"/>
              <a:t>Dere blir delt opp i tre grupper pga. avstandsregelen og kapasitetsbegrensninger</a:t>
            </a:r>
          </a:p>
          <a:p>
            <a:r>
              <a:rPr lang="nb-NO" dirty="0"/>
              <a:t>Kan skje endringer basert på utviklingen av viruset og antall smittede!!!</a:t>
            </a:r>
          </a:p>
        </p:txBody>
      </p:sp>
    </p:spTree>
    <p:extLst>
      <p:ext uri="{BB962C8B-B14F-4D97-AF65-F5344CB8AC3E}">
        <p14:creationId xmlns:p14="http://schemas.microsoft.com/office/powerpoint/2010/main" val="245338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DDBD-3247-4051-ABCF-C72E03FF9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Programmer, filer, mapper (generelt)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2191D-7476-4BC9-822E-B23F81187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188524"/>
          </a:xfrm>
        </p:spPr>
        <p:txBody>
          <a:bodyPr>
            <a:normAutofit/>
          </a:bodyPr>
          <a:lstStyle/>
          <a:p>
            <a:r>
              <a:rPr lang="nb-NO" dirty="0"/>
              <a:t>Datamaskiner inneholder ulike programmer</a:t>
            </a:r>
          </a:p>
          <a:p>
            <a:endParaRPr lang="nb-NO" dirty="0"/>
          </a:p>
          <a:p>
            <a:pPr lvl="1"/>
            <a:r>
              <a:rPr lang="nb-NO" dirty="0"/>
              <a:t>Tekstbehandlingsprogrammer/ Tekstredigeringsprogrammer/ Skriveprogrammer</a:t>
            </a:r>
          </a:p>
          <a:p>
            <a:pPr lvl="2"/>
            <a:r>
              <a:rPr lang="nb-NO" dirty="0"/>
              <a:t>For eksempel: </a:t>
            </a:r>
            <a:r>
              <a:rPr lang="nb-NO" dirty="0" err="1"/>
              <a:t>NotePad</a:t>
            </a:r>
            <a:r>
              <a:rPr lang="nb-NO" dirty="0"/>
              <a:t>, Word, OneNote, Atom (</a:t>
            </a:r>
            <a:r>
              <a:rPr lang="nb-NO" dirty="0" err="1"/>
              <a:t>ish</a:t>
            </a:r>
            <a:r>
              <a:rPr lang="nb-NO" dirty="0"/>
              <a:t>), osv.</a:t>
            </a:r>
          </a:p>
          <a:p>
            <a:endParaRPr lang="nb-NO" dirty="0"/>
          </a:p>
          <a:p>
            <a:pPr lvl="1"/>
            <a:r>
              <a:rPr lang="nb-NO" dirty="0"/>
              <a:t>Filbehandlingsprogram/ Filorganiseringsprogram</a:t>
            </a:r>
          </a:p>
          <a:p>
            <a:pPr lvl="2"/>
            <a:r>
              <a:rPr lang="nb-NO" dirty="0"/>
              <a:t>For eksempel: File Explorer/Filutforsker (Windows), </a:t>
            </a:r>
            <a:r>
              <a:rPr lang="nb-NO" dirty="0" err="1"/>
              <a:t>Finder</a:t>
            </a:r>
            <a:r>
              <a:rPr lang="nb-NO" dirty="0"/>
              <a:t> (MAC), osv.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8B3A3C6-B2D4-4E6A-B24D-F5BF23A4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6"/>
            <a:ext cx="5194583" cy="4188525"/>
          </a:xfrm>
        </p:spPr>
        <p:txBody>
          <a:bodyPr>
            <a:normAutofit/>
          </a:bodyPr>
          <a:lstStyle/>
          <a:p>
            <a:r>
              <a:rPr lang="nb-NO" dirty="0"/>
              <a:t>Programmene kan deles inn i ulike kategorier</a:t>
            </a:r>
          </a:p>
          <a:p>
            <a:endParaRPr lang="nb-NO" dirty="0"/>
          </a:p>
          <a:p>
            <a:pPr lvl="1"/>
            <a:r>
              <a:rPr lang="nb-NO" dirty="0"/>
              <a:t>Kommandolinje</a:t>
            </a:r>
          </a:p>
          <a:p>
            <a:pPr lvl="2"/>
            <a:r>
              <a:rPr lang="nb-NO" dirty="0"/>
              <a:t>For eksempel: PowerShell (Windows), Ledetekst (Windows), Terminal (MAC), </a:t>
            </a:r>
            <a:br>
              <a:rPr lang="nb-NO" dirty="0"/>
            </a:br>
            <a:r>
              <a:rPr lang="nb-NO" dirty="0"/>
              <a:t>Shell (Linux)</a:t>
            </a:r>
          </a:p>
          <a:p>
            <a:pPr lvl="2"/>
            <a:endParaRPr lang="nb-NO" dirty="0"/>
          </a:p>
          <a:p>
            <a:endParaRPr lang="nb-NO" dirty="0"/>
          </a:p>
          <a:p>
            <a:pPr lvl="1"/>
            <a:r>
              <a:rPr lang="nb-NO" dirty="0"/>
              <a:t>Nettlesere</a:t>
            </a:r>
          </a:p>
          <a:p>
            <a:pPr lvl="2"/>
            <a:r>
              <a:rPr lang="nb-NO" dirty="0"/>
              <a:t>For eksempel: </a:t>
            </a:r>
            <a:r>
              <a:rPr lang="nb-NO" dirty="0" err="1"/>
              <a:t>Internet</a:t>
            </a:r>
            <a:r>
              <a:rPr lang="nb-NO" dirty="0"/>
              <a:t> Explorer, </a:t>
            </a:r>
            <a:r>
              <a:rPr lang="nb-NO" dirty="0" err="1"/>
              <a:t>FireFox</a:t>
            </a:r>
            <a:r>
              <a:rPr lang="nb-NO" dirty="0"/>
              <a:t>, Google Chrome, Safari, Microsoft Edge, Opera, osv.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EBE6F5D-1AC7-41C1-A6E1-382305F1E383}"/>
              </a:ext>
            </a:extLst>
          </p:cNvPr>
          <p:cNvSpPr/>
          <p:nvPr/>
        </p:nvSpPr>
        <p:spPr>
          <a:xfrm>
            <a:off x="818712" y="3293706"/>
            <a:ext cx="5185873" cy="16235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F859366-DEEC-435E-9294-F6EFD4571FB9}"/>
              </a:ext>
            </a:extLst>
          </p:cNvPr>
          <p:cNvSpPr/>
          <p:nvPr/>
        </p:nvSpPr>
        <p:spPr>
          <a:xfrm>
            <a:off x="810000" y="5067864"/>
            <a:ext cx="5194585" cy="16235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91CD2BE-643F-4CDF-A493-0BEA1BCF7B1A}"/>
              </a:ext>
            </a:extLst>
          </p:cNvPr>
          <p:cNvSpPr/>
          <p:nvPr/>
        </p:nvSpPr>
        <p:spPr>
          <a:xfrm>
            <a:off x="6187416" y="3283220"/>
            <a:ext cx="5194582" cy="16235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EDC413D-2244-4E9B-9B7E-CB9B6D3BCFBD}"/>
              </a:ext>
            </a:extLst>
          </p:cNvPr>
          <p:cNvSpPr/>
          <p:nvPr/>
        </p:nvSpPr>
        <p:spPr>
          <a:xfrm>
            <a:off x="6187414" y="5067863"/>
            <a:ext cx="5194584" cy="16235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811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DDBD-3247-4051-ABCF-C72E03FF9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Programmer, filer, mapper (generelt)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2191D-7476-4BC9-822E-B23F81187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40501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b-NO" dirty="0"/>
              <a:t>Programmene består av filer og mapper</a:t>
            </a:r>
          </a:p>
          <a:p>
            <a:pPr>
              <a:lnSpc>
                <a:spcPct val="90000"/>
              </a:lnSpc>
            </a:pPr>
            <a:endParaRPr lang="nb-NO" dirty="0"/>
          </a:p>
          <a:p>
            <a:pPr lvl="1">
              <a:lnSpc>
                <a:spcPct val="90000"/>
              </a:lnSpc>
            </a:pPr>
            <a:r>
              <a:rPr lang="nb-NO" dirty="0"/>
              <a:t>Filer kan sees på som innhold</a:t>
            </a:r>
          </a:p>
          <a:p>
            <a:pPr lvl="2">
              <a:lnSpc>
                <a:spcPct val="90000"/>
              </a:lnSpc>
            </a:pPr>
            <a:r>
              <a:rPr lang="nb-NO" dirty="0"/>
              <a:t>Kan ha forskjellige navn og filtyper </a:t>
            </a:r>
          </a:p>
          <a:p>
            <a:pPr lvl="2">
              <a:lnSpc>
                <a:spcPct val="90000"/>
              </a:lnSpc>
            </a:pPr>
            <a:r>
              <a:rPr lang="nb-NO" dirty="0"/>
              <a:t>Refereres til ved hjelp av </a:t>
            </a:r>
            <a:r>
              <a:rPr lang="nb-NO" dirty="0" err="1"/>
              <a:t>filnavn.filtype</a:t>
            </a:r>
            <a:endParaRPr lang="nb-NO" dirty="0"/>
          </a:p>
          <a:p>
            <a:pPr>
              <a:lnSpc>
                <a:spcPct val="90000"/>
              </a:lnSpc>
            </a:pPr>
            <a:endParaRPr lang="nb-NO" dirty="0"/>
          </a:p>
          <a:p>
            <a:pPr lvl="1">
              <a:lnSpc>
                <a:spcPct val="90000"/>
              </a:lnSpc>
            </a:pPr>
            <a:r>
              <a:rPr lang="nb-NO" dirty="0"/>
              <a:t>Noen eksempler på </a:t>
            </a:r>
            <a:r>
              <a:rPr lang="nb-NO" dirty="0" err="1"/>
              <a:t>filyper</a:t>
            </a:r>
            <a:r>
              <a:rPr lang="nb-NO" dirty="0"/>
              <a:t> er…</a:t>
            </a:r>
          </a:p>
          <a:p>
            <a:pPr lvl="2">
              <a:lnSpc>
                <a:spcPct val="90000"/>
              </a:lnSpc>
            </a:pPr>
            <a:r>
              <a:rPr lang="nb-NO" dirty="0"/>
              <a:t>Bilder: </a:t>
            </a:r>
            <a:r>
              <a:rPr lang="nb-NO" dirty="0" err="1"/>
              <a:t>jpg</a:t>
            </a:r>
            <a:r>
              <a:rPr lang="nb-NO" dirty="0"/>
              <a:t>, </a:t>
            </a:r>
            <a:r>
              <a:rPr lang="nb-NO" dirty="0" err="1"/>
              <a:t>png</a:t>
            </a:r>
            <a:r>
              <a:rPr lang="nb-NO" dirty="0"/>
              <a:t>, </a:t>
            </a:r>
            <a:r>
              <a:rPr lang="nb-NO" dirty="0" err="1"/>
              <a:t>gif</a:t>
            </a:r>
            <a:r>
              <a:rPr lang="nb-NO" dirty="0"/>
              <a:t>, osv.</a:t>
            </a:r>
          </a:p>
          <a:p>
            <a:pPr lvl="2">
              <a:lnSpc>
                <a:spcPct val="90000"/>
              </a:lnSpc>
            </a:pPr>
            <a:r>
              <a:rPr lang="nb-NO" dirty="0"/>
              <a:t>Lyd: mp3, </a:t>
            </a:r>
            <a:r>
              <a:rPr lang="nb-NO" dirty="0" err="1"/>
              <a:t>wav</a:t>
            </a:r>
            <a:r>
              <a:rPr lang="nb-NO" dirty="0"/>
              <a:t>, </a:t>
            </a:r>
            <a:r>
              <a:rPr lang="nb-NO" dirty="0" err="1"/>
              <a:t>wma</a:t>
            </a:r>
            <a:r>
              <a:rPr lang="nb-NO" dirty="0"/>
              <a:t>, osv.</a:t>
            </a:r>
          </a:p>
          <a:p>
            <a:pPr lvl="2">
              <a:lnSpc>
                <a:spcPct val="90000"/>
              </a:lnSpc>
            </a:pPr>
            <a:r>
              <a:rPr lang="nb-NO" dirty="0"/>
              <a:t>Video: mp4, </a:t>
            </a:r>
            <a:r>
              <a:rPr lang="nb-NO" dirty="0" err="1"/>
              <a:t>svf</a:t>
            </a:r>
            <a:r>
              <a:rPr lang="nb-NO" dirty="0"/>
              <a:t>, </a:t>
            </a:r>
            <a:r>
              <a:rPr lang="nb-NO" dirty="0" err="1"/>
              <a:t>mpv</a:t>
            </a:r>
            <a:r>
              <a:rPr lang="nb-NO" dirty="0"/>
              <a:t>, osv.</a:t>
            </a:r>
          </a:p>
          <a:p>
            <a:pPr lvl="2">
              <a:lnSpc>
                <a:spcPct val="90000"/>
              </a:lnSpc>
            </a:pPr>
            <a:r>
              <a:rPr lang="nb-NO" dirty="0"/>
              <a:t>Tekst: </a:t>
            </a:r>
            <a:r>
              <a:rPr lang="nb-NO" dirty="0" err="1"/>
              <a:t>txt</a:t>
            </a:r>
            <a:r>
              <a:rPr lang="nb-NO" dirty="0"/>
              <a:t>, </a:t>
            </a:r>
            <a:r>
              <a:rPr lang="nb-NO" dirty="0" err="1"/>
              <a:t>docx</a:t>
            </a:r>
            <a:r>
              <a:rPr lang="nb-NO" dirty="0"/>
              <a:t>, </a:t>
            </a:r>
            <a:r>
              <a:rPr lang="nb-NO" dirty="0" err="1"/>
              <a:t>py</a:t>
            </a:r>
            <a:r>
              <a:rPr lang="nb-NO" dirty="0"/>
              <a:t>, osv.</a:t>
            </a:r>
          </a:p>
          <a:p>
            <a:pPr marL="914400" lvl="2" indent="0">
              <a:lnSpc>
                <a:spcPct val="90000"/>
              </a:lnSpc>
              <a:buNone/>
            </a:pPr>
            <a:endParaRPr lang="nb-NO" dirty="0"/>
          </a:p>
          <a:p>
            <a:pPr lvl="2">
              <a:lnSpc>
                <a:spcPct val="90000"/>
              </a:lnSpc>
            </a:pPr>
            <a:endParaRPr lang="nb-NO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A051498F-B342-40AF-AC9F-7A56B763C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6"/>
            <a:ext cx="5372614" cy="440501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nb-NO" dirty="0"/>
          </a:p>
          <a:p>
            <a:pPr>
              <a:lnSpc>
                <a:spcPct val="90000"/>
              </a:lnSpc>
            </a:pPr>
            <a:endParaRPr lang="nb-NO" dirty="0"/>
          </a:p>
          <a:p>
            <a:pPr lvl="1">
              <a:lnSpc>
                <a:spcPct val="90000"/>
              </a:lnSpc>
            </a:pPr>
            <a:r>
              <a:rPr lang="nb-NO" dirty="0"/>
              <a:t>Mapper kan sees på som esker</a:t>
            </a:r>
          </a:p>
          <a:p>
            <a:pPr lvl="2">
              <a:lnSpc>
                <a:spcPct val="90000"/>
              </a:lnSpc>
            </a:pPr>
            <a:r>
              <a:rPr lang="nb-NO" dirty="0"/>
              <a:t>Kan ha mange mapper/esker inni hverandre</a:t>
            </a:r>
          </a:p>
          <a:p>
            <a:pPr lvl="2">
              <a:lnSpc>
                <a:spcPct val="90000"/>
              </a:lnSpc>
            </a:pPr>
            <a:r>
              <a:rPr lang="nb-NO" dirty="0"/>
              <a:t>Har en hierarkisk struktur, se bilde på neste slide</a:t>
            </a:r>
          </a:p>
          <a:p>
            <a:pPr>
              <a:lnSpc>
                <a:spcPct val="90000"/>
              </a:lnSpc>
            </a:pPr>
            <a:endParaRPr lang="nb-NO" dirty="0"/>
          </a:p>
          <a:p>
            <a:pPr lvl="1">
              <a:lnSpc>
                <a:spcPct val="90000"/>
              </a:lnSpc>
            </a:pPr>
            <a:endParaRPr lang="nb-NO" dirty="0"/>
          </a:p>
          <a:p>
            <a:pPr lvl="2">
              <a:lnSpc>
                <a:spcPct val="90000"/>
              </a:lnSpc>
            </a:pPr>
            <a:endParaRPr lang="nb-NO" dirty="0"/>
          </a:p>
          <a:p>
            <a:pPr lvl="2">
              <a:lnSpc>
                <a:spcPct val="90000"/>
              </a:lnSpc>
            </a:pPr>
            <a:endParaRPr lang="nb-NO" dirty="0"/>
          </a:p>
          <a:p>
            <a:pPr lvl="2">
              <a:lnSpc>
                <a:spcPct val="90000"/>
              </a:lnSpc>
            </a:pPr>
            <a:endParaRPr lang="nb-NO" dirty="0"/>
          </a:p>
          <a:p>
            <a:pPr lvl="2">
              <a:lnSpc>
                <a:spcPct val="90000"/>
              </a:lnSpc>
            </a:pPr>
            <a:endParaRPr lang="nb-NO" dirty="0"/>
          </a:p>
          <a:p>
            <a:pPr lvl="2">
              <a:lnSpc>
                <a:spcPct val="90000"/>
              </a:lnSpc>
            </a:pPr>
            <a:endParaRPr lang="nb-NO" dirty="0"/>
          </a:p>
          <a:p>
            <a:pPr lvl="2">
              <a:lnSpc>
                <a:spcPct val="90000"/>
              </a:lnSpc>
            </a:pPr>
            <a:endParaRPr lang="nb-NO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286B132-5875-4988-A7B4-5C9458783267}"/>
              </a:ext>
            </a:extLst>
          </p:cNvPr>
          <p:cNvSpPr/>
          <p:nvPr/>
        </p:nvSpPr>
        <p:spPr>
          <a:xfrm>
            <a:off x="1259133" y="2970216"/>
            <a:ext cx="4305029" cy="10685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112EBDC5-714C-4FE5-B8DE-B8E5A616D8FD}"/>
              </a:ext>
            </a:extLst>
          </p:cNvPr>
          <p:cNvSpPr/>
          <p:nvPr/>
        </p:nvSpPr>
        <p:spPr>
          <a:xfrm>
            <a:off x="6627304" y="2970215"/>
            <a:ext cx="4999838" cy="10685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A822323E-7A10-4F1B-8B6C-509CC82CF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8942" y="4553725"/>
            <a:ext cx="2849553" cy="141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96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E5D90-88A0-4C4E-906E-F7B776E06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Programmer, filer, mapper (generelt)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F8DE6-C929-4535-A020-8286A4217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53D6D8FB-4F43-4E49-9596-01339D0A6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421" y="2540022"/>
            <a:ext cx="8014995" cy="40475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0508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D4F3-8BDB-4AE3-908D-26CF8E12F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Planen for i dag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EAB3B-4FB1-4905-AAA6-E905CFDDC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04243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Bli kjent med hverandre</a:t>
            </a:r>
          </a:p>
          <a:p>
            <a:endParaRPr lang="nb-NO" dirty="0"/>
          </a:p>
          <a:p>
            <a:r>
              <a:rPr lang="nb-NO" dirty="0"/>
              <a:t>Praktisk informasjon</a:t>
            </a:r>
          </a:p>
          <a:p>
            <a:endParaRPr lang="nb-NO" dirty="0"/>
          </a:p>
          <a:p>
            <a:r>
              <a:rPr lang="nb-NO" dirty="0"/>
              <a:t>Faglig gjennomgang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Selvstendig arbeid</a:t>
            </a:r>
          </a:p>
          <a:p>
            <a:endParaRPr lang="nb-NO" dirty="0"/>
          </a:p>
          <a:p>
            <a:r>
              <a:rPr lang="nb-NO" dirty="0"/>
              <a:t>Jobbe med </a:t>
            </a:r>
            <a:r>
              <a:rPr lang="nb-NO" dirty="0" err="1"/>
              <a:t>oblig</a:t>
            </a:r>
            <a:r>
              <a:rPr lang="nb-NO" dirty="0"/>
              <a:t> eller oppgaver</a:t>
            </a:r>
          </a:p>
          <a:p>
            <a:endParaRPr lang="nb-NO" dirty="0"/>
          </a:p>
          <a:p>
            <a:r>
              <a:rPr lang="nb-NO" dirty="0"/>
              <a:t>Rekke opp hånden og få hjelp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FA15C81-B18F-4D8A-97FA-FA12DAF5CA76}"/>
              </a:ext>
            </a:extLst>
          </p:cNvPr>
          <p:cNvCxnSpPr/>
          <p:nvPr/>
        </p:nvCxnSpPr>
        <p:spPr>
          <a:xfrm>
            <a:off x="318135" y="4343400"/>
            <a:ext cx="115557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40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DDBD-3247-4051-ABCF-C72E03FF9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Programmer, filer, mapper (dette kurset)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2191D-7476-4BC9-822E-B23F81187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10563286" cy="37926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nb-NO" dirty="0"/>
          </a:p>
          <a:p>
            <a:pPr>
              <a:lnSpc>
                <a:spcPct val="90000"/>
              </a:lnSpc>
            </a:pPr>
            <a:endParaRPr lang="nb-NO" dirty="0"/>
          </a:p>
          <a:p>
            <a:pPr>
              <a:lnSpc>
                <a:spcPct val="90000"/>
              </a:lnSpc>
            </a:pPr>
            <a:r>
              <a:rPr lang="nb-NO" dirty="0"/>
              <a:t>Python 3.7 består av filer og mapper</a:t>
            </a:r>
          </a:p>
          <a:p>
            <a:pPr marL="0" indent="0">
              <a:lnSpc>
                <a:spcPct val="90000"/>
              </a:lnSpc>
              <a:buNone/>
            </a:pPr>
            <a:endParaRPr lang="nb-NO" dirty="0"/>
          </a:p>
          <a:p>
            <a:pPr>
              <a:lnSpc>
                <a:spcPct val="90000"/>
              </a:lnSpc>
            </a:pPr>
            <a:endParaRPr lang="nb-NO" dirty="0"/>
          </a:p>
          <a:p>
            <a:pPr>
              <a:lnSpc>
                <a:spcPct val="90000"/>
              </a:lnSpc>
            </a:pPr>
            <a:r>
              <a:rPr lang="nb-NO" dirty="0"/>
              <a:t>Dere skal ved hjelp av tekstbehandlingsprogrammet </a:t>
            </a:r>
            <a:r>
              <a:rPr lang="nb-NO" b="1" dirty="0"/>
              <a:t>Atom</a:t>
            </a:r>
            <a:r>
              <a:rPr lang="nb-NO" dirty="0"/>
              <a:t> og programmeringsspråket </a:t>
            </a:r>
            <a:r>
              <a:rPr lang="nb-NO" b="1" dirty="0"/>
              <a:t>Python</a:t>
            </a:r>
            <a:r>
              <a:rPr lang="nb-NO" dirty="0"/>
              <a:t> lage deres egne programmer som består av </a:t>
            </a:r>
            <a:r>
              <a:rPr lang="nb-NO" dirty="0" err="1"/>
              <a:t>py</a:t>
            </a:r>
            <a:r>
              <a:rPr lang="nb-NO" dirty="0"/>
              <a:t>-filer. Disse programmene skal oppnå et eller flere mål og løse et eller flere problemer og kan kjøres/testes/brukes ved hjelp av en </a:t>
            </a:r>
            <a:r>
              <a:rPr lang="nb-NO" b="1" dirty="0"/>
              <a:t>kommandolinje</a:t>
            </a:r>
            <a:r>
              <a:rPr lang="nb-NO" dirty="0"/>
              <a:t>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F61FD-7BA6-4758-9C73-7D8691E69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6"/>
            <a:ext cx="5194583" cy="3926843"/>
          </a:xfrm>
        </p:spPr>
        <p:txBody>
          <a:bodyPr/>
          <a:lstStyle/>
          <a:p>
            <a:endParaRPr lang="nb-NO" dirty="0"/>
          </a:p>
          <a:p>
            <a:endParaRPr lang="nb-NO" dirty="0"/>
          </a:p>
          <a:p>
            <a:r>
              <a:rPr lang="nb-NO" dirty="0"/>
              <a:t>Atom består av filer og mapper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6073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90521-957D-4958-9B5E-2A80F4B4B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Terminalen/Kommandolinja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1365B-6643-4E65-8D98-540A419FA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Det er her du kjører/tester/bruker programmene dine, men du får ikke skrevet dem</a:t>
            </a:r>
          </a:p>
          <a:p>
            <a:endParaRPr lang="nb-NO" dirty="0"/>
          </a:p>
          <a:p>
            <a:r>
              <a:rPr lang="nb-NO" dirty="0"/>
              <a:t>Søk etter programmet…</a:t>
            </a:r>
          </a:p>
          <a:p>
            <a:pPr lvl="1"/>
            <a:r>
              <a:rPr lang="nb-NO" dirty="0"/>
              <a:t>Ledetekst/</a:t>
            </a:r>
            <a:r>
              <a:rPr lang="nb-NO" dirty="0" err="1"/>
              <a:t>Command</a:t>
            </a:r>
            <a:r>
              <a:rPr lang="nb-NO" dirty="0"/>
              <a:t> Line på Windows</a:t>
            </a:r>
          </a:p>
          <a:p>
            <a:pPr lvl="1"/>
            <a:r>
              <a:rPr lang="nb-NO" dirty="0"/>
              <a:t>Terminal på Mac</a:t>
            </a:r>
          </a:p>
          <a:p>
            <a:pPr lvl="1"/>
            <a:r>
              <a:rPr lang="nb-NO" dirty="0"/>
              <a:t>Terminal på Linux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5648C9-5A12-45EE-97E6-C3F99ADE0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1230" y="230489"/>
            <a:ext cx="2126226" cy="153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21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A41A3-9119-43F8-8C25-C3E1D666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Atom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BF9F9-577C-4A0F-8049-35107729A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46464"/>
          </a:xfrm>
        </p:spPr>
        <p:txBody>
          <a:bodyPr/>
          <a:lstStyle/>
          <a:p>
            <a:r>
              <a:rPr lang="nb-NO" dirty="0"/>
              <a:t>Det er her du skriver programmene dine, men du får ikke kjørt/testet/brukt dem</a:t>
            </a:r>
          </a:p>
          <a:p>
            <a:endParaRPr lang="nb-NO" dirty="0"/>
          </a:p>
          <a:p>
            <a:r>
              <a:rPr lang="nb-NO" dirty="0"/>
              <a:t>Husk hvilken mappe du befinner deg i og husk å lagre filen hvis du har endret den!!!</a:t>
            </a:r>
          </a:p>
          <a:p>
            <a:endParaRPr lang="nb-NO" dirty="0"/>
          </a:p>
          <a:p>
            <a:r>
              <a:rPr lang="nb-NO" dirty="0" err="1"/>
              <a:t>Tip</a:t>
            </a:r>
            <a:r>
              <a:rPr lang="nb-NO" dirty="0"/>
              <a:t> 1: Sørg for at «Show </a:t>
            </a:r>
            <a:r>
              <a:rPr lang="nb-NO" dirty="0" err="1"/>
              <a:t>Welcome</a:t>
            </a:r>
            <a:r>
              <a:rPr lang="nb-NO" dirty="0"/>
              <a:t> Guide </a:t>
            </a:r>
            <a:r>
              <a:rPr lang="nb-NO" dirty="0" err="1"/>
              <a:t>when</a:t>
            </a:r>
            <a:r>
              <a:rPr lang="nb-NO" dirty="0"/>
              <a:t> </a:t>
            </a:r>
            <a:r>
              <a:rPr lang="nb-NO" dirty="0" err="1"/>
              <a:t>opening</a:t>
            </a:r>
            <a:r>
              <a:rPr lang="nb-NO" dirty="0"/>
              <a:t> Atom» IKKE ER </a:t>
            </a:r>
            <a:r>
              <a:rPr lang="nb-NO" dirty="0" err="1"/>
              <a:t>avhuket</a:t>
            </a:r>
            <a:endParaRPr lang="nb-NO" dirty="0"/>
          </a:p>
          <a:p>
            <a:endParaRPr lang="nb-NO" dirty="0"/>
          </a:p>
          <a:p>
            <a:r>
              <a:rPr lang="nb-NO" dirty="0" err="1"/>
              <a:t>Tip</a:t>
            </a:r>
            <a:r>
              <a:rPr lang="nb-NO" dirty="0"/>
              <a:t> 2: Velg «</a:t>
            </a:r>
            <a:r>
              <a:rPr lang="nb-NO" dirty="0" err="1"/>
              <a:t>Yes</a:t>
            </a:r>
            <a:r>
              <a:rPr lang="nb-NO" dirty="0"/>
              <a:t>, send my </a:t>
            </a:r>
            <a:r>
              <a:rPr lang="nb-NO" dirty="0" err="1"/>
              <a:t>usage</a:t>
            </a:r>
            <a:r>
              <a:rPr lang="nb-NO" dirty="0"/>
              <a:t> data» eller «No, do not send my </a:t>
            </a:r>
            <a:r>
              <a:rPr lang="nb-NO" dirty="0" err="1"/>
              <a:t>usage</a:t>
            </a:r>
            <a:r>
              <a:rPr lang="nb-NO" dirty="0"/>
              <a:t> data»</a:t>
            </a:r>
          </a:p>
          <a:p>
            <a:endParaRPr lang="nb-NO" dirty="0"/>
          </a:p>
          <a:p>
            <a:r>
              <a:rPr lang="nb-NO" dirty="0" err="1"/>
              <a:t>Tip</a:t>
            </a:r>
            <a:r>
              <a:rPr lang="nb-NO" dirty="0"/>
              <a:t> 3: File -&gt; Settings -&gt; Editor -&gt; Sørg for at «Show </a:t>
            </a:r>
            <a:r>
              <a:rPr lang="nb-NO" dirty="0" err="1"/>
              <a:t>Indent</a:t>
            </a:r>
            <a:r>
              <a:rPr lang="nb-NO" dirty="0"/>
              <a:t> Guide» og «Soft </a:t>
            </a:r>
            <a:r>
              <a:rPr lang="nb-NO" dirty="0" err="1"/>
              <a:t>Wrap</a:t>
            </a:r>
            <a:r>
              <a:rPr lang="nb-NO" dirty="0"/>
              <a:t>» ER </a:t>
            </a:r>
            <a:r>
              <a:rPr lang="nb-NO" dirty="0" err="1"/>
              <a:t>avhuket</a:t>
            </a:r>
            <a:endParaRPr lang="nb-NO" dirty="0"/>
          </a:p>
        </p:txBody>
      </p:sp>
      <p:pic>
        <p:nvPicPr>
          <p:cNvPr id="5" name="Picture 2" descr="https://static.digit.in/download/7013ebae23739637bd71c211af12b13c982d634a.jpeg">
            <a:extLst>
              <a:ext uri="{FF2B5EF4-FFF2-40B4-BE49-F238E27FC236}">
                <a16:creationId xmlns:a16="http://schemas.microsoft.com/office/drawing/2014/main" id="{6F2EFA47-F70E-45F6-B529-0486B99A8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148" y="193668"/>
            <a:ext cx="2197927" cy="149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91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F43E2-EAF1-42AD-AECC-A42D6A664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Terminalen/Kommandolinja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B79CA-BC4B-46F2-A576-681FDCBC7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338533"/>
          </a:xfrm>
        </p:spPr>
        <p:txBody>
          <a:bodyPr>
            <a:normAutofit/>
          </a:bodyPr>
          <a:lstStyle/>
          <a:p>
            <a:r>
              <a:rPr lang="nb-NO" dirty="0"/>
              <a:t>Trykk tasten </a:t>
            </a:r>
            <a:r>
              <a:rPr lang="nb-NO" b="1" dirty="0"/>
              <a:t>tab</a:t>
            </a:r>
            <a:r>
              <a:rPr lang="nb-NO" dirty="0"/>
              <a:t> for å fullføre det du skriver automatisk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Trykk tasten </a:t>
            </a:r>
            <a:r>
              <a:rPr lang="nb-NO" b="1" dirty="0"/>
              <a:t>pil opp</a:t>
            </a:r>
            <a:r>
              <a:rPr lang="nb-NO" dirty="0"/>
              <a:t> for å bla igjennom det du har skrevet inn tidligere</a:t>
            </a:r>
          </a:p>
          <a:p>
            <a:endParaRPr lang="nb-NO" dirty="0"/>
          </a:p>
          <a:p>
            <a:r>
              <a:rPr lang="nb-NO" dirty="0"/>
              <a:t>Skriv </a:t>
            </a:r>
            <a:r>
              <a:rPr lang="nb-NO" b="1" dirty="0" err="1"/>
              <a:t>python</a:t>
            </a:r>
            <a:r>
              <a:rPr lang="nb-NO" b="1" dirty="0"/>
              <a:t> </a:t>
            </a:r>
            <a:r>
              <a:rPr lang="nb-NO" dirty="0"/>
              <a:t>for å sjekke om Python fungerer</a:t>
            </a:r>
          </a:p>
          <a:p>
            <a:endParaRPr lang="nb-NO" dirty="0"/>
          </a:p>
          <a:p>
            <a:r>
              <a:rPr lang="nb-NO" dirty="0"/>
              <a:t>Skriv </a:t>
            </a:r>
            <a:r>
              <a:rPr lang="nb-NO" b="1" dirty="0" err="1"/>
              <a:t>dir</a:t>
            </a:r>
            <a:r>
              <a:rPr lang="nb-NO" dirty="0"/>
              <a:t> (Windows) eller </a:t>
            </a:r>
            <a:r>
              <a:rPr lang="nb-NO" b="1" dirty="0" err="1"/>
              <a:t>ls</a:t>
            </a:r>
            <a:r>
              <a:rPr lang="nb-NO" dirty="0"/>
              <a:t> (Mac/Linux) og trykk </a:t>
            </a:r>
            <a:r>
              <a:rPr lang="nb-NO" dirty="0" err="1"/>
              <a:t>enter</a:t>
            </a:r>
            <a:r>
              <a:rPr lang="nb-NO" dirty="0"/>
              <a:t> for å se filer og mapper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BED82E-CA5A-4220-8EDB-F7F05B1A5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4338532"/>
          </a:xfrm>
        </p:spPr>
        <p:txBody>
          <a:bodyPr>
            <a:normAutofit/>
          </a:bodyPr>
          <a:lstStyle/>
          <a:p>
            <a:r>
              <a:rPr lang="nb-NO" dirty="0"/>
              <a:t>Skriv </a:t>
            </a:r>
            <a:r>
              <a:rPr lang="nb-NO" b="1" dirty="0"/>
              <a:t>cd *mappenavn* </a:t>
            </a:r>
            <a:r>
              <a:rPr lang="nb-NO" dirty="0"/>
              <a:t>og trykk </a:t>
            </a:r>
            <a:r>
              <a:rPr lang="nb-NO" dirty="0" err="1"/>
              <a:t>enter</a:t>
            </a:r>
            <a:r>
              <a:rPr lang="nb-NO" dirty="0"/>
              <a:t> for å gå til mappen som heter *mappenavn*</a:t>
            </a:r>
          </a:p>
          <a:p>
            <a:endParaRPr lang="nb-NO" dirty="0"/>
          </a:p>
          <a:p>
            <a:r>
              <a:rPr lang="nb-NO" dirty="0"/>
              <a:t>Skriv </a:t>
            </a:r>
            <a:r>
              <a:rPr lang="nb-NO" b="1" dirty="0"/>
              <a:t>cd .. </a:t>
            </a:r>
            <a:r>
              <a:rPr lang="nb-NO" dirty="0"/>
              <a:t>og trykk </a:t>
            </a:r>
            <a:r>
              <a:rPr lang="nb-NO" dirty="0" err="1"/>
              <a:t>enter</a:t>
            </a:r>
            <a:r>
              <a:rPr lang="nb-NO" dirty="0"/>
              <a:t> for å gå opp en mappe</a:t>
            </a:r>
          </a:p>
          <a:p>
            <a:endParaRPr lang="nb-NO" dirty="0"/>
          </a:p>
          <a:p>
            <a:r>
              <a:rPr lang="nb-NO" dirty="0"/>
              <a:t>Skriv </a:t>
            </a:r>
            <a:r>
              <a:rPr lang="nb-NO" b="1" dirty="0" err="1"/>
              <a:t>python</a:t>
            </a:r>
            <a:r>
              <a:rPr lang="nb-NO" b="1" dirty="0"/>
              <a:t> *filnavn*.py </a:t>
            </a:r>
            <a:r>
              <a:rPr lang="nb-NO" dirty="0"/>
              <a:t>og trykk </a:t>
            </a:r>
            <a:r>
              <a:rPr lang="nb-NO" dirty="0" err="1"/>
              <a:t>enter</a:t>
            </a:r>
            <a:r>
              <a:rPr lang="nb-NO" dirty="0"/>
              <a:t> for å kjøre programmet som heter *filnavn*</a:t>
            </a:r>
          </a:p>
          <a:p>
            <a:endParaRPr lang="nb-NO" dirty="0"/>
          </a:p>
          <a:p>
            <a:r>
              <a:rPr lang="nb-NO" dirty="0"/>
              <a:t>Hold inne </a:t>
            </a:r>
            <a:r>
              <a:rPr lang="nb-NO" b="1" dirty="0"/>
              <a:t>CTRL</a:t>
            </a:r>
            <a:r>
              <a:rPr lang="nb-NO" dirty="0"/>
              <a:t> mens du trykker </a:t>
            </a:r>
            <a:r>
              <a:rPr lang="nb-NO" b="1" dirty="0"/>
              <a:t>C</a:t>
            </a:r>
            <a:r>
              <a:rPr lang="nb-NO" dirty="0"/>
              <a:t>: Avbryt programmet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B5C4AF0-E040-46B6-B73A-0A7E4E7A5F69}"/>
              </a:ext>
            </a:extLst>
          </p:cNvPr>
          <p:cNvCxnSpPr/>
          <p:nvPr/>
        </p:nvCxnSpPr>
        <p:spPr>
          <a:xfrm>
            <a:off x="6096000" y="2045970"/>
            <a:ext cx="0" cy="4594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7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6C060-657D-4936-9783-87C9CB4F8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Programmeringstips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44C44-459B-4AEE-824F-1BEBC6B8B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741110" cy="4313980"/>
          </a:xfrm>
        </p:spPr>
        <p:txBody>
          <a:bodyPr/>
          <a:lstStyle/>
          <a:p>
            <a:r>
              <a:rPr lang="nb-NO" dirty="0"/>
              <a:t>Vær veldig nøye når du skriver kode, datamaskiner kan dessverre ikke lese tankene våres</a:t>
            </a:r>
          </a:p>
          <a:p>
            <a:endParaRPr lang="nb-NO" dirty="0"/>
          </a:p>
          <a:p>
            <a:r>
              <a:rPr lang="nb-NO" dirty="0"/>
              <a:t>Prøv å forstå hver eneste linje med kode, hvorfor ting fungerer, og hvorfor ting ikke fungerer</a:t>
            </a:r>
          </a:p>
          <a:p>
            <a:endParaRPr lang="nb-NO" dirty="0"/>
          </a:p>
          <a:p>
            <a:r>
              <a:rPr lang="nb-NO" dirty="0"/>
              <a:t>Ikke vær redd for å feile, eksperimenter systematisk, prøv alle mulige kombinasjoner</a:t>
            </a:r>
          </a:p>
          <a:p>
            <a:endParaRPr lang="nb-NO" dirty="0"/>
          </a:p>
          <a:p>
            <a:r>
              <a:rPr lang="nb-NO" dirty="0"/>
              <a:t>Fokuser på unntakene, </a:t>
            </a:r>
            <a:r>
              <a:rPr lang="nb-NO" dirty="0" err="1"/>
              <a:t>lurespørsmålene</a:t>
            </a:r>
            <a:r>
              <a:rPr lang="nb-NO" dirty="0"/>
              <a:t>, de sjeldne og rare men viktige tilfellene</a:t>
            </a:r>
          </a:p>
          <a:p>
            <a:endParaRPr lang="nb-NO" dirty="0"/>
          </a:p>
          <a:p>
            <a:r>
              <a:rPr lang="nb-NO" dirty="0"/>
              <a:t>Bruk alle ressurser! Pensumboka, forelesninger, gruppetimer, og mye mer</a:t>
            </a:r>
          </a:p>
        </p:txBody>
      </p:sp>
    </p:spTree>
    <p:extLst>
      <p:ext uri="{BB962C8B-B14F-4D97-AF65-F5344CB8AC3E}">
        <p14:creationId xmlns:p14="http://schemas.microsoft.com/office/powerpoint/2010/main" val="179116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664-64FF-4B9F-99FA-73E098637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Programmeringstips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5AA66-74BD-485A-9551-FB0B2562F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10937859" cy="4268824"/>
          </a:xfrm>
        </p:spPr>
        <p:txBody>
          <a:bodyPr/>
          <a:lstStyle/>
          <a:p>
            <a:r>
              <a:rPr lang="nb-NO" dirty="0"/>
              <a:t>Hvis du ikke skjønner en forklaring fra boka/forelesningen, prøv å søke litt rundt på nettet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Hvis du har stått fast veldig lenge, ta en pause, så ser du ofte hva som er løsningen</a:t>
            </a:r>
          </a:p>
          <a:p>
            <a:endParaRPr lang="nb-NO" dirty="0"/>
          </a:p>
          <a:p>
            <a:r>
              <a:rPr lang="nb-NO" dirty="0"/>
              <a:t>Finn noen å studere med, det øker motivasjon og du får med deg informasjon</a:t>
            </a:r>
          </a:p>
          <a:p>
            <a:endParaRPr lang="nb-NO" dirty="0"/>
          </a:p>
          <a:p>
            <a:r>
              <a:rPr lang="nb-NO" dirty="0"/>
              <a:t>Jeg forstår konseptene men aner ikke hva jeg skal skrive? Fokuser på praksis/syntaks</a:t>
            </a:r>
          </a:p>
          <a:p>
            <a:endParaRPr lang="nb-NO" dirty="0"/>
          </a:p>
          <a:p>
            <a:r>
              <a:rPr lang="nb-NO" dirty="0"/>
              <a:t>Jeg vet hva jeg skal skrive men aner ikke hvorfor det ikke funker? Fokuser på teori/semantikk</a:t>
            </a:r>
          </a:p>
        </p:txBody>
      </p:sp>
    </p:spTree>
    <p:extLst>
      <p:ext uri="{BB962C8B-B14F-4D97-AF65-F5344CB8AC3E}">
        <p14:creationId xmlns:p14="http://schemas.microsoft.com/office/powerpoint/2010/main" val="373864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C9AA-F359-44A6-8573-04970963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E2007-6680-4715-BCDF-D77BA3A3C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Ikke vær redd for å spørre, det finnes ingen dumme spørsmål!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3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345E2-4009-40D0-94E2-3ECC345DF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Variabler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FBC89-3AE3-417A-AEC6-6EA9EFCDD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505891"/>
          </a:xfrm>
        </p:spPr>
        <p:txBody>
          <a:bodyPr>
            <a:normAutofit/>
          </a:bodyPr>
          <a:lstStyle/>
          <a:p>
            <a:r>
              <a:rPr lang="nb-NO" dirty="0"/>
              <a:t>Noe som kan forandre seg</a:t>
            </a:r>
          </a:p>
          <a:p>
            <a:endParaRPr lang="nb-NO" dirty="0"/>
          </a:p>
          <a:p>
            <a:r>
              <a:rPr lang="nb-NO" dirty="0"/>
              <a:t>Motsatte av en konstant</a:t>
            </a:r>
          </a:p>
          <a:p>
            <a:endParaRPr lang="nb-NO" dirty="0"/>
          </a:p>
          <a:p>
            <a:r>
              <a:rPr lang="nb-NO" dirty="0"/>
              <a:t>En boks med et navn og et innhold</a:t>
            </a:r>
          </a:p>
          <a:p>
            <a:endParaRPr lang="nb-NO" dirty="0"/>
          </a:p>
          <a:p>
            <a:r>
              <a:rPr lang="nb-NO" dirty="0"/>
              <a:t>4 forskjellige typer i Python</a:t>
            </a:r>
          </a:p>
        </p:txBody>
      </p:sp>
      <p:pic>
        <p:nvPicPr>
          <p:cNvPr id="1026" name="Picture 2" descr="Self Storage Boxes Labeled - Mini Price Storage">
            <a:extLst>
              <a:ext uri="{FF2B5EF4-FFF2-40B4-BE49-F238E27FC236}">
                <a16:creationId xmlns:a16="http://schemas.microsoft.com/office/drawing/2014/main" id="{4FC6F302-4DC9-492F-9F08-B8BA9EF3C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534" y="2836688"/>
            <a:ext cx="4515671" cy="327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49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F97FA-5BD9-4B60-9BD1-9F736C429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Integers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B8196-188B-4000-8AD1-F849C92685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Forkortes ofte som "</a:t>
            </a:r>
            <a:r>
              <a:rPr lang="nb-NO" dirty="0" err="1"/>
              <a:t>int</a:t>
            </a:r>
            <a:r>
              <a:rPr lang="nb-NO" dirty="0"/>
              <a:t>"</a:t>
            </a:r>
          </a:p>
          <a:p>
            <a:endParaRPr lang="nb-NO" dirty="0"/>
          </a:p>
          <a:p>
            <a:r>
              <a:rPr lang="nb-NO" dirty="0"/>
              <a:t>Heltall</a:t>
            </a:r>
          </a:p>
          <a:p>
            <a:endParaRPr lang="nb-NO" dirty="0"/>
          </a:p>
          <a:p>
            <a:r>
              <a:rPr lang="nb-NO" dirty="0"/>
              <a:t>Kan være positiv eller negativ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7965A-DBB7-48DF-A98D-D8AC326886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For eksempel:</a:t>
            </a:r>
          </a:p>
          <a:p>
            <a:pPr lvl="1"/>
            <a:r>
              <a:rPr lang="nb-NO" b="1" dirty="0" err="1"/>
              <a:t>mitt_tall</a:t>
            </a:r>
            <a:r>
              <a:rPr lang="nb-NO" b="1" dirty="0"/>
              <a:t> = -45</a:t>
            </a:r>
          </a:p>
          <a:p>
            <a:pPr lvl="1"/>
            <a:r>
              <a:rPr lang="nb-NO" b="1" dirty="0" err="1"/>
              <a:t>ditt_tall</a:t>
            </a:r>
            <a:r>
              <a:rPr lang="nb-NO" b="1" dirty="0"/>
              <a:t> = 8</a:t>
            </a:r>
          </a:p>
          <a:p>
            <a:pPr lvl="1"/>
            <a:r>
              <a:rPr lang="nb-NO" b="1" dirty="0"/>
              <a:t>i = -9836</a:t>
            </a:r>
          </a:p>
          <a:p>
            <a:pPr lvl="1"/>
            <a:r>
              <a:rPr lang="nb-NO" b="1" dirty="0"/>
              <a:t>lagerbeholdning = 538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F7CB92E-9AEA-4E9C-B840-085482180C78}"/>
              </a:ext>
            </a:extLst>
          </p:cNvPr>
          <p:cNvCxnSpPr/>
          <p:nvPr/>
        </p:nvCxnSpPr>
        <p:spPr>
          <a:xfrm>
            <a:off x="5469622" y="2499919"/>
            <a:ext cx="0" cy="4085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15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0D4D5-BDFF-4199-87F6-1315C8555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Floating</a:t>
            </a:r>
            <a:r>
              <a:rPr lang="nb-NO" dirty="0"/>
              <a:t> </a:t>
            </a:r>
            <a:r>
              <a:rPr lang="nb-NO" dirty="0" err="1"/>
              <a:t>point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E5AF2-C29D-4CEA-9B28-ADCFB2FDD7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Forkortes ofte som "float"</a:t>
            </a:r>
          </a:p>
          <a:p>
            <a:endParaRPr lang="nb-NO" dirty="0"/>
          </a:p>
          <a:p>
            <a:r>
              <a:rPr lang="nb-NO" dirty="0"/>
              <a:t>Desimaltall/flyttall</a:t>
            </a:r>
          </a:p>
          <a:p>
            <a:endParaRPr lang="nb-NO" dirty="0"/>
          </a:p>
          <a:p>
            <a:r>
              <a:rPr lang="en-US" dirty="0"/>
              <a:t>Kan </a:t>
            </a:r>
            <a:r>
              <a:rPr lang="en-US" dirty="0" err="1"/>
              <a:t>være</a:t>
            </a:r>
            <a:r>
              <a:rPr lang="en-US" dirty="0"/>
              <a:t> </a:t>
            </a:r>
            <a:r>
              <a:rPr lang="en-US" dirty="0" err="1"/>
              <a:t>positiv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negativ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Bruk</a:t>
            </a:r>
            <a:r>
              <a:rPr lang="en-US" dirty="0"/>
              <a:t> </a:t>
            </a:r>
            <a:r>
              <a:rPr lang="en-US" b="1" i="1" dirty="0"/>
              <a:t>.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b="1" i="1" dirty="0"/>
              <a:t>,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FDF78-9DA1-450D-921C-720213FE89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err="1"/>
              <a:t>eksempel</a:t>
            </a:r>
            <a:r>
              <a:rPr lang="en-US" dirty="0"/>
              <a:t>: </a:t>
            </a:r>
          </a:p>
          <a:p>
            <a:pPr lvl="1"/>
            <a:r>
              <a:rPr lang="en-US" b="1" dirty="0" err="1"/>
              <a:t>mitt_tall</a:t>
            </a:r>
            <a:r>
              <a:rPr lang="en-US" b="1" dirty="0"/>
              <a:t> = -3.14</a:t>
            </a:r>
          </a:p>
          <a:p>
            <a:pPr lvl="1"/>
            <a:r>
              <a:rPr lang="en-US" b="1" dirty="0" err="1"/>
              <a:t>ditt_tall</a:t>
            </a:r>
            <a:r>
              <a:rPr lang="en-US" b="1" dirty="0"/>
              <a:t> = 7.2349</a:t>
            </a:r>
          </a:p>
          <a:p>
            <a:pPr lvl="1"/>
            <a:r>
              <a:rPr lang="en-US" b="1" dirty="0"/>
              <a:t>f = -239247.2</a:t>
            </a:r>
          </a:p>
          <a:p>
            <a:pPr lvl="1"/>
            <a:r>
              <a:rPr lang="en-US" b="1" dirty="0" err="1"/>
              <a:t>rekordtid</a:t>
            </a:r>
            <a:r>
              <a:rPr lang="en-US" b="1" dirty="0"/>
              <a:t> = 3.9475</a:t>
            </a:r>
          </a:p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807C25-0CFA-4971-A3EE-C6D3E3ABA219}"/>
              </a:ext>
            </a:extLst>
          </p:cNvPr>
          <p:cNvCxnSpPr/>
          <p:nvPr/>
        </p:nvCxnSpPr>
        <p:spPr>
          <a:xfrm>
            <a:off x="5587068" y="2222287"/>
            <a:ext cx="0" cy="4430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4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B3B4B-3FE3-4C63-9D9F-3B95DF4D2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 om meg </a:t>
            </a:r>
            <a:r>
              <a:rPr lang="nb-NO" dirty="0">
                <a:sym typeface="Wingdings" panose="05000000000000000000" pitchFamily="2" charset="2"/>
              </a:rPr>
              <a:t>:)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4EEED-2542-43ED-9933-7DF9A4FC0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Jessie </a:t>
            </a:r>
            <a:r>
              <a:rPr lang="nb-NO" dirty="0" err="1"/>
              <a:t>Yue</a:t>
            </a:r>
            <a:r>
              <a:rPr lang="nb-NO" dirty="0"/>
              <a:t> </a:t>
            </a:r>
            <a:r>
              <a:rPr lang="nb-NO" dirty="0" err="1"/>
              <a:t>Guan</a:t>
            </a:r>
            <a:endParaRPr lang="nb-NO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Fact or fiction?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yuegu@uio.no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017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2CE3F-C3FF-425D-8C55-91F17C984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String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2F42A-9D4D-460B-91A7-DB1EAC6554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188525"/>
          </a:xfrm>
        </p:spPr>
        <p:txBody>
          <a:bodyPr/>
          <a:lstStyle/>
          <a:p>
            <a:r>
              <a:rPr lang="nb-NO" dirty="0"/>
              <a:t>Forkortes ofte som "</a:t>
            </a:r>
            <a:r>
              <a:rPr lang="nb-NO" dirty="0" err="1"/>
              <a:t>str</a:t>
            </a:r>
            <a:r>
              <a:rPr lang="nb-NO" dirty="0"/>
              <a:t>"</a:t>
            </a:r>
          </a:p>
          <a:p>
            <a:endParaRPr lang="nb-NO" dirty="0"/>
          </a:p>
          <a:p>
            <a:r>
              <a:rPr lang="nb-NO" dirty="0"/>
              <a:t>Strenger/tekst</a:t>
            </a:r>
          </a:p>
          <a:p>
            <a:endParaRPr lang="nb-NO" dirty="0"/>
          </a:p>
          <a:p>
            <a:r>
              <a:rPr lang="nb-NO" dirty="0"/>
              <a:t>Kan være bokstaver, tall, eller spesialtegn</a:t>
            </a:r>
          </a:p>
          <a:p>
            <a:endParaRPr lang="nb-NO" dirty="0"/>
          </a:p>
          <a:p>
            <a:r>
              <a:rPr lang="nb-NO" dirty="0"/>
              <a:t>Husk å bruke </a:t>
            </a:r>
            <a:r>
              <a:rPr lang="nb-NO" b="1" i="1" dirty="0"/>
              <a:t>'   '</a:t>
            </a:r>
            <a:r>
              <a:rPr lang="nb-NO" dirty="0"/>
              <a:t> eller </a:t>
            </a:r>
            <a:r>
              <a:rPr lang="nb-NO" b="1" i="1" dirty="0"/>
              <a:t>"   "</a:t>
            </a:r>
            <a:r>
              <a:rPr lang="nb-NO" dirty="0"/>
              <a:t> eller </a:t>
            </a:r>
            <a:r>
              <a:rPr lang="nb-NO" b="1" i="1" dirty="0"/>
              <a:t>"""   """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4E49DD-DDA8-41D7-A3B9-3630937A9E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For eksempel: </a:t>
            </a:r>
          </a:p>
          <a:p>
            <a:pPr lvl="1"/>
            <a:r>
              <a:rPr lang="nb-NO" b="1" dirty="0"/>
              <a:t>bokstav = "k"</a:t>
            </a:r>
          </a:p>
          <a:p>
            <a:pPr lvl="1"/>
            <a:r>
              <a:rPr lang="nb-NO" b="1" dirty="0"/>
              <a:t>tegn = "!"</a:t>
            </a:r>
          </a:p>
          <a:p>
            <a:pPr lvl="1"/>
            <a:r>
              <a:rPr lang="nb-NO" b="1" dirty="0"/>
              <a:t>setning = "Hei " + brukernavn</a:t>
            </a:r>
          </a:p>
          <a:p>
            <a:pPr lvl="1"/>
            <a:r>
              <a:rPr lang="nb-NO" b="1" dirty="0" err="1"/>
              <a:t>sporsmaal</a:t>
            </a:r>
            <a:r>
              <a:rPr lang="nb-NO" b="1" dirty="0"/>
              <a:t> = "Er du 18 år gammel?"</a:t>
            </a:r>
          </a:p>
          <a:p>
            <a:pPr lvl="1"/>
            <a:r>
              <a:rPr lang="nb-NO" b="1" dirty="0"/>
              <a:t>tekst = "sWo32)"#"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6FA78A5-E679-4951-AAF3-4BD398A5F9E2}"/>
              </a:ext>
            </a:extLst>
          </p:cNvPr>
          <p:cNvCxnSpPr/>
          <p:nvPr/>
        </p:nvCxnSpPr>
        <p:spPr>
          <a:xfrm>
            <a:off x="6096000" y="2080470"/>
            <a:ext cx="0" cy="4655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88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B66D8-370D-4F13-951E-2C0F46104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Boolean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AEB94-5DAD-4509-869F-7E9B74DEA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Forkortes ofte som "</a:t>
            </a:r>
            <a:r>
              <a:rPr lang="nb-NO" dirty="0" err="1"/>
              <a:t>bool</a:t>
            </a:r>
            <a:r>
              <a:rPr lang="nb-NO" dirty="0"/>
              <a:t>"</a:t>
            </a:r>
          </a:p>
          <a:p>
            <a:endParaRPr lang="nb-NO" dirty="0"/>
          </a:p>
          <a:p>
            <a:r>
              <a:rPr lang="nb-NO" dirty="0"/>
              <a:t>ENTEN </a:t>
            </a:r>
            <a:r>
              <a:rPr lang="nb-NO" b="1" dirty="0"/>
              <a:t>True</a:t>
            </a:r>
            <a:r>
              <a:rPr lang="nb-NO" dirty="0"/>
              <a:t> ELLER </a:t>
            </a:r>
            <a:r>
              <a:rPr lang="nb-NO" b="1" dirty="0"/>
              <a:t>False</a:t>
            </a:r>
          </a:p>
          <a:p>
            <a:endParaRPr lang="nb-NO" dirty="0"/>
          </a:p>
          <a:p>
            <a:r>
              <a:rPr lang="nb-NO" dirty="0"/>
              <a:t>Tenk på det som en lysbryter</a:t>
            </a:r>
          </a:p>
          <a:p>
            <a:endParaRPr lang="nb-NO" dirty="0"/>
          </a:p>
          <a:p>
            <a:r>
              <a:rPr lang="nb-NO" dirty="0"/>
              <a:t>Vanlig å glemme! Viktig å huske!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8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C9AA-F359-44A6-8573-04970963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E2007-6680-4715-BCDF-D77BA3A3C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Ikke vær redd for å spørre, det finnes ingen dumme spørsmål!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45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38A-FA8D-4B6F-903C-42BB57837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Tilordning av verdier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922E4-8F22-4E57-B44A-6CFBECC844E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b="1" dirty="0"/>
              <a:t>x = 4</a:t>
            </a:r>
          </a:p>
          <a:p>
            <a:r>
              <a:rPr lang="nb-NO" b="1" dirty="0"/>
              <a:t>y = 7</a:t>
            </a:r>
          </a:p>
          <a:p>
            <a:endParaRPr lang="nb-NO" b="1" dirty="0"/>
          </a:p>
          <a:p>
            <a:r>
              <a:rPr lang="nb-NO" b="1" dirty="0"/>
              <a:t>x = y</a:t>
            </a:r>
          </a:p>
          <a:p>
            <a:r>
              <a:rPr lang="nb-NO" b="1" dirty="0"/>
              <a:t>y = x</a:t>
            </a:r>
          </a:p>
          <a:p>
            <a:endParaRPr lang="nb-NO" b="1" dirty="0"/>
          </a:p>
          <a:p>
            <a:r>
              <a:rPr lang="nb-NO" b="1" dirty="0" err="1"/>
              <a:t>print</a:t>
            </a:r>
            <a:r>
              <a:rPr lang="nb-NO" b="1" dirty="0"/>
              <a:t>(x, y)</a:t>
            </a:r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9C7534-8157-4253-8661-66E66471D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14133" y="2222287"/>
            <a:ext cx="8579556" cy="3638764"/>
          </a:xfrm>
        </p:spPr>
        <p:txBody>
          <a:bodyPr/>
          <a:lstStyle/>
          <a:p>
            <a:r>
              <a:rPr lang="nb-NO" dirty="0"/>
              <a:t>Vi oppretter en variabel kalt </a:t>
            </a:r>
            <a:r>
              <a:rPr lang="nb-NO" b="1" dirty="0"/>
              <a:t>x</a:t>
            </a:r>
            <a:r>
              <a:rPr lang="nb-NO" dirty="0"/>
              <a:t> med verdien </a:t>
            </a:r>
            <a:r>
              <a:rPr lang="nb-NO" b="1" dirty="0"/>
              <a:t>4</a:t>
            </a:r>
          </a:p>
          <a:p>
            <a:r>
              <a:rPr lang="nb-NO" dirty="0"/>
              <a:t>Vi oppretter en variabel kalt </a:t>
            </a:r>
            <a:r>
              <a:rPr lang="nb-NO" b="1" dirty="0"/>
              <a:t>y</a:t>
            </a:r>
            <a:r>
              <a:rPr lang="nb-NO" dirty="0"/>
              <a:t> med verdien </a:t>
            </a:r>
            <a:r>
              <a:rPr lang="nb-NO" b="1" dirty="0"/>
              <a:t>7</a:t>
            </a:r>
          </a:p>
          <a:p>
            <a:endParaRPr lang="nb-NO" dirty="0"/>
          </a:p>
          <a:p>
            <a:r>
              <a:rPr lang="nb-NO" dirty="0"/>
              <a:t>Vi setter </a:t>
            </a:r>
            <a:r>
              <a:rPr lang="nb-NO" b="1" dirty="0"/>
              <a:t>x</a:t>
            </a:r>
            <a:r>
              <a:rPr lang="nb-NO" dirty="0"/>
              <a:t> til å være lik </a:t>
            </a:r>
            <a:r>
              <a:rPr lang="nb-NO" b="1" dirty="0"/>
              <a:t>y</a:t>
            </a:r>
            <a:r>
              <a:rPr lang="nb-NO" dirty="0"/>
              <a:t>, slik at den bytter verdi fra </a:t>
            </a:r>
            <a:r>
              <a:rPr lang="nb-NO" b="1" dirty="0"/>
              <a:t>4</a:t>
            </a:r>
            <a:r>
              <a:rPr lang="nb-NO" dirty="0"/>
              <a:t> til </a:t>
            </a:r>
            <a:r>
              <a:rPr lang="nb-NO" b="1" dirty="0"/>
              <a:t>7</a:t>
            </a:r>
            <a:r>
              <a:rPr lang="nb-NO" dirty="0"/>
              <a:t>, </a:t>
            </a:r>
            <a:r>
              <a:rPr lang="nb-NO" b="1" dirty="0"/>
              <a:t>x</a:t>
            </a:r>
            <a:r>
              <a:rPr lang="nb-NO" dirty="0"/>
              <a:t> er nå lik </a:t>
            </a:r>
            <a:r>
              <a:rPr lang="nb-NO" b="1" dirty="0"/>
              <a:t>7</a:t>
            </a:r>
            <a:r>
              <a:rPr lang="nb-NO" dirty="0"/>
              <a:t> (!!!)</a:t>
            </a:r>
          </a:p>
          <a:p>
            <a:r>
              <a:rPr lang="nb-NO" dirty="0"/>
              <a:t>Vi setter </a:t>
            </a:r>
            <a:r>
              <a:rPr lang="nb-NO" b="1" dirty="0"/>
              <a:t>y</a:t>
            </a:r>
            <a:r>
              <a:rPr lang="nb-NO" dirty="0"/>
              <a:t> til å være lik </a:t>
            </a:r>
            <a:r>
              <a:rPr lang="nb-NO" b="1" dirty="0"/>
              <a:t>x</a:t>
            </a:r>
            <a:r>
              <a:rPr lang="nb-NO" dirty="0"/>
              <a:t>, slik at den bytter verdi fra </a:t>
            </a:r>
            <a:r>
              <a:rPr lang="nb-NO" b="1" dirty="0"/>
              <a:t>7</a:t>
            </a:r>
            <a:r>
              <a:rPr lang="nb-NO" dirty="0"/>
              <a:t> til </a:t>
            </a:r>
            <a:r>
              <a:rPr lang="nb-NO" b="1" dirty="0"/>
              <a:t>7</a:t>
            </a:r>
            <a:r>
              <a:rPr lang="nb-NO" dirty="0"/>
              <a:t>, </a:t>
            </a:r>
            <a:r>
              <a:rPr lang="nb-NO" b="1" dirty="0"/>
              <a:t>y</a:t>
            </a:r>
            <a:r>
              <a:rPr lang="nb-NO" dirty="0"/>
              <a:t> er nå lik </a:t>
            </a:r>
            <a:r>
              <a:rPr lang="nb-NO" b="1" dirty="0"/>
              <a:t>7</a:t>
            </a:r>
          </a:p>
          <a:p>
            <a:endParaRPr lang="nb-NO" dirty="0"/>
          </a:p>
          <a:p>
            <a:r>
              <a:rPr lang="nb-NO" dirty="0"/>
              <a:t>Vi printer x og y og får: </a:t>
            </a:r>
            <a:r>
              <a:rPr lang="nb-NO" i="1" dirty="0"/>
              <a:t>7 7</a:t>
            </a:r>
          </a:p>
        </p:txBody>
      </p:sp>
    </p:spTree>
    <p:extLst>
      <p:ext uri="{BB962C8B-B14F-4D97-AF65-F5344CB8AC3E}">
        <p14:creationId xmlns:p14="http://schemas.microsoft.com/office/powerpoint/2010/main" val="214369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0C6AA-EEBB-41CF-8361-6B3F840E4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Input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EA549-796B-49F9-93F8-F08962DF7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6"/>
            <a:ext cx="10554574" cy="4381713"/>
          </a:xfrm>
        </p:spPr>
        <p:txBody>
          <a:bodyPr>
            <a:normAutofit/>
          </a:bodyPr>
          <a:lstStyle/>
          <a:p>
            <a:r>
              <a:rPr lang="nb-NO" b="1" dirty="0"/>
              <a:t>brukernavn = input()</a:t>
            </a:r>
          </a:p>
          <a:p>
            <a:endParaRPr lang="nb-NO" b="1" dirty="0"/>
          </a:p>
          <a:p>
            <a:r>
              <a:rPr lang="nb-NO" b="1" dirty="0"/>
              <a:t>print("Hva er brukernavnet ditt?")</a:t>
            </a:r>
          </a:p>
          <a:p>
            <a:r>
              <a:rPr lang="nb-NO" b="1" dirty="0"/>
              <a:t>brukernavn = input()</a:t>
            </a:r>
          </a:p>
          <a:p>
            <a:endParaRPr lang="nb-NO" b="1" dirty="0"/>
          </a:p>
          <a:p>
            <a:r>
              <a:rPr lang="nb-NO" b="1" dirty="0"/>
              <a:t>brukernavn = input("Hva er brukernavnet ditt?")</a:t>
            </a:r>
          </a:p>
          <a:p>
            <a:endParaRPr lang="nb-NO" dirty="0"/>
          </a:p>
          <a:p>
            <a:r>
              <a:rPr lang="nb-NO" dirty="0"/>
              <a:t>Husk å bruke </a:t>
            </a:r>
            <a:r>
              <a:rPr lang="nb-NO" b="1" dirty="0"/>
              <a:t>'   '</a:t>
            </a:r>
            <a:r>
              <a:rPr lang="nb-NO" dirty="0"/>
              <a:t> eller </a:t>
            </a:r>
            <a:r>
              <a:rPr lang="nb-NO" b="1" dirty="0"/>
              <a:t>"   "</a:t>
            </a:r>
            <a:r>
              <a:rPr lang="nb-NO" dirty="0"/>
              <a:t> eller </a:t>
            </a:r>
            <a:r>
              <a:rPr lang="nb-NO" b="1" dirty="0"/>
              <a:t>"""   """</a:t>
            </a:r>
          </a:p>
          <a:p>
            <a:endParaRPr lang="nb-NO" dirty="0"/>
          </a:p>
          <a:p>
            <a:r>
              <a:rPr lang="nb-NO" dirty="0"/>
              <a:t>Hva skjer hvis brukeren skriver inn et heltall eller et desimaltall?</a:t>
            </a:r>
          </a:p>
          <a:p>
            <a:endParaRPr lang="nb-NO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056A785-46FE-4BE2-BF8B-4D0402339E64}"/>
              </a:ext>
            </a:extLst>
          </p:cNvPr>
          <p:cNvCxnSpPr>
            <a:cxnSpLocks/>
          </p:cNvCxnSpPr>
          <p:nvPr/>
        </p:nvCxnSpPr>
        <p:spPr>
          <a:xfrm>
            <a:off x="636814" y="2792186"/>
            <a:ext cx="75601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FCD3DEB-C9CE-4880-9B12-C1FE88244EDD}"/>
              </a:ext>
            </a:extLst>
          </p:cNvPr>
          <p:cNvCxnSpPr>
            <a:cxnSpLocks/>
          </p:cNvCxnSpPr>
          <p:nvPr/>
        </p:nvCxnSpPr>
        <p:spPr>
          <a:xfrm>
            <a:off x="636814" y="4005943"/>
            <a:ext cx="75601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9C5F19E-A7B3-430D-8BF7-238F3D3886F8}"/>
              </a:ext>
            </a:extLst>
          </p:cNvPr>
          <p:cNvCxnSpPr>
            <a:cxnSpLocks/>
          </p:cNvCxnSpPr>
          <p:nvPr/>
        </p:nvCxnSpPr>
        <p:spPr>
          <a:xfrm>
            <a:off x="636814" y="4887686"/>
            <a:ext cx="75601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Magic Keyboard CZ Layout - Keyboard | Alzashop.com">
            <a:extLst>
              <a:ext uri="{FF2B5EF4-FFF2-40B4-BE49-F238E27FC236}">
                <a16:creationId xmlns:a16="http://schemas.microsoft.com/office/drawing/2014/main" id="{8A8D2487-7B8F-4F8D-A373-95CBEC33E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963" y="188520"/>
            <a:ext cx="3614056" cy="148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13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D2231-051D-43E1-A3B4-8D0E1A4C8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Output/Printing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17631-916C-4FA4-BDAA-51ECBFD46D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635713"/>
          </a:xfrm>
        </p:spPr>
        <p:txBody>
          <a:bodyPr>
            <a:normAutofit/>
          </a:bodyPr>
          <a:lstStyle/>
          <a:p>
            <a:r>
              <a:rPr lang="nb-NO" b="1" dirty="0"/>
              <a:t>print("Hei og velkommen!")</a:t>
            </a:r>
          </a:p>
          <a:p>
            <a:endParaRPr lang="nb-NO" b="1" dirty="0"/>
          </a:p>
          <a:p>
            <a:r>
              <a:rPr lang="nb-NO" b="1" dirty="0"/>
              <a:t>print("Heltallet mitt er ", 2)</a:t>
            </a:r>
          </a:p>
          <a:p>
            <a:endParaRPr lang="nb-NO" b="1" dirty="0"/>
          </a:p>
          <a:p>
            <a:r>
              <a:rPr lang="nb-NO" b="1" dirty="0"/>
              <a:t>print("Desimaltallet mitt er", 3.14)</a:t>
            </a:r>
          </a:p>
          <a:p>
            <a:endParaRPr lang="nb-NO" b="1" dirty="0"/>
          </a:p>
          <a:p>
            <a:endParaRPr lang="nb-NO" b="1" dirty="0"/>
          </a:p>
          <a:p>
            <a:r>
              <a:rPr lang="nb-NO" dirty="0"/>
              <a:t>Husk å bruke </a:t>
            </a:r>
            <a:r>
              <a:rPr lang="nb-NO" b="1" dirty="0"/>
              <a:t>'   '</a:t>
            </a:r>
            <a:r>
              <a:rPr lang="nb-NO" dirty="0"/>
              <a:t> eller </a:t>
            </a:r>
            <a:r>
              <a:rPr lang="nb-NO" b="1" dirty="0"/>
              <a:t>"   "</a:t>
            </a:r>
            <a:r>
              <a:rPr lang="nb-NO" dirty="0"/>
              <a:t> eller </a:t>
            </a:r>
            <a:r>
              <a:rPr lang="nb-NO" b="1" dirty="0"/>
              <a:t>"""   """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8C3440-4DDD-4104-AB34-5D8204A46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6"/>
            <a:ext cx="5726418" cy="4635713"/>
          </a:xfrm>
        </p:spPr>
        <p:txBody>
          <a:bodyPr>
            <a:normAutofit/>
          </a:bodyPr>
          <a:lstStyle/>
          <a:p>
            <a:r>
              <a:rPr lang="nb-NO" b="1" dirty="0"/>
              <a:t>print("Hei", navn, "og velkommen!")</a:t>
            </a:r>
          </a:p>
          <a:p>
            <a:endParaRPr lang="nb-NO" dirty="0"/>
          </a:p>
          <a:p>
            <a:r>
              <a:rPr lang="nb-NO" b="1" dirty="0"/>
              <a:t>print("Heltallet ditt er", </a:t>
            </a:r>
            <a:r>
              <a:rPr lang="nb-NO" b="1" dirty="0" err="1"/>
              <a:t>ditt_heltall</a:t>
            </a:r>
            <a:r>
              <a:rPr lang="nb-NO" b="1" dirty="0"/>
              <a:t>")</a:t>
            </a:r>
          </a:p>
          <a:p>
            <a:endParaRPr lang="nb-NO" b="1" dirty="0"/>
          </a:p>
          <a:p>
            <a:r>
              <a:rPr lang="nb-NO" b="1" dirty="0"/>
              <a:t>print("Desimaltallet ditt er", </a:t>
            </a:r>
            <a:r>
              <a:rPr lang="nb-NO" b="1" dirty="0" err="1"/>
              <a:t>ditt_desimaltall</a:t>
            </a:r>
            <a:r>
              <a:rPr lang="nb-NO" b="1" dirty="0"/>
              <a:t>")</a:t>
            </a:r>
          </a:p>
          <a:p>
            <a:endParaRPr lang="nb-NO" b="1" dirty="0"/>
          </a:p>
          <a:p>
            <a:endParaRPr lang="nb-NO" b="1" dirty="0"/>
          </a:p>
          <a:p>
            <a:endParaRPr lang="nb-NO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DDAE84B-95CB-4A10-B0AB-FAA5B9E63359}"/>
              </a:ext>
            </a:extLst>
          </p:cNvPr>
          <p:cNvCxnSpPr/>
          <p:nvPr/>
        </p:nvCxnSpPr>
        <p:spPr>
          <a:xfrm>
            <a:off x="523461" y="5388745"/>
            <a:ext cx="113279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CANON PIXMA TS3350 MULTIFUNKSJONSSKRIVER">
            <a:extLst>
              <a:ext uri="{FF2B5EF4-FFF2-40B4-BE49-F238E27FC236}">
                <a16:creationId xmlns:a16="http://schemas.microsoft.com/office/drawing/2014/main" id="{0F0297DE-CCE9-4FB8-9F7A-1CF3A46357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4" t="27401" r="5466" b="28199"/>
          <a:stretch/>
        </p:blipFill>
        <p:spPr bwMode="auto">
          <a:xfrm>
            <a:off x="9029700" y="205740"/>
            <a:ext cx="2986635" cy="1496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80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C9AA-F359-44A6-8573-04970963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E2007-6680-4715-BCDF-D77BA3A3C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Ikke vær redd for å spørre, det finnes ingen dumme spørsmål!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1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4DC84-2B46-4FBE-AD49-28FABD10C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Konkatenering av strenger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9716E-AB4D-4DA8-95B6-28710D751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6"/>
            <a:ext cx="10554574" cy="4476225"/>
          </a:xfrm>
        </p:spPr>
        <p:txBody>
          <a:bodyPr/>
          <a:lstStyle/>
          <a:p>
            <a:r>
              <a:rPr lang="nb-NO" dirty="0"/>
              <a:t>Man kan bruke + eller komma for å sette sammen strenger og variabler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Komma vil føre til at det blir et mellomrom mellom strengene/variablene</a:t>
            </a:r>
          </a:p>
          <a:p>
            <a:endParaRPr lang="nb-NO" dirty="0"/>
          </a:p>
          <a:p>
            <a:r>
              <a:rPr lang="nb-NO" dirty="0"/>
              <a:t>Pluss vil føre til at det ikke blir et mellomrom mellom strengene/variablene</a:t>
            </a:r>
          </a:p>
          <a:p>
            <a:endParaRPr lang="nb-NO" dirty="0"/>
          </a:p>
          <a:p>
            <a:r>
              <a:rPr lang="nb-NO" dirty="0"/>
              <a:t>Hvis du bruker sistnevnte burde du legge til et mellomrom selv for lesbarhet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C572ADD-3D59-4DFE-B71A-6052E06A6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324374"/>
              </p:ext>
            </p:extLst>
          </p:nvPr>
        </p:nvGraphicFramePr>
        <p:xfrm>
          <a:off x="1265275" y="2862927"/>
          <a:ext cx="3083441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18437">
                  <a:extLst>
                    <a:ext uri="{9D8B030D-6E8A-4147-A177-3AD203B41FA5}">
                      <a16:colId xmlns:a16="http://schemas.microsoft.com/office/drawing/2014/main" val="2708833524"/>
                    </a:ext>
                  </a:extLst>
                </a:gridCol>
                <a:gridCol w="374640">
                  <a:extLst>
                    <a:ext uri="{9D8B030D-6E8A-4147-A177-3AD203B41FA5}">
                      <a16:colId xmlns:a16="http://schemas.microsoft.com/office/drawing/2014/main" val="2950910917"/>
                    </a:ext>
                  </a:extLst>
                </a:gridCol>
                <a:gridCol w="1390364">
                  <a:extLst>
                    <a:ext uri="{9D8B030D-6E8A-4147-A177-3AD203B41FA5}">
                      <a16:colId xmlns:a16="http://schemas.microsoft.com/office/drawing/2014/main" val="363768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streng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streng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168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streng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variabel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732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variabel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streng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933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variabel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variabel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600992"/>
                  </a:ext>
                </a:extLst>
              </a:tr>
            </a:tbl>
          </a:graphicData>
        </a:graphic>
      </p:graphicFrame>
      <p:graphicFrame>
        <p:nvGraphicFramePr>
          <p:cNvPr id="10" name="Table 7">
            <a:extLst>
              <a:ext uri="{FF2B5EF4-FFF2-40B4-BE49-F238E27FC236}">
                <a16:creationId xmlns:a16="http://schemas.microsoft.com/office/drawing/2014/main" id="{E4CE0CC1-2105-4AFE-9D8A-A502B27AC8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565388"/>
              </p:ext>
            </p:extLst>
          </p:nvPr>
        </p:nvGraphicFramePr>
        <p:xfrm>
          <a:off x="6095999" y="2862927"/>
          <a:ext cx="3083441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18437">
                  <a:extLst>
                    <a:ext uri="{9D8B030D-6E8A-4147-A177-3AD203B41FA5}">
                      <a16:colId xmlns:a16="http://schemas.microsoft.com/office/drawing/2014/main" val="2708833524"/>
                    </a:ext>
                  </a:extLst>
                </a:gridCol>
                <a:gridCol w="374640">
                  <a:extLst>
                    <a:ext uri="{9D8B030D-6E8A-4147-A177-3AD203B41FA5}">
                      <a16:colId xmlns:a16="http://schemas.microsoft.com/office/drawing/2014/main" val="2950910917"/>
                    </a:ext>
                  </a:extLst>
                </a:gridCol>
                <a:gridCol w="1390364">
                  <a:extLst>
                    <a:ext uri="{9D8B030D-6E8A-4147-A177-3AD203B41FA5}">
                      <a16:colId xmlns:a16="http://schemas.microsoft.com/office/drawing/2014/main" val="363768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streng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streng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168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streng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variabel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732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variabel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streng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933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variabel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variabel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600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77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DDBD-3247-4051-ABCF-C72E03FF9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Aritmetiske operasjoner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2191D-7476-4BC9-822E-B23F81187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71460"/>
          </a:xfrm>
        </p:spPr>
        <p:txBody>
          <a:bodyPr/>
          <a:lstStyle/>
          <a:p>
            <a:r>
              <a:rPr lang="nb-NO" dirty="0"/>
              <a:t>Brukes på </a:t>
            </a:r>
            <a:r>
              <a:rPr lang="nb-NO" dirty="0" err="1"/>
              <a:t>integers</a:t>
            </a:r>
            <a:r>
              <a:rPr lang="nb-NO" dirty="0"/>
              <a:t> eller floats</a:t>
            </a:r>
          </a:p>
          <a:p>
            <a:r>
              <a:rPr lang="nb-NO" dirty="0"/>
              <a:t>Resulterer i en </a:t>
            </a:r>
            <a:r>
              <a:rPr lang="nb-NO" dirty="0" err="1"/>
              <a:t>integer</a:t>
            </a:r>
            <a:r>
              <a:rPr lang="nb-NO" dirty="0"/>
              <a:t> eller en float</a:t>
            </a:r>
          </a:p>
          <a:p>
            <a:endParaRPr lang="nb-NO" dirty="0"/>
          </a:p>
          <a:p>
            <a:r>
              <a:rPr lang="nb-NO" dirty="0"/>
              <a:t>Består av følgende:</a:t>
            </a:r>
          </a:p>
          <a:p>
            <a:pPr lvl="1"/>
            <a:r>
              <a:rPr lang="nb-NO" dirty="0"/>
              <a:t>Addisjon (</a:t>
            </a:r>
            <a:r>
              <a:rPr lang="nb-NO" b="1" i="1" dirty="0"/>
              <a:t>+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Subtraksjon (</a:t>
            </a:r>
            <a:r>
              <a:rPr lang="nb-NO" b="1" i="1" dirty="0"/>
              <a:t>-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Multiplikasjon (</a:t>
            </a:r>
            <a:r>
              <a:rPr lang="nb-NO" b="1" i="1" dirty="0"/>
              <a:t>*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Divisjon (</a:t>
            </a:r>
            <a:r>
              <a:rPr lang="nb-NO" b="1" i="1" dirty="0"/>
              <a:t>/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Potens (</a:t>
            </a:r>
            <a:r>
              <a:rPr lang="nb-NO" b="1" i="1" dirty="0"/>
              <a:t>**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Heltallsdivisjon (</a:t>
            </a:r>
            <a:r>
              <a:rPr lang="nb-NO" b="1" i="1" dirty="0"/>
              <a:t>//</a:t>
            </a:r>
            <a:r>
              <a:rPr lang="nb-NO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0823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EF528-A5C2-4E28-8C7E-8675C7DF6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Aritmetiske operasjoner - rekkefølge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FAC86-2E26-478F-B0F8-33768591A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Parentesene løses først</a:t>
            </a:r>
          </a:p>
          <a:p>
            <a:pPr lvl="1"/>
            <a:r>
              <a:rPr lang="nb-NO" dirty="0"/>
              <a:t>For eksempel: </a:t>
            </a:r>
            <a:r>
              <a:rPr lang="nb-NO" b="1" dirty="0"/>
              <a:t>4 * (7 + 3) </a:t>
            </a:r>
            <a:r>
              <a:rPr lang="nb-NO" dirty="0"/>
              <a:t>blir </a:t>
            </a:r>
            <a:r>
              <a:rPr lang="nb-NO" b="1" dirty="0"/>
              <a:t>40</a:t>
            </a:r>
          </a:p>
          <a:p>
            <a:endParaRPr lang="nb-NO" dirty="0"/>
          </a:p>
          <a:p>
            <a:r>
              <a:rPr lang="nb-NO" dirty="0"/>
              <a:t>Multiplikasjon og divisjon løses etter det</a:t>
            </a:r>
          </a:p>
          <a:p>
            <a:pPr lvl="1"/>
            <a:r>
              <a:rPr lang="nb-NO" dirty="0"/>
              <a:t>For eksempel: </a:t>
            </a:r>
            <a:r>
              <a:rPr lang="nb-NO" b="1" dirty="0"/>
              <a:t>6 + 2 * 5 </a:t>
            </a:r>
            <a:r>
              <a:rPr lang="nb-NO" dirty="0"/>
              <a:t>blir </a:t>
            </a:r>
            <a:r>
              <a:rPr lang="nb-NO" b="1" dirty="0"/>
              <a:t>16</a:t>
            </a:r>
          </a:p>
          <a:p>
            <a:endParaRPr lang="nb-NO" dirty="0"/>
          </a:p>
          <a:p>
            <a:r>
              <a:rPr lang="nb-NO" dirty="0"/>
              <a:t>Addisjon og subtraksjon løses etter det</a:t>
            </a:r>
          </a:p>
          <a:p>
            <a:pPr lvl="1"/>
            <a:r>
              <a:rPr lang="nb-NO" dirty="0"/>
              <a:t>For eksempel: </a:t>
            </a:r>
            <a:r>
              <a:rPr lang="nb-NO" b="1" dirty="0"/>
              <a:t>20 – 10 / 5 </a:t>
            </a:r>
            <a:r>
              <a:rPr lang="nb-NO" dirty="0"/>
              <a:t>blir </a:t>
            </a:r>
            <a:r>
              <a:rPr lang="nb-NO" b="1" dirty="0"/>
              <a:t>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6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F085B-4F8C-41F8-BDBB-8DF4CADC6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 om dere :)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79C05-F804-4D04-AD53-A20489DBF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 fontScale="92500" lnSpcReduction="10000"/>
          </a:bodyPr>
          <a:lstStyle/>
          <a:p>
            <a:r>
              <a:rPr lang="nb-NO"/>
              <a:t>Bli-kjent-opprop</a:t>
            </a:r>
            <a:endParaRPr lang="nb-NO" dirty="0"/>
          </a:p>
          <a:p>
            <a:endParaRPr lang="nb-NO" dirty="0"/>
          </a:p>
          <a:p>
            <a:r>
              <a:rPr lang="nb-NO" dirty="0"/>
              <a:t>Hva heter du?</a:t>
            </a:r>
          </a:p>
          <a:p>
            <a:endParaRPr lang="nb-NO" dirty="0"/>
          </a:p>
          <a:p>
            <a:r>
              <a:rPr lang="nb-NO" dirty="0"/>
              <a:t>Hvor gammel er du?</a:t>
            </a:r>
          </a:p>
          <a:p>
            <a:endParaRPr lang="nb-NO" dirty="0"/>
          </a:p>
          <a:p>
            <a:r>
              <a:rPr lang="nb-NO" dirty="0"/>
              <a:t>Hvilken retning går du?</a:t>
            </a:r>
          </a:p>
          <a:p>
            <a:endParaRPr lang="nb-NO" dirty="0"/>
          </a:p>
          <a:p>
            <a:r>
              <a:rPr lang="nb-NO" dirty="0"/>
              <a:t>Hva gjorde du før studiestart?</a:t>
            </a:r>
          </a:p>
          <a:p>
            <a:endParaRPr lang="nb-NO" dirty="0"/>
          </a:p>
          <a:p>
            <a:r>
              <a:rPr lang="nb-NO" dirty="0"/>
              <a:t>En sannhet og en løgn</a:t>
            </a:r>
          </a:p>
        </p:txBody>
      </p:sp>
    </p:spTree>
    <p:extLst>
      <p:ext uri="{BB962C8B-B14F-4D97-AF65-F5344CB8AC3E}">
        <p14:creationId xmlns:p14="http://schemas.microsoft.com/office/powerpoint/2010/main" val="68158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C9AA-F359-44A6-8573-04970963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E2007-6680-4715-BCDF-D77BA3A3C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Ikke vær redd for å spørre, det finnes ingen dumme spørsmål!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01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B7025-1C93-4832-8BFB-6A51CCFEC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If, elif, og </a:t>
            </a:r>
            <a:r>
              <a:rPr lang="nb-NO" dirty="0" err="1"/>
              <a:t>else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3F381-B815-4B4A-84E0-F6E7CF45F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/>
          </a:bodyPr>
          <a:lstStyle/>
          <a:p>
            <a:r>
              <a:rPr lang="nb-NO" dirty="0"/>
              <a:t>Hvis, eller hvis, og ellers</a:t>
            </a:r>
          </a:p>
          <a:p>
            <a:r>
              <a:rPr lang="nb-NO" dirty="0"/>
              <a:t>Utgjør til sammen det vi kaller if-setninger</a:t>
            </a:r>
          </a:p>
          <a:p>
            <a:endParaRPr lang="nb-NO" dirty="0"/>
          </a:p>
          <a:p>
            <a:r>
              <a:rPr lang="nb-NO" dirty="0"/>
              <a:t>Brukes når man skal vil kjøre forskjellige kodelinjer/kodeblokker basert på noe</a:t>
            </a:r>
          </a:p>
          <a:p>
            <a:r>
              <a:rPr lang="nb-NO" dirty="0"/>
              <a:t>F.eks. hvis brukeren er en student printes det ut oppgaver, eller hvis brukeren er en lærer printes det ut løsningsforslag</a:t>
            </a:r>
          </a:p>
          <a:p>
            <a:endParaRPr lang="nb-NO" dirty="0"/>
          </a:p>
          <a:p>
            <a:r>
              <a:rPr lang="nb-NO" dirty="0"/>
              <a:t>Kan sammenlignes med et veikryss eller togskinner som går i ulike retninger</a:t>
            </a:r>
          </a:p>
          <a:p>
            <a:r>
              <a:rPr lang="nb-NO" dirty="0"/>
              <a:t>Retningen du velger bestemmer hva du kan gjøre, for eksempel…</a:t>
            </a:r>
          </a:p>
          <a:p>
            <a:pPr lvl="1"/>
            <a:r>
              <a:rPr lang="nb-NO" dirty="0"/>
              <a:t>Hvis du velger å gå i retning av Universitetet i Oslo kan du studere men ikke dra på konsert</a:t>
            </a:r>
          </a:p>
          <a:p>
            <a:pPr lvl="1"/>
            <a:r>
              <a:rPr lang="nb-NO" dirty="0"/>
              <a:t>Hvis du velger å gå i retning av Oslo Spektrum kan du dra på konsert men ikke studere</a:t>
            </a:r>
          </a:p>
          <a:p>
            <a:endParaRPr lang="nb-NO" dirty="0"/>
          </a:p>
        </p:txBody>
      </p:sp>
      <p:pic>
        <p:nvPicPr>
          <p:cNvPr id="5" name="Picture 2" descr="Diverging Train Tracks - Too Technical">
            <a:extLst>
              <a:ext uri="{FF2B5EF4-FFF2-40B4-BE49-F238E27FC236}">
                <a16:creationId xmlns:a16="http://schemas.microsoft.com/office/drawing/2014/main" id="{927B9584-091A-45AC-8D67-9A60ED4F8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130" y="231422"/>
            <a:ext cx="4088130" cy="148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6772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D8260-B0BB-44C9-9CB5-D31BD903A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If, </a:t>
            </a:r>
            <a:r>
              <a:rPr lang="nb-NO" dirty="0" err="1"/>
              <a:t>elif</a:t>
            </a:r>
            <a:r>
              <a:rPr lang="nb-NO" dirty="0"/>
              <a:t>, og </a:t>
            </a:r>
            <a:r>
              <a:rPr lang="nb-NO" dirty="0" err="1"/>
              <a:t>else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5F1EF-BCF8-496B-8CC6-CB7FBA894F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269953"/>
          </a:xfrm>
        </p:spPr>
        <p:txBody>
          <a:bodyPr>
            <a:normAutofit lnSpcReduction="10000"/>
          </a:bodyPr>
          <a:lstStyle/>
          <a:p>
            <a:r>
              <a:rPr lang="nb-NO" b="1" dirty="0" err="1"/>
              <a:t>antall_katter</a:t>
            </a:r>
            <a:r>
              <a:rPr lang="nb-NO" b="1" dirty="0"/>
              <a:t> = 3</a:t>
            </a:r>
          </a:p>
          <a:p>
            <a:endParaRPr lang="nb-NO" b="1" dirty="0"/>
          </a:p>
          <a:p>
            <a:r>
              <a:rPr lang="nb-NO" b="1" dirty="0" err="1"/>
              <a:t>if</a:t>
            </a:r>
            <a:r>
              <a:rPr lang="nb-NO" b="1" dirty="0"/>
              <a:t> </a:t>
            </a:r>
            <a:r>
              <a:rPr lang="nb-NO" b="1" dirty="0" err="1"/>
              <a:t>antall_katter</a:t>
            </a:r>
            <a:r>
              <a:rPr lang="nb-NO" b="1" dirty="0"/>
              <a:t> &lt; 1:</a:t>
            </a:r>
          </a:p>
          <a:p>
            <a:pPr lvl="1"/>
            <a:r>
              <a:rPr lang="nb-NO" b="1" dirty="0"/>
              <a:t>print("Liker du ikke katter?")</a:t>
            </a:r>
          </a:p>
          <a:p>
            <a:r>
              <a:rPr lang="nb-NO" b="1" dirty="0"/>
              <a:t>elif </a:t>
            </a:r>
            <a:r>
              <a:rPr lang="nb-NO" b="1" dirty="0" err="1"/>
              <a:t>antall_katter</a:t>
            </a:r>
            <a:r>
              <a:rPr lang="nb-NO" b="1" dirty="0"/>
              <a:t> &lt; 3:</a:t>
            </a:r>
          </a:p>
          <a:p>
            <a:pPr lvl="1"/>
            <a:r>
              <a:rPr lang="nb-NO" b="1" dirty="0"/>
              <a:t>print("Du er glad i katter :)")</a:t>
            </a:r>
          </a:p>
          <a:p>
            <a:r>
              <a:rPr lang="nb-NO" b="1" dirty="0"/>
              <a:t>elif </a:t>
            </a:r>
            <a:r>
              <a:rPr lang="nb-NO" b="1" dirty="0" err="1"/>
              <a:t>antall_katter</a:t>
            </a:r>
            <a:r>
              <a:rPr lang="nb-NO" b="1" dirty="0"/>
              <a:t> &lt; 5:</a:t>
            </a:r>
          </a:p>
          <a:p>
            <a:pPr lvl="1"/>
            <a:r>
              <a:rPr lang="nb-NO" b="1" dirty="0"/>
              <a:t>print("Du er veldig glad i katter!")</a:t>
            </a:r>
          </a:p>
          <a:p>
            <a:r>
              <a:rPr lang="nb-NO" b="1" dirty="0" err="1"/>
              <a:t>else</a:t>
            </a:r>
            <a:r>
              <a:rPr lang="nb-NO" b="1" dirty="0"/>
              <a:t>:</a:t>
            </a:r>
          </a:p>
          <a:p>
            <a:pPr lvl="1"/>
            <a:r>
              <a:rPr lang="nb-NO" b="1" dirty="0"/>
              <a:t>print("Du har kanskje litt vel mange katter?")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6B72F6-542B-4B45-8756-369663724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6"/>
            <a:ext cx="5194583" cy="4269953"/>
          </a:xfrm>
        </p:spPr>
        <p:txBody>
          <a:bodyPr>
            <a:normAutofit lnSpcReduction="10000"/>
          </a:bodyPr>
          <a:lstStyle/>
          <a:p>
            <a:r>
              <a:rPr lang="nb-NO" dirty="0"/>
              <a:t>Hva blir </a:t>
            </a:r>
            <a:r>
              <a:rPr lang="nb-NO" dirty="0" err="1"/>
              <a:t>printet</a:t>
            </a:r>
            <a:r>
              <a:rPr lang="nb-NO" dirty="0"/>
              <a:t> ut?</a:t>
            </a:r>
          </a:p>
          <a:p>
            <a:endParaRPr lang="nb-NO" dirty="0"/>
          </a:p>
          <a:p>
            <a:r>
              <a:rPr lang="nb-NO" b="1" dirty="0"/>
              <a:t>Du er veldig glad i katter!</a:t>
            </a:r>
          </a:p>
          <a:p>
            <a:endParaRPr lang="nb-NO" dirty="0"/>
          </a:p>
          <a:p>
            <a:r>
              <a:rPr lang="nb-NO" dirty="0"/>
              <a:t>Hvorfor?</a:t>
            </a:r>
          </a:p>
          <a:p>
            <a:endParaRPr lang="nb-NO" dirty="0"/>
          </a:p>
          <a:p>
            <a:r>
              <a:rPr lang="nb-NO" dirty="0"/>
              <a:t>Fordi 3 &lt; 3 er ikke sant</a:t>
            </a:r>
          </a:p>
          <a:p>
            <a:r>
              <a:rPr lang="nb-NO" dirty="0"/>
              <a:t>Altså 3 er ikke mindre enn 3</a:t>
            </a:r>
          </a:p>
          <a:p>
            <a:endParaRPr lang="nb-NO" dirty="0"/>
          </a:p>
          <a:p>
            <a:r>
              <a:rPr lang="nb-NO" dirty="0"/>
              <a:t>Men 3 &lt;= 3 er sant</a:t>
            </a:r>
          </a:p>
          <a:p>
            <a:r>
              <a:rPr lang="nb-NO" dirty="0"/>
              <a:t>Altså 3 er mindre enn </a:t>
            </a:r>
            <a:r>
              <a:rPr lang="nb-NO" b="1" dirty="0"/>
              <a:t>eller lik</a:t>
            </a:r>
            <a:r>
              <a:rPr lang="nb-NO" dirty="0"/>
              <a:t> 3 </a:t>
            </a:r>
            <a:endParaRPr lang="en-US" dirty="0"/>
          </a:p>
        </p:txBody>
      </p:sp>
      <p:pic>
        <p:nvPicPr>
          <p:cNvPr id="4098" name="Picture 2" descr="Diverging Train Tracks - Too Technical">
            <a:extLst>
              <a:ext uri="{FF2B5EF4-FFF2-40B4-BE49-F238E27FC236}">
                <a16:creationId xmlns:a16="http://schemas.microsoft.com/office/drawing/2014/main" id="{EA832AB1-08FB-4DDA-8AC4-79D105373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130" y="231422"/>
            <a:ext cx="4088130" cy="148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E9E1223-E773-42ED-B4D5-03419891F4BF}"/>
              </a:ext>
            </a:extLst>
          </p:cNvPr>
          <p:cNvCxnSpPr/>
          <p:nvPr/>
        </p:nvCxnSpPr>
        <p:spPr>
          <a:xfrm>
            <a:off x="5554980" y="2011680"/>
            <a:ext cx="0" cy="4617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77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D8260-B0BB-44C9-9CB5-D31BD903A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If, </a:t>
            </a:r>
            <a:r>
              <a:rPr lang="nb-NO" dirty="0" err="1"/>
              <a:t>elif</a:t>
            </a:r>
            <a:r>
              <a:rPr lang="nb-NO" dirty="0"/>
              <a:t>, og </a:t>
            </a:r>
            <a:r>
              <a:rPr lang="nb-NO" dirty="0" err="1"/>
              <a:t>else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5F1EF-BCF8-496B-8CC6-CB7FBA894F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269953"/>
          </a:xfrm>
        </p:spPr>
        <p:txBody>
          <a:bodyPr>
            <a:normAutofit fontScale="92500" lnSpcReduction="10000"/>
          </a:bodyPr>
          <a:lstStyle/>
          <a:p>
            <a:r>
              <a:rPr lang="nb-NO" b="1" dirty="0" err="1"/>
              <a:t>if</a:t>
            </a:r>
            <a:r>
              <a:rPr lang="nb-NO" b="1" dirty="0"/>
              <a:t> alder &lt; 18:</a:t>
            </a:r>
          </a:p>
          <a:p>
            <a:pPr lvl="1"/>
            <a:r>
              <a:rPr lang="nb-NO" sz="1800" b="1" dirty="0"/>
              <a:t>print(«Du er myndig!»)</a:t>
            </a:r>
          </a:p>
          <a:p>
            <a:r>
              <a:rPr lang="nb-NO" b="1" dirty="0"/>
              <a:t>print(«Du er ikke myndig!»)</a:t>
            </a:r>
          </a:p>
          <a:p>
            <a:endParaRPr lang="nb-NO" b="1" dirty="0"/>
          </a:p>
          <a:p>
            <a:endParaRPr lang="nb-NO" b="1" dirty="0"/>
          </a:p>
          <a:p>
            <a:endParaRPr lang="nb-NO" b="1" dirty="0"/>
          </a:p>
          <a:p>
            <a:endParaRPr lang="nb-NO" b="1" dirty="0"/>
          </a:p>
          <a:p>
            <a:r>
              <a:rPr lang="nb-NO" b="1" dirty="0" err="1"/>
              <a:t>if</a:t>
            </a:r>
            <a:r>
              <a:rPr lang="nb-NO" b="1" dirty="0"/>
              <a:t> alder &lt; 18:</a:t>
            </a:r>
          </a:p>
          <a:p>
            <a:pPr lvl="1"/>
            <a:r>
              <a:rPr lang="nb-NO" sz="1800" b="1" dirty="0"/>
              <a:t>print(«Du er myndig!»)</a:t>
            </a:r>
          </a:p>
          <a:p>
            <a:r>
              <a:rPr lang="nb-NO" b="1" dirty="0" err="1"/>
              <a:t>else</a:t>
            </a:r>
            <a:r>
              <a:rPr lang="nb-NO" b="1" dirty="0"/>
              <a:t>:</a:t>
            </a:r>
          </a:p>
          <a:p>
            <a:pPr lvl="1"/>
            <a:r>
              <a:rPr lang="nb-NO" sz="1800" b="1" dirty="0"/>
              <a:t>print(«Du er ikke myndig!»)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6B72F6-542B-4B45-8756-369663724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6"/>
            <a:ext cx="5194583" cy="4269953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Hva er forskjellen mellom disse to programmene?</a:t>
            </a:r>
          </a:p>
          <a:p>
            <a:endParaRPr lang="nb-NO" dirty="0"/>
          </a:p>
          <a:p>
            <a:r>
              <a:rPr lang="nb-NO" dirty="0"/>
              <a:t>I det øverste programmet får brukeren både beskjed om at de er myndig og at de ikke er det. </a:t>
            </a:r>
          </a:p>
          <a:p>
            <a:endParaRPr lang="nb-NO" dirty="0"/>
          </a:p>
          <a:p>
            <a:r>
              <a:rPr lang="nb-NO" dirty="0"/>
              <a:t>Det gir kanskje mening for deg som skriver programmet men ikke for brukeren som ikke nødvendigvis kan programmere. </a:t>
            </a:r>
          </a:p>
          <a:p>
            <a:endParaRPr lang="nb-NO" dirty="0"/>
          </a:p>
          <a:p>
            <a:r>
              <a:rPr lang="nb-NO" dirty="0"/>
              <a:t>Når en </a:t>
            </a:r>
            <a:r>
              <a:rPr lang="nb-NO" dirty="0" err="1"/>
              <a:t>if</a:t>
            </a:r>
            <a:r>
              <a:rPr lang="nb-NO" dirty="0"/>
              <a:t>/elif-setning evalueres til sann og innholdet blir utført til vil Python automatisk hoppe over resten av elif/</a:t>
            </a:r>
            <a:r>
              <a:rPr lang="nb-NO" dirty="0" err="1"/>
              <a:t>else</a:t>
            </a:r>
            <a:r>
              <a:rPr lang="nb-NO" dirty="0"/>
              <a:t>-setningene</a:t>
            </a:r>
          </a:p>
        </p:txBody>
      </p:sp>
      <p:pic>
        <p:nvPicPr>
          <p:cNvPr id="4098" name="Picture 2" descr="Diverging Train Tracks - Too Technical">
            <a:extLst>
              <a:ext uri="{FF2B5EF4-FFF2-40B4-BE49-F238E27FC236}">
                <a16:creationId xmlns:a16="http://schemas.microsoft.com/office/drawing/2014/main" id="{EA832AB1-08FB-4DDA-8AC4-79D105373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130" y="231422"/>
            <a:ext cx="4088130" cy="148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1ECB9B0-09FB-4C70-9D68-80B6CFE52804}"/>
              </a:ext>
            </a:extLst>
          </p:cNvPr>
          <p:cNvCxnSpPr/>
          <p:nvPr/>
        </p:nvCxnSpPr>
        <p:spPr>
          <a:xfrm>
            <a:off x="5292090" y="2222286"/>
            <a:ext cx="0" cy="4395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57C0FA9-8334-42C7-9D5B-07FCACAC15FD}"/>
              </a:ext>
            </a:extLst>
          </p:cNvPr>
          <p:cNvCxnSpPr/>
          <p:nvPr/>
        </p:nvCxnSpPr>
        <p:spPr>
          <a:xfrm>
            <a:off x="560070" y="4229100"/>
            <a:ext cx="448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62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C9AA-F359-44A6-8573-04970963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E2007-6680-4715-BCDF-D77BA3A3C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Ikke vær redd for å spørre, det finnes ingen dumme spørsmål!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05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37F96-D594-48B7-98F5-F9E4CBA9E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b-NO" dirty="0"/>
              <a:t>Relasjonelle operasjoner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1869-45C4-4820-9264-7373EF281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05016"/>
          </a:xfrm>
        </p:spPr>
        <p:txBody>
          <a:bodyPr/>
          <a:lstStyle/>
          <a:p>
            <a:r>
              <a:rPr lang="nb-NO" dirty="0"/>
              <a:t>Brukes på </a:t>
            </a:r>
            <a:r>
              <a:rPr lang="nb-NO" dirty="0" err="1"/>
              <a:t>integers</a:t>
            </a:r>
            <a:r>
              <a:rPr lang="nb-NO" dirty="0"/>
              <a:t> (heltall) og floats (desimaltall)</a:t>
            </a:r>
          </a:p>
          <a:p>
            <a:r>
              <a:rPr lang="nb-NO" dirty="0"/>
              <a:t>Resulterer i en </a:t>
            </a:r>
            <a:r>
              <a:rPr lang="nb-NO" dirty="0" err="1"/>
              <a:t>boolean</a:t>
            </a:r>
            <a:endParaRPr lang="nb-NO" dirty="0"/>
          </a:p>
          <a:p>
            <a:endParaRPr lang="nb-NO" dirty="0"/>
          </a:p>
          <a:p>
            <a:r>
              <a:rPr lang="nb-NO" dirty="0"/>
              <a:t>Består av følgende: </a:t>
            </a:r>
          </a:p>
          <a:p>
            <a:pPr lvl="1"/>
            <a:r>
              <a:rPr lang="nb-NO" dirty="0"/>
              <a:t>Er lik (</a:t>
            </a:r>
            <a:r>
              <a:rPr lang="nb-NO" b="1" dirty="0"/>
              <a:t>==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Er ikke lik (</a:t>
            </a:r>
            <a:r>
              <a:rPr lang="nb-NO" b="1" dirty="0"/>
              <a:t>!=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Mindre enn (</a:t>
            </a:r>
            <a:r>
              <a:rPr lang="nb-NO" b="1" dirty="0"/>
              <a:t>&lt;</a:t>
            </a:r>
            <a:r>
              <a:rPr lang="nb-NO" dirty="0"/>
              <a:t>)</a:t>
            </a:r>
          </a:p>
          <a:p>
            <a:pPr lvl="1"/>
            <a:r>
              <a:rPr lang="en-US" dirty="0" err="1"/>
              <a:t>Mindre</a:t>
            </a:r>
            <a:r>
              <a:rPr lang="en-US" dirty="0"/>
              <a:t> </a:t>
            </a:r>
            <a:r>
              <a:rPr lang="en-US" dirty="0" err="1"/>
              <a:t>enn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lik</a:t>
            </a:r>
            <a:r>
              <a:rPr lang="en-US" dirty="0"/>
              <a:t> (</a:t>
            </a:r>
            <a:r>
              <a:rPr lang="en-US" b="1" dirty="0"/>
              <a:t>&lt;=</a:t>
            </a:r>
            <a:r>
              <a:rPr lang="en-US" dirty="0"/>
              <a:t>)</a:t>
            </a:r>
          </a:p>
          <a:p>
            <a:pPr lvl="1"/>
            <a:r>
              <a:rPr lang="nb-NO" dirty="0"/>
              <a:t>Større enn (</a:t>
            </a:r>
            <a:r>
              <a:rPr lang="nb-NO" b="1" dirty="0"/>
              <a:t>&gt;</a:t>
            </a:r>
            <a:r>
              <a:rPr lang="nb-NO" dirty="0"/>
              <a:t>)</a:t>
            </a:r>
          </a:p>
          <a:p>
            <a:pPr lvl="1"/>
            <a:r>
              <a:rPr lang="en-US" dirty="0" err="1"/>
              <a:t>Større</a:t>
            </a:r>
            <a:r>
              <a:rPr lang="en-US" dirty="0"/>
              <a:t> </a:t>
            </a:r>
            <a:r>
              <a:rPr lang="en-US" dirty="0" err="1"/>
              <a:t>enn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lik</a:t>
            </a:r>
            <a:r>
              <a:rPr lang="en-US" dirty="0"/>
              <a:t> (</a:t>
            </a:r>
            <a:r>
              <a:rPr lang="en-US" b="1" dirty="0"/>
              <a:t>&gt;=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5884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7E7AD-768B-43CF-8813-8E3491D43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Relasjonelle operasjoner - rekkefølge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50531-C53A-4E1B-95CF-FBC97860C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72128"/>
          </a:xfrm>
        </p:spPr>
        <p:txBody>
          <a:bodyPr>
            <a:normAutofit/>
          </a:bodyPr>
          <a:lstStyle/>
          <a:p>
            <a:r>
              <a:rPr lang="nb-NO" dirty="0"/>
              <a:t>Rekkefølgen går fra venstre til høyre</a:t>
            </a:r>
          </a:p>
          <a:p>
            <a:endParaRPr lang="nb-NO" i="1" dirty="0"/>
          </a:p>
          <a:p>
            <a:r>
              <a:rPr lang="nb-NO" b="1" dirty="0"/>
              <a:t>x &lt; y &lt; z</a:t>
            </a:r>
            <a:r>
              <a:rPr lang="nb-NO" i="1" dirty="0"/>
              <a:t> </a:t>
            </a:r>
            <a:r>
              <a:rPr lang="nb-NO" dirty="0"/>
              <a:t>skal tolkes som </a:t>
            </a:r>
            <a:r>
              <a:rPr lang="nb-NO" b="1" dirty="0"/>
              <a:t>x &lt; y and y &lt; z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00A66F9-4274-42AC-B627-992729387E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89206"/>
              </p:ext>
            </p:extLst>
          </p:nvPr>
        </p:nvGraphicFramePr>
        <p:xfrm>
          <a:off x="810000" y="4051650"/>
          <a:ext cx="702531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1772">
                  <a:extLst>
                    <a:ext uri="{9D8B030D-6E8A-4147-A177-3AD203B41FA5}">
                      <a16:colId xmlns:a16="http://schemas.microsoft.com/office/drawing/2014/main" val="3429674476"/>
                    </a:ext>
                  </a:extLst>
                </a:gridCol>
                <a:gridCol w="2341772">
                  <a:extLst>
                    <a:ext uri="{9D8B030D-6E8A-4147-A177-3AD203B41FA5}">
                      <a16:colId xmlns:a16="http://schemas.microsoft.com/office/drawing/2014/main" val="948889280"/>
                    </a:ext>
                  </a:extLst>
                </a:gridCol>
                <a:gridCol w="2341772">
                  <a:extLst>
                    <a:ext uri="{9D8B030D-6E8A-4147-A177-3AD203B41FA5}">
                      <a16:colId xmlns:a16="http://schemas.microsoft.com/office/drawing/2014/main" val="26226448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x &lt; 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y &lt; 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(x &lt; y) and (y &lt; z)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179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8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027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6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022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99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C9AA-F359-44A6-8573-04970963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E2007-6680-4715-BCDF-D77BA3A3C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Ikke vær redd for å spørre, det finnes ingen dumme spørsmål!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50E68-17EE-4A86-8ADA-4FAE80285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Logiske operasjoner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1E50F-8516-4737-B97E-46A498163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Brukes på </a:t>
            </a:r>
            <a:r>
              <a:rPr lang="nb-NO" dirty="0" err="1"/>
              <a:t>booleans</a:t>
            </a:r>
            <a:endParaRPr lang="nb-NO" dirty="0"/>
          </a:p>
          <a:p>
            <a:r>
              <a:rPr lang="nb-NO" dirty="0"/>
              <a:t>Resulterer i en </a:t>
            </a:r>
            <a:r>
              <a:rPr lang="nb-NO" dirty="0" err="1"/>
              <a:t>boolean</a:t>
            </a:r>
            <a:endParaRPr lang="nb-NO" dirty="0"/>
          </a:p>
          <a:p>
            <a:endParaRPr lang="nb-NO" dirty="0"/>
          </a:p>
          <a:p>
            <a:r>
              <a:rPr lang="nb-NO" dirty="0"/>
              <a:t>Består av følgende: </a:t>
            </a:r>
          </a:p>
          <a:p>
            <a:pPr lvl="1"/>
            <a:r>
              <a:rPr lang="nb-NO" dirty="0"/>
              <a:t>negasjon (</a:t>
            </a:r>
            <a:r>
              <a:rPr lang="nb-NO" b="1" dirty="0"/>
              <a:t>not</a:t>
            </a:r>
            <a:r>
              <a:rPr lang="nb-NO" dirty="0"/>
              <a:t>) som betyr "ikke"</a:t>
            </a:r>
          </a:p>
          <a:p>
            <a:pPr lvl="1"/>
            <a:r>
              <a:rPr lang="nb-NO" dirty="0"/>
              <a:t>konjunksjon (</a:t>
            </a:r>
            <a:r>
              <a:rPr lang="nb-NO" b="1" dirty="0"/>
              <a:t>and</a:t>
            </a:r>
            <a:r>
              <a:rPr lang="nb-NO" dirty="0"/>
              <a:t>) som betyr "både og"</a:t>
            </a:r>
          </a:p>
          <a:p>
            <a:pPr lvl="1"/>
            <a:r>
              <a:rPr lang="nb-NO" dirty="0"/>
              <a:t>disjunksjon (</a:t>
            </a:r>
            <a:r>
              <a:rPr lang="nb-NO" b="1" dirty="0"/>
              <a:t>or</a:t>
            </a:r>
            <a:r>
              <a:rPr lang="nb-NO" dirty="0"/>
              <a:t>) som betyr "enten eller"</a:t>
            </a:r>
          </a:p>
        </p:txBody>
      </p:sp>
    </p:spTree>
    <p:extLst>
      <p:ext uri="{BB962C8B-B14F-4D97-AF65-F5344CB8AC3E}">
        <p14:creationId xmlns:p14="http://schemas.microsoft.com/office/powerpoint/2010/main" val="273069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51C21-819B-4E55-97E7-FF7CC094D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Logiske operasjoner - not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0BE9D01-2572-4B92-87EB-5F2FA3F2C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491530"/>
            <a:ext cx="8031673" cy="2570314"/>
          </a:xfrm>
        </p:spPr>
        <p:txBody>
          <a:bodyPr/>
          <a:lstStyle/>
          <a:p>
            <a:r>
              <a:rPr lang="nb-NO" dirty="0"/>
              <a:t>La oss si at vi har en </a:t>
            </a:r>
            <a:r>
              <a:rPr lang="nb-NO" dirty="0" err="1"/>
              <a:t>boolean</a:t>
            </a:r>
            <a:r>
              <a:rPr lang="nb-NO" dirty="0"/>
              <a:t> variabel som heter </a:t>
            </a:r>
            <a:r>
              <a:rPr lang="nb-NO" b="1" dirty="0" err="1"/>
              <a:t>min_bool</a:t>
            </a:r>
            <a:endParaRPr lang="nb-NO" b="1" dirty="0"/>
          </a:p>
          <a:p>
            <a:endParaRPr lang="nb-NO" dirty="0"/>
          </a:p>
          <a:p>
            <a:r>
              <a:rPr lang="nb-NO" dirty="0"/>
              <a:t>Hvis vi setter </a:t>
            </a:r>
            <a:r>
              <a:rPr lang="nb-NO" b="1" dirty="0"/>
              <a:t>True</a:t>
            </a:r>
            <a:r>
              <a:rPr lang="nb-NO" dirty="0"/>
              <a:t> som verdien til </a:t>
            </a:r>
            <a:r>
              <a:rPr lang="nb-NO" b="1" dirty="0" err="1"/>
              <a:t>min_bool</a:t>
            </a:r>
            <a:r>
              <a:rPr lang="nb-NO" dirty="0"/>
              <a:t> vil </a:t>
            </a:r>
            <a:r>
              <a:rPr lang="nb-NO" b="1" dirty="0"/>
              <a:t>not </a:t>
            </a:r>
            <a:r>
              <a:rPr lang="nb-NO" b="1" dirty="0" err="1"/>
              <a:t>min_bool</a:t>
            </a:r>
            <a:r>
              <a:rPr lang="nb-NO" dirty="0"/>
              <a:t> bli </a:t>
            </a:r>
            <a:r>
              <a:rPr lang="nb-NO" b="1" dirty="0"/>
              <a:t>False</a:t>
            </a:r>
          </a:p>
          <a:p>
            <a:endParaRPr lang="nb-NO" dirty="0"/>
          </a:p>
          <a:p>
            <a:r>
              <a:rPr lang="nb-NO" dirty="0"/>
              <a:t>Hvis vi setter </a:t>
            </a:r>
            <a:r>
              <a:rPr lang="nb-NO" b="1" dirty="0"/>
              <a:t>False</a:t>
            </a:r>
            <a:r>
              <a:rPr lang="nb-NO" dirty="0"/>
              <a:t> som verdien til </a:t>
            </a:r>
            <a:r>
              <a:rPr lang="nb-NO" b="1" dirty="0" err="1"/>
              <a:t>min_bool</a:t>
            </a:r>
            <a:r>
              <a:rPr lang="nb-NO" dirty="0"/>
              <a:t> vil </a:t>
            </a:r>
            <a:r>
              <a:rPr lang="nb-NO" b="1" dirty="0"/>
              <a:t>not </a:t>
            </a:r>
            <a:r>
              <a:rPr lang="nb-NO" b="1" dirty="0" err="1"/>
              <a:t>min_bool</a:t>
            </a:r>
            <a:r>
              <a:rPr lang="nb-NO" dirty="0"/>
              <a:t> bli </a:t>
            </a:r>
            <a:r>
              <a:rPr lang="nb-NO" b="1" dirty="0"/>
              <a:t>True</a:t>
            </a:r>
            <a:endParaRPr lang="en-US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E576C00-2F30-4246-B5F8-9E35095F1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166869"/>
              </p:ext>
            </p:extLst>
          </p:nvPr>
        </p:nvGraphicFramePr>
        <p:xfrm>
          <a:off x="931178" y="5156928"/>
          <a:ext cx="3582100" cy="1129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050">
                  <a:extLst>
                    <a:ext uri="{9D8B030D-6E8A-4147-A177-3AD203B41FA5}">
                      <a16:colId xmlns:a16="http://schemas.microsoft.com/office/drawing/2014/main" val="3092210003"/>
                    </a:ext>
                  </a:extLst>
                </a:gridCol>
                <a:gridCol w="1791050">
                  <a:extLst>
                    <a:ext uri="{9D8B030D-6E8A-4147-A177-3AD203B41FA5}">
                      <a16:colId xmlns:a16="http://schemas.microsoft.com/office/drawing/2014/main" val="1082238690"/>
                    </a:ext>
                  </a:extLst>
                </a:gridCol>
              </a:tblGrid>
              <a:tr h="387402">
                <a:tc>
                  <a:txBody>
                    <a:bodyPr/>
                    <a:lstStyle/>
                    <a:p>
                      <a:r>
                        <a:rPr lang="nb-NO" dirty="0" err="1"/>
                        <a:t>min_bool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not </a:t>
                      </a:r>
                      <a:r>
                        <a:rPr lang="nb-NO" dirty="0" err="1"/>
                        <a:t>min_bool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161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973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270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08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B521A-C940-4567-A629-4EEBC425B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Emnesiden og semestersiden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11E7B-FFEB-4649-BF70-536236886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Emnesiden</a:t>
            </a:r>
          </a:p>
          <a:p>
            <a:r>
              <a:rPr lang="nb-NO" dirty="0">
                <a:hlinkClick r:id="rId2"/>
              </a:rPr>
              <a:t>https://www.uio.no/studier/emner/matnat/ifi/IN1000/</a:t>
            </a:r>
            <a:endParaRPr lang="nb-NO" dirty="0"/>
          </a:p>
          <a:p>
            <a:endParaRPr lang="nb-NO" dirty="0"/>
          </a:p>
          <a:p>
            <a:r>
              <a:rPr lang="nb-NO" dirty="0"/>
              <a:t>Semestersiden</a:t>
            </a:r>
          </a:p>
          <a:p>
            <a:r>
              <a:rPr lang="en-US" dirty="0">
                <a:hlinkClick r:id="rId3"/>
              </a:rPr>
              <a:t>https://www.uio.no/studier/emner/matnat/ifi/IN1000/h20/index.html</a:t>
            </a:r>
            <a:endParaRPr lang="en-US" dirty="0"/>
          </a:p>
          <a:p>
            <a:endParaRPr lang="nb-NO" dirty="0"/>
          </a:p>
          <a:p>
            <a:r>
              <a:rPr lang="nb-NO" dirty="0"/>
              <a:t>Sjekk semestersiden ofte! Her kommer det viktig informasjon!</a:t>
            </a:r>
          </a:p>
        </p:txBody>
      </p:sp>
    </p:spTree>
    <p:extLst>
      <p:ext uri="{BB962C8B-B14F-4D97-AF65-F5344CB8AC3E}">
        <p14:creationId xmlns:p14="http://schemas.microsoft.com/office/powerpoint/2010/main" val="2740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7E0D9-A954-4A81-B945-ABA7189CD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Logiske operasjoner - and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9BFE4-18A9-4B30-9B89-63578E7C9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778467"/>
            <a:ext cx="10554574" cy="4080332"/>
          </a:xfrm>
        </p:spPr>
        <p:txBody>
          <a:bodyPr/>
          <a:lstStyle/>
          <a:p>
            <a:r>
              <a:rPr lang="nb-NO" dirty="0"/>
              <a:t>La oss si at vi har en </a:t>
            </a:r>
            <a:r>
              <a:rPr lang="nb-NO" dirty="0" err="1"/>
              <a:t>boolean</a:t>
            </a:r>
            <a:r>
              <a:rPr lang="nb-NO" dirty="0"/>
              <a:t> variabel kalt </a:t>
            </a:r>
            <a:r>
              <a:rPr lang="nb-NO" b="1" i="1" dirty="0"/>
              <a:t>x</a:t>
            </a:r>
            <a:r>
              <a:rPr lang="nb-NO" dirty="0"/>
              <a:t> og en </a:t>
            </a:r>
            <a:r>
              <a:rPr lang="nb-NO" dirty="0" err="1"/>
              <a:t>boolean</a:t>
            </a:r>
            <a:r>
              <a:rPr lang="nb-NO" dirty="0"/>
              <a:t> variabel kalt </a:t>
            </a:r>
            <a:r>
              <a:rPr lang="nb-NO" b="1" i="1" dirty="0"/>
              <a:t>y</a:t>
            </a:r>
          </a:p>
          <a:p>
            <a:endParaRPr lang="nb-NO" i="1" dirty="0"/>
          </a:p>
          <a:p>
            <a:r>
              <a:rPr lang="nb-NO" dirty="0"/>
              <a:t>Hvis </a:t>
            </a:r>
            <a:r>
              <a:rPr lang="nb-NO" i="1" dirty="0"/>
              <a:t>både</a:t>
            </a:r>
            <a:r>
              <a:rPr lang="nb-NO" dirty="0"/>
              <a:t> </a:t>
            </a:r>
            <a:r>
              <a:rPr lang="nb-NO" b="1" i="1" dirty="0"/>
              <a:t>x</a:t>
            </a:r>
            <a:r>
              <a:rPr lang="nb-NO" dirty="0"/>
              <a:t> </a:t>
            </a:r>
            <a:r>
              <a:rPr lang="nb-NO" i="1" dirty="0"/>
              <a:t>og</a:t>
            </a:r>
            <a:r>
              <a:rPr lang="nb-NO" dirty="0"/>
              <a:t> </a:t>
            </a:r>
            <a:r>
              <a:rPr lang="nb-NO" b="1" i="1" dirty="0"/>
              <a:t>y</a:t>
            </a:r>
            <a:r>
              <a:rPr lang="nb-NO" dirty="0"/>
              <a:t> har verdien </a:t>
            </a:r>
            <a:r>
              <a:rPr lang="nb-NO" b="1" dirty="0"/>
              <a:t>True</a:t>
            </a:r>
            <a:r>
              <a:rPr lang="nb-NO" dirty="0"/>
              <a:t>, så vil verdien av </a:t>
            </a:r>
            <a:r>
              <a:rPr lang="nb-NO" b="1" dirty="0"/>
              <a:t>x and y</a:t>
            </a:r>
            <a:r>
              <a:rPr lang="nb-NO" dirty="0"/>
              <a:t> også bli </a:t>
            </a:r>
            <a:r>
              <a:rPr lang="nb-NO" b="1" dirty="0"/>
              <a:t>True</a:t>
            </a:r>
          </a:p>
          <a:p>
            <a:endParaRPr lang="nb-NO" dirty="0"/>
          </a:p>
          <a:p>
            <a:r>
              <a:rPr lang="nb-NO" dirty="0"/>
              <a:t>I alle andre tilfeller vil </a:t>
            </a:r>
            <a:r>
              <a:rPr lang="nb-NO" b="1" dirty="0"/>
              <a:t>x and y</a:t>
            </a:r>
            <a:r>
              <a:rPr lang="nb-NO" dirty="0"/>
              <a:t> bli </a:t>
            </a:r>
            <a:r>
              <a:rPr lang="nb-NO" b="1" dirty="0"/>
              <a:t>False</a:t>
            </a:r>
          </a:p>
          <a:p>
            <a:endParaRPr lang="nb-NO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09228D-5FD6-42E1-BE2D-C6045E7E0F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765677"/>
              </p:ext>
            </p:extLst>
          </p:nvPr>
        </p:nvGraphicFramePr>
        <p:xfrm>
          <a:off x="818714" y="4683412"/>
          <a:ext cx="507035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0119">
                  <a:extLst>
                    <a:ext uri="{9D8B030D-6E8A-4147-A177-3AD203B41FA5}">
                      <a16:colId xmlns:a16="http://schemas.microsoft.com/office/drawing/2014/main" val="2780991644"/>
                    </a:ext>
                  </a:extLst>
                </a:gridCol>
                <a:gridCol w="1690119">
                  <a:extLst>
                    <a:ext uri="{9D8B030D-6E8A-4147-A177-3AD203B41FA5}">
                      <a16:colId xmlns:a16="http://schemas.microsoft.com/office/drawing/2014/main" val="147723562"/>
                    </a:ext>
                  </a:extLst>
                </a:gridCol>
                <a:gridCol w="1690119">
                  <a:extLst>
                    <a:ext uri="{9D8B030D-6E8A-4147-A177-3AD203B41FA5}">
                      <a16:colId xmlns:a16="http://schemas.microsoft.com/office/drawing/2014/main" val="7205183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b="1" dirty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/>
                        <a:t>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/>
                        <a:t>x and y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29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278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044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519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96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67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D2A95-CE21-45E4-9BEB-8B99EC89B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Logiske operasjoner - 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F39E3-8E30-4609-9322-F0B3CE0B3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La oss si at vi har en </a:t>
            </a:r>
            <a:r>
              <a:rPr lang="nb-NO" dirty="0" err="1"/>
              <a:t>boolean</a:t>
            </a:r>
            <a:r>
              <a:rPr lang="nb-NO" dirty="0"/>
              <a:t> variabel kalt </a:t>
            </a:r>
            <a:r>
              <a:rPr lang="nb-NO" b="1" i="1" dirty="0"/>
              <a:t>x</a:t>
            </a:r>
            <a:r>
              <a:rPr lang="nb-NO" dirty="0"/>
              <a:t> og en </a:t>
            </a:r>
            <a:r>
              <a:rPr lang="nb-NO" dirty="0" err="1"/>
              <a:t>boolean</a:t>
            </a:r>
            <a:r>
              <a:rPr lang="nb-NO" dirty="0"/>
              <a:t> variabel kalt </a:t>
            </a:r>
            <a:r>
              <a:rPr lang="nb-NO" b="1" i="1" dirty="0"/>
              <a:t>y</a:t>
            </a:r>
          </a:p>
          <a:p>
            <a:endParaRPr lang="nb-NO" i="1" dirty="0"/>
          </a:p>
          <a:p>
            <a:r>
              <a:rPr lang="nb-NO" dirty="0"/>
              <a:t>Hvis </a:t>
            </a:r>
            <a:r>
              <a:rPr lang="nb-NO" i="1" dirty="0"/>
              <a:t>både</a:t>
            </a:r>
            <a:r>
              <a:rPr lang="nb-NO" dirty="0"/>
              <a:t> </a:t>
            </a:r>
            <a:r>
              <a:rPr lang="nb-NO" b="1" i="1" dirty="0"/>
              <a:t>x</a:t>
            </a:r>
            <a:r>
              <a:rPr lang="nb-NO" dirty="0"/>
              <a:t> </a:t>
            </a:r>
            <a:r>
              <a:rPr lang="nb-NO" i="1" dirty="0"/>
              <a:t>og</a:t>
            </a:r>
            <a:r>
              <a:rPr lang="nb-NO" dirty="0"/>
              <a:t> </a:t>
            </a:r>
            <a:r>
              <a:rPr lang="nb-NO" b="1" i="1" dirty="0"/>
              <a:t>y</a:t>
            </a:r>
            <a:r>
              <a:rPr lang="nb-NO" dirty="0"/>
              <a:t> har verdien </a:t>
            </a:r>
            <a:r>
              <a:rPr lang="nb-NO" b="1" dirty="0"/>
              <a:t>False</a:t>
            </a:r>
            <a:r>
              <a:rPr lang="nb-NO" dirty="0"/>
              <a:t>, så vil verdien av </a:t>
            </a:r>
            <a:r>
              <a:rPr lang="nb-NO" b="1" dirty="0"/>
              <a:t>x or y</a:t>
            </a:r>
            <a:r>
              <a:rPr lang="nb-NO" dirty="0"/>
              <a:t> også bli </a:t>
            </a:r>
            <a:r>
              <a:rPr lang="nb-NO" b="1" dirty="0"/>
              <a:t>False</a:t>
            </a:r>
          </a:p>
          <a:p>
            <a:endParaRPr lang="nb-NO" dirty="0"/>
          </a:p>
          <a:p>
            <a:r>
              <a:rPr lang="nb-NO" dirty="0"/>
              <a:t>I alle andre tilfeller vil </a:t>
            </a:r>
            <a:r>
              <a:rPr lang="nb-NO" b="1" dirty="0"/>
              <a:t>x or y</a:t>
            </a:r>
            <a:r>
              <a:rPr lang="nb-NO" dirty="0"/>
              <a:t> bli </a:t>
            </a:r>
            <a:r>
              <a:rPr lang="nb-NO" b="1" dirty="0"/>
              <a:t>True</a:t>
            </a:r>
          </a:p>
          <a:p>
            <a:endParaRPr lang="nb-NO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12BAFCF-96B5-49E8-B798-25D2A5678E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012422"/>
              </p:ext>
            </p:extLst>
          </p:nvPr>
        </p:nvGraphicFramePr>
        <p:xfrm>
          <a:off x="818714" y="4683412"/>
          <a:ext cx="507035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0119">
                  <a:extLst>
                    <a:ext uri="{9D8B030D-6E8A-4147-A177-3AD203B41FA5}">
                      <a16:colId xmlns:a16="http://schemas.microsoft.com/office/drawing/2014/main" val="2780991644"/>
                    </a:ext>
                  </a:extLst>
                </a:gridCol>
                <a:gridCol w="1690119">
                  <a:extLst>
                    <a:ext uri="{9D8B030D-6E8A-4147-A177-3AD203B41FA5}">
                      <a16:colId xmlns:a16="http://schemas.microsoft.com/office/drawing/2014/main" val="147723562"/>
                    </a:ext>
                  </a:extLst>
                </a:gridCol>
                <a:gridCol w="1690119">
                  <a:extLst>
                    <a:ext uri="{9D8B030D-6E8A-4147-A177-3AD203B41FA5}">
                      <a16:colId xmlns:a16="http://schemas.microsoft.com/office/drawing/2014/main" val="7205183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b="1" dirty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/>
                        <a:t>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/>
                        <a:t>x or y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29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278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044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519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False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96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21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4C88C-C1C7-45CB-9B92-433D957F7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Logiske operasjoner - rekkefølge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2407A-BC39-4682-84C2-50947EFB4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Du skal alltid løse </a:t>
            </a:r>
            <a:r>
              <a:rPr lang="nb-NO" b="1" dirty="0"/>
              <a:t>not</a:t>
            </a:r>
            <a:r>
              <a:rPr lang="nb-NO" dirty="0"/>
              <a:t> først</a:t>
            </a:r>
          </a:p>
          <a:p>
            <a:pPr lvl="1"/>
            <a:r>
              <a:rPr lang="nb-NO" dirty="0"/>
              <a:t>For eksempel: </a:t>
            </a:r>
            <a:r>
              <a:rPr lang="nb-NO" b="1" dirty="0"/>
              <a:t>not True or True</a:t>
            </a:r>
            <a:r>
              <a:rPr lang="nb-NO" i="1" dirty="0"/>
              <a:t> </a:t>
            </a:r>
            <a:r>
              <a:rPr lang="nb-NO" dirty="0"/>
              <a:t>blir altså </a:t>
            </a:r>
            <a:r>
              <a:rPr lang="nb-NO" b="1" dirty="0"/>
              <a:t>False</a:t>
            </a:r>
          </a:p>
          <a:p>
            <a:endParaRPr lang="nb-NO" dirty="0"/>
          </a:p>
          <a:p>
            <a:r>
              <a:rPr lang="nb-NO" dirty="0"/>
              <a:t>Deretter skal du løse </a:t>
            </a:r>
            <a:r>
              <a:rPr lang="nb-NO" b="1" dirty="0"/>
              <a:t>and</a:t>
            </a:r>
          </a:p>
          <a:p>
            <a:pPr lvl="1"/>
            <a:r>
              <a:rPr lang="nb-NO" dirty="0"/>
              <a:t>For eksempel: </a:t>
            </a:r>
            <a:r>
              <a:rPr lang="nb-NO" b="1" dirty="0"/>
              <a:t>True and False or True </a:t>
            </a:r>
            <a:r>
              <a:rPr lang="nb-NO" dirty="0"/>
              <a:t>blir altså </a:t>
            </a:r>
            <a:r>
              <a:rPr lang="nb-NO" b="1" dirty="0"/>
              <a:t>False</a:t>
            </a:r>
            <a:endParaRPr lang="nb-NO" dirty="0"/>
          </a:p>
          <a:p>
            <a:endParaRPr lang="nb-NO" dirty="0"/>
          </a:p>
          <a:p>
            <a:r>
              <a:rPr lang="nb-NO" dirty="0"/>
              <a:t>Til slutt skal du løse </a:t>
            </a:r>
            <a:r>
              <a:rPr lang="nb-NO" b="1" dirty="0"/>
              <a:t>or</a:t>
            </a:r>
          </a:p>
          <a:p>
            <a:pPr lvl="1"/>
            <a:r>
              <a:rPr lang="nb-NO" dirty="0"/>
              <a:t>For eksempel: </a:t>
            </a:r>
            <a:r>
              <a:rPr lang="nb-NO" b="1" dirty="0"/>
              <a:t>not False or False </a:t>
            </a:r>
            <a:r>
              <a:rPr lang="nb-NO" dirty="0"/>
              <a:t>blir altså </a:t>
            </a:r>
            <a:r>
              <a:rPr lang="nb-NO" b="1" dirty="0"/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01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C9AA-F359-44A6-8573-04970963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E2007-6680-4715-BCDF-D77BA3A3C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Ikke vær redd for å spørre, det finnes ingen dumme spørsmål!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40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AEA07-DB20-440A-BCCD-B74414615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om jeg vil ha "   " i strengen?</a:t>
            </a:r>
            <a:endParaRPr lang="en-US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BB133FCE-5E79-4BCC-BE1B-E74AB68FF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539757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b="1" dirty="0"/>
              <a:t>print(' "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setning</a:t>
            </a:r>
            <a:r>
              <a:rPr lang="en-US" b="1" dirty="0"/>
              <a:t> </a:t>
            </a:r>
            <a:r>
              <a:rPr lang="en-US" b="1" dirty="0" err="1"/>
              <a:t>som</a:t>
            </a:r>
            <a:r>
              <a:rPr lang="en-US" b="1" dirty="0"/>
              <a:t> </a:t>
            </a:r>
            <a:r>
              <a:rPr lang="en-US" b="1" dirty="0" err="1"/>
              <a:t>trenger</a:t>
            </a:r>
            <a:r>
              <a:rPr lang="en-US" b="1" dirty="0"/>
              <a:t> </a:t>
            </a:r>
            <a:r>
              <a:rPr lang="en-US" b="1" dirty="0" err="1"/>
              <a:t>anførselstegn</a:t>
            </a:r>
            <a:r>
              <a:rPr lang="en-US" b="1" dirty="0"/>
              <a:t>" ')</a:t>
            </a:r>
          </a:p>
          <a:p>
            <a:pPr>
              <a:buFont typeface="+mj-lt"/>
              <a:buAutoNum type="arabicPeriod"/>
            </a:pPr>
            <a:endParaRPr lang="en-US" b="1" dirty="0"/>
          </a:p>
          <a:p>
            <a:pPr>
              <a:buFont typeface="+mj-lt"/>
              <a:buAutoNum type="arabicPeriod"/>
            </a:pPr>
            <a:r>
              <a:rPr lang="en-US" b="1" dirty="0"/>
              <a:t>print(""" "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setning</a:t>
            </a:r>
            <a:r>
              <a:rPr lang="en-US" b="1" dirty="0"/>
              <a:t> </a:t>
            </a:r>
            <a:r>
              <a:rPr lang="en-US" b="1" dirty="0" err="1"/>
              <a:t>som</a:t>
            </a:r>
            <a:r>
              <a:rPr lang="en-US" b="1" dirty="0"/>
              <a:t> </a:t>
            </a:r>
            <a:r>
              <a:rPr lang="en-US" b="1" dirty="0" err="1"/>
              <a:t>trenger</a:t>
            </a:r>
            <a:r>
              <a:rPr lang="en-US" b="1" dirty="0"/>
              <a:t> </a:t>
            </a:r>
            <a:r>
              <a:rPr lang="en-US" b="1" dirty="0" err="1"/>
              <a:t>anførselstegn</a:t>
            </a:r>
            <a:r>
              <a:rPr lang="en-US" b="1" dirty="0"/>
              <a:t>" """)</a:t>
            </a:r>
          </a:p>
          <a:p>
            <a:pPr>
              <a:buFont typeface="+mj-lt"/>
              <a:buAutoNum type="arabicPeriod"/>
            </a:pPr>
            <a:endParaRPr lang="en-US" b="1" dirty="0"/>
          </a:p>
          <a:p>
            <a:pPr>
              <a:buFont typeface="+mj-lt"/>
              <a:buAutoNum type="arabicPeriod"/>
            </a:pPr>
            <a:r>
              <a:rPr lang="en-US" b="1" dirty="0"/>
              <a:t>print(" \"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setning</a:t>
            </a:r>
            <a:r>
              <a:rPr lang="en-US" b="1" dirty="0"/>
              <a:t> </a:t>
            </a:r>
            <a:r>
              <a:rPr lang="en-US" b="1" dirty="0" err="1"/>
              <a:t>som</a:t>
            </a:r>
            <a:r>
              <a:rPr lang="en-US" b="1" dirty="0"/>
              <a:t> </a:t>
            </a:r>
            <a:r>
              <a:rPr lang="en-US" b="1" dirty="0" err="1"/>
              <a:t>trenger</a:t>
            </a:r>
            <a:r>
              <a:rPr lang="en-US" b="1" dirty="0"/>
              <a:t> </a:t>
            </a:r>
            <a:r>
              <a:rPr lang="en-US" b="1" dirty="0" err="1"/>
              <a:t>anførselstegn</a:t>
            </a:r>
            <a:r>
              <a:rPr lang="en-US" b="1" dirty="0"/>
              <a:t>\" ")</a:t>
            </a:r>
          </a:p>
          <a:p>
            <a:endParaRPr lang="en-US" dirty="0"/>
          </a:p>
          <a:p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alternativer</a:t>
            </a:r>
            <a:r>
              <a:rPr lang="en-US" dirty="0"/>
              <a:t> </a:t>
            </a:r>
            <a:r>
              <a:rPr lang="en-US" dirty="0" err="1"/>
              <a:t>fører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samme</a:t>
            </a:r>
            <a:r>
              <a:rPr lang="en-US" dirty="0"/>
              <a:t> output:</a:t>
            </a:r>
          </a:p>
          <a:p>
            <a:r>
              <a:rPr lang="en-US" i="1" dirty="0"/>
              <a:t> "</a:t>
            </a:r>
            <a:r>
              <a:rPr lang="en-US" i="1" dirty="0" err="1"/>
              <a:t>En</a:t>
            </a:r>
            <a:r>
              <a:rPr lang="en-US" i="1" dirty="0"/>
              <a:t> </a:t>
            </a:r>
            <a:r>
              <a:rPr lang="en-US" i="1" dirty="0" err="1"/>
              <a:t>setning</a:t>
            </a:r>
            <a:r>
              <a:rPr lang="en-US" i="1" dirty="0"/>
              <a:t> </a:t>
            </a:r>
            <a:r>
              <a:rPr lang="en-US" i="1" dirty="0" err="1"/>
              <a:t>som</a:t>
            </a:r>
            <a:r>
              <a:rPr lang="en-US" i="1" dirty="0"/>
              <a:t> </a:t>
            </a:r>
            <a:r>
              <a:rPr lang="en-US" i="1" dirty="0" err="1"/>
              <a:t>trenger</a:t>
            </a:r>
            <a:r>
              <a:rPr lang="en-US" i="1" dirty="0"/>
              <a:t> </a:t>
            </a:r>
            <a:r>
              <a:rPr lang="en-US" i="1" dirty="0" err="1"/>
              <a:t>anførselstegn</a:t>
            </a:r>
            <a:r>
              <a:rPr lang="en-US" i="1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56177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49F81-D4CD-4897-B1DC-E1B9E50E3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Kommentarer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73959-277A-441C-86DA-3CF5D7846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725588" cy="4635713"/>
          </a:xfrm>
        </p:spPr>
        <p:txBody>
          <a:bodyPr/>
          <a:lstStyle/>
          <a:p>
            <a:r>
              <a:rPr lang="nb-NO" b="1" dirty="0"/>
              <a:t>#En kort kommentar på en linje</a:t>
            </a:r>
          </a:p>
          <a:p>
            <a:endParaRPr lang="nb-NO" b="1" dirty="0"/>
          </a:p>
          <a:p>
            <a:r>
              <a:rPr lang="nb-NO" b="1" dirty="0"/>
              <a:t>""" En lang kommentar som inneholder massevis av informasjon og som går over flere linjer og tar litt mer plass """</a:t>
            </a:r>
          </a:p>
          <a:p>
            <a:endParaRPr lang="nb-NO" dirty="0"/>
          </a:p>
          <a:p>
            <a:r>
              <a:rPr lang="nb-NO" dirty="0"/>
              <a:t>Tenk litt på hvordan man kan vite hva som er en kommentar og hva som er en streng</a:t>
            </a:r>
          </a:p>
          <a:p>
            <a:endParaRPr lang="nb-NO" dirty="0"/>
          </a:p>
          <a:p>
            <a:r>
              <a:rPr lang="nb-NO" dirty="0"/>
              <a:t>Gjør om kodelinjer eller kodeblokker til kommentarer for å teste dem ut uten å slette dem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4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F6813-D6D5-4A26-9655-A1AEFCD4E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Forkurs og kart over bygget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C086E-31CB-49E6-91D5-32EC5A43D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Forkurs</a:t>
            </a:r>
          </a:p>
          <a:p>
            <a:r>
              <a:rPr lang="nb-NO" dirty="0">
                <a:hlinkClick r:id="rId3"/>
              </a:rPr>
              <a:t>https://uio.instructure.com/courses/22238</a:t>
            </a:r>
            <a:endParaRPr lang="nb-NO" dirty="0"/>
          </a:p>
          <a:p>
            <a:endParaRPr lang="nb-NO" dirty="0"/>
          </a:p>
          <a:p>
            <a:r>
              <a:rPr lang="nb-NO" dirty="0"/>
              <a:t>Kart over bygget</a:t>
            </a:r>
          </a:p>
          <a:p>
            <a:r>
              <a:rPr lang="nb-NO" dirty="0">
                <a:hlinkClick r:id="rId4"/>
              </a:rPr>
              <a:t>http://magnusli.no/ifirooms/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633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F56FC-C509-4971-A800-FAB0ED721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Studieadministrasjonen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BC22C-403E-4792-9642-68A6C794E2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4"/>
          </a:xfrm>
        </p:spPr>
        <p:txBody>
          <a:bodyPr>
            <a:normAutofit/>
          </a:bodyPr>
          <a:lstStyle/>
          <a:p>
            <a:r>
              <a:rPr lang="nb-NO" dirty="0"/>
              <a:t>Studieveiledning</a:t>
            </a:r>
          </a:p>
          <a:p>
            <a:endParaRPr lang="nb-NO" dirty="0"/>
          </a:p>
          <a:p>
            <a:r>
              <a:rPr lang="nb-NO" dirty="0"/>
              <a:t>Permisjon &amp; deltidsstudier</a:t>
            </a:r>
          </a:p>
          <a:p>
            <a:endParaRPr lang="nb-NO" dirty="0"/>
          </a:p>
          <a:p>
            <a:r>
              <a:rPr lang="nb-NO" dirty="0"/>
              <a:t>Utveksling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AE3AE-9C36-4518-A951-4AA85DFCAF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Masteropptak</a:t>
            </a:r>
          </a:p>
          <a:p>
            <a:endParaRPr lang="nb-NO" dirty="0"/>
          </a:p>
          <a:p>
            <a:r>
              <a:rPr lang="nb-NO" dirty="0"/>
              <a:t>Tilrettelagt eksamen</a:t>
            </a:r>
          </a:p>
          <a:p>
            <a:endParaRPr lang="nb-NO" dirty="0"/>
          </a:p>
          <a:p>
            <a:r>
              <a:rPr lang="nb-NO" dirty="0"/>
              <a:t>Ikke levert </a:t>
            </a:r>
            <a:r>
              <a:rPr lang="nb-NO" dirty="0" err="1"/>
              <a:t>oblig</a:t>
            </a:r>
            <a:r>
              <a:rPr lang="nb-NO" dirty="0"/>
              <a:t> før fristen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549D7D4-9FD9-4E44-AE08-89CDD2D800E0}"/>
              </a:ext>
            </a:extLst>
          </p:cNvPr>
          <p:cNvSpPr txBox="1">
            <a:spLocks/>
          </p:cNvSpPr>
          <p:nvPr/>
        </p:nvSpPr>
        <p:spPr>
          <a:xfrm>
            <a:off x="810000" y="5491875"/>
            <a:ext cx="4251857" cy="91893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/>
              <a:t>Sitter i 4. </a:t>
            </a:r>
            <a:r>
              <a:rPr lang="nb-NO" dirty="0" err="1"/>
              <a:t>etg</a:t>
            </a:r>
            <a:r>
              <a:rPr lang="nb-NO" dirty="0"/>
              <a:t> i bygg B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5488CD-A1B2-48A4-BED1-1F87548F8650}"/>
              </a:ext>
            </a:extLst>
          </p:cNvPr>
          <p:cNvSpPr txBox="1">
            <a:spLocks/>
          </p:cNvSpPr>
          <p:nvPr/>
        </p:nvSpPr>
        <p:spPr>
          <a:xfrm>
            <a:off x="6187415" y="5491875"/>
            <a:ext cx="4752728" cy="91893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/>
              <a:t>Åpen man-</a:t>
            </a:r>
            <a:r>
              <a:rPr lang="nb-NO" dirty="0" err="1"/>
              <a:t>fre</a:t>
            </a:r>
            <a:r>
              <a:rPr lang="nb-NO" dirty="0"/>
              <a:t> ca. </a:t>
            </a:r>
            <a:r>
              <a:rPr lang="nb-NO" dirty="0" err="1"/>
              <a:t>kl</a:t>
            </a:r>
            <a:r>
              <a:rPr lang="nb-NO" dirty="0"/>
              <a:t> 9-10 og 12-15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EBF0DE8-9220-44D5-830A-EE0A16EDF766}"/>
              </a:ext>
            </a:extLst>
          </p:cNvPr>
          <p:cNvCxnSpPr/>
          <p:nvPr/>
        </p:nvCxnSpPr>
        <p:spPr>
          <a:xfrm>
            <a:off x="473529" y="5491875"/>
            <a:ext cx="112993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16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6FF52-FA4F-4D87-8533-44BC23DB7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Termvakt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056070-A7D1-4A29-97BC-3E558145D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Adgang til bygget</a:t>
            </a:r>
          </a:p>
          <a:p>
            <a:endParaRPr lang="nb-NO" dirty="0"/>
          </a:p>
          <a:p>
            <a:r>
              <a:rPr lang="nb-NO" dirty="0"/>
              <a:t>Bruk av printere</a:t>
            </a:r>
          </a:p>
          <a:p>
            <a:endParaRPr lang="nb-NO" dirty="0"/>
          </a:p>
          <a:p>
            <a:r>
              <a:rPr lang="nb-NO" dirty="0"/>
              <a:t>Nedlastning av programmer</a:t>
            </a:r>
          </a:p>
          <a:p>
            <a:endParaRPr lang="nb-NO" dirty="0"/>
          </a:p>
          <a:p>
            <a:r>
              <a:rPr lang="nb-NO" dirty="0"/>
              <a:t>Førstelinje IT-support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Sitter i 1. </a:t>
            </a:r>
            <a:r>
              <a:rPr lang="nb-NO" dirty="0" err="1"/>
              <a:t>etg</a:t>
            </a:r>
            <a:r>
              <a:rPr lang="nb-NO" dirty="0"/>
              <a:t> ved kantina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50A6113-41F5-4C2C-85ED-46A0099A1AFC}"/>
              </a:ext>
            </a:extLst>
          </p:cNvPr>
          <p:cNvCxnSpPr>
            <a:cxnSpLocks/>
          </p:cNvCxnSpPr>
          <p:nvPr/>
        </p:nvCxnSpPr>
        <p:spPr>
          <a:xfrm>
            <a:off x="590057" y="5090217"/>
            <a:ext cx="110118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3B3559F-3C69-43D3-97A1-856951483FA5}"/>
              </a:ext>
            </a:extLst>
          </p:cNvPr>
          <p:cNvSpPr txBox="1">
            <a:spLocks/>
          </p:cNvSpPr>
          <p:nvPr/>
        </p:nvSpPr>
        <p:spPr>
          <a:xfrm>
            <a:off x="6095999" y="5203118"/>
            <a:ext cx="4752728" cy="91893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/>
              <a:t>Åpen man-</a:t>
            </a:r>
            <a:r>
              <a:rPr lang="nb-NO" dirty="0" err="1"/>
              <a:t>fre</a:t>
            </a:r>
            <a:r>
              <a:rPr lang="nb-NO" dirty="0"/>
              <a:t> </a:t>
            </a:r>
            <a:r>
              <a:rPr lang="nb-NO" dirty="0" err="1"/>
              <a:t>kl</a:t>
            </a:r>
            <a:r>
              <a:rPr lang="nb-NO" dirty="0"/>
              <a:t> 8-18</a:t>
            </a:r>
          </a:p>
        </p:txBody>
      </p:sp>
    </p:spTree>
    <p:extLst>
      <p:ext uri="{BB962C8B-B14F-4D97-AF65-F5344CB8AC3E}">
        <p14:creationId xmlns:p14="http://schemas.microsoft.com/office/powerpoint/2010/main" val="94012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531B0-7A29-40F8-BED5-18A618CC8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UiO-mailen og videresending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AE44B-2B20-4911-A607-6F85CFD23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UiO-mailen</a:t>
            </a:r>
          </a:p>
          <a:p>
            <a:r>
              <a:rPr lang="nb-NO" dirty="0">
                <a:hlinkClick r:id="rId3"/>
              </a:rPr>
              <a:t>https://mail.uio.no</a:t>
            </a:r>
            <a:endParaRPr lang="nb-NO" dirty="0"/>
          </a:p>
          <a:p>
            <a:endParaRPr lang="nb-NO" dirty="0"/>
          </a:p>
          <a:p>
            <a:r>
              <a:rPr lang="nb-NO" dirty="0"/>
              <a:t>Automatisk videresending til en annen e-postkonto</a:t>
            </a:r>
          </a:p>
          <a:p>
            <a:r>
              <a:rPr lang="nb-NO" dirty="0">
                <a:hlinkClick r:id="rId4"/>
              </a:rPr>
              <a:t>https://support.office.com/nb-no/article/bruke-regler-til-%C3%A5-videresende-meldinger-automatisk-45aa9664-4911-4f96-9663-ece42816d746</a:t>
            </a:r>
            <a:endParaRPr lang="nb-NO" dirty="0"/>
          </a:p>
          <a:p>
            <a:endParaRPr lang="nb-NO" dirty="0"/>
          </a:p>
          <a:p>
            <a:r>
              <a:rPr lang="nb-NO" dirty="0"/>
              <a:t>Sjekk UiO-mailen ofte! Her kommer det også viktig informasjon!</a:t>
            </a:r>
          </a:p>
        </p:txBody>
      </p:sp>
    </p:spTree>
    <p:extLst>
      <p:ext uri="{BB962C8B-B14F-4D97-AF65-F5344CB8AC3E}">
        <p14:creationId xmlns:p14="http://schemas.microsoft.com/office/powerpoint/2010/main" val="307460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830</TotalTime>
  <Words>2967</Words>
  <Application>Microsoft Office PowerPoint</Application>
  <PresentationFormat>Widescreen</PresentationFormat>
  <Paragraphs>612</Paragraphs>
  <Slides>55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Calibri</vt:lpstr>
      <vt:lpstr>Century Gothic</vt:lpstr>
      <vt:lpstr>Wingdings 2</vt:lpstr>
      <vt:lpstr>Quotable</vt:lpstr>
      <vt:lpstr>Velkommen til gruppetime i IN1000 </vt:lpstr>
      <vt:lpstr>Planen for i dag</vt:lpstr>
      <vt:lpstr>Litt om meg :)</vt:lpstr>
      <vt:lpstr>Litt om dere :)</vt:lpstr>
      <vt:lpstr>Emnesiden og semestersiden</vt:lpstr>
      <vt:lpstr>Forkurs og kart over bygget</vt:lpstr>
      <vt:lpstr>Studieadministrasjonen</vt:lpstr>
      <vt:lpstr>Termvakt</vt:lpstr>
      <vt:lpstr>UiO-mailen og videresending</vt:lpstr>
      <vt:lpstr>MineStudier og kalenderoppsett</vt:lpstr>
      <vt:lpstr>Devilry: Innlevering av obliger</vt:lpstr>
      <vt:lpstr>Trix-oppgaver: Trening i å programmere</vt:lpstr>
      <vt:lpstr>MatterMost: Stille og svare på spørsmål</vt:lpstr>
      <vt:lpstr>Gruppetimene</vt:lpstr>
      <vt:lpstr>Obligatoriske innleveringer</vt:lpstr>
      <vt:lpstr>Eksamen</vt:lpstr>
      <vt:lpstr>Programmer, filer, mapper (generelt)</vt:lpstr>
      <vt:lpstr>Programmer, filer, mapper (generelt)</vt:lpstr>
      <vt:lpstr>Programmer, filer, mapper (generelt)</vt:lpstr>
      <vt:lpstr>Programmer, filer, mapper (dette kurset)</vt:lpstr>
      <vt:lpstr>Terminalen/Kommandolinja</vt:lpstr>
      <vt:lpstr>Atom</vt:lpstr>
      <vt:lpstr>Terminalen/Kommandolinja</vt:lpstr>
      <vt:lpstr>Programmeringstips</vt:lpstr>
      <vt:lpstr>Programmeringstips</vt:lpstr>
      <vt:lpstr>Spørsmål?</vt:lpstr>
      <vt:lpstr>Variabler</vt:lpstr>
      <vt:lpstr>Integers</vt:lpstr>
      <vt:lpstr>Floating point</vt:lpstr>
      <vt:lpstr>String</vt:lpstr>
      <vt:lpstr>Boolean</vt:lpstr>
      <vt:lpstr>Spørsmål?</vt:lpstr>
      <vt:lpstr>Tilordning av verdier</vt:lpstr>
      <vt:lpstr>Input</vt:lpstr>
      <vt:lpstr>Output/Printing</vt:lpstr>
      <vt:lpstr>Spørsmål?</vt:lpstr>
      <vt:lpstr>Konkatenering av strenger</vt:lpstr>
      <vt:lpstr>Aritmetiske operasjoner</vt:lpstr>
      <vt:lpstr>Aritmetiske operasjoner - rekkefølge</vt:lpstr>
      <vt:lpstr>Spørsmål?</vt:lpstr>
      <vt:lpstr>If, elif, og else</vt:lpstr>
      <vt:lpstr>If, elif, og else</vt:lpstr>
      <vt:lpstr>If, elif, og else</vt:lpstr>
      <vt:lpstr>Spørsmål?</vt:lpstr>
      <vt:lpstr>Relasjonelle operasjoner</vt:lpstr>
      <vt:lpstr>Relasjonelle operasjoner - rekkefølge</vt:lpstr>
      <vt:lpstr>Spørsmål?</vt:lpstr>
      <vt:lpstr>Logiske operasjoner</vt:lpstr>
      <vt:lpstr>Logiske operasjoner - not</vt:lpstr>
      <vt:lpstr>Logiske operasjoner - and</vt:lpstr>
      <vt:lpstr>Logiske operasjoner - or</vt:lpstr>
      <vt:lpstr>Logiske operasjoner - rekkefølge</vt:lpstr>
      <vt:lpstr>Spørsmål?</vt:lpstr>
      <vt:lpstr>Hva om jeg vil ha "   " i strengen?</vt:lpstr>
      <vt:lpstr>Kommentarer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Gruppetime 22.08</dc:title>
  <dc:creator>Jessie Usagi</dc:creator>
  <cp:lastModifiedBy>Jessie Usagi</cp:lastModifiedBy>
  <cp:revision>26</cp:revision>
  <dcterms:created xsi:type="dcterms:W3CDTF">2019-08-21T22:37:39Z</dcterms:created>
  <dcterms:modified xsi:type="dcterms:W3CDTF">2020-08-21T14:15:17Z</dcterms:modified>
</cp:coreProperties>
</file>