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notesMasterIdLst>
    <p:notesMasterId r:id="rId11"/>
  </p:notesMasterIdLst>
  <p:sldIdLst>
    <p:sldId id="256" r:id="rId2"/>
    <p:sldId id="257" r:id="rId3"/>
    <p:sldId id="265" r:id="rId4"/>
    <p:sldId id="272" r:id="rId5"/>
    <p:sldId id="271" r:id="rId6"/>
    <p:sldId id="273" r:id="rId7"/>
    <p:sldId id="275" r:id="rId8"/>
    <p:sldId id="276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Usagi" userId="9cd9acdb6ac7286c" providerId="LiveId" clId="{C03C00AA-931E-467A-BEA6-CC9444CD6558}"/>
    <pc:docChg chg="undo custSel mod addSld delSld modSld sldOrd">
      <pc:chgData name="Jessie Usagi" userId="9cd9acdb6ac7286c" providerId="LiveId" clId="{C03C00AA-931E-467A-BEA6-CC9444CD6558}" dt="2020-10-09T08:57:57.482" v="5408" actId="20577"/>
      <pc:docMkLst>
        <pc:docMk/>
      </pc:docMkLst>
      <pc:sldChg chg="modSp modAnim">
        <pc:chgData name="Jessie Usagi" userId="9cd9acdb6ac7286c" providerId="LiveId" clId="{C03C00AA-931E-467A-BEA6-CC9444CD6558}" dt="2020-10-09T07:10:45.145" v="6" actId="20577"/>
        <pc:sldMkLst>
          <pc:docMk/>
          <pc:sldMk cId="1042409334" sldId="257"/>
        </pc:sldMkLst>
        <pc:spChg chg="mod">
          <ac:chgData name="Jessie Usagi" userId="9cd9acdb6ac7286c" providerId="LiveId" clId="{C03C00AA-931E-467A-BEA6-CC9444CD6558}" dt="2020-10-09T07:10:45.145" v="6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del">
        <pc:chgData name="Jessie Usagi" userId="9cd9acdb6ac7286c" providerId="LiveId" clId="{C03C00AA-931E-467A-BEA6-CC9444CD6558}" dt="2020-10-09T07:10:48.825" v="7" actId="47"/>
        <pc:sldMkLst>
          <pc:docMk/>
          <pc:sldMk cId="289560644" sldId="258"/>
        </pc:sldMkLst>
      </pc:sldChg>
      <pc:sldChg chg="del">
        <pc:chgData name="Jessie Usagi" userId="9cd9acdb6ac7286c" providerId="LiveId" clId="{C03C00AA-931E-467A-BEA6-CC9444CD6558}" dt="2020-10-09T07:10:48.825" v="7" actId="47"/>
        <pc:sldMkLst>
          <pc:docMk/>
          <pc:sldMk cId="189659121" sldId="259"/>
        </pc:sldMkLst>
      </pc:sldChg>
      <pc:sldChg chg="del">
        <pc:chgData name="Jessie Usagi" userId="9cd9acdb6ac7286c" providerId="LiveId" clId="{C03C00AA-931E-467A-BEA6-CC9444CD6558}" dt="2020-10-09T07:10:48.825" v="7" actId="47"/>
        <pc:sldMkLst>
          <pc:docMk/>
          <pc:sldMk cId="1918747025" sldId="261"/>
        </pc:sldMkLst>
      </pc:sldChg>
      <pc:sldChg chg="addSp delSp modSp mod setBg setClrOvrMap">
        <pc:chgData name="Jessie Usagi" userId="9cd9acdb6ac7286c" providerId="LiveId" clId="{C03C00AA-931E-467A-BEA6-CC9444CD6558}" dt="2020-10-09T07:32:02.746" v="112" actId="1076"/>
        <pc:sldMkLst>
          <pc:docMk/>
          <pc:sldMk cId="3181503797" sldId="262"/>
        </pc:sldMkLst>
        <pc:spChg chg="mod">
          <ac:chgData name="Jessie Usagi" userId="9cd9acdb6ac7286c" providerId="LiveId" clId="{C03C00AA-931E-467A-BEA6-CC9444CD6558}" dt="2020-10-09T07:20:16.297" v="20" actId="26606"/>
          <ac:spMkLst>
            <pc:docMk/>
            <pc:sldMk cId="3181503797" sldId="262"/>
            <ac:spMk id="2" creationId="{9ACA6BBB-67A4-4DE8-88AF-F02C5B3B4B07}"/>
          </ac:spMkLst>
        </pc:spChg>
        <pc:spChg chg="mod">
          <ac:chgData name="Jessie Usagi" userId="9cd9acdb6ac7286c" providerId="LiveId" clId="{C03C00AA-931E-467A-BEA6-CC9444CD6558}" dt="2020-10-09T07:20:16.297" v="20" actId="26606"/>
          <ac:spMkLst>
            <pc:docMk/>
            <pc:sldMk cId="3181503797" sldId="262"/>
            <ac:spMk id="3" creationId="{B3A87845-9656-440A-9F2F-48C8BEAB9C30}"/>
          </ac:spMkLst>
        </pc:spChg>
        <pc:spChg chg="add del">
          <ac:chgData name="Jessie Usagi" userId="9cd9acdb6ac7286c" providerId="LiveId" clId="{C03C00AA-931E-467A-BEA6-CC9444CD6558}" dt="2020-10-09T07:20:16.297" v="20" actId="26606"/>
          <ac:spMkLst>
            <pc:docMk/>
            <pc:sldMk cId="3181503797" sldId="262"/>
            <ac:spMk id="37" creationId="{133F8CB7-795C-4272-9073-64D8CF97F220}"/>
          </ac:spMkLst>
        </pc:spChg>
        <pc:spChg chg="add del">
          <ac:chgData name="Jessie Usagi" userId="9cd9acdb6ac7286c" providerId="LiveId" clId="{C03C00AA-931E-467A-BEA6-CC9444CD6558}" dt="2020-10-09T07:20:16.297" v="20" actId="26606"/>
          <ac:spMkLst>
            <pc:docMk/>
            <pc:sldMk cId="3181503797" sldId="262"/>
            <ac:spMk id="38" creationId="{9610F818-219E-491F-887F-B078103BA2B4}"/>
          </ac:spMkLst>
        </pc:spChg>
        <pc:spChg chg="add del">
          <ac:chgData name="Jessie Usagi" userId="9cd9acdb6ac7286c" providerId="LiveId" clId="{C03C00AA-931E-467A-BEA6-CC9444CD6558}" dt="2020-10-09T07:20:16.297" v="20" actId="26606"/>
          <ac:spMkLst>
            <pc:docMk/>
            <pc:sldMk cId="3181503797" sldId="262"/>
            <ac:spMk id="39" creationId="{5A086AAD-1108-41EB-A7C9-5E22CA942EB2}"/>
          </ac:spMkLst>
        </pc:spChg>
        <pc:spChg chg="add del">
          <ac:chgData name="Jessie Usagi" userId="9cd9acdb6ac7286c" providerId="LiveId" clId="{C03C00AA-931E-467A-BEA6-CC9444CD6558}" dt="2020-10-09T07:20:09.784" v="18" actId="26606"/>
          <ac:spMkLst>
            <pc:docMk/>
            <pc:sldMk cId="3181503797" sldId="262"/>
            <ac:spMk id="44" creationId="{022AEB96-A3F8-4EC3-A246-8DAD9319AC20}"/>
          </ac:spMkLst>
        </pc:spChg>
        <pc:spChg chg="add del">
          <ac:chgData name="Jessie Usagi" userId="9cd9acdb6ac7286c" providerId="LiveId" clId="{C03C00AA-931E-467A-BEA6-CC9444CD6558}" dt="2020-10-09T07:20:09.784" v="18" actId="26606"/>
          <ac:spMkLst>
            <pc:docMk/>
            <pc:sldMk cId="3181503797" sldId="262"/>
            <ac:spMk id="46" creationId="{14002556-A10E-479D-9B30-0C8B7938EF41}"/>
          </ac:spMkLst>
        </pc:spChg>
        <pc:picChg chg="del">
          <ac:chgData name="Jessie Usagi" userId="9cd9acdb6ac7286c" providerId="LiveId" clId="{C03C00AA-931E-467A-BEA6-CC9444CD6558}" dt="2020-10-09T07:19:46.067" v="15" actId="478"/>
          <ac:picMkLst>
            <pc:docMk/>
            <pc:sldMk cId="3181503797" sldId="262"/>
            <ac:picMk id="5" creationId="{889AD7B4-D8F0-4DB6-BF74-2DAFA17B8CB1}"/>
          </ac:picMkLst>
        </pc:picChg>
        <pc:picChg chg="del mod">
          <ac:chgData name="Jessie Usagi" userId="9cd9acdb6ac7286c" providerId="LiveId" clId="{C03C00AA-931E-467A-BEA6-CC9444CD6558}" dt="2020-10-09T07:23:20.119" v="42" actId="478"/>
          <ac:picMkLst>
            <pc:docMk/>
            <pc:sldMk cId="3181503797" sldId="262"/>
            <ac:picMk id="6" creationId="{134E3085-EBAE-4E0B-A954-551E32014513}"/>
          </ac:picMkLst>
        </pc:picChg>
        <pc:picChg chg="add del mod">
          <ac:chgData name="Jessie Usagi" userId="9cd9acdb6ac7286c" providerId="LiveId" clId="{C03C00AA-931E-467A-BEA6-CC9444CD6558}" dt="2020-10-09T07:31:32.361" v="103" actId="478"/>
          <ac:picMkLst>
            <pc:docMk/>
            <pc:sldMk cId="3181503797" sldId="262"/>
            <ac:picMk id="7" creationId="{C6214D67-CB01-4279-8759-BD5FB0839516}"/>
          </ac:picMkLst>
        </pc:picChg>
        <pc:picChg chg="add mod">
          <ac:chgData name="Jessie Usagi" userId="9cd9acdb6ac7286c" providerId="LiveId" clId="{C03C00AA-931E-467A-BEA6-CC9444CD6558}" dt="2020-10-09T07:32:02.746" v="112" actId="1076"/>
          <ac:picMkLst>
            <pc:docMk/>
            <pc:sldMk cId="3181503797" sldId="262"/>
            <ac:picMk id="9" creationId="{6EB27D94-4B94-46FD-A003-C1745DC1C358}"/>
          </ac:picMkLst>
        </pc:picChg>
      </pc:sldChg>
      <pc:sldChg chg="addSp delSp modSp mod">
        <pc:chgData name="Jessie Usagi" userId="9cd9acdb6ac7286c" providerId="LiveId" clId="{C03C00AA-931E-467A-BEA6-CC9444CD6558}" dt="2020-10-09T07:30:57.138" v="102" actId="1076"/>
        <pc:sldMkLst>
          <pc:docMk/>
          <pc:sldMk cId="2839959053" sldId="263"/>
        </pc:sldMkLst>
        <pc:spChg chg="mod">
          <ac:chgData name="Jessie Usagi" userId="9cd9acdb6ac7286c" providerId="LiveId" clId="{C03C00AA-931E-467A-BEA6-CC9444CD6558}" dt="2020-10-09T07:28:58.588" v="87" actId="20577"/>
          <ac:spMkLst>
            <pc:docMk/>
            <pc:sldMk cId="2839959053" sldId="263"/>
            <ac:spMk id="3" creationId="{B3A87845-9656-440A-9F2F-48C8BEAB9C30}"/>
          </ac:spMkLst>
        </pc:spChg>
        <pc:picChg chg="del mod">
          <ac:chgData name="Jessie Usagi" userId="9cd9acdb6ac7286c" providerId="LiveId" clId="{C03C00AA-931E-467A-BEA6-CC9444CD6558}" dt="2020-10-09T07:24:15.190" v="47" actId="478"/>
          <ac:picMkLst>
            <pc:docMk/>
            <pc:sldMk cId="2839959053" sldId="263"/>
            <ac:picMk id="5" creationId="{889AD7B4-D8F0-4DB6-BF74-2DAFA17B8CB1}"/>
          </ac:picMkLst>
        </pc:picChg>
        <pc:picChg chg="add del mod">
          <ac:chgData name="Jessie Usagi" userId="9cd9acdb6ac7286c" providerId="LiveId" clId="{C03C00AA-931E-467A-BEA6-CC9444CD6558}" dt="2020-10-09T07:30:45.021" v="98" actId="478"/>
          <ac:picMkLst>
            <pc:docMk/>
            <pc:sldMk cId="2839959053" sldId="263"/>
            <ac:picMk id="6" creationId="{84566705-4CEB-4A52-9248-49EC9C084E5D}"/>
          </ac:picMkLst>
        </pc:picChg>
        <pc:picChg chg="add mod">
          <ac:chgData name="Jessie Usagi" userId="9cd9acdb6ac7286c" providerId="LiveId" clId="{C03C00AA-931E-467A-BEA6-CC9444CD6558}" dt="2020-10-09T07:30:57.138" v="102" actId="1076"/>
          <ac:picMkLst>
            <pc:docMk/>
            <pc:sldMk cId="2839959053" sldId="263"/>
            <ac:picMk id="8" creationId="{2D0FF8EF-289E-48B3-AE22-A3E1D6B61148}"/>
          </ac:picMkLst>
        </pc:picChg>
      </pc:sldChg>
      <pc:sldChg chg="addSp delSp modSp mod modAnim">
        <pc:chgData name="Jessie Usagi" userId="9cd9acdb6ac7286c" providerId="LiveId" clId="{C03C00AA-931E-467A-BEA6-CC9444CD6558}" dt="2020-10-09T07:28:43.425" v="85" actId="20577"/>
        <pc:sldMkLst>
          <pc:docMk/>
          <pc:sldMk cId="1351548748" sldId="264"/>
        </pc:sldMkLst>
        <pc:spChg chg="mod">
          <ac:chgData name="Jessie Usagi" userId="9cd9acdb6ac7286c" providerId="LiveId" clId="{C03C00AA-931E-467A-BEA6-CC9444CD6558}" dt="2020-10-09T07:28:43.425" v="85" actId="20577"/>
          <ac:spMkLst>
            <pc:docMk/>
            <pc:sldMk cId="1351548748" sldId="264"/>
            <ac:spMk id="3" creationId="{B3A87845-9656-440A-9F2F-48C8BEAB9C30}"/>
          </ac:spMkLst>
        </pc:spChg>
        <pc:picChg chg="add del mod">
          <ac:chgData name="Jessie Usagi" userId="9cd9acdb6ac7286c" providerId="LiveId" clId="{C03C00AA-931E-467A-BEA6-CC9444CD6558}" dt="2020-10-09T07:24:42.212" v="54" actId="478"/>
          <ac:picMkLst>
            <pc:docMk/>
            <pc:sldMk cId="1351548748" sldId="264"/>
            <ac:picMk id="4" creationId="{F4CCD1EF-066D-4B38-B5C6-51D44B08E297}"/>
          </ac:picMkLst>
        </pc:picChg>
        <pc:picChg chg="add del mod">
          <ac:chgData name="Jessie Usagi" userId="9cd9acdb6ac7286c" providerId="LiveId" clId="{C03C00AA-931E-467A-BEA6-CC9444CD6558}" dt="2020-10-09T07:27:33.958" v="69" actId="478"/>
          <ac:picMkLst>
            <pc:docMk/>
            <pc:sldMk cId="1351548748" sldId="264"/>
            <ac:picMk id="6" creationId="{AB460175-63F9-4703-B33E-6D1ABC0331C5}"/>
          </ac:picMkLst>
        </pc:picChg>
        <pc:picChg chg="add mod">
          <ac:chgData name="Jessie Usagi" userId="9cd9acdb6ac7286c" providerId="LiveId" clId="{C03C00AA-931E-467A-BEA6-CC9444CD6558}" dt="2020-10-09T07:27:44.708" v="73" actId="1076"/>
          <ac:picMkLst>
            <pc:docMk/>
            <pc:sldMk cId="1351548748" sldId="264"/>
            <ac:picMk id="8" creationId="{A119A0ED-E3FB-4133-9EEE-0C763017260F}"/>
          </ac:picMkLst>
        </pc:picChg>
      </pc:sldChg>
      <pc:sldChg chg="modSp mod ord modAnim">
        <pc:chgData name="Jessie Usagi" userId="9cd9acdb6ac7286c" providerId="LiveId" clId="{C03C00AA-931E-467A-BEA6-CC9444CD6558}" dt="2020-10-09T08:57:13.482" v="5289" actId="20577"/>
        <pc:sldMkLst>
          <pc:docMk/>
          <pc:sldMk cId="52742329" sldId="265"/>
        </pc:sldMkLst>
        <pc:spChg chg="mod">
          <ac:chgData name="Jessie Usagi" userId="9cd9acdb6ac7286c" providerId="LiveId" clId="{C03C00AA-931E-467A-BEA6-CC9444CD6558}" dt="2020-10-09T07:39:08.715" v="827" actId="20577"/>
          <ac:spMkLst>
            <pc:docMk/>
            <pc:sldMk cId="52742329" sldId="265"/>
            <ac:spMk id="2" creationId="{70BD5515-6C5D-43F1-9299-06A773134882}"/>
          </ac:spMkLst>
        </pc:spChg>
        <pc:spChg chg="mod">
          <ac:chgData name="Jessie Usagi" userId="9cd9acdb6ac7286c" providerId="LiveId" clId="{C03C00AA-931E-467A-BEA6-CC9444CD6558}" dt="2020-10-09T08:57:13.482" v="5289" actId="20577"/>
          <ac:spMkLst>
            <pc:docMk/>
            <pc:sldMk cId="52742329" sldId="265"/>
            <ac:spMk id="3" creationId="{F4D28409-48BC-4348-B285-C5E1841F3B4D}"/>
          </ac:spMkLst>
        </pc:spChg>
      </pc:sldChg>
      <pc:sldChg chg="del ord">
        <pc:chgData name="Jessie Usagi" userId="9cd9acdb6ac7286c" providerId="LiveId" clId="{C03C00AA-931E-467A-BEA6-CC9444CD6558}" dt="2020-10-09T08:35:28.050" v="5051" actId="47"/>
        <pc:sldMkLst>
          <pc:docMk/>
          <pc:sldMk cId="1188849750" sldId="266"/>
        </pc:sldMkLst>
      </pc:sldChg>
      <pc:sldChg chg="del ord">
        <pc:chgData name="Jessie Usagi" userId="9cd9acdb6ac7286c" providerId="LiveId" clId="{C03C00AA-931E-467A-BEA6-CC9444CD6558}" dt="2020-10-09T08:35:28.050" v="5051" actId="47"/>
        <pc:sldMkLst>
          <pc:docMk/>
          <pc:sldMk cId="3688140790" sldId="268"/>
        </pc:sldMkLst>
      </pc:sldChg>
      <pc:sldChg chg="addSp delSp modSp add mod">
        <pc:chgData name="Jessie Usagi" userId="9cd9acdb6ac7286c" providerId="LiveId" clId="{C03C00AA-931E-467A-BEA6-CC9444CD6558}" dt="2020-10-09T07:30:05.973" v="97" actId="1076"/>
        <pc:sldMkLst>
          <pc:docMk/>
          <pc:sldMk cId="1487639709" sldId="269"/>
        </pc:sldMkLst>
        <pc:spChg chg="mod">
          <ac:chgData name="Jessie Usagi" userId="9cd9acdb6ac7286c" providerId="LiveId" clId="{C03C00AA-931E-467A-BEA6-CC9444CD6558}" dt="2020-10-09T07:26:46.680" v="66" actId="20577"/>
          <ac:spMkLst>
            <pc:docMk/>
            <pc:sldMk cId="1487639709" sldId="269"/>
            <ac:spMk id="2" creationId="{9ACA6BBB-67A4-4DE8-88AF-F02C5B3B4B07}"/>
          </ac:spMkLst>
        </pc:spChg>
        <pc:spChg chg="mod">
          <ac:chgData name="Jessie Usagi" userId="9cd9acdb6ac7286c" providerId="LiveId" clId="{C03C00AA-931E-467A-BEA6-CC9444CD6558}" dt="2020-10-09T07:26:53.857" v="68" actId="20577"/>
          <ac:spMkLst>
            <pc:docMk/>
            <pc:sldMk cId="1487639709" sldId="269"/>
            <ac:spMk id="3" creationId="{B3A87845-9656-440A-9F2F-48C8BEAB9C30}"/>
          </ac:spMkLst>
        </pc:spChg>
        <pc:picChg chg="del">
          <ac:chgData name="Jessie Usagi" userId="9cd9acdb6ac7286c" providerId="LiveId" clId="{C03C00AA-931E-467A-BEA6-CC9444CD6558}" dt="2020-10-09T07:19:22.858" v="10" actId="478"/>
          <ac:picMkLst>
            <pc:docMk/>
            <pc:sldMk cId="1487639709" sldId="269"/>
            <ac:picMk id="4" creationId="{F4CCD1EF-066D-4B38-B5C6-51D44B08E297}"/>
          </ac:picMkLst>
        </pc:picChg>
        <pc:picChg chg="add del mod">
          <ac:chgData name="Jessie Usagi" userId="9cd9acdb6ac7286c" providerId="LiveId" clId="{C03C00AA-931E-467A-BEA6-CC9444CD6558}" dt="2020-10-09T07:22:19.552" v="37" actId="478"/>
          <ac:picMkLst>
            <pc:docMk/>
            <pc:sldMk cId="1487639709" sldId="269"/>
            <ac:picMk id="6" creationId="{777C7878-C87F-4A74-9F55-2F4619A08EDA}"/>
          </ac:picMkLst>
        </pc:picChg>
        <pc:picChg chg="add del mod">
          <ac:chgData name="Jessie Usagi" userId="9cd9acdb6ac7286c" providerId="LiveId" clId="{C03C00AA-931E-467A-BEA6-CC9444CD6558}" dt="2020-10-09T07:26:34.634" v="60" actId="478"/>
          <ac:picMkLst>
            <pc:docMk/>
            <pc:sldMk cId="1487639709" sldId="269"/>
            <ac:picMk id="8" creationId="{63A9E499-1073-4090-86BC-FA22D79EAF1C}"/>
          </ac:picMkLst>
        </pc:picChg>
        <pc:picChg chg="add del mod">
          <ac:chgData name="Jessie Usagi" userId="9cd9acdb6ac7286c" providerId="LiveId" clId="{C03C00AA-931E-467A-BEA6-CC9444CD6558}" dt="2020-10-09T07:29:30.361" v="88" actId="478"/>
          <ac:picMkLst>
            <pc:docMk/>
            <pc:sldMk cId="1487639709" sldId="269"/>
            <ac:picMk id="10" creationId="{5A66F090-2392-49E8-9C60-B4818E7789FB}"/>
          </ac:picMkLst>
        </pc:picChg>
        <pc:picChg chg="add del mod">
          <ac:chgData name="Jessie Usagi" userId="9cd9acdb6ac7286c" providerId="LiveId" clId="{C03C00AA-931E-467A-BEA6-CC9444CD6558}" dt="2020-10-09T07:29:59.533" v="93" actId="478"/>
          <ac:picMkLst>
            <pc:docMk/>
            <pc:sldMk cId="1487639709" sldId="269"/>
            <ac:picMk id="12" creationId="{673CEAD6-D198-46F2-9E9E-569AB90B4B0E}"/>
          </ac:picMkLst>
        </pc:picChg>
        <pc:picChg chg="add mod">
          <ac:chgData name="Jessie Usagi" userId="9cd9acdb6ac7286c" providerId="LiveId" clId="{C03C00AA-931E-467A-BEA6-CC9444CD6558}" dt="2020-10-09T07:30:05.973" v="97" actId="1076"/>
          <ac:picMkLst>
            <pc:docMk/>
            <pc:sldMk cId="1487639709" sldId="269"/>
            <ac:picMk id="14" creationId="{AA3A56F9-FAAF-4554-B025-4F4CED8F6441}"/>
          </ac:picMkLst>
        </pc:picChg>
      </pc:sldChg>
      <pc:sldChg chg="modSp new mod modAnim">
        <pc:chgData name="Jessie Usagi" userId="9cd9acdb6ac7286c" providerId="LiveId" clId="{C03C00AA-931E-467A-BEA6-CC9444CD6558}" dt="2020-10-09T07:37:18.820" v="787" actId="20577"/>
        <pc:sldMkLst>
          <pc:docMk/>
          <pc:sldMk cId="4240885111" sldId="270"/>
        </pc:sldMkLst>
        <pc:spChg chg="mod">
          <ac:chgData name="Jessie Usagi" userId="9cd9acdb6ac7286c" providerId="LiveId" clId="{C03C00AA-931E-467A-BEA6-CC9444CD6558}" dt="2020-10-09T07:32:52.977" v="195" actId="20577"/>
          <ac:spMkLst>
            <pc:docMk/>
            <pc:sldMk cId="4240885111" sldId="270"/>
            <ac:spMk id="2" creationId="{43BB8C22-463A-4686-BABD-417E2BF588E9}"/>
          </ac:spMkLst>
        </pc:spChg>
        <pc:spChg chg="mod">
          <ac:chgData name="Jessie Usagi" userId="9cd9acdb6ac7286c" providerId="LiveId" clId="{C03C00AA-931E-467A-BEA6-CC9444CD6558}" dt="2020-10-09T07:37:18.820" v="787" actId="20577"/>
          <ac:spMkLst>
            <pc:docMk/>
            <pc:sldMk cId="4240885111" sldId="270"/>
            <ac:spMk id="3" creationId="{3F35CCF0-8057-4145-93D1-E27B4BC567A2}"/>
          </ac:spMkLst>
        </pc:spChg>
      </pc:sldChg>
      <pc:sldChg chg="modSp new mod modAnim">
        <pc:chgData name="Jessie Usagi" userId="9cd9acdb6ac7286c" providerId="LiveId" clId="{C03C00AA-931E-467A-BEA6-CC9444CD6558}" dt="2020-10-09T08:47:14.533" v="5109" actId="20577"/>
        <pc:sldMkLst>
          <pc:docMk/>
          <pc:sldMk cId="13411936" sldId="271"/>
        </pc:sldMkLst>
        <pc:spChg chg="mod">
          <ac:chgData name="Jessie Usagi" userId="9cd9acdb6ac7286c" providerId="LiveId" clId="{C03C00AA-931E-467A-BEA6-CC9444CD6558}" dt="2020-10-09T07:59:20.195" v="1685" actId="20577"/>
          <ac:spMkLst>
            <pc:docMk/>
            <pc:sldMk cId="13411936" sldId="271"/>
            <ac:spMk id="2" creationId="{B871E042-25E0-4261-98FA-88ECCBB0E739}"/>
          </ac:spMkLst>
        </pc:spChg>
        <pc:spChg chg="mod">
          <ac:chgData name="Jessie Usagi" userId="9cd9acdb6ac7286c" providerId="LiveId" clId="{C03C00AA-931E-467A-BEA6-CC9444CD6558}" dt="2020-10-09T08:47:14.533" v="5109" actId="20577"/>
          <ac:spMkLst>
            <pc:docMk/>
            <pc:sldMk cId="13411936" sldId="271"/>
            <ac:spMk id="3" creationId="{79041A90-C754-42E3-9E2C-18EBB189FF70}"/>
          </ac:spMkLst>
        </pc:spChg>
      </pc:sldChg>
      <pc:sldChg chg="modSp add mod modAnim">
        <pc:chgData name="Jessie Usagi" userId="9cd9acdb6ac7286c" providerId="LiveId" clId="{C03C00AA-931E-467A-BEA6-CC9444CD6558}" dt="2020-10-09T08:33:42.387" v="4963" actId="14100"/>
        <pc:sldMkLst>
          <pc:docMk/>
          <pc:sldMk cId="12209146" sldId="272"/>
        </pc:sldMkLst>
        <pc:spChg chg="mod">
          <ac:chgData name="Jessie Usagi" userId="9cd9acdb6ac7286c" providerId="LiveId" clId="{C03C00AA-931E-467A-BEA6-CC9444CD6558}" dt="2020-10-09T08:33:42.387" v="4963" actId="14100"/>
          <ac:spMkLst>
            <pc:docMk/>
            <pc:sldMk cId="12209146" sldId="272"/>
            <ac:spMk id="3" creationId="{F4D28409-48BC-4348-B285-C5E1841F3B4D}"/>
          </ac:spMkLst>
        </pc:spChg>
      </pc:sldChg>
      <pc:sldChg chg="modSp new mod">
        <pc:chgData name="Jessie Usagi" userId="9cd9acdb6ac7286c" providerId="LiveId" clId="{C03C00AA-931E-467A-BEA6-CC9444CD6558}" dt="2020-10-09T08:57:57.482" v="5408" actId="20577"/>
        <pc:sldMkLst>
          <pc:docMk/>
          <pc:sldMk cId="3616962050" sldId="273"/>
        </pc:sldMkLst>
        <pc:spChg chg="mod">
          <ac:chgData name="Jessie Usagi" userId="9cd9acdb6ac7286c" providerId="LiveId" clId="{C03C00AA-931E-467A-BEA6-CC9444CD6558}" dt="2020-10-09T08:31:58.969" v="4793" actId="20577"/>
          <ac:spMkLst>
            <pc:docMk/>
            <pc:sldMk cId="3616962050" sldId="273"/>
            <ac:spMk id="2" creationId="{6E764987-9E84-454C-B06D-1F3CCD4AD132}"/>
          </ac:spMkLst>
        </pc:spChg>
        <pc:spChg chg="mod">
          <ac:chgData name="Jessie Usagi" userId="9cd9acdb6ac7286c" providerId="LiveId" clId="{C03C00AA-931E-467A-BEA6-CC9444CD6558}" dt="2020-10-09T08:57:57.482" v="5408" actId="20577"/>
          <ac:spMkLst>
            <pc:docMk/>
            <pc:sldMk cId="3616962050" sldId="273"/>
            <ac:spMk id="3" creationId="{C48FEF2B-9467-4BC8-8065-3F95B7F7DCFC}"/>
          </ac:spMkLst>
        </pc:spChg>
      </pc:sldChg>
    </pc:docChg>
  </pc:docChgLst>
  <pc:docChgLst>
    <pc:chgData name="Jessie Usagi" userId="9cd9acdb6ac7286c" providerId="LiveId" clId="{9609E0F4-8420-40FF-93D5-5A5F391B212F}"/>
    <pc:docChg chg="undo redo custSel addSld delSld modSld sldOrd">
      <pc:chgData name="Jessie Usagi" userId="9cd9acdb6ac7286c" providerId="LiveId" clId="{9609E0F4-8420-40FF-93D5-5A5F391B212F}" dt="2019-08-29T11:13:55.272" v="3619" actId="2696"/>
      <pc:docMkLst>
        <pc:docMk/>
      </pc:docMkLst>
      <pc:sldChg chg="modSp">
        <pc:chgData name="Jessie Usagi" userId="9cd9acdb6ac7286c" providerId="LiveId" clId="{9609E0F4-8420-40FF-93D5-5A5F391B212F}" dt="2019-08-29T08:58:31.506" v="1" actId="20577"/>
        <pc:sldMkLst>
          <pc:docMk/>
          <pc:sldMk cId="3328120091" sldId="256"/>
        </pc:sldMkLst>
        <pc:spChg chg="mod">
          <ac:chgData name="Jessie Usagi" userId="9cd9acdb6ac7286c" providerId="LiveId" clId="{9609E0F4-8420-40FF-93D5-5A5F391B212F}" dt="2019-08-29T08:58:31.506" v="1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addSp modSp">
        <pc:chgData name="Jessie Usagi" userId="9cd9acdb6ac7286c" providerId="LiveId" clId="{9609E0F4-8420-40FF-93D5-5A5F391B212F}" dt="2019-08-29T11:13:48.633" v="3618" actId="27636"/>
        <pc:sldMkLst>
          <pc:docMk/>
          <pc:sldMk cId="1042409334" sldId="257"/>
        </pc:sldMkLst>
        <pc:spChg chg="mod">
          <ac:chgData name="Jessie Usagi" userId="9cd9acdb6ac7286c" providerId="LiveId" clId="{9609E0F4-8420-40FF-93D5-5A5F391B212F}" dt="2019-08-29T11:13:48.630" v="3617" actId="27636"/>
          <ac:spMkLst>
            <pc:docMk/>
            <pc:sldMk cId="1042409334" sldId="257"/>
            <ac:spMk id="3" creationId="{A00EAB3B-4FB1-4905-AAA6-E905CFDDCE44}"/>
          </ac:spMkLst>
        </pc:spChg>
        <pc:spChg chg="add mod">
          <ac:chgData name="Jessie Usagi" userId="9cd9acdb6ac7286c" providerId="LiveId" clId="{9609E0F4-8420-40FF-93D5-5A5F391B212F}" dt="2019-08-29T11:13:48.633" v="3618" actId="27636"/>
          <ac:spMkLst>
            <pc:docMk/>
            <pc:sldMk cId="1042409334" sldId="257"/>
            <ac:spMk id="4" creationId="{8522D594-B173-47B5-B37E-348F2D4885EE}"/>
          </ac:spMkLst>
        </pc:spChg>
      </pc:sldChg>
    </pc:docChg>
  </pc:docChgLst>
  <pc:docChgLst>
    <pc:chgData name="Jessie Usagi" userId="9cd9acdb6ac7286c" providerId="LiveId" clId="{D084B7F4-9EB1-4194-B5AA-26BB36D0FE6C}"/>
    <pc:docChg chg="modSld">
      <pc:chgData name="Jessie Usagi" userId="9cd9acdb6ac7286c" providerId="LiveId" clId="{D084B7F4-9EB1-4194-B5AA-26BB36D0FE6C}" dt="2020-10-23T10:17:51.065" v="3" actId="20577"/>
      <pc:docMkLst>
        <pc:docMk/>
      </pc:docMkLst>
      <pc:sldChg chg="modSp mod">
        <pc:chgData name="Jessie Usagi" userId="9cd9acdb6ac7286c" providerId="LiveId" clId="{D084B7F4-9EB1-4194-B5AA-26BB36D0FE6C}" dt="2020-10-23T10:17:51.065" v="3" actId="20577"/>
        <pc:sldMkLst>
          <pc:docMk/>
          <pc:sldMk cId="3328120091" sldId="256"/>
        </pc:sldMkLst>
        <pc:spChg chg="mod">
          <ac:chgData name="Jessie Usagi" userId="9cd9acdb6ac7286c" providerId="LiveId" clId="{D084B7F4-9EB1-4194-B5AA-26BB36D0FE6C}" dt="2020-10-23T10:17:51.065" v="3" actId="20577"/>
          <ac:spMkLst>
            <pc:docMk/>
            <pc:sldMk cId="3328120091" sldId="256"/>
            <ac:spMk id="3" creationId="{63CFF459-B25B-4C8D-BED4-90B9C358ADAF}"/>
          </ac:spMkLst>
        </pc:spChg>
      </pc:sldChg>
    </pc:docChg>
  </pc:docChgLst>
  <pc:docChgLst>
    <pc:chgData name="Jessie Usagi" userId="9cd9acdb6ac7286c" providerId="LiveId" clId="{5A1BFFD7-9EF3-4479-9A0C-5552E01DEA6F}"/>
    <pc:docChg chg="undo custSel addSld delSld modSld sldOrd">
      <pc:chgData name="Jessie Usagi" userId="9cd9acdb6ac7286c" providerId="LiveId" clId="{5A1BFFD7-9EF3-4479-9A0C-5552E01DEA6F}" dt="2019-09-11T22:49:43.365" v="7947" actId="113"/>
      <pc:docMkLst>
        <pc:docMk/>
      </pc:docMkLst>
      <pc:sldChg chg="modSp">
        <pc:chgData name="Jessie Usagi" userId="9cd9acdb6ac7286c" providerId="LiveId" clId="{5A1BFFD7-9EF3-4479-9A0C-5552E01DEA6F}" dt="2019-09-11T19:03:04.710" v="30" actId="20577"/>
        <pc:sldMkLst>
          <pc:docMk/>
          <pc:sldMk cId="3328120091" sldId="256"/>
        </pc:sldMkLst>
        <pc:spChg chg="mod">
          <ac:chgData name="Jessie Usagi" userId="9cd9acdb6ac7286c" providerId="LiveId" clId="{5A1BFFD7-9EF3-4479-9A0C-5552E01DEA6F}" dt="2019-09-11T19:03:04.710" v="30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5A1BFFD7-9EF3-4479-9A0C-5552E01DEA6F}" dt="2019-09-11T22:47:46.662" v="7944" actId="20577"/>
        <pc:sldMkLst>
          <pc:docMk/>
          <pc:sldMk cId="1042409334" sldId="257"/>
        </pc:sldMkLst>
        <pc:spChg chg="mod">
          <ac:chgData name="Jessie Usagi" userId="9cd9acdb6ac7286c" providerId="LiveId" clId="{5A1BFFD7-9EF3-4479-9A0C-5552E01DEA6F}" dt="2019-09-11T22:47:46.662" v="7944" actId="20577"/>
          <ac:spMkLst>
            <pc:docMk/>
            <pc:sldMk cId="1042409334" sldId="257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54E2C9B0-0358-4FFC-8BAE-19A13093FC29}"/>
    <pc:docChg chg="addSld delSld modSld">
      <pc:chgData name="Jessie Usagi" userId="9cd9acdb6ac7286c" providerId="LiveId" clId="{54E2C9B0-0358-4FFC-8BAE-19A13093FC29}" dt="2020-10-16T10:22:46.948" v="59" actId="20577"/>
      <pc:docMkLst>
        <pc:docMk/>
      </pc:docMkLst>
      <pc:sldChg chg="modSp mod">
        <pc:chgData name="Jessie Usagi" userId="9cd9acdb6ac7286c" providerId="LiveId" clId="{54E2C9B0-0358-4FFC-8BAE-19A13093FC29}" dt="2020-10-15T21:31:50.793" v="5" actId="20577"/>
        <pc:sldMkLst>
          <pc:docMk/>
          <pc:sldMk cId="3328120091" sldId="256"/>
        </pc:sldMkLst>
        <pc:spChg chg="mod">
          <ac:chgData name="Jessie Usagi" userId="9cd9acdb6ac7286c" providerId="LiveId" clId="{54E2C9B0-0358-4FFC-8BAE-19A13093FC29}" dt="2020-10-15T21:31:50.793" v="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del">
        <pc:chgData name="Jessie Usagi" userId="9cd9acdb6ac7286c" providerId="LiveId" clId="{54E2C9B0-0358-4FFC-8BAE-19A13093FC29}" dt="2020-10-15T21:31:34.900" v="0" actId="47"/>
        <pc:sldMkLst>
          <pc:docMk/>
          <pc:sldMk cId="3181503797" sldId="262"/>
        </pc:sldMkLst>
      </pc:sldChg>
      <pc:sldChg chg="del">
        <pc:chgData name="Jessie Usagi" userId="9cd9acdb6ac7286c" providerId="LiveId" clId="{54E2C9B0-0358-4FFC-8BAE-19A13093FC29}" dt="2020-10-15T21:31:34.900" v="0" actId="47"/>
        <pc:sldMkLst>
          <pc:docMk/>
          <pc:sldMk cId="2839959053" sldId="263"/>
        </pc:sldMkLst>
      </pc:sldChg>
      <pc:sldChg chg="del">
        <pc:chgData name="Jessie Usagi" userId="9cd9acdb6ac7286c" providerId="LiveId" clId="{54E2C9B0-0358-4FFC-8BAE-19A13093FC29}" dt="2020-10-15T21:31:34.900" v="0" actId="47"/>
        <pc:sldMkLst>
          <pc:docMk/>
          <pc:sldMk cId="1351548748" sldId="264"/>
        </pc:sldMkLst>
      </pc:sldChg>
      <pc:sldChg chg="del">
        <pc:chgData name="Jessie Usagi" userId="9cd9acdb6ac7286c" providerId="LiveId" clId="{54E2C9B0-0358-4FFC-8BAE-19A13093FC29}" dt="2020-10-15T21:31:34.900" v="0" actId="47"/>
        <pc:sldMkLst>
          <pc:docMk/>
          <pc:sldMk cId="1487639709" sldId="269"/>
        </pc:sldMkLst>
      </pc:sldChg>
      <pc:sldChg chg="del">
        <pc:chgData name="Jessie Usagi" userId="9cd9acdb6ac7286c" providerId="LiveId" clId="{54E2C9B0-0358-4FFC-8BAE-19A13093FC29}" dt="2020-10-15T21:31:40.105" v="1" actId="47"/>
        <pc:sldMkLst>
          <pc:docMk/>
          <pc:sldMk cId="4240885111" sldId="270"/>
        </pc:sldMkLst>
      </pc:sldChg>
      <pc:sldChg chg="modSp mod">
        <pc:chgData name="Jessie Usagi" userId="9cd9acdb6ac7286c" providerId="LiveId" clId="{54E2C9B0-0358-4FFC-8BAE-19A13093FC29}" dt="2020-10-16T10:22:07.695" v="56" actId="20577"/>
        <pc:sldMkLst>
          <pc:docMk/>
          <pc:sldMk cId="13411936" sldId="271"/>
        </pc:sldMkLst>
        <pc:spChg chg="mod">
          <ac:chgData name="Jessie Usagi" userId="9cd9acdb6ac7286c" providerId="LiveId" clId="{54E2C9B0-0358-4FFC-8BAE-19A13093FC29}" dt="2020-10-16T10:22:05.472" v="53" actId="20577"/>
          <ac:spMkLst>
            <pc:docMk/>
            <pc:sldMk cId="13411936" sldId="271"/>
            <ac:spMk id="2" creationId="{B871E042-25E0-4261-98FA-88ECCBB0E739}"/>
          </ac:spMkLst>
        </pc:spChg>
        <pc:spChg chg="mod">
          <ac:chgData name="Jessie Usagi" userId="9cd9acdb6ac7286c" providerId="LiveId" clId="{54E2C9B0-0358-4FFC-8BAE-19A13093FC29}" dt="2020-10-16T10:22:07.695" v="56" actId="20577"/>
          <ac:spMkLst>
            <pc:docMk/>
            <pc:sldMk cId="13411936" sldId="271"/>
            <ac:spMk id="3" creationId="{79041A90-C754-42E3-9E2C-18EBB189FF70}"/>
          </ac:spMkLst>
        </pc:spChg>
      </pc:sldChg>
      <pc:sldChg chg="modSp mod">
        <pc:chgData name="Jessie Usagi" userId="9cd9acdb6ac7286c" providerId="LiveId" clId="{54E2C9B0-0358-4FFC-8BAE-19A13093FC29}" dt="2020-10-16T10:22:46.948" v="59" actId="20577"/>
        <pc:sldMkLst>
          <pc:docMk/>
          <pc:sldMk cId="3616962050" sldId="273"/>
        </pc:sldMkLst>
        <pc:spChg chg="mod">
          <ac:chgData name="Jessie Usagi" userId="9cd9acdb6ac7286c" providerId="LiveId" clId="{54E2C9B0-0358-4FFC-8BAE-19A13093FC29}" dt="2020-10-16T10:22:46.948" v="59" actId="20577"/>
          <ac:spMkLst>
            <pc:docMk/>
            <pc:sldMk cId="3616962050" sldId="273"/>
            <ac:spMk id="3" creationId="{C48FEF2B-9467-4BC8-8065-3F95B7F7DCFC}"/>
          </ac:spMkLst>
        </pc:spChg>
      </pc:sldChg>
      <pc:sldChg chg="modSp new mod">
        <pc:chgData name="Jessie Usagi" userId="9cd9acdb6ac7286c" providerId="LiveId" clId="{54E2C9B0-0358-4FFC-8BAE-19A13093FC29}" dt="2020-10-15T21:32:56.937" v="22" actId="20577"/>
        <pc:sldMkLst>
          <pc:docMk/>
          <pc:sldMk cId="3438253816" sldId="274"/>
        </pc:sldMkLst>
        <pc:spChg chg="mod">
          <ac:chgData name="Jessie Usagi" userId="9cd9acdb6ac7286c" providerId="LiveId" clId="{54E2C9B0-0358-4FFC-8BAE-19A13093FC29}" dt="2020-10-15T21:32:56.937" v="22" actId="20577"/>
          <ac:spMkLst>
            <pc:docMk/>
            <pc:sldMk cId="3438253816" sldId="274"/>
            <ac:spMk id="2" creationId="{52710F42-1983-418B-9B25-578B67E1329C}"/>
          </ac:spMkLst>
        </pc:spChg>
      </pc:sldChg>
      <pc:sldChg chg="modSp new mod">
        <pc:chgData name="Jessie Usagi" userId="9cd9acdb6ac7286c" providerId="LiveId" clId="{54E2C9B0-0358-4FFC-8BAE-19A13093FC29}" dt="2020-10-16T10:14:53.652" v="50" actId="20577"/>
        <pc:sldMkLst>
          <pc:docMk/>
          <pc:sldMk cId="1047998486" sldId="275"/>
        </pc:sldMkLst>
        <pc:spChg chg="mod">
          <ac:chgData name="Jessie Usagi" userId="9cd9acdb6ac7286c" providerId="LiveId" clId="{54E2C9B0-0358-4FFC-8BAE-19A13093FC29}" dt="2020-10-16T10:14:53.652" v="50" actId="20577"/>
          <ac:spMkLst>
            <pc:docMk/>
            <pc:sldMk cId="1047998486" sldId="275"/>
            <ac:spMk id="2" creationId="{B5491A5B-B1EB-4555-8103-EEDBB877EA22}"/>
          </ac:spMkLst>
        </pc:spChg>
      </pc:sldChg>
    </pc:docChg>
  </pc:docChgLst>
  <pc:docChgLst>
    <pc:chgData name="Jessie Usagi" userId="9cd9acdb6ac7286c" providerId="LiveId" clId="{F5DEC654-8E9F-44F5-8520-460EEC429693}"/>
    <pc:docChg chg="undo redo custSel addSld delSld modSld sldOrd">
      <pc:chgData name="Jessie Usagi" userId="9cd9acdb6ac7286c" providerId="LiveId" clId="{F5DEC654-8E9F-44F5-8520-460EEC429693}" dt="2019-08-29T08:54:34.260" v="12025" actId="20577"/>
      <pc:docMkLst>
        <pc:docMk/>
      </pc:docMkLst>
      <pc:sldChg chg="modSp">
        <pc:chgData name="Jessie Usagi" userId="9cd9acdb6ac7286c" providerId="LiveId" clId="{F5DEC654-8E9F-44F5-8520-460EEC429693}" dt="2019-08-29T08:54:34.260" v="12025" actId="20577"/>
        <pc:sldMkLst>
          <pc:docMk/>
          <pc:sldMk cId="3328120091" sldId="256"/>
        </pc:sldMkLst>
        <pc:spChg chg="mod">
          <ac:chgData name="Jessie Usagi" userId="9cd9acdb6ac7286c" providerId="LiveId" clId="{F5DEC654-8E9F-44F5-8520-460EEC429693}" dt="2019-08-29T08:54:34.260" v="12025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">
        <pc:chgData name="Jessie Usagi" userId="9cd9acdb6ac7286c" providerId="LiveId" clId="{F5DEC654-8E9F-44F5-8520-460EEC429693}" dt="2019-08-22T05:17:11.603" v="11123" actId="20577"/>
        <pc:sldMkLst>
          <pc:docMk/>
          <pc:sldMk cId="1042409334" sldId="257"/>
        </pc:sldMkLst>
        <pc:spChg chg="mod">
          <ac:chgData name="Jessie Usagi" userId="9cd9acdb6ac7286c" providerId="LiveId" clId="{F5DEC654-8E9F-44F5-8520-460EEC429693}" dt="2019-08-22T05:17:11.603" v="11123" actId="20577"/>
          <ac:spMkLst>
            <pc:docMk/>
            <pc:sldMk cId="1042409334" sldId="257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E53EB0AA-5C9B-495B-82AE-CE78432FDA09}"/>
    <pc:docChg chg="undo custSel addSld delSld modSld sldOrd">
      <pc:chgData name="Jessie Usagi" userId="9cd9acdb6ac7286c" providerId="LiveId" clId="{E53EB0AA-5C9B-495B-82AE-CE78432FDA09}" dt="2019-09-19T10:47:14.556" v="3306" actId="20577"/>
      <pc:docMkLst>
        <pc:docMk/>
      </pc:docMkLst>
      <pc:sldChg chg="modSp modAnim">
        <pc:chgData name="Jessie Usagi" userId="9cd9acdb6ac7286c" providerId="LiveId" clId="{E53EB0AA-5C9B-495B-82AE-CE78432FDA09}" dt="2019-09-19T07:15:27.200" v="41" actId="20577"/>
        <pc:sldMkLst>
          <pc:docMk/>
          <pc:sldMk cId="1042409334" sldId="257"/>
        </pc:sldMkLst>
        <pc:spChg chg="mod">
          <ac:chgData name="Jessie Usagi" userId="9cd9acdb6ac7286c" providerId="LiveId" clId="{E53EB0AA-5C9B-495B-82AE-CE78432FDA09}" dt="2019-09-19T07:15:27.200" v="41" actId="20577"/>
          <ac:spMkLst>
            <pc:docMk/>
            <pc:sldMk cId="1042409334" sldId="257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363771B1-B71C-44E8-9E14-AB38A1EB36CB}"/>
    <pc:docChg chg="undo custSel addSld delSld modSld sldOrd">
      <pc:chgData name="Jessie Usagi" userId="9cd9acdb6ac7286c" providerId="LiveId" clId="{363771B1-B71C-44E8-9E14-AB38A1EB36CB}" dt="2019-10-03T11:23:22.778" v="12559" actId="2696"/>
      <pc:docMkLst>
        <pc:docMk/>
      </pc:docMkLst>
      <pc:sldChg chg="modSp modAnim">
        <pc:chgData name="Jessie Usagi" userId="9cd9acdb6ac7286c" providerId="LiveId" clId="{363771B1-B71C-44E8-9E14-AB38A1EB36CB}" dt="2019-10-03T08:22:25.415" v="1779" actId="20577"/>
        <pc:sldMkLst>
          <pc:docMk/>
          <pc:sldMk cId="1042409334" sldId="257"/>
        </pc:sldMkLst>
        <pc:spChg chg="mod">
          <ac:chgData name="Jessie Usagi" userId="9cd9acdb6ac7286c" providerId="LiveId" clId="{363771B1-B71C-44E8-9E14-AB38A1EB36CB}" dt="2019-10-03T08:22:25.415" v="1779" actId="20577"/>
          <ac:spMkLst>
            <pc:docMk/>
            <pc:sldMk cId="1042409334" sldId="257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86188978-CF94-4355-A7C2-A86CF9BE02A6}"/>
    <pc:docChg chg="undo redo custSel addSld delSld modSld sldOrd">
      <pc:chgData name="Jessie Usagi" userId="9cd9acdb6ac7286c" providerId="LiveId" clId="{86188978-CF94-4355-A7C2-A86CF9BE02A6}" dt="2019-09-04T22:59:00.508" v="13707" actId="113"/>
      <pc:docMkLst>
        <pc:docMk/>
      </pc:docMkLst>
      <pc:sldChg chg="modSp">
        <pc:chgData name="Jessie Usagi" userId="9cd9acdb6ac7286c" providerId="LiveId" clId="{86188978-CF94-4355-A7C2-A86CF9BE02A6}" dt="2019-09-04T17:11:33.670" v="21" actId="5793"/>
        <pc:sldMkLst>
          <pc:docMk/>
          <pc:sldMk cId="3328120091" sldId="256"/>
        </pc:sldMkLst>
        <pc:spChg chg="mod">
          <ac:chgData name="Jessie Usagi" userId="9cd9acdb6ac7286c" providerId="LiveId" clId="{86188978-CF94-4355-A7C2-A86CF9BE02A6}" dt="2019-09-04T17:11:33.670" v="21" actId="5793"/>
          <ac:spMkLst>
            <pc:docMk/>
            <pc:sldMk cId="3328120091" sldId="256"/>
            <ac:spMk id="3" creationId="{63CFF459-B25B-4C8D-BED4-90B9C358ADAF}"/>
          </ac:spMkLst>
        </pc:spChg>
      </pc:sldChg>
      <pc:sldChg chg="delSp modSp">
        <pc:chgData name="Jessie Usagi" userId="9cd9acdb6ac7286c" providerId="LiveId" clId="{86188978-CF94-4355-A7C2-A86CF9BE02A6}" dt="2019-09-04T21:38:44.047" v="13592" actId="20577"/>
        <pc:sldMkLst>
          <pc:docMk/>
          <pc:sldMk cId="1042409334" sldId="257"/>
        </pc:sldMkLst>
        <pc:spChg chg="mod">
          <ac:chgData name="Jessie Usagi" userId="9cd9acdb6ac7286c" providerId="LiveId" clId="{86188978-CF94-4355-A7C2-A86CF9BE02A6}" dt="2019-09-04T21:38:44.047" v="13592" actId="20577"/>
          <ac:spMkLst>
            <pc:docMk/>
            <pc:sldMk cId="1042409334" sldId="257"/>
            <ac:spMk id="3" creationId="{A00EAB3B-4FB1-4905-AAA6-E905CFDDCE44}"/>
          </ac:spMkLst>
        </pc:spChg>
        <pc:spChg chg="del mod">
          <ac:chgData name="Jessie Usagi" userId="9cd9acdb6ac7286c" providerId="LiveId" clId="{86188978-CF94-4355-A7C2-A86CF9BE02A6}" dt="2019-09-04T21:38:07.779" v="13563"/>
          <ac:spMkLst>
            <pc:docMk/>
            <pc:sldMk cId="1042409334" sldId="257"/>
            <ac:spMk id="4" creationId="{8522D594-B173-47B5-B37E-348F2D4885EE}"/>
          </ac:spMkLst>
        </pc:spChg>
      </pc:sldChg>
    </pc:docChg>
  </pc:docChgLst>
  <pc:docChgLst>
    <pc:chgData name="Jessie Usagi" userId="9cd9acdb6ac7286c" providerId="LiveId" clId="{47E280D4-8CE6-419A-AC6D-C9036A318497}"/>
    <pc:docChg chg="undo redo custSel addSld delSld modSld sldOrd">
      <pc:chgData name="Jessie Usagi" userId="9cd9acdb6ac7286c" providerId="LiveId" clId="{47E280D4-8CE6-419A-AC6D-C9036A318497}" dt="2019-09-25T19:47:57.869" v="6631" actId="2696"/>
      <pc:docMkLst>
        <pc:docMk/>
      </pc:docMkLst>
      <pc:sldChg chg="modSp">
        <pc:chgData name="Jessie Usagi" userId="9cd9acdb6ac7286c" providerId="LiveId" clId="{47E280D4-8CE6-419A-AC6D-C9036A318497}" dt="2019-09-25T19:40:06.620" v="6582" actId="20577"/>
        <pc:sldMkLst>
          <pc:docMk/>
          <pc:sldMk cId="3328120091" sldId="256"/>
        </pc:sldMkLst>
        <pc:spChg chg="mod">
          <ac:chgData name="Jessie Usagi" userId="9cd9acdb6ac7286c" providerId="LiveId" clId="{47E280D4-8CE6-419A-AC6D-C9036A318497}" dt="2019-09-25T19:40:06.620" v="6582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47E280D4-8CE6-419A-AC6D-C9036A318497}" dt="2019-09-25T11:52:40.934" v="4535" actId="20577"/>
        <pc:sldMkLst>
          <pc:docMk/>
          <pc:sldMk cId="1042409334" sldId="257"/>
        </pc:sldMkLst>
        <pc:spChg chg="mod">
          <ac:chgData name="Jessie Usagi" userId="9cd9acdb6ac7286c" providerId="LiveId" clId="{47E280D4-8CE6-419A-AC6D-C9036A318497}" dt="2019-09-25T11:52:40.934" v="4535" actId="20577"/>
          <ac:spMkLst>
            <pc:docMk/>
            <pc:sldMk cId="1042409334" sldId="257"/>
            <ac:spMk id="3" creationId="{A00EAB3B-4FB1-4905-AAA6-E905CFDDCE44}"/>
          </ac:spMkLst>
        </pc:spChg>
      </pc:sldChg>
    </pc:docChg>
  </pc:docChgLst>
  <pc:docChgLst>
    <pc:chgData name="Jessie Usagi" userId="9cd9acdb6ac7286c" providerId="LiveId" clId="{3432C9C5-D352-44BF-A986-0E6DCF75948B}"/>
    <pc:docChg chg="addSld delSld modSld">
      <pc:chgData name="Jessie Usagi" userId="9cd9acdb6ac7286c" providerId="LiveId" clId="{3432C9C5-D352-44BF-A986-0E6DCF75948B}" dt="2019-10-10T06:43:34.476" v="18"/>
      <pc:docMkLst>
        <pc:docMk/>
      </pc:docMkLst>
      <pc:sldChg chg="modSp modAnim">
        <pc:chgData name="Jessie Usagi" userId="9cd9acdb6ac7286c" providerId="LiveId" clId="{3432C9C5-D352-44BF-A986-0E6DCF75948B}" dt="2019-10-10T06:34:37.456" v="0" actId="20577"/>
        <pc:sldMkLst>
          <pc:docMk/>
          <pc:sldMk cId="1042409334" sldId="257"/>
        </pc:sldMkLst>
        <pc:spChg chg="mod">
          <ac:chgData name="Jessie Usagi" userId="9cd9acdb6ac7286c" providerId="LiveId" clId="{3432C9C5-D352-44BF-A986-0E6DCF75948B}" dt="2019-10-10T06:34:37.456" v="0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add">
        <pc:chgData name="Jessie Usagi" userId="9cd9acdb6ac7286c" providerId="LiveId" clId="{3432C9C5-D352-44BF-A986-0E6DCF75948B}" dt="2019-10-10T06:43:34.476" v="18"/>
        <pc:sldMkLst>
          <pc:docMk/>
          <pc:sldMk cId="289560644" sldId="258"/>
        </pc:sldMkLst>
      </pc:sldChg>
    </pc:docChg>
  </pc:docChgLst>
  <pc:docChgLst>
    <pc:chgData name="Jessie Usagi" userId="9cd9acdb6ac7286c" providerId="LiveId" clId="{0DCBA13B-C668-4593-908D-CD3B6C209519}"/>
    <pc:docChg chg="undo custSel mod addSld delSld modSld sldOrd">
      <pc:chgData name="Jessie Usagi" userId="9cd9acdb6ac7286c" providerId="LiveId" clId="{0DCBA13B-C668-4593-908D-CD3B6C209519}" dt="2019-10-17T11:19:26.597" v="10498" actId="20577"/>
      <pc:docMkLst>
        <pc:docMk/>
      </pc:docMkLst>
      <pc:sldChg chg="modSp">
        <pc:chgData name="Jessie Usagi" userId="9cd9acdb6ac7286c" providerId="LiveId" clId="{0DCBA13B-C668-4593-908D-CD3B6C209519}" dt="2019-10-17T08:41:19.895" v="14" actId="20577"/>
        <pc:sldMkLst>
          <pc:docMk/>
          <pc:sldMk cId="3328120091" sldId="256"/>
        </pc:sldMkLst>
        <pc:spChg chg="mod">
          <ac:chgData name="Jessie Usagi" userId="9cd9acdb6ac7286c" providerId="LiveId" clId="{0DCBA13B-C668-4593-908D-CD3B6C209519}" dt="2019-10-17T08:41:19.895" v="14" actId="20577"/>
          <ac:spMkLst>
            <pc:docMk/>
            <pc:sldMk cId="3328120091" sldId="256"/>
            <ac:spMk id="3" creationId="{63CFF459-B25B-4C8D-BED4-90B9C358ADAF}"/>
          </ac:spMkLst>
        </pc:spChg>
      </pc:sldChg>
      <pc:sldChg chg="modSp modAnim">
        <pc:chgData name="Jessie Usagi" userId="9cd9acdb6ac7286c" providerId="LiveId" clId="{0DCBA13B-C668-4593-908D-CD3B6C209519}" dt="2019-10-17T11:19:26.597" v="10498" actId="20577"/>
        <pc:sldMkLst>
          <pc:docMk/>
          <pc:sldMk cId="1042409334" sldId="257"/>
        </pc:sldMkLst>
        <pc:spChg chg="mod">
          <ac:chgData name="Jessie Usagi" userId="9cd9acdb6ac7286c" providerId="LiveId" clId="{0DCBA13B-C668-4593-908D-CD3B6C209519}" dt="2019-10-17T11:19:26.597" v="10498" actId="20577"/>
          <ac:spMkLst>
            <pc:docMk/>
            <pc:sldMk cId="1042409334" sldId="257"/>
            <ac:spMk id="3" creationId="{A00EAB3B-4FB1-4905-AAA6-E905CFDDCE44}"/>
          </ac:spMkLst>
        </pc:spChg>
      </pc:sldChg>
      <pc:sldChg chg="addSp modSp modAnim">
        <pc:chgData name="Jessie Usagi" userId="9cd9acdb6ac7286c" providerId="LiveId" clId="{0DCBA13B-C668-4593-908D-CD3B6C209519}" dt="2019-10-17T09:57:56.387" v="6179"/>
        <pc:sldMkLst>
          <pc:docMk/>
          <pc:sldMk cId="289560644" sldId="258"/>
        </pc:sldMkLst>
        <pc:spChg chg="mod">
          <ac:chgData name="Jessie Usagi" userId="9cd9acdb6ac7286c" providerId="LiveId" clId="{0DCBA13B-C668-4593-908D-CD3B6C209519}" dt="2019-10-17T09:35:49.265" v="4604" actId="20577"/>
          <ac:spMkLst>
            <pc:docMk/>
            <pc:sldMk cId="289560644" sldId="258"/>
            <ac:spMk id="2" creationId="{811FF415-1382-4A4F-B34F-E49BAA8B2692}"/>
          </ac:spMkLst>
        </pc:spChg>
        <pc:spChg chg="mod">
          <ac:chgData name="Jessie Usagi" userId="9cd9acdb6ac7286c" providerId="LiveId" clId="{0DCBA13B-C668-4593-908D-CD3B6C209519}" dt="2019-10-17T09:39:16.733" v="4880" actId="14100"/>
          <ac:spMkLst>
            <pc:docMk/>
            <pc:sldMk cId="289560644" sldId="258"/>
            <ac:spMk id="3" creationId="{7369AA69-F304-4238-862A-DEE83A28BE15}"/>
          </ac:spMkLst>
        </pc:spChg>
        <pc:picChg chg="add">
          <ac:chgData name="Jessie Usagi" userId="9cd9acdb6ac7286c" providerId="LiveId" clId="{0DCBA13B-C668-4593-908D-CD3B6C209519}" dt="2019-10-17T09:39:12.017" v="4879"/>
          <ac:picMkLst>
            <pc:docMk/>
            <pc:sldMk cId="289560644" sldId="258"/>
            <ac:picMk id="4" creationId="{191D323A-25E7-456E-A2A0-D0CEF2413B3A}"/>
          </ac:picMkLst>
        </pc:picChg>
      </pc:sldChg>
      <pc:sldChg chg="addSp delSp modSp add modAnim">
        <pc:chgData name="Jessie Usagi" userId="9cd9acdb6ac7286c" providerId="LiveId" clId="{0DCBA13B-C668-4593-908D-CD3B6C209519}" dt="2019-10-17T09:57:59.710" v="6180"/>
        <pc:sldMkLst>
          <pc:docMk/>
          <pc:sldMk cId="189659121" sldId="259"/>
        </pc:sldMkLst>
        <pc:spChg chg="mod">
          <ac:chgData name="Jessie Usagi" userId="9cd9acdb6ac7286c" providerId="LiveId" clId="{0DCBA13B-C668-4593-908D-CD3B6C209519}" dt="2019-10-17T09:35:52.319" v="4605" actId="20577"/>
          <ac:spMkLst>
            <pc:docMk/>
            <pc:sldMk cId="189659121" sldId="259"/>
            <ac:spMk id="2" creationId="{5ED9F02A-BED6-46C7-A07F-F56C984987F1}"/>
          </ac:spMkLst>
        </pc:spChg>
        <pc:spChg chg="mod">
          <ac:chgData name="Jessie Usagi" userId="9cd9acdb6ac7286c" providerId="LiveId" clId="{0DCBA13B-C668-4593-908D-CD3B6C209519}" dt="2019-10-17T09:49:43.406" v="6111" actId="14100"/>
          <ac:spMkLst>
            <pc:docMk/>
            <pc:sldMk cId="189659121" sldId="259"/>
            <ac:spMk id="3" creationId="{55339718-AB25-42C8-8BC6-5FD3F63AEEF0}"/>
          </ac:spMkLst>
        </pc:spChg>
        <pc:picChg chg="add del mod">
          <ac:chgData name="Jessie Usagi" userId="9cd9acdb6ac7286c" providerId="LiveId" clId="{0DCBA13B-C668-4593-908D-CD3B6C209519}" dt="2019-10-17T09:41:24.937" v="5023" actId="478"/>
          <ac:picMkLst>
            <pc:docMk/>
            <pc:sldMk cId="189659121" sldId="259"/>
            <ac:picMk id="4" creationId="{72DB13A0-CAF7-4102-A61E-77E4473C6881}"/>
          </ac:picMkLst>
        </pc:picChg>
        <pc:picChg chg="add mod">
          <ac:chgData name="Jessie Usagi" userId="9cd9acdb6ac7286c" providerId="LiveId" clId="{0DCBA13B-C668-4593-908D-CD3B6C209519}" dt="2019-10-17T09:48:10.504" v="5992" actId="14100"/>
          <ac:picMkLst>
            <pc:docMk/>
            <pc:sldMk cId="189659121" sldId="259"/>
            <ac:picMk id="5" creationId="{D1198CA1-A2E3-4E3D-A846-68957A13CFB2}"/>
          </ac:picMkLst>
        </pc:picChg>
        <pc:picChg chg="add del mod">
          <ac:chgData name="Jessie Usagi" userId="9cd9acdb6ac7286c" providerId="LiveId" clId="{0DCBA13B-C668-4593-908D-CD3B6C209519}" dt="2019-10-17T09:48:12.129" v="5993" actId="478"/>
          <ac:picMkLst>
            <pc:docMk/>
            <pc:sldMk cId="189659121" sldId="259"/>
            <ac:picMk id="6" creationId="{071431E3-821D-48B4-BC8C-0A0C24162EAD}"/>
          </ac:picMkLst>
        </pc:picChg>
      </pc:sldChg>
      <pc:sldChg chg="modSp add del">
        <pc:chgData name="Jessie Usagi" userId="9cd9acdb6ac7286c" providerId="LiveId" clId="{0DCBA13B-C668-4593-908D-CD3B6C209519}" dt="2019-10-17T09:46:14.154" v="5976" actId="2696"/>
        <pc:sldMkLst>
          <pc:docMk/>
          <pc:sldMk cId="1393639558" sldId="260"/>
        </pc:sldMkLst>
        <pc:spChg chg="mod">
          <ac:chgData name="Jessie Usagi" userId="9cd9acdb6ac7286c" providerId="LiveId" clId="{0DCBA13B-C668-4593-908D-CD3B6C209519}" dt="2019-10-17T09:44:35.014" v="5581" actId="20577"/>
          <ac:spMkLst>
            <pc:docMk/>
            <pc:sldMk cId="1393639558" sldId="260"/>
            <ac:spMk id="2" creationId="{AF87E8F9-87A7-442B-9451-06348A6AC197}"/>
          </ac:spMkLst>
        </pc:spChg>
        <pc:spChg chg="mod">
          <ac:chgData name="Jessie Usagi" userId="9cd9acdb6ac7286c" providerId="LiveId" clId="{0DCBA13B-C668-4593-908D-CD3B6C209519}" dt="2019-10-17T09:45:53.285" v="5973" actId="20577"/>
          <ac:spMkLst>
            <pc:docMk/>
            <pc:sldMk cId="1393639558" sldId="260"/>
            <ac:spMk id="3" creationId="{0FB86728-7E02-47C7-B880-B2606EC6F4EE}"/>
          </ac:spMkLst>
        </pc:spChg>
      </pc:sldChg>
      <pc:sldChg chg="modSp add del ord">
        <pc:chgData name="Jessie Usagi" userId="9cd9acdb6ac7286c" providerId="LiveId" clId="{0DCBA13B-C668-4593-908D-CD3B6C209519}" dt="2019-10-17T09:39:34.155" v="4883" actId="2696"/>
        <pc:sldMkLst>
          <pc:docMk/>
          <pc:sldMk cId="3823214734" sldId="260"/>
        </pc:sldMkLst>
        <pc:spChg chg="mod">
          <ac:chgData name="Jessie Usagi" userId="9cd9acdb6ac7286c" providerId="LiveId" clId="{0DCBA13B-C668-4593-908D-CD3B6C209519}" dt="2019-10-17T09:39:23.306" v="4881"/>
          <ac:spMkLst>
            <pc:docMk/>
            <pc:sldMk cId="3823214734" sldId="260"/>
            <ac:spMk id="3" creationId="{7369AA69-F304-4238-862A-DEE83A28BE15}"/>
          </ac:spMkLst>
        </pc:spChg>
      </pc:sldChg>
      <pc:sldChg chg="modSp add del">
        <pc:chgData name="Jessie Usagi" userId="9cd9acdb6ac7286c" providerId="LiveId" clId="{0DCBA13B-C668-4593-908D-CD3B6C209519}" dt="2019-10-17T09:44:23.767" v="5550" actId="2696"/>
        <pc:sldMkLst>
          <pc:docMk/>
          <pc:sldMk cId="3885089743" sldId="260"/>
        </pc:sldMkLst>
        <pc:spChg chg="mod">
          <ac:chgData name="Jessie Usagi" userId="9cd9acdb6ac7286c" providerId="LiveId" clId="{0DCBA13B-C668-4593-908D-CD3B6C209519}" dt="2019-10-17T09:42:10.307" v="5075" actId="20577"/>
          <ac:spMkLst>
            <pc:docMk/>
            <pc:sldMk cId="3885089743" sldId="260"/>
            <ac:spMk id="2" creationId="{6F1BC04D-0452-4A13-907C-509A11ED8E23}"/>
          </ac:spMkLst>
        </pc:spChg>
        <pc:spChg chg="mod">
          <ac:chgData name="Jessie Usagi" userId="9cd9acdb6ac7286c" providerId="LiveId" clId="{0DCBA13B-C668-4593-908D-CD3B6C209519}" dt="2019-10-17T09:44:13.061" v="5549" actId="20577"/>
          <ac:spMkLst>
            <pc:docMk/>
            <pc:sldMk cId="3885089743" sldId="260"/>
            <ac:spMk id="3" creationId="{2B746B0E-31EB-47FD-8515-3D1FA1D9D2DC}"/>
          </ac:spMkLst>
        </pc:spChg>
      </pc:sldChg>
      <pc:sldChg chg="addSp delSp modSp add modAnim">
        <pc:chgData name="Jessie Usagi" userId="9cd9acdb6ac7286c" providerId="LiveId" clId="{0DCBA13B-C668-4593-908D-CD3B6C209519}" dt="2019-10-17T09:58:02.083" v="6181"/>
        <pc:sldMkLst>
          <pc:docMk/>
          <pc:sldMk cId="1918747025" sldId="261"/>
        </pc:sldMkLst>
        <pc:spChg chg="mod">
          <ac:chgData name="Jessie Usagi" userId="9cd9acdb6ac7286c" providerId="LiveId" clId="{0DCBA13B-C668-4593-908D-CD3B6C209519}" dt="2019-10-17T09:50:05.981" v="6117" actId="20577"/>
          <ac:spMkLst>
            <pc:docMk/>
            <pc:sldMk cId="1918747025" sldId="261"/>
            <ac:spMk id="3" creationId="{55339718-AB25-42C8-8BC6-5FD3F63AEEF0}"/>
          </ac:spMkLst>
        </pc:spChg>
        <pc:picChg chg="add mod">
          <ac:chgData name="Jessie Usagi" userId="9cd9acdb6ac7286c" providerId="LiveId" clId="{0DCBA13B-C668-4593-908D-CD3B6C209519}" dt="2019-10-17T09:48:49.372" v="5998" actId="1038"/>
          <ac:picMkLst>
            <pc:docMk/>
            <pc:sldMk cId="1918747025" sldId="261"/>
            <ac:picMk id="4" creationId="{0507F5AC-F69B-41DE-B7E9-317C195896DC}"/>
          </ac:picMkLst>
        </pc:picChg>
        <pc:picChg chg="add del">
          <ac:chgData name="Jessie Usagi" userId="9cd9acdb6ac7286c" providerId="LiveId" clId="{0DCBA13B-C668-4593-908D-CD3B6C209519}" dt="2019-10-17T09:47:42.804" v="5985" actId="478"/>
          <ac:picMkLst>
            <pc:docMk/>
            <pc:sldMk cId="1918747025" sldId="261"/>
            <ac:picMk id="5" creationId="{D1198CA1-A2E3-4E3D-A846-68957A13CFB2}"/>
          </ac:picMkLst>
        </pc:picChg>
        <pc:picChg chg="add del ord">
          <ac:chgData name="Jessie Usagi" userId="9cd9acdb6ac7286c" providerId="LiveId" clId="{0DCBA13B-C668-4593-908D-CD3B6C209519}" dt="2019-10-17T09:48:51.735" v="5999" actId="478"/>
          <ac:picMkLst>
            <pc:docMk/>
            <pc:sldMk cId="1918747025" sldId="261"/>
            <ac:picMk id="6" creationId="{05804D40-43D7-4FA2-A051-33B81E43C1A0}"/>
          </ac:picMkLst>
        </pc:picChg>
      </pc:sldChg>
      <pc:sldChg chg="addSp delSp modSp add mod setBg modAnim setClrOvrMap">
        <pc:chgData name="Jessie Usagi" userId="9cd9acdb6ac7286c" providerId="LiveId" clId="{0DCBA13B-C668-4593-908D-CD3B6C209519}" dt="2019-10-17T10:06:05.153" v="6372" actId="313"/>
        <pc:sldMkLst>
          <pc:docMk/>
          <pc:sldMk cId="3181503797" sldId="262"/>
        </pc:sldMkLst>
        <pc:spChg chg="mod">
          <ac:chgData name="Jessie Usagi" userId="9cd9acdb6ac7286c" providerId="LiveId" clId="{0DCBA13B-C668-4593-908D-CD3B6C209519}" dt="2019-10-17T10:02:16.346" v="6318" actId="27636"/>
          <ac:spMkLst>
            <pc:docMk/>
            <pc:sldMk cId="3181503797" sldId="262"/>
            <ac:spMk id="2" creationId="{9ACA6BBB-67A4-4DE8-88AF-F02C5B3B4B07}"/>
          </ac:spMkLst>
        </pc:spChg>
        <pc:spChg chg="mod ord">
          <ac:chgData name="Jessie Usagi" userId="9cd9acdb6ac7286c" providerId="LiveId" clId="{0DCBA13B-C668-4593-908D-CD3B6C209519}" dt="2019-10-17T10:06:05.153" v="6372" actId="313"/>
          <ac:spMkLst>
            <pc:docMk/>
            <pc:sldMk cId="3181503797" sldId="262"/>
            <ac:spMk id="3" creationId="{B3A87845-9656-440A-9F2F-48C8BEAB9C30}"/>
          </ac:spMkLst>
        </pc:spChg>
        <pc:spChg chg="add del">
          <ac:chgData name="Jessie Usagi" userId="9cd9acdb6ac7286c" providerId="LiveId" clId="{0DCBA13B-C668-4593-908D-CD3B6C209519}" dt="2019-10-17T10:01:07.259" v="6227" actId="26606"/>
          <ac:spMkLst>
            <pc:docMk/>
            <pc:sldMk cId="3181503797" sldId="262"/>
            <ac:spMk id="10" creationId="{133F8CB7-795C-4272-9073-64D8CF97F220}"/>
          </ac:spMkLst>
        </pc:spChg>
        <pc:spChg chg="add del">
          <ac:chgData name="Jessie Usagi" userId="9cd9acdb6ac7286c" providerId="LiveId" clId="{0DCBA13B-C668-4593-908D-CD3B6C209519}" dt="2019-10-17T10:01:07.259" v="6227" actId="26606"/>
          <ac:spMkLst>
            <pc:docMk/>
            <pc:sldMk cId="3181503797" sldId="262"/>
            <ac:spMk id="12" creationId="{CC57EF5B-92B7-4D8A-82DE-4665F89A21C0}"/>
          </ac:spMkLst>
        </pc:spChg>
        <pc:spChg chg="add del">
          <ac:chgData name="Jessie Usagi" userId="9cd9acdb6ac7286c" providerId="LiveId" clId="{0DCBA13B-C668-4593-908D-CD3B6C209519}" dt="2019-10-17T10:01:14.441" v="6229" actId="26606"/>
          <ac:spMkLst>
            <pc:docMk/>
            <pc:sldMk cId="3181503797" sldId="262"/>
            <ac:spMk id="19" creationId="{133F8CB7-795C-4272-9073-64D8CF97F220}"/>
          </ac:spMkLst>
        </pc:spChg>
        <pc:spChg chg="add del">
          <ac:chgData name="Jessie Usagi" userId="9cd9acdb6ac7286c" providerId="LiveId" clId="{0DCBA13B-C668-4593-908D-CD3B6C209519}" dt="2019-10-17T10:01:14.441" v="6229" actId="26606"/>
          <ac:spMkLst>
            <pc:docMk/>
            <pc:sldMk cId="3181503797" sldId="262"/>
            <ac:spMk id="20" creationId="{9610F818-219E-491F-887F-B078103BA2B4}"/>
          </ac:spMkLst>
        </pc:spChg>
        <pc:spChg chg="add del">
          <ac:chgData name="Jessie Usagi" userId="9cd9acdb6ac7286c" providerId="LiveId" clId="{0DCBA13B-C668-4593-908D-CD3B6C209519}" dt="2019-10-17T10:01:14.441" v="6229" actId="26606"/>
          <ac:spMkLst>
            <pc:docMk/>
            <pc:sldMk cId="3181503797" sldId="262"/>
            <ac:spMk id="21" creationId="{5A086AAD-1108-41EB-A7C9-5E22CA942EB2}"/>
          </ac:spMkLst>
        </pc:spChg>
        <pc:spChg chg="add del">
          <ac:chgData name="Jessie Usagi" userId="9cd9acdb6ac7286c" providerId="LiveId" clId="{0DCBA13B-C668-4593-908D-CD3B6C209519}" dt="2019-10-17T10:01:18.272" v="6231" actId="26606"/>
          <ac:spMkLst>
            <pc:docMk/>
            <pc:sldMk cId="3181503797" sldId="262"/>
            <ac:spMk id="23" creationId="{0EA0C3AC-2A72-484B-B07D-F2CC519F1201}"/>
          </ac:spMkLst>
        </pc:spChg>
        <pc:spChg chg="add del">
          <ac:chgData name="Jessie Usagi" userId="9cd9acdb6ac7286c" providerId="LiveId" clId="{0DCBA13B-C668-4593-908D-CD3B6C209519}" dt="2019-10-17T10:01:18.272" v="6231" actId="26606"/>
          <ac:spMkLst>
            <pc:docMk/>
            <pc:sldMk cId="3181503797" sldId="262"/>
            <ac:spMk id="24" creationId="{986477EF-3991-4D07-9F11-9E887C340C78}"/>
          </ac:spMkLst>
        </pc:spChg>
        <pc:spChg chg="add del">
          <ac:chgData name="Jessie Usagi" userId="9cd9acdb6ac7286c" providerId="LiveId" clId="{0DCBA13B-C668-4593-908D-CD3B6C209519}" dt="2019-10-17T10:01:18.272" v="6231" actId="26606"/>
          <ac:spMkLst>
            <pc:docMk/>
            <pc:sldMk cId="3181503797" sldId="262"/>
            <ac:spMk id="25" creationId="{EDA40B90-E281-4108-8CC2-959D5F95070A}"/>
          </ac:spMkLst>
        </pc:spChg>
        <pc:spChg chg="add del">
          <ac:chgData name="Jessie Usagi" userId="9cd9acdb6ac7286c" providerId="LiveId" clId="{0DCBA13B-C668-4593-908D-CD3B6C209519}" dt="2019-10-17T10:01:20.583" v="6233" actId="26606"/>
          <ac:spMkLst>
            <pc:docMk/>
            <pc:sldMk cId="3181503797" sldId="262"/>
            <ac:spMk id="27" creationId="{022AEB96-A3F8-4EC3-A246-8DAD9319AC20}"/>
          </ac:spMkLst>
        </pc:spChg>
        <pc:spChg chg="add del">
          <ac:chgData name="Jessie Usagi" userId="9cd9acdb6ac7286c" providerId="LiveId" clId="{0DCBA13B-C668-4593-908D-CD3B6C209519}" dt="2019-10-17T10:01:20.583" v="6233" actId="26606"/>
          <ac:spMkLst>
            <pc:docMk/>
            <pc:sldMk cId="3181503797" sldId="262"/>
            <ac:spMk id="28" creationId="{14002556-A10E-479D-9B30-0C8B7938EF41}"/>
          </ac:spMkLst>
        </pc:spChg>
        <pc:spChg chg="add del">
          <ac:chgData name="Jessie Usagi" userId="9cd9acdb6ac7286c" providerId="LiveId" clId="{0DCBA13B-C668-4593-908D-CD3B6C209519}" dt="2019-10-17T10:01:22.200" v="6235" actId="26606"/>
          <ac:spMkLst>
            <pc:docMk/>
            <pc:sldMk cId="3181503797" sldId="262"/>
            <ac:spMk id="30" creationId="{E446B7E6-8568-417F-959E-DB3D1E70F648}"/>
          </ac:spMkLst>
        </pc:spChg>
        <pc:spChg chg="add del">
          <ac:chgData name="Jessie Usagi" userId="9cd9acdb6ac7286c" providerId="LiveId" clId="{0DCBA13B-C668-4593-908D-CD3B6C209519}" dt="2019-10-17T10:01:22.200" v="6235" actId="26606"/>
          <ac:spMkLst>
            <pc:docMk/>
            <pc:sldMk cId="3181503797" sldId="262"/>
            <ac:spMk id="31" creationId="{C9F832F7-01DF-4B61-A3AE-C86DF820A815}"/>
          </ac:spMkLst>
        </pc:spChg>
        <pc:spChg chg="add del">
          <ac:chgData name="Jessie Usagi" userId="9cd9acdb6ac7286c" providerId="LiveId" clId="{0DCBA13B-C668-4593-908D-CD3B6C209519}" dt="2019-10-17T10:01:22.200" v="6235" actId="26606"/>
          <ac:spMkLst>
            <pc:docMk/>
            <pc:sldMk cId="3181503797" sldId="262"/>
            <ac:spMk id="32" creationId="{DF04CCCA-6F0F-4FF9-9FB3-61BC8C0DA18A}"/>
          </ac:spMkLst>
        </pc:spChg>
        <pc:spChg chg="add del">
          <ac:chgData name="Jessie Usagi" userId="9cd9acdb6ac7286c" providerId="LiveId" clId="{0DCBA13B-C668-4593-908D-CD3B6C209519}" dt="2019-10-17T10:01:25.182" v="6237" actId="26606"/>
          <ac:spMkLst>
            <pc:docMk/>
            <pc:sldMk cId="3181503797" sldId="262"/>
            <ac:spMk id="34" creationId="{022AEB96-A3F8-4EC3-A246-8DAD9319AC20}"/>
          </ac:spMkLst>
        </pc:spChg>
        <pc:spChg chg="add del">
          <ac:chgData name="Jessie Usagi" userId="9cd9acdb6ac7286c" providerId="LiveId" clId="{0DCBA13B-C668-4593-908D-CD3B6C209519}" dt="2019-10-17T10:01:25.182" v="6237" actId="26606"/>
          <ac:spMkLst>
            <pc:docMk/>
            <pc:sldMk cId="3181503797" sldId="262"/>
            <ac:spMk id="35" creationId="{14002556-A10E-479D-9B30-0C8B7938EF41}"/>
          </ac:spMkLst>
        </pc:spChg>
        <pc:spChg chg="add">
          <ac:chgData name="Jessie Usagi" userId="9cd9acdb6ac7286c" providerId="LiveId" clId="{0DCBA13B-C668-4593-908D-CD3B6C209519}" dt="2019-10-17T10:01:25.204" v="6238" actId="26606"/>
          <ac:spMkLst>
            <pc:docMk/>
            <pc:sldMk cId="3181503797" sldId="262"/>
            <ac:spMk id="37" creationId="{133F8CB7-795C-4272-9073-64D8CF97F220}"/>
          </ac:spMkLst>
        </pc:spChg>
        <pc:spChg chg="add">
          <ac:chgData name="Jessie Usagi" userId="9cd9acdb6ac7286c" providerId="LiveId" clId="{0DCBA13B-C668-4593-908D-CD3B6C209519}" dt="2019-10-17T10:01:25.204" v="6238" actId="26606"/>
          <ac:spMkLst>
            <pc:docMk/>
            <pc:sldMk cId="3181503797" sldId="262"/>
            <ac:spMk id="38" creationId="{9610F818-219E-491F-887F-B078103BA2B4}"/>
          </ac:spMkLst>
        </pc:spChg>
        <pc:spChg chg="add">
          <ac:chgData name="Jessie Usagi" userId="9cd9acdb6ac7286c" providerId="LiveId" clId="{0DCBA13B-C668-4593-908D-CD3B6C209519}" dt="2019-10-17T10:01:25.204" v="6238" actId="26606"/>
          <ac:spMkLst>
            <pc:docMk/>
            <pc:sldMk cId="3181503797" sldId="262"/>
            <ac:spMk id="39" creationId="{5A086AAD-1108-41EB-A7C9-5E22CA942EB2}"/>
          </ac:spMkLst>
        </pc:spChg>
        <pc:grpChg chg="add del">
          <ac:chgData name="Jessie Usagi" userId="9cd9acdb6ac7286c" providerId="LiveId" clId="{0DCBA13B-C668-4593-908D-CD3B6C209519}" dt="2019-10-17T10:01:07.259" v="6227" actId="26606"/>
          <ac:grpSpMkLst>
            <pc:docMk/>
            <pc:sldMk cId="3181503797" sldId="262"/>
            <ac:grpSpMk id="14" creationId="{3A4AC0CC-D5D6-4673-B926-3E826AAA752B}"/>
          </ac:grpSpMkLst>
        </pc:grpChg>
        <pc:picChg chg="add del mod">
          <ac:chgData name="Jessie Usagi" userId="9cd9acdb6ac7286c" providerId="LiveId" clId="{0DCBA13B-C668-4593-908D-CD3B6C209519}" dt="2019-10-17T10:00:27.033" v="6222" actId="478"/>
          <ac:picMkLst>
            <pc:docMk/>
            <pc:sldMk cId="3181503797" sldId="262"/>
            <ac:picMk id="4" creationId="{9DC72D0D-4CDF-4C04-BAF8-3531AF2D36D2}"/>
          </ac:picMkLst>
        </pc:picChg>
        <pc:picChg chg="add mod">
          <ac:chgData name="Jessie Usagi" userId="9cd9acdb6ac7286c" providerId="LiveId" clId="{0DCBA13B-C668-4593-908D-CD3B6C209519}" dt="2019-10-17T10:01:37.856" v="6240" actId="1076"/>
          <ac:picMkLst>
            <pc:docMk/>
            <pc:sldMk cId="3181503797" sldId="262"/>
            <ac:picMk id="5" creationId="{889AD7B4-D8F0-4DB6-BF74-2DAFA17B8CB1}"/>
          </ac:picMkLst>
        </pc:picChg>
        <pc:picChg chg="add mod">
          <ac:chgData name="Jessie Usagi" userId="9cd9acdb6ac7286c" providerId="LiveId" clId="{0DCBA13B-C668-4593-908D-CD3B6C209519}" dt="2019-10-17T10:04:51.752" v="6349" actId="1076"/>
          <ac:picMkLst>
            <pc:docMk/>
            <pc:sldMk cId="3181503797" sldId="262"/>
            <ac:picMk id="6" creationId="{134E3085-EBAE-4E0B-A954-551E32014513}"/>
          </ac:picMkLst>
        </pc:picChg>
      </pc:sldChg>
      <pc:sldChg chg="modSp add del">
        <pc:chgData name="Jessie Usagi" userId="9cd9acdb6ac7286c" providerId="LiveId" clId="{0DCBA13B-C668-4593-908D-CD3B6C209519}" dt="2019-10-17T09:58:24.463" v="6195" actId="2696"/>
        <pc:sldMkLst>
          <pc:docMk/>
          <pc:sldMk cId="2809158575" sldId="263"/>
        </pc:sldMkLst>
        <pc:spChg chg="mod">
          <ac:chgData name="Jessie Usagi" userId="9cd9acdb6ac7286c" providerId="LiveId" clId="{0DCBA13B-C668-4593-908D-CD3B6C209519}" dt="2019-10-17T09:58:19.569" v="6194" actId="20577"/>
          <ac:spMkLst>
            <pc:docMk/>
            <pc:sldMk cId="2809158575" sldId="263"/>
            <ac:spMk id="2" creationId="{FC71DD23-E160-4C07-9874-E127213B2B84}"/>
          </ac:spMkLst>
        </pc:spChg>
      </pc:sldChg>
      <pc:sldChg chg="addSp delSp modSp add">
        <pc:chgData name="Jessie Usagi" userId="9cd9acdb6ac7286c" providerId="LiveId" clId="{0DCBA13B-C668-4593-908D-CD3B6C209519}" dt="2019-10-17T10:05:00.980" v="6352" actId="20577"/>
        <pc:sldMkLst>
          <pc:docMk/>
          <pc:sldMk cId="2839959053" sldId="263"/>
        </pc:sldMkLst>
        <pc:spChg chg="mod">
          <ac:chgData name="Jessie Usagi" userId="9cd9acdb6ac7286c" providerId="LiveId" clId="{0DCBA13B-C668-4593-908D-CD3B6C209519}" dt="2019-10-17T10:05:00.980" v="6352" actId="20577"/>
          <ac:spMkLst>
            <pc:docMk/>
            <pc:sldMk cId="2839959053" sldId="263"/>
            <ac:spMk id="2" creationId="{9ACA6BBB-67A4-4DE8-88AF-F02C5B3B4B07}"/>
          </ac:spMkLst>
        </pc:spChg>
        <pc:picChg chg="add del">
          <ac:chgData name="Jessie Usagi" userId="9cd9acdb6ac7286c" providerId="LiveId" clId="{0DCBA13B-C668-4593-908D-CD3B6C209519}" dt="2019-10-17T10:03:49.529" v="6338"/>
          <ac:picMkLst>
            <pc:docMk/>
            <pc:sldMk cId="2839959053" sldId="263"/>
            <ac:picMk id="4" creationId="{CFC0981B-97EB-4B15-9C1C-CEC501FC3BE3}"/>
          </ac:picMkLst>
        </pc:picChg>
        <pc:picChg chg="mod">
          <ac:chgData name="Jessie Usagi" userId="9cd9acdb6ac7286c" providerId="LiveId" clId="{0DCBA13B-C668-4593-908D-CD3B6C209519}" dt="2019-10-17T10:04:54.802" v="6350" actId="1076"/>
          <ac:picMkLst>
            <pc:docMk/>
            <pc:sldMk cId="2839959053" sldId="263"/>
            <ac:picMk id="5" creationId="{889AD7B4-D8F0-4DB6-BF74-2DAFA17B8CB1}"/>
          </ac:picMkLst>
        </pc:picChg>
      </pc:sldChg>
      <pc:sldChg chg="addSp delSp modSp add del modAnim">
        <pc:chgData name="Jessie Usagi" userId="9cd9acdb6ac7286c" providerId="LiveId" clId="{0DCBA13B-C668-4593-908D-CD3B6C209519}" dt="2019-10-17T10:03:10.105" v="6335" actId="2696"/>
        <pc:sldMkLst>
          <pc:docMk/>
          <pc:sldMk cId="4200324551" sldId="263"/>
        </pc:sldMkLst>
        <pc:spChg chg="mod">
          <ac:chgData name="Jessie Usagi" userId="9cd9acdb6ac7286c" providerId="LiveId" clId="{0DCBA13B-C668-4593-908D-CD3B6C209519}" dt="2019-10-17T09:58:29.573" v="6198" actId="20577"/>
          <ac:spMkLst>
            <pc:docMk/>
            <pc:sldMk cId="4200324551" sldId="263"/>
            <ac:spMk id="2" creationId="{9ACA6BBB-67A4-4DE8-88AF-F02C5B3B4B07}"/>
          </ac:spMkLst>
        </pc:spChg>
        <pc:spChg chg="mod">
          <ac:chgData name="Jessie Usagi" userId="9cd9acdb6ac7286c" providerId="LiveId" clId="{0DCBA13B-C668-4593-908D-CD3B6C209519}" dt="2019-10-17T10:00:00.624" v="6214" actId="20577"/>
          <ac:spMkLst>
            <pc:docMk/>
            <pc:sldMk cId="4200324551" sldId="263"/>
            <ac:spMk id="3" creationId="{B3A87845-9656-440A-9F2F-48C8BEAB9C30}"/>
          </ac:spMkLst>
        </pc:spChg>
        <pc:picChg chg="del">
          <ac:chgData name="Jessie Usagi" userId="9cd9acdb6ac7286c" providerId="LiveId" clId="{0DCBA13B-C668-4593-908D-CD3B6C209519}" dt="2019-10-17T09:59:46.008" v="6206" actId="478"/>
          <ac:picMkLst>
            <pc:docMk/>
            <pc:sldMk cId="4200324551" sldId="263"/>
            <ac:picMk id="4" creationId="{9DC72D0D-4CDF-4C04-BAF8-3531AF2D36D2}"/>
          </ac:picMkLst>
        </pc:picChg>
        <pc:picChg chg="add mod ord">
          <ac:chgData name="Jessie Usagi" userId="9cd9acdb6ac7286c" providerId="LiveId" clId="{0DCBA13B-C668-4593-908D-CD3B6C209519}" dt="2019-10-17T09:59:39.337" v="6205" actId="171"/>
          <ac:picMkLst>
            <pc:docMk/>
            <pc:sldMk cId="4200324551" sldId="263"/>
            <ac:picMk id="5" creationId="{B58A126A-E27F-43D6-9D58-5BA6BE88D4C6}"/>
          </ac:picMkLst>
        </pc:picChg>
      </pc:sldChg>
      <pc:sldChg chg="addSp delSp modSp add modAnim">
        <pc:chgData name="Jessie Usagi" userId="9cd9acdb6ac7286c" providerId="LiveId" clId="{0DCBA13B-C668-4593-908D-CD3B6C209519}" dt="2019-10-17T10:06:25.062" v="6392" actId="313"/>
        <pc:sldMkLst>
          <pc:docMk/>
          <pc:sldMk cId="1351548748" sldId="264"/>
        </pc:sldMkLst>
        <pc:spChg chg="mod">
          <ac:chgData name="Jessie Usagi" userId="9cd9acdb6ac7286c" providerId="LiveId" clId="{0DCBA13B-C668-4593-908D-CD3B6C209519}" dt="2019-10-17T10:06:13.989" v="6374" actId="20577"/>
          <ac:spMkLst>
            <pc:docMk/>
            <pc:sldMk cId="1351548748" sldId="264"/>
            <ac:spMk id="2" creationId="{9ACA6BBB-67A4-4DE8-88AF-F02C5B3B4B07}"/>
          </ac:spMkLst>
        </pc:spChg>
        <pc:spChg chg="mod">
          <ac:chgData name="Jessie Usagi" userId="9cd9acdb6ac7286c" providerId="LiveId" clId="{0DCBA13B-C668-4593-908D-CD3B6C209519}" dt="2019-10-17T10:06:25.062" v="6392" actId="313"/>
          <ac:spMkLst>
            <pc:docMk/>
            <pc:sldMk cId="1351548748" sldId="264"/>
            <ac:spMk id="3" creationId="{B3A87845-9656-440A-9F2F-48C8BEAB9C30}"/>
          </ac:spMkLst>
        </pc:spChg>
        <pc:picChg chg="add mod">
          <ac:chgData name="Jessie Usagi" userId="9cd9acdb6ac7286c" providerId="LiveId" clId="{0DCBA13B-C668-4593-908D-CD3B6C209519}" dt="2019-10-17T10:05:50.357" v="6359" actId="1076"/>
          <ac:picMkLst>
            <pc:docMk/>
            <pc:sldMk cId="1351548748" sldId="264"/>
            <ac:picMk id="4" creationId="{F4CCD1EF-066D-4B38-B5C6-51D44B08E297}"/>
          </ac:picMkLst>
        </pc:picChg>
        <pc:picChg chg="del">
          <ac:chgData name="Jessie Usagi" userId="9cd9acdb6ac7286c" providerId="LiveId" clId="{0DCBA13B-C668-4593-908D-CD3B6C209519}" dt="2019-10-17T10:05:48.136" v="6358" actId="478"/>
          <ac:picMkLst>
            <pc:docMk/>
            <pc:sldMk cId="1351548748" sldId="264"/>
            <ac:picMk id="5" creationId="{889AD7B4-D8F0-4DB6-BF74-2DAFA17B8CB1}"/>
          </ac:picMkLst>
        </pc:picChg>
      </pc:sldChg>
      <pc:sldChg chg="modSp add modAnim">
        <pc:chgData name="Jessie Usagi" userId="9cd9acdb6ac7286c" providerId="LiveId" clId="{0DCBA13B-C668-4593-908D-CD3B6C209519}" dt="2019-10-17T10:30:04.549" v="8140" actId="20577"/>
        <pc:sldMkLst>
          <pc:docMk/>
          <pc:sldMk cId="52742329" sldId="265"/>
        </pc:sldMkLst>
        <pc:spChg chg="mod">
          <ac:chgData name="Jessie Usagi" userId="9cd9acdb6ac7286c" providerId="LiveId" clId="{0DCBA13B-C668-4593-908D-CD3B6C209519}" dt="2019-10-17T10:21:41.318" v="7604" actId="20577"/>
          <ac:spMkLst>
            <pc:docMk/>
            <pc:sldMk cId="52742329" sldId="265"/>
            <ac:spMk id="2" creationId="{70BD5515-6C5D-43F1-9299-06A773134882}"/>
          </ac:spMkLst>
        </pc:spChg>
        <pc:spChg chg="mod">
          <ac:chgData name="Jessie Usagi" userId="9cd9acdb6ac7286c" providerId="LiveId" clId="{0DCBA13B-C668-4593-908D-CD3B6C209519}" dt="2019-10-17T10:30:04.549" v="8140" actId="20577"/>
          <ac:spMkLst>
            <pc:docMk/>
            <pc:sldMk cId="52742329" sldId="265"/>
            <ac:spMk id="3" creationId="{F4D28409-48BC-4348-B285-C5E1841F3B4D}"/>
          </ac:spMkLst>
        </pc:spChg>
      </pc:sldChg>
      <pc:sldChg chg="modSp add modAnim">
        <pc:chgData name="Jessie Usagi" userId="9cd9acdb6ac7286c" providerId="LiveId" clId="{0DCBA13B-C668-4593-908D-CD3B6C209519}" dt="2019-10-17T10:45:25.720" v="9828" actId="20577"/>
        <pc:sldMkLst>
          <pc:docMk/>
          <pc:sldMk cId="1188849750" sldId="266"/>
        </pc:sldMkLst>
        <pc:spChg chg="mod">
          <ac:chgData name="Jessie Usagi" userId="9cd9acdb6ac7286c" providerId="LiveId" clId="{0DCBA13B-C668-4593-908D-CD3B6C209519}" dt="2019-10-17T10:21:47.767" v="7628" actId="20577"/>
          <ac:spMkLst>
            <pc:docMk/>
            <pc:sldMk cId="1188849750" sldId="266"/>
            <ac:spMk id="2" creationId="{18155FB5-36BA-4540-A4B9-1194D34E4A47}"/>
          </ac:spMkLst>
        </pc:spChg>
        <pc:spChg chg="mod">
          <ac:chgData name="Jessie Usagi" userId="9cd9acdb6ac7286c" providerId="LiveId" clId="{0DCBA13B-C668-4593-908D-CD3B6C209519}" dt="2019-10-17T10:45:25.720" v="9828" actId="20577"/>
          <ac:spMkLst>
            <pc:docMk/>
            <pc:sldMk cId="1188849750" sldId="266"/>
            <ac:spMk id="3" creationId="{A43E7340-577E-42D9-B0AD-F1C038E855FB}"/>
          </ac:spMkLst>
        </pc:spChg>
      </pc:sldChg>
      <pc:sldChg chg="modSp add del">
        <pc:chgData name="Jessie Usagi" userId="9cd9acdb6ac7286c" providerId="LiveId" clId="{0DCBA13B-C668-4593-908D-CD3B6C209519}" dt="2019-10-17T10:48:44.896" v="10187" actId="2696"/>
        <pc:sldMkLst>
          <pc:docMk/>
          <pc:sldMk cId="4179089459" sldId="267"/>
        </pc:sldMkLst>
        <pc:spChg chg="mod">
          <ac:chgData name="Jessie Usagi" userId="9cd9acdb6ac7286c" providerId="LiveId" clId="{0DCBA13B-C668-4593-908D-CD3B6C209519}" dt="2019-10-17T10:46:36.713" v="9856" actId="20577"/>
          <ac:spMkLst>
            <pc:docMk/>
            <pc:sldMk cId="4179089459" sldId="267"/>
            <ac:spMk id="2" creationId="{4F4CCFD7-A490-4088-BA71-A62F8F29C974}"/>
          </ac:spMkLst>
        </pc:spChg>
        <pc:spChg chg="mod">
          <ac:chgData name="Jessie Usagi" userId="9cd9acdb6ac7286c" providerId="LiveId" clId="{0DCBA13B-C668-4593-908D-CD3B6C209519}" dt="2019-10-17T10:48:40.815" v="10186" actId="20577"/>
          <ac:spMkLst>
            <pc:docMk/>
            <pc:sldMk cId="4179089459" sldId="267"/>
            <ac:spMk id="3" creationId="{35D598D9-C737-406E-A118-FA613B567483}"/>
          </ac:spMkLst>
        </pc:spChg>
      </pc:sldChg>
      <pc:sldChg chg="modSp add modAnim">
        <pc:chgData name="Jessie Usagi" userId="9cd9acdb6ac7286c" providerId="LiveId" clId="{0DCBA13B-C668-4593-908D-CD3B6C209519}" dt="2019-10-17T10:53:29.106" v="10319" actId="20577"/>
        <pc:sldMkLst>
          <pc:docMk/>
          <pc:sldMk cId="3688140790" sldId="268"/>
        </pc:sldMkLst>
        <pc:spChg chg="mod">
          <ac:chgData name="Jessie Usagi" userId="9cd9acdb6ac7286c" providerId="LiveId" clId="{0DCBA13B-C668-4593-908D-CD3B6C209519}" dt="2019-10-17T10:53:29.106" v="10319" actId="20577"/>
          <ac:spMkLst>
            <pc:docMk/>
            <pc:sldMk cId="3688140790" sldId="268"/>
            <ac:spMk id="3" creationId="{A43E7340-577E-42D9-B0AD-F1C038E855FB}"/>
          </ac:spMkLst>
        </pc:spChg>
      </pc:sldChg>
      <pc:sldChg chg="add del">
        <pc:chgData name="Jessie Usagi" userId="9cd9acdb6ac7286c" providerId="LiveId" clId="{0DCBA13B-C668-4593-908D-CD3B6C209519}" dt="2019-10-17T10:57:15.677" v="10320" actId="2696"/>
        <pc:sldMkLst>
          <pc:docMk/>
          <pc:sldMk cId="2047889551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1E85-6D75-4597-AAA6-62AB53E72294}" type="datetimeFigureOut">
              <a:rPr lang="nb-NO" smtClean="0"/>
              <a:t>23.10.2020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98FB6-50F6-4DA0-AA02-F6B85209CD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0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492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20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46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6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4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2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1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8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BE451C3-0FF4-47C4-B829-773ADF60F88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912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2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497E3-222A-49A6-84C0-5391D581F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nb-NO" sz="6600" dirty="0">
                <a:solidFill>
                  <a:srgbClr val="FFFFFF"/>
                </a:solidFill>
              </a:rPr>
              <a:t>Velkommen til gruppetime i IN1000 </a:t>
            </a:r>
            <a:r>
              <a:rPr lang="nb-NO" sz="66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FF459-B25B-4C8D-BED4-90B9C358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nb-NO" sz="2400" dirty="0">
                <a:solidFill>
                  <a:schemeClr val="tx2"/>
                </a:solidFill>
              </a:rPr>
              <a:t>23. oktober 2020</a:t>
            </a:r>
          </a:p>
          <a:p>
            <a:pPr algn="ctr"/>
            <a:r>
              <a:rPr lang="nb-NO" sz="2400" dirty="0">
                <a:solidFill>
                  <a:schemeClr val="tx2"/>
                </a:solidFill>
              </a:rPr>
              <a:t>Jessie </a:t>
            </a:r>
            <a:r>
              <a:rPr lang="nb-NO" sz="2400" dirty="0" err="1">
                <a:solidFill>
                  <a:schemeClr val="tx2"/>
                </a:solidFill>
              </a:rPr>
              <a:t>Yue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err="1">
                <a:solidFill>
                  <a:schemeClr val="tx2"/>
                </a:solidFill>
              </a:rPr>
              <a:t>Guan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2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D4F3-8BDB-4AE3-908D-26CF8E12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Planen for i dag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EAB3B-4FB1-4905-AAA6-E905CFDD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61848"/>
          </a:xfrm>
        </p:spPr>
        <p:txBody>
          <a:bodyPr>
            <a:normAutofit/>
          </a:bodyPr>
          <a:lstStyle/>
          <a:p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komplekse</a:t>
            </a:r>
            <a:r>
              <a:rPr lang="en-US" dirty="0"/>
              <a:t> programmer</a:t>
            </a:r>
          </a:p>
          <a:p>
            <a:endParaRPr lang="en-US" dirty="0"/>
          </a:p>
          <a:p>
            <a:r>
              <a:rPr lang="en-US" dirty="0" err="1"/>
              <a:t>Objekter</a:t>
            </a:r>
            <a:r>
              <a:rPr lang="en-US" dirty="0"/>
              <a:t> </a:t>
            </a:r>
            <a:r>
              <a:rPr lang="en-US" dirty="0" err="1"/>
              <a:t>inni</a:t>
            </a:r>
            <a:r>
              <a:rPr lang="en-US" dirty="0"/>
              <a:t> </a:t>
            </a:r>
            <a:r>
              <a:rPr lang="en-US" dirty="0" err="1"/>
              <a:t>objekter</a:t>
            </a:r>
            <a:endParaRPr lang="en-US" dirty="0"/>
          </a:p>
          <a:p>
            <a:endParaRPr lang="en-US" dirty="0"/>
          </a:p>
          <a:p>
            <a:r>
              <a:rPr lang="en-US" dirty="0"/>
              <a:t>__str__ </a:t>
            </a:r>
            <a:r>
              <a:rPr lang="en-US" dirty="0" err="1"/>
              <a:t>og</a:t>
            </a:r>
            <a:r>
              <a:rPr lang="en-US" dirty="0"/>
              <a:t> __eq__</a:t>
            </a:r>
          </a:p>
        </p:txBody>
      </p:sp>
    </p:spTree>
    <p:extLst>
      <p:ext uri="{BB962C8B-B14F-4D97-AF65-F5344CB8AC3E}">
        <p14:creationId xmlns:p14="http://schemas.microsoft.com/office/powerpoint/2010/main" val="10424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5515-6C5D-43F1-9299-06A77313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Objekter inni objekter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8409-48BC-4348-B285-C5E1841F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nb-NO" dirty="0"/>
              <a:t>La oss si at vi har fått et oppdrag i å lage et program for hamsterseksjonen i en dyrebutikk</a:t>
            </a:r>
          </a:p>
          <a:p>
            <a:endParaRPr lang="nb-NO" dirty="0"/>
          </a:p>
          <a:p>
            <a:r>
              <a:rPr lang="nb-NO" dirty="0"/>
              <a:t>Hamsterseksjonen består av hyller med hamsterbur som inneholder hamstre</a:t>
            </a:r>
          </a:p>
          <a:p>
            <a:endParaRPr lang="nb-NO" dirty="0"/>
          </a:p>
          <a:p>
            <a:r>
              <a:rPr lang="nb-NO" dirty="0"/>
              <a:t>Programmet skal holde styr på hvilke hamstre som er naboer med hverandre</a:t>
            </a:r>
          </a:p>
          <a:p>
            <a:endParaRPr lang="nb-NO" dirty="0"/>
          </a:p>
          <a:p>
            <a:r>
              <a:rPr lang="nb-NO" dirty="0"/>
              <a:t>Du har fått informasjon om navn, vekt, og kjønn til alle hamsterne i en tekstfil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Hvilken datastruktur passer best til dette problemet? Hvilke klasser burde vi ha?</a:t>
            </a:r>
          </a:p>
        </p:txBody>
      </p:sp>
    </p:spTree>
    <p:extLst>
      <p:ext uri="{BB962C8B-B14F-4D97-AF65-F5344CB8AC3E}">
        <p14:creationId xmlns:p14="http://schemas.microsoft.com/office/powerpoint/2010/main" val="527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5515-6C5D-43F1-9299-06A77313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Objekter inni objekter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8409-48BC-4348-B285-C5E1841F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983647" cy="4188525"/>
          </a:xfrm>
        </p:spPr>
        <p:txBody>
          <a:bodyPr>
            <a:normAutofit/>
          </a:bodyPr>
          <a:lstStyle/>
          <a:p>
            <a:r>
              <a:rPr lang="nb-NO" dirty="0"/>
              <a:t>Vi starter med et minimalt program som bare inneholder det som er aller mest nødvendig</a:t>
            </a:r>
          </a:p>
          <a:p>
            <a:endParaRPr lang="nb-NO" dirty="0"/>
          </a:p>
          <a:p>
            <a:r>
              <a:rPr lang="nb-NO" dirty="0"/>
              <a:t>For å forenkle problemet antar vi at det alltid er nøyaktig én hamster per bur</a:t>
            </a:r>
          </a:p>
          <a:p>
            <a:endParaRPr lang="nb-NO" dirty="0"/>
          </a:p>
          <a:p>
            <a:r>
              <a:rPr lang="nb-NO" dirty="0"/>
              <a:t>Da kan vi si at et hamsterbur representerer en hamster og slå sammen disse klassene</a:t>
            </a:r>
          </a:p>
          <a:p>
            <a:endParaRPr lang="nb-NO" dirty="0"/>
          </a:p>
          <a:p>
            <a:r>
              <a:rPr lang="nb-NO" dirty="0"/>
              <a:t>I tillegg antar vi at dyrebutikken bare har én hamsterseksjon så vi trenger ingen klasser for det</a:t>
            </a:r>
          </a:p>
          <a:p>
            <a:endParaRPr lang="nb-NO" dirty="0"/>
          </a:p>
          <a:p>
            <a:r>
              <a:rPr lang="nb-NO" dirty="0"/>
              <a:t>Vi skal lage flere versjoner av dette programmet, så vi kan alltids komme tilbake senere og gjøre programmet mer kompleks og virkelighetsnært</a:t>
            </a:r>
          </a:p>
        </p:txBody>
      </p:sp>
    </p:spTree>
    <p:extLst>
      <p:ext uri="{BB962C8B-B14F-4D97-AF65-F5344CB8AC3E}">
        <p14:creationId xmlns:p14="http://schemas.microsoft.com/office/powerpoint/2010/main" val="1220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E042-25E0-4261-98FA-88ECCBB0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Hamster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1A90-C754-42E3-9E2C-18EBB189F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9342"/>
          </a:xfrm>
        </p:spPr>
        <p:txBody>
          <a:bodyPr>
            <a:normAutofit lnSpcReduction="10000"/>
          </a:bodyPr>
          <a:lstStyle/>
          <a:p>
            <a:r>
              <a:rPr lang="nb-NO" dirty="0"/>
              <a:t>Hamster skal ha navn, vekt, og kjønn til hamsteren som instansvariabler til å starte med</a:t>
            </a:r>
          </a:p>
          <a:p>
            <a:endParaRPr lang="nb-NO" dirty="0"/>
          </a:p>
          <a:p>
            <a:r>
              <a:rPr lang="nb-NO" dirty="0"/>
              <a:t>Den må også vite hvilke bur som ligger over, under, til venstre, og til høyre for den</a:t>
            </a:r>
          </a:p>
          <a:p>
            <a:endParaRPr lang="nb-NO" dirty="0"/>
          </a:p>
          <a:p>
            <a:r>
              <a:rPr lang="nb-NO" dirty="0"/>
              <a:t>Først skal vi bare sjekke at en hamster ikke har blitt registrert flere ganger</a:t>
            </a:r>
          </a:p>
          <a:p>
            <a:endParaRPr lang="nb-NO" dirty="0"/>
          </a:p>
          <a:p>
            <a:r>
              <a:rPr lang="nb-NO" dirty="0"/>
              <a:t>I tillegg skal vi også kunne få informasjon om hver hamster på en enkel måte</a:t>
            </a:r>
          </a:p>
          <a:p>
            <a:endParaRPr lang="nb-NO" dirty="0"/>
          </a:p>
          <a:p>
            <a:r>
              <a:rPr lang="nb-NO" dirty="0"/>
              <a:t>Hamsterbur skal ha en metode som sjekker om to hamstere er like</a:t>
            </a:r>
          </a:p>
          <a:p>
            <a:endParaRPr lang="nb-NO" dirty="0"/>
          </a:p>
          <a:p>
            <a:r>
              <a:rPr lang="nb-NO" dirty="0"/>
              <a:t>Den skal også ha en metode som printer ut informasjon om hamsteren som bor der</a:t>
            </a:r>
          </a:p>
        </p:txBody>
      </p:sp>
    </p:spTree>
    <p:extLst>
      <p:ext uri="{BB962C8B-B14F-4D97-AF65-F5344CB8AC3E}">
        <p14:creationId xmlns:p14="http://schemas.microsoft.com/office/powerpoint/2010/main" val="1341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4987-9E84-454C-B06D-1F3CCD4A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Hylle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EF2B-9467-4BC8-8065-3F95B7F7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Hylle-klassen skal ha en todimensjonal liste som </a:t>
            </a:r>
            <a:r>
              <a:rPr lang="nb-NO"/>
              <a:t>inneholder Hamster-objekter</a:t>
            </a:r>
            <a:endParaRPr lang="nb-NO" dirty="0"/>
          </a:p>
          <a:p>
            <a:endParaRPr lang="nb-NO" dirty="0"/>
          </a:p>
          <a:p>
            <a:r>
              <a:rPr lang="nb-NO" dirty="0"/>
              <a:t>Hylle skal med andre ord ha hamsterbur som instansvariabel, i tillegg skal den ha </a:t>
            </a:r>
            <a:r>
              <a:rPr lang="nb-NO" dirty="0" err="1"/>
              <a:t>hyllenr</a:t>
            </a:r>
            <a:endParaRPr lang="nb-NO" dirty="0"/>
          </a:p>
          <a:p>
            <a:endParaRPr lang="nb-NO" dirty="0"/>
          </a:p>
          <a:p>
            <a:r>
              <a:rPr lang="nb-NO" dirty="0"/>
              <a:t>Hylle skal lese inn en fil med informasjon om hamstere og opprette Hamsterbur-objekter</a:t>
            </a:r>
          </a:p>
          <a:p>
            <a:endParaRPr lang="en-US" dirty="0"/>
          </a:p>
          <a:p>
            <a:r>
              <a:rPr lang="nb-NO" dirty="0"/>
              <a:t>Hylle skal ha en metode som skal sjekke at den samme hamsteren ikke har blitt registrert som bebor av mer enn et bur</a:t>
            </a:r>
          </a:p>
          <a:p>
            <a:endParaRPr lang="nb-NO" dirty="0"/>
          </a:p>
          <a:p>
            <a:r>
              <a:rPr lang="nb-NO" dirty="0"/>
              <a:t>Hylle skal ha en metode som printer ut informasjon om alle hamsterne i den hylla</a:t>
            </a:r>
          </a:p>
        </p:txBody>
      </p:sp>
    </p:spTree>
    <p:extLst>
      <p:ext uri="{BB962C8B-B14F-4D97-AF65-F5344CB8AC3E}">
        <p14:creationId xmlns:p14="http://schemas.microsoft.com/office/powerpoint/2010/main" val="361696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91A5B-B1EB-4555-8103-EEDBB877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Todimensjonale lister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5486B-48BF-49E5-8DCF-7C76EF81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3354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En todimensjonal </a:t>
            </a:r>
            <a:r>
              <a:rPr lang="nb-NO" dirty="0" err="1"/>
              <a:t>aka</a:t>
            </a:r>
            <a:r>
              <a:rPr lang="nb-NO" dirty="0"/>
              <a:t>. nøstet liste </a:t>
            </a:r>
            <a:r>
              <a:rPr lang="nb-NO" dirty="0" err="1"/>
              <a:t>aka</a:t>
            </a:r>
            <a:r>
              <a:rPr lang="nb-NO" dirty="0"/>
              <a:t>. lister inni en liste er perfekt for å lagre rutenett, koordinatsystem, hylle med hamsterbur, osv.</a:t>
            </a:r>
          </a:p>
          <a:p>
            <a:endParaRPr lang="nb-NO" dirty="0"/>
          </a:p>
          <a:p>
            <a:r>
              <a:rPr lang="nb-NO" dirty="0"/>
              <a:t>I hylle.py lagrer vi hamsterne i en todimensjonal liste med rad og kolonne som indekser</a:t>
            </a:r>
          </a:p>
          <a:p>
            <a:endParaRPr lang="nb-NO" dirty="0"/>
          </a:p>
          <a:p>
            <a:r>
              <a:rPr lang="nb-NO" dirty="0"/>
              <a:t>I info.txt har vi ni hamstere, så vi sier at vi har tre rader og tre kolonner</a:t>
            </a:r>
          </a:p>
          <a:p>
            <a:endParaRPr lang="nb-NO" dirty="0"/>
          </a:p>
          <a:p>
            <a:r>
              <a:rPr lang="nb-NO" dirty="0"/>
              <a:t>Dette er det minste rutenettet vi kan lage hvor vi kan teste registrering av naboruter</a:t>
            </a:r>
          </a:p>
          <a:p>
            <a:endParaRPr lang="nb-NO" dirty="0"/>
          </a:p>
          <a:p>
            <a:r>
              <a:rPr lang="nb-NO" dirty="0"/>
              <a:t>La oss si at den første indeksen representerer rad og den andre indekse kolonne</a:t>
            </a:r>
          </a:p>
          <a:p>
            <a:endParaRPr lang="nb-NO" dirty="0"/>
          </a:p>
          <a:p>
            <a:r>
              <a:rPr lang="nb-NO" dirty="0"/>
              <a:t>Her er en tegning av den nøstede lista som et rutenett med indekser for rad og kolonne</a:t>
            </a:r>
          </a:p>
        </p:txBody>
      </p:sp>
    </p:spTree>
    <p:extLst>
      <p:ext uri="{BB962C8B-B14F-4D97-AF65-F5344CB8AC3E}">
        <p14:creationId xmlns:p14="http://schemas.microsoft.com/office/powerpoint/2010/main" val="104799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C1D779-808A-4783-8980-2AF61DFA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200" dirty="0"/>
              <a:t>Todimensjonal liste</a:t>
            </a:r>
            <a:endParaRPr lang="en-US" sz="3200" dirty="0"/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16106702-834D-4E67-8087-6B4610DDA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961" y="643465"/>
            <a:ext cx="5667083" cy="5397897"/>
          </a:xfrm>
          <a:prstGeom prst="roundRect">
            <a:avLst>
              <a:gd name="adj" fmla="val 3876"/>
            </a:avLst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17445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10F42-1983-418B-9B25-578B67E1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/>
              <a:t>Klassediagram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F9B117-1081-4142-9968-55EAE82A1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7396" y="17528"/>
            <a:ext cx="5714212" cy="6822943"/>
          </a:xfrm>
          <a:prstGeom prst="roundRect">
            <a:avLst>
              <a:gd name="adj" fmla="val 3876"/>
            </a:avLst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3825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478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Quotable</vt:lpstr>
      <vt:lpstr>Velkommen til gruppetime i IN1000 </vt:lpstr>
      <vt:lpstr>Planen for i dag</vt:lpstr>
      <vt:lpstr>Objekter inni objekter</vt:lpstr>
      <vt:lpstr>Objekter inni objekter</vt:lpstr>
      <vt:lpstr>Hamster</vt:lpstr>
      <vt:lpstr>Hylle</vt:lpstr>
      <vt:lpstr>Todimensjonale lister</vt:lpstr>
      <vt:lpstr>Todimensjonal liste</vt:lpstr>
      <vt:lpstr>Klassediagram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IN1000 </dc:title>
  <dc:creator>Jessie Usagi</dc:creator>
  <cp:lastModifiedBy>Jessie Usagi</cp:lastModifiedBy>
  <cp:revision>3</cp:revision>
  <dcterms:created xsi:type="dcterms:W3CDTF">2020-10-16T16:09:55Z</dcterms:created>
  <dcterms:modified xsi:type="dcterms:W3CDTF">2020-10-23T10:17:52Z</dcterms:modified>
</cp:coreProperties>
</file>