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notesMasterIdLst>
    <p:notesMasterId r:id="rId30"/>
  </p:notesMasterIdLst>
  <p:sldIdLst>
    <p:sldId id="256" r:id="rId2"/>
    <p:sldId id="257" r:id="rId3"/>
    <p:sldId id="277" r:id="rId4"/>
    <p:sldId id="278" r:id="rId5"/>
    <p:sldId id="317" r:id="rId6"/>
    <p:sldId id="318" r:id="rId7"/>
    <p:sldId id="319" r:id="rId8"/>
    <p:sldId id="315" r:id="rId9"/>
    <p:sldId id="299" r:id="rId10"/>
    <p:sldId id="259" r:id="rId11"/>
    <p:sldId id="333" r:id="rId12"/>
    <p:sldId id="287" r:id="rId13"/>
    <p:sldId id="293" r:id="rId14"/>
    <p:sldId id="294" r:id="rId15"/>
    <p:sldId id="295" r:id="rId16"/>
    <p:sldId id="296" r:id="rId17"/>
    <p:sldId id="316" r:id="rId18"/>
    <p:sldId id="341" r:id="rId19"/>
    <p:sldId id="298" r:id="rId20"/>
    <p:sldId id="304" r:id="rId21"/>
    <p:sldId id="260" r:id="rId22"/>
    <p:sldId id="301" r:id="rId23"/>
    <p:sldId id="302" r:id="rId24"/>
    <p:sldId id="320" r:id="rId25"/>
    <p:sldId id="343" r:id="rId26"/>
    <p:sldId id="344" r:id="rId27"/>
    <p:sldId id="303" r:id="rId28"/>
    <p:sldId id="34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664" autoAdjust="0"/>
  </p:normalViewPr>
  <p:slideViewPr>
    <p:cSldViewPr snapToGrid="0">
      <p:cViewPr varScale="1">
        <p:scale>
          <a:sx n="73" d="100"/>
          <a:sy n="73" d="100"/>
        </p:scale>
        <p:origin x="10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Usagi" userId="9cd9acdb6ac7286c" providerId="LiveId" clId="{F5DEC654-8E9F-44F5-8520-460EEC429693}"/>
    <pc:docChg chg="undo redo custSel addSld delSld modSld sldOrd">
      <pc:chgData name="Jessie Usagi" userId="9cd9acdb6ac7286c" providerId="LiveId" clId="{F5DEC654-8E9F-44F5-8520-460EEC429693}" dt="2019-08-29T08:54:34.260" v="12025" actId="20577"/>
      <pc:docMkLst>
        <pc:docMk/>
      </pc:docMkLst>
      <pc:sldChg chg="modSp">
        <pc:chgData name="Jessie Usagi" userId="9cd9acdb6ac7286c" providerId="LiveId" clId="{F5DEC654-8E9F-44F5-8520-460EEC429693}" dt="2019-08-29T08:54:34.260" v="12025" actId="20577"/>
        <pc:sldMkLst>
          <pc:docMk/>
          <pc:sldMk cId="3328120091" sldId="256"/>
        </pc:sldMkLst>
        <pc:spChg chg="mod">
          <ac:chgData name="Jessie Usagi" userId="9cd9acdb6ac7286c" providerId="LiveId" clId="{F5DEC654-8E9F-44F5-8520-460EEC429693}" dt="2019-08-29T08:54:34.260" v="12025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">
        <pc:chgData name="Jessie Usagi" userId="9cd9acdb6ac7286c" providerId="LiveId" clId="{F5DEC654-8E9F-44F5-8520-460EEC429693}" dt="2019-08-22T05:17:11.603" v="11123" actId="20577"/>
        <pc:sldMkLst>
          <pc:docMk/>
          <pc:sldMk cId="1042409334" sldId="257"/>
        </pc:sldMkLst>
        <pc:spChg chg="mod">
          <ac:chgData name="Jessie Usagi" userId="9cd9acdb6ac7286c" providerId="LiveId" clId="{F5DEC654-8E9F-44F5-8520-460EEC429693}" dt="2019-08-22T05:17:11.603" v="11123" actId="20577"/>
          <ac:spMkLst>
            <pc:docMk/>
            <pc:sldMk cId="1042409334" sldId="257"/>
            <ac:spMk id="3" creationId="{A00EAB3B-4FB1-4905-AAA6-E905CFDDCE44}"/>
          </ac:spMkLst>
        </pc:spChg>
      </pc:sldChg>
      <pc:sldChg chg="modSp">
        <pc:chgData name="Jessie Usagi" userId="9cd9acdb6ac7286c" providerId="LiveId" clId="{F5DEC654-8E9F-44F5-8520-460EEC429693}" dt="2019-08-22T09:52:58.430" v="11998" actId="20577"/>
        <pc:sldMkLst>
          <pc:docMk/>
          <pc:sldMk cId="622752836" sldId="259"/>
        </pc:sldMkLst>
        <pc:spChg chg="mod">
          <ac:chgData name="Jessie Usagi" userId="9cd9acdb6ac7286c" providerId="LiveId" clId="{F5DEC654-8E9F-44F5-8520-460EEC429693}" dt="2019-08-22T09:52:58.430" v="11998" actId="20577"/>
          <ac:spMkLst>
            <pc:docMk/>
            <pc:sldMk cId="622752836" sldId="259"/>
            <ac:spMk id="3" creationId="{810E60FA-D0FD-4D97-81DC-7F63264B9D2A}"/>
          </ac:spMkLst>
        </pc:spChg>
      </pc:sldChg>
      <pc:sldChg chg="modSp">
        <pc:chgData name="Jessie Usagi" userId="9cd9acdb6ac7286c" providerId="LiveId" clId="{F5DEC654-8E9F-44F5-8520-460EEC429693}" dt="2019-08-22T05:12:49.464" v="11099" actId="790"/>
        <pc:sldMkLst>
          <pc:docMk/>
          <pc:sldMk cId="27402119" sldId="260"/>
        </pc:sldMkLst>
        <pc:spChg chg="mod">
          <ac:chgData name="Jessie Usagi" userId="9cd9acdb6ac7286c" providerId="LiveId" clId="{F5DEC654-8E9F-44F5-8520-460EEC429693}" dt="2019-08-22T05:12:49.464" v="11099" actId="790"/>
          <ac:spMkLst>
            <pc:docMk/>
            <pc:sldMk cId="27402119" sldId="260"/>
            <ac:spMk id="3" creationId="{13411E7B-FFEB-4649-BF70-5362368861EA}"/>
          </ac:spMkLst>
        </pc:spChg>
      </pc:sldChg>
      <pc:sldChg chg="modSp add">
        <pc:chgData name="Jessie Usagi" userId="9cd9acdb6ac7286c" providerId="LiveId" clId="{F5DEC654-8E9F-44F5-8520-460EEC429693}" dt="2019-08-22T09:52:48.464" v="11997" actId="20577"/>
        <pc:sldMkLst>
          <pc:docMk/>
          <pc:sldMk cId="681581178" sldId="298"/>
        </pc:sldMkLst>
        <pc:spChg chg="mod">
          <ac:chgData name="Jessie Usagi" userId="9cd9acdb6ac7286c" providerId="LiveId" clId="{F5DEC654-8E9F-44F5-8520-460EEC429693}" dt="2019-08-22T09:52:00.382" v="11781" actId="5793"/>
          <ac:spMkLst>
            <pc:docMk/>
            <pc:sldMk cId="681581178" sldId="298"/>
            <ac:spMk id="2" creationId="{8ECF085B-4F8C-41F8-BDBB-8DF4CADC69F6}"/>
          </ac:spMkLst>
        </pc:spChg>
        <pc:spChg chg="mod">
          <ac:chgData name="Jessie Usagi" userId="9cd9acdb6ac7286c" providerId="LiveId" clId="{F5DEC654-8E9F-44F5-8520-460EEC429693}" dt="2019-08-22T09:52:48.464" v="11997" actId="20577"/>
          <ac:spMkLst>
            <pc:docMk/>
            <pc:sldMk cId="681581178" sldId="298"/>
            <ac:spMk id="3" creationId="{EBD79C05-F804-4D04-AD53-A20489DBF796}"/>
          </ac:spMkLst>
        </pc:spChg>
      </pc:sldChg>
    </pc:docChg>
  </pc:docChgLst>
  <pc:docChgLst>
    <pc:chgData name="Jessie Usagi" userId="9cd9acdb6ac7286c" providerId="LiveId" clId="{10B312F2-3CA8-4838-AAB5-06F2DAD69EF8}"/>
    <pc:docChg chg="delSld">
      <pc:chgData name="Jessie Usagi" userId="9cd9acdb6ac7286c" providerId="LiveId" clId="{10B312F2-3CA8-4838-AAB5-06F2DAD69EF8}" dt="2020-09-23T19:59:56.119" v="0" actId="47"/>
      <pc:docMkLst>
        <pc:docMk/>
      </pc:docMkLst>
      <pc:sldChg chg="del">
        <pc:chgData name="Jessie Usagi" userId="9cd9acdb6ac7286c" providerId="LiveId" clId="{10B312F2-3CA8-4838-AAB5-06F2DAD69EF8}" dt="2020-09-23T19:59:56.119" v="0" actId="47"/>
        <pc:sldMkLst>
          <pc:docMk/>
          <pc:sldMk cId="2097141330" sldId="281"/>
        </pc:sldMkLst>
      </pc:sldChg>
    </pc:docChg>
  </pc:docChgLst>
  <pc:docChgLst>
    <pc:chgData name="Jessie Usagi" userId="9cd9acdb6ac7286c" providerId="LiveId" clId="{D1B3CDB9-AE6F-4861-BA3C-6F14D44236DD}"/>
    <pc:docChg chg="undo custSel mod addSld delSld modSld sldOrd">
      <pc:chgData name="Jessie Usagi" userId="9cd9acdb6ac7286c" providerId="LiveId" clId="{D1B3CDB9-AE6F-4861-BA3C-6F14D44236DD}" dt="2020-01-29T01:28:55.433" v="8638" actId="20577"/>
      <pc:docMkLst>
        <pc:docMk/>
      </pc:docMkLst>
      <pc:sldChg chg="modSp">
        <pc:chgData name="Jessie Usagi" userId="9cd9acdb6ac7286c" providerId="LiveId" clId="{D1B3CDB9-AE6F-4861-BA3C-6F14D44236DD}" dt="2020-01-28T14:25:54.268" v="13" actId="5793"/>
        <pc:sldMkLst>
          <pc:docMk/>
          <pc:sldMk cId="3328120091" sldId="256"/>
        </pc:sldMkLst>
        <pc:spChg chg="mod">
          <ac:chgData name="Jessie Usagi" userId="9cd9acdb6ac7286c" providerId="LiveId" clId="{D1B3CDB9-AE6F-4861-BA3C-6F14D44236DD}" dt="2020-01-28T14:25:54.268" v="13" actId="5793"/>
          <ac:spMkLst>
            <pc:docMk/>
            <pc:sldMk cId="3328120091" sldId="256"/>
            <ac:spMk id="3" creationId="{63CFF459-B25B-4C8D-BED4-90B9C358ADAF}"/>
          </ac:spMkLst>
        </pc:spChg>
      </pc:sldChg>
      <pc:sldChg chg="modSp modAnim">
        <pc:chgData name="Jessie Usagi" userId="9cd9acdb6ac7286c" providerId="LiveId" clId="{D1B3CDB9-AE6F-4861-BA3C-6F14D44236DD}" dt="2020-01-29T00:35:15.500" v="6173" actId="20577"/>
        <pc:sldMkLst>
          <pc:docMk/>
          <pc:sldMk cId="1042409334" sldId="257"/>
        </pc:sldMkLst>
        <pc:spChg chg="mod">
          <ac:chgData name="Jessie Usagi" userId="9cd9acdb6ac7286c" providerId="LiveId" clId="{D1B3CDB9-AE6F-4861-BA3C-6F14D44236DD}" dt="2020-01-29T00:34:21.838" v="6136" actId="20577"/>
          <ac:spMkLst>
            <pc:docMk/>
            <pc:sldMk cId="1042409334" sldId="257"/>
            <ac:spMk id="3" creationId="{A00EAB3B-4FB1-4905-AAA6-E905CFDDCE44}"/>
          </ac:spMkLst>
        </pc:spChg>
        <pc:spChg chg="mod">
          <ac:chgData name="Jessie Usagi" userId="9cd9acdb6ac7286c" providerId="LiveId" clId="{D1B3CDB9-AE6F-4861-BA3C-6F14D44236DD}" dt="2020-01-29T00:35:15.500" v="6173" actId="20577"/>
          <ac:spMkLst>
            <pc:docMk/>
            <pc:sldMk cId="1042409334" sldId="257"/>
            <ac:spMk id="4" creationId="{8522D594-B173-47B5-B37E-348F2D4885EE}"/>
          </ac:spMkLst>
        </pc:spChg>
      </pc:sldChg>
      <pc:sldChg chg="addSp delSp modSp modAnim modNotesTx">
        <pc:chgData name="Jessie Usagi" userId="9cd9acdb6ac7286c" providerId="LiveId" clId="{D1B3CDB9-AE6F-4861-BA3C-6F14D44236DD}" dt="2020-01-29T01:20:40.442" v="8512" actId="20577"/>
        <pc:sldMkLst>
          <pc:docMk/>
          <pc:sldMk cId="622752836" sldId="259"/>
        </pc:sldMkLst>
        <pc:spChg chg="mod">
          <ac:chgData name="Jessie Usagi" userId="9cd9acdb6ac7286c" providerId="LiveId" clId="{D1B3CDB9-AE6F-4861-BA3C-6F14D44236DD}" dt="2020-01-29T00:22:15.481" v="5847" actId="20577"/>
          <ac:spMkLst>
            <pc:docMk/>
            <pc:sldMk cId="622752836" sldId="259"/>
            <ac:spMk id="2" creationId="{BE4A9BFE-5B52-46B7-81E6-BDDA6EEB594A}"/>
          </ac:spMkLst>
        </pc:spChg>
        <pc:spChg chg="add del mod">
          <ac:chgData name="Jessie Usagi" userId="9cd9acdb6ac7286c" providerId="LiveId" clId="{D1B3CDB9-AE6F-4861-BA3C-6F14D44236DD}" dt="2020-01-29T00:21:07.735" v="5815" actId="478"/>
          <ac:spMkLst>
            <pc:docMk/>
            <pc:sldMk cId="622752836" sldId="259"/>
            <ac:spMk id="3" creationId="{3C22ADBF-B1FE-4035-974D-8E70C8476141}"/>
          </ac:spMkLst>
        </pc:spChg>
        <pc:spChg chg="mod">
          <ac:chgData name="Jessie Usagi" userId="9cd9acdb6ac7286c" providerId="LiveId" clId="{D1B3CDB9-AE6F-4861-BA3C-6F14D44236DD}" dt="2020-01-29T00:20:25.336" v="5810"/>
          <ac:spMkLst>
            <pc:docMk/>
            <pc:sldMk cId="622752836" sldId="259"/>
            <ac:spMk id="4" creationId="{09BEC4CC-EECF-42B8-865E-33A89C649064}"/>
          </ac:spMkLst>
        </pc:spChg>
        <pc:spChg chg="add del">
          <ac:chgData name="Jessie Usagi" userId="9cd9acdb6ac7286c" providerId="LiveId" clId="{D1B3CDB9-AE6F-4861-BA3C-6F14D44236DD}" dt="2020-01-29T00:21:15.833" v="5817"/>
          <ac:spMkLst>
            <pc:docMk/>
            <pc:sldMk cId="622752836" sldId="259"/>
            <ac:spMk id="5" creationId="{8C423804-5F59-4A84-B829-17DD9D476F82}"/>
          </ac:spMkLst>
        </pc:spChg>
        <pc:spChg chg="add del">
          <ac:chgData name="Jessie Usagi" userId="9cd9acdb6ac7286c" providerId="LiveId" clId="{D1B3CDB9-AE6F-4861-BA3C-6F14D44236DD}" dt="2020-01-29T00:21:27.096" v="5823"/>
          <ac:spMkLst>
            <pc:docMk/>
            <pc:sldMk cId="622752836" sldId="259"/>
            <ac:spMk id="6" creationId="{BE5EC8BF-9A2A-4692-A9A1-59018E54C428}"/>
          </ac:spMkLst>
        </pc:spChg>
        <pc:spChg chg="add mod">
          <ac:chgData name="Jessie Usagi" userId="9cd9acdb6ac7286c" providerId="LiveId" clId="{D1B3CDB9-AE6F-4861-BA3C-6F14D44236DD}" dt="2020-01-29T00:22:01.703" v="5835" actId="1076"/>
          <ac:spMkLst>
            <pc:docMk/>
            <pc:sldMk cId="622752836" sldId="259"/>
            <ac:spMk id="7" creationId="{490E36F9-67FB-4B58-9558-13A15C3A6AB4}"/>
          </ac:spMkLst>
        </pc:spChg>
        <pc:spChg chg="mod">
          <ac:chgData name="Jessie Usagi" userId="9cd9acdb6ac7286c" providerId="LiveId" clId="{D1B3CDB9-AE6F-4861-BA3C-6F14D44236DD}" dt="2020-01-29T00:21:44.722" v="5831" actId="20577"/>
          <ac:spMkLst>
            <pc:docMk/>
            <pc:sldMk cId="622752836" sldId="259"/>
            <ac:spMk id="8" creationId="{B9D02483-54CA-4708-8027-14E82697791E}"/>
          </ac:spMkLst>
        </pc:spChg>
      </pc:sldChg>
      <pc:sldChg chg="modAnim modNotesTx">
        <pc:chgData name="Jessie Usagi" userId="9cd9acdb6ac7286c" providerId="LiveId" clId="{D1B3CDB9-AE6F-4861-BA3C-6F14D44236DD}" dt="2020-01-29T01:23:43.009" v="8518" actId="20577"/>
        <pc:sldMkLst>
          <pc:docMk/>
          <pc:sldMk cId="27402119" sldId="260"/>
        </pc:sldMkLst>
      </pc:sldChg>
      <pc:sldChg chg="modSp modAnim modNotesTx">
        <pc:chgData name="Jessie Usagi" userId="9cd9acdb6ac7286c" providerId="LiveId" clId="{D1B3CDB9-AE6F-4861-BA3C-6F14D44236DD}" dt="2020-01-29T01:20:43.077" v="8514" actId="20577"/>
        <pc:sldMkLst>
          <pc:docMk/>
          <pc:sldMk cId="681581178" sldId="298"/>
        </pc:sldMkLst>
        <pc:spChg chg="mod">
          <ac:chgData name="Jessie Usagi" userId="9cd9acdb6ac7286c" providerId="LiveId" clId="{D1B3CDB9-AE6F-4861-BA3C-6F14D44236DD}" dt="2020-01-29T01:18:43.927" v="8453" actId="20577"/>
          <ac:spMkLst>
            <pc:docMk/>
            <pc:sldMk cId="681581178" sldId="298"/>
            <ac:spMk id="2" creationId="{8ECF085B-4F8C-41F8-BDBB-8DF4CADC69F6}"/>
          </ac:spMkLst>
        </pc:spChg>
      </pc:sldChg>
      <pc:sldChg chg="modAnim modNotesTx">
        <pc:chgData name="Jessie Usagi" userId="9cd9acdb6ac7286c" providerId="LiveId" clId="{D1B3CDB9-AE6F-4861-BA3C-6F14D44236DD}" dt="2020-01-29T01:20:36.187" v="8510" actId="20577"/>
        <pc:sldMkLst>
          <pc:docMk/>
          <pc:sldMk cId="942305400" sldId="299"/>
        </pc:sldMkLst>
      </pc:sldChg>
      <pc:sldChg chg="modAnim modNotesTx">
        <pc:chgData name="Jessie Usagi" userId="9cd9acdb6ac7286c" providerId="LiveId" clId="{D1B3CDB9-AE6F-4861-BA3C-6F14D44236DD}" dt="2020-01-29T01:24:12.041" v="8522" actId="20577"/>
        <pc:sldMkLst>
          <pc:docMk/>
          <pc:sldMk cId="4069567048" sldId="301"/>
        </pc:sldMkLst>
      </pc:sldChg>
      <pc:sldChg chg="modAnim">
        <pc:chgData name="Jessie Usagi" userId="9cd9acdb6ac7286c" providerId="LiveId" clId="{D1B3CDB9-AE6F-4861-BA3C-6F14D44236DD}" dt="2020-01-29T00:29:01.987" v="5955"/>
        <pc:sldMkLst>
          <pc:docMk/>
          <pc:sldMk cId="1575106632" sldId="302"/>
        </pc:sldMkLst>
      </pc:sldChg>
      <pc:sldChg chg="modAnim">
        <pc:chgData name="Jessie Usagi" userId="9cd9acdb6ac7286c" providerId="LiveId" clId="{D1B3CDB9-AE6F-4861-BA3C-6F14D44236DD}" dt="2020-01-29T00:32:35.893" v="6008"/>
        <pc:sldMkLst>
          <pc:docMk/>
          <pc:sldMk cId="4052319293" sldId="303"/>
        </pc:sldMkLst>
      </pc:sldChg>
      <pc:sldChg chg="modSp modAnim modNotesTx">
        <pc:chgData name="Jessie Usagi" userId="9cd9acdb6ac7286c" providerId="LiveId" clId="{D1B3CDB9-AE6F-4861-BA3C-6F14D44236DD}" dt="2020-01-29T01:23:34.689" v="8516" actId="20577"/>
        <pc:sldMkLst>
          <pc:docMk/>
          <pc:sldMk cId="861581053" sldId="304"/>
        </pc:sldMkLst>
        <pc:spChg chg="mod">
          <ac:chgData name="Jessie Usagi" userId="9cd9acdb6ac7286c" providerId="LiveId" clId="{D1B3CDB9-AE6F-4861-BA3C-6F14D44236DD}" dt="2020-01-29T00:25:13.926" v="5887" actId="27636"/>
          <ac:spMkLst>
            <pc:docMk/>
            <pc:sldMk cId="861581053" sldId="304"/>
            <ac:spMk id="3" creationId="{9E4C042A-276A-4298-B44C-9E9AA8182D74}"/>
          </ac:spMkLst>
        </pc:spChg>
        <pc:spChg chg="mod">
          <ac:chgData name="Jessie Usagi" userId="9cd9acdb6ac7286c" providerId="LiveId" clId="{D1B3CDB9-AE6F-4861-BA3C-6F14D44236DD}" dt="2020-01-29T00:27:05.258" v="5918" actId="20577"/>
          <ac:spMkLst>
            <pc:docMk/>
            <pc:sldMk cId="861581053" sldId="304"/>
            <ac:spMk id="4" creationId="{0B2762CD-BC3A-4C6E-A6EA-3E2114BDE3AA}"/>
          </ac:spMkLst>
        </pc:spChg>
      </pc:sldChg>
      <pc:sldChg chg="addSp delSp modSp modAnim">
        <pc:chgData name="Jessie Usagi" userId="9cd9acdb6ac7286c" providerId="LiveId" clId="{D1B3CDB9-AE6F-4861-BA3C-6F14D44236DD}" dt="2020-01-28T23:58:37.892" v="5532"/>
        <pc:sldMkLst>
          <pc:docMk/>
          <pc:sldMk cId="3778110232" sldId="305"/>
        </pc:sldMkLst>
        <pc:spChg chg="mod">
          <ac:chgData name="Jessie Usagi" userId="9cd9acdb6ac7286c" providerId="LiveId" clId="{D1B3CDB9-AE6F-4861-BA3C-6F14D44236DD}" dt="2020-01-28T16:00:59.477" v="4903" actId="20577"/>
          <ac:spMkLst>
            <pc:docMk/>
            <pc:sldMk cId="3778110232" sldId="305"/>
            <ac:spMk id="2" creationId="{1F51DDBD-3247-4051-ABCF-C72E03FF96F3}"/>
          </ac:spMkLst>
        </pc:spChg>
        <pc:spChg chg="mod">
          <ac:chgData name="Jessie Usagi" userId="9cd9acdb6ac7286c" providerId="LiveId" clId="{D1B3CDB9-AE6F-4861-BA3C-6F14D44236DD}" dt="2020-01-28T15:50:20.519" v="3918" actId="27636"/>
          <ac:spMkLst>
            <pc:docMk/>
            <pc:sldMk cId="3778110232" sldId="305"/>
            <ac:spMk id="3" creationId="{6B22191D-7476-4BC9-822E-B23F81187E08}"/>
          </ac:spMkLst>
        </pc:spChg>
        <pc:spChg chg="add del mod">
          <ac:chgData name="Jessie Usagi" userId="9cd9acdb6ac7286c" providerId="LiveId" clId="{D1B3CDB9-AE6F-4861-BA3C-6F14D44236DD}" dt="2020-01-28T15:48:32.749" v="3868"/>
          <ac:spMkLst>
            <pc:docMk/>
            <pc:sldMk cId="3778110232" sldId="305"/>
            <ac:spMk id="4" creationId="{5CAA1858-07B9-4CE4-8397-D9BEB6FC3BEB}"/>
          </ac:spMkLst>
        </pc:spChg>
        <pc:spChg chg="add del mod">
          <ac:chgData name="Jessie Usagi" userId="9cd9acdb6ac7286c" providerId="LiveId" clId="{D1B3CDB9-AE6F-4861-BA3C-6F14D44236DD}" dt="2020-01-28T15:48:32.749" v="3868"/>
          <ac:spMkLst>
            <pc:docMk/>
            <pc:sldMk cId="3778110232" sldId="305"/>
            <ac:spMk id="5" creationId="{392F0008-79D8-4DDE-89C4-2B1AFEFFA919}"/>
          </ac:spMkLst>
        </pc:spChg>
        <pc:spChg chg="add del mod">
          <ac:chgData name="Jessie Usagi" userId="9cd9acdb6ac7286c" providerId="LiveId" clId="{D1B3CDB9-AE6F-4861-BA3C-6F14D44236DD}" dt="2020-01-28T15:48:32.749" v="3868"/>
          <ac:spMkLst>
            <pc:docMk/>
            <pc:sldMk cId="3778110232" sldId="305"/>
            <ac:spMk id="6" creationId="{AB67D49F-1A5F-4DA6-9F67-1900F53BA5DE}"/>
          </ac:spMkLst>
        </pc:spChg>
        <pc:spChg chg="add mod">
          <ac:chgData name="Jessie Usagi" userId="9cd9acdb6ac7286c" providerId="LiveId" clId="{D1B3CDB9-AE6F-4861-BA3C-6F14D44236DD}" dt="2020-01-28T15:51:30.446" v="3932" actId="20577"/>
          <ac:spMkLst>
            <pc:docMk/>
            <pc:sldMk cId="3778110232" sldId="305"/>
            <ac:spMk id="7" creationId="{58B3A3C6-B2D4-4E6A-B24D-F5BF23A4EC38}"/>
          </ac:spMkLst>
        </pc:spChg>
        <pc:spChg chg="add mod">
          <ac:chgData name="Jessie Usagi" userId="9cd9acdb6ac7286c" providerId="LiveId" clId="{D1B3CDB9-AE6F-4861-BA3C-6F14D44236DD}" dt="2020-01-28T15:52:02.438" v="3934" actId="14100"/>
          <ac:spMkLst>
            <pc:docMk/>
            <pc:sldMk cId="3778110232" sldId="305"/>
            <ac:spMk id="8" creationId="{EEBE6F5D-1AC7-41C1-A6E1-382305F1E383}"/>
          </ac:spMkLst>
        </pc:spChg>
        <pc:spChg chg="add mod">
          <ac:chgData name="Jessie Usagi" userId="9cd9acdb6ac7286c" providerId="LiveId" clId="{D1B3CDB9-AE6F-4861-BA3C-6F14D44236DD}" dt="2020-01-28T15:52:42.282" v="3941" actId="14100"/>
          <ac:spMkLst>
            <pc:docMk/>
            <pc:sldMk cId="3778110232" sldId="305"/>
            <ac:spMk id="9" creationId="{2F859366-DEEC-435E-9294-F6EFD4571FB9}"/>
          </ac:spMkLst>
        </pc:spChg>
        <pc:spChg chg="add mod">
          <ac:chgData name="Jessie Usagi" userId="9cd9acdb6ac7286c" providerId="LiveId" clId="{D1B3CDB9-AE6F-4861-BA3C-6F14D44236DD}" dt="2020-01-28T15:52:24.475" v="3937" actId="14100"/>
          <ac:spMkLst>
            <pc:docMk/>
            <pc:sldMk cId="3778110232" sldId="305"/>
            <ac:spMk id="10" creationId="{991CD2BE-643F-4CDF-A493-0BEA1BCF7B1A}"/>
          </ac:spMkLst>
        </pc:spChg>
        <pc:spChg chg="add mod">
          <ac:chgData name="Jessie Usagi" userId="9cd9acdb6ac7286c" providerId="LiveId" clId="{D1B3CDB9-AE6F-4861-BA3C-6F14D44236DD}" dt="2020-01-28T15:52:36.997" v="3939" actId="14100"/>
          <ac:spMkLst>
            <pc:docMk/>
            <pc:sldMk cId="3778110232" sldId="305"/>
            <ac:spMk id="11" creationId="{1EDC413D-2244-4E9B-9B7E-CB9B6D3BCFBD}"/>
          </ac:spMkLst>
        </pc:spChg>
      </pc:sldChg>
      <pc:sldChg chg="del">
        <pc:chgData name="Jessie Usagi" userId="9cd9acdb6ac7286c" providerId="LiveId" clId="{D1B3CDB9-AE6F-4861-BA3C-6F14D44236DD}" dt="2020-01-28T16:51:47.857" v="5430" actId="2696"/>
        <pc:sldMkLst>
          <pc:docMk/>
          <pc:sldMk cId="2233582777" sldId="306"/>
        </pc:sldMkLst>
      </pc:sldChg>
      <pc:sldChg chg="del">
        <pc:chgData name="Jessie Usagi" userId="9cd9acdb6ac7286c" providerId="LiveId" clId="{D1B3CDB9-AE6F-4861-BA3C-6F14D44236DD}" dt="2020-01-28T16:51:47.860" v="5431" actId="2696"/>
        <pc:sldMkLst>
          <pc:docMk/>
          <pc:sldMk cId="3829971399" sldId="307"/>
        </pc:sldMkLst>
      </pc:sldChg>
      <pc:sldChg chg="del">
        <pc:chgData name="Jessie Usagi" userId="9cd9acdb6ac7286c" providerId="LiveId" clId="{D1B3CDB9-AE6F-4861-BA3C-6F14D44236DD}" dt="2020-01-28T16:51:47.863" v="5432" actId="2696"/>
        <pc:sldMkLst>
          <pc:docMk/>
          <pc:sldMk cId="1494942742" sldId="308"/>
        </pc:sldMkLst>
      </pc:sldChg>
      <pc:sldChg chg="del">
        <pc:chgData name="Jessie Usagi" userId="9cd9acdb6ac7286c" providerId="LiveId" clId="{D1B3CDB9-AE6F-4861-BA3C-6F14D44236DD}" dt="2020-01-28T16:51:47.866" v="5433" actId="2696"/>
        <pc:sldMkLst>
          <pc:docMk/>
          <pc:sldMk cId="4201857846" sldId="309"/>
        </pc:sldMkLst>
      </pc:sldChg>
      <pc:sldChg chg="del">
        <pc:chgData name="Jessie Usagi" userId="9cd9acdb6ac7286c" providerId="LiveId" clId="{D1B3CDB9-AE6F-4861-BA3C-6F14D44236DD}" dt="2020-01-28T16:51:47.868" v="5434" actId="2696"/>
        <pc:sldMkLst>
          <pc:docMk/>
          <pc:sldMk cId="188206447" sldId="310"/>
        </pc:sldMkLst>
      </pc:sldChg>
      <pc:sldChg chg="del">
        <pc:chgData name="Jessie Usagi" userId="9cd9acdb6ac7286c" providerId="LiveId" clId="{D1B3CDB9-AE6F-4861-BA3C-6F14D44236DD}" dt="2020-01-28T16:51:47.854" v="5429" actId="2696"/>
        <pc:sldMkLst>
          <pc:docMk/>
          <pc:sldMk cId="3503921687" sldId="311"/>
        </pc:sldMkLst>
      </pc:sldChg>
      <pc:sldChg chg="del">
        <pc:chgData name="Jessie Usagi" userId="9cd9acdb6ac7286c" providerId="LiveId" clId="{D1B3CDB9-AE6F-4861-BA3C-6F14D44236DD}" dt="2020-01-28T16:52:00.215" v="5436" actId="2696"/>
        <pc:sldMkLst>
          <pc:docMk/>
          <pc:sldMk cId="2642658712" sldId="312"/>
        </pc:sldMkLst>
      </pc:sldChg>
      <pc:sldChg chg="del">
        <pc:chgData name="Jessie Usagi" userId="9cd9acdb6ac7286c" providerId="LiveId" clId="{D1B3CDB9-AE6F-4861-BA3C-6F14D44236DD}" dt="2020-01-28T16:52:00.214" v="5435" actId="2696"/>
        <pc:sldMkLst>
          <pc:docMk/>
          <pc:sldMk cId="936772699" sldId="313"/>
        </pc:sldMkLst>
      </pc:sldChg>
      <pc:sldChg chg="modAnim">
        <pc:chgData name="Jessie Usagi" userId="9cd9acdb6ac7286c" providerId="LiveId" clId="{D1B3CDB9-AE6F-4861-BA3C-6F14D44236DD}" dt="2020-01-29T00:05:51.915" v="5694"/>
        <pc:sldMkLst>
          <pc:docMk/>
          <pc:sldMk cId="2954943130" sldId="314"/>
        </pc:sldMkLst>
      </pc:sldChg>
      <pc:sldChg chg="addSp modSp ord modAnim modNotesTx">
        <pc:chgData name="Jessie Usagi" userId="9cd9acdb6ac7286c" providerId="LiveId" clId="{D1B3CDB9-AE6F-4861-BA3C-6F14D44236DD}" dt="2020-01-29T01:15:05.299" v="8373" actId="20577"/>
        <pc:sldMkLst>
          <pc:docMk/>
          <pc:sldMk cId="1298810161" sldId="315"/>
        </pc:sldMkLst>
        <pc:spChg chg="mod">
          <ac:chgData name="Jessie Usagi" userId="9cd9acdb6ac7286c" providerId="LiveId" clId="{D1B3CDB9-AE6F-4861-BA3C-6F14D44236DD}" dt="2020-01-29T00:03:48.399" v="5659" actId="1076"/>
          <ac:spMkLst>
            <pc:docMk/>
            <pc:sldMk cId="1298810161" sldId="315"/>
            <ac:spMk id="3" creationId="{C1F08D2F-D47E-4006-B8D2-A16B486169E3}"/>
          </ac:spMkLst>
        </pc:spChg>
        <pc:spChg chg="mod">
          <ac:chgData name="Jessie Usagi" userId="9cd9acdb6ac7286c" providerId="LiveId" clId="{D1B3CDB9-AE6F-4861-BA3C-6F14D44236DD}" dt="2020-01-29T00:03:55.813" v="5660" actId="1076"/>
          <ac:spMkLst>
            <pc:docMk/>
            <pc:sldMk cId="1298810161" sldId="315"/>
            <ac:spMk id="4" creationId="{16662DBE-ADE5-4869-9124-6AB82F85A781}"/>
          </ac:spMkLst>
        </pc:spChg>
        <pc:spChg chg="add mod">
          <ac:chgData name="Jessie Usagi" userId="9cd9acdb6ac7286c" providerId="LiveId" clId="{D1B3CDB9-AE6F-4861-BA3C-6F14D44236DD}" dt="2020-01-29T00:03:41.727" v="5658" actId="1076"/>
          <ac:spMkLst>
            <pc:docMk/>
            <pc:sldMk cId="1298810161" sldId="315"/>
            <ac:spMk id="7" creationId="{330C2A44-BF6C-46BF-8C15-79EE2D71CDF9}"/>
          </ac:spMkLst>
        </pc:spChg>
        <pc:spChg chg="add mod">
          <ac:chgData name="Jessie Usagi" userId="9cd9acdb6ac7286c" providerId="LiveId" clId="{D1B3CDB9-AE6F-4861-BA3C-6F14D44236DD}" dt="2020-01-29T00:03:58.968" v="5661" actId="1076"/>
          <ac:spMkLst>
            <pc:docMk/>
            <pc:sldMk cId="1298810161" sldId="315"/>
            <ac:spMk id="8" creationId="{705DD337-D477-4663-877D-123260E48065}"/>
          </ac:spMkLst>
        </pc:spChg>
        <pc:cxnChg chg="mod">
          <ac:chgData name="Jessie Usagi" userId="9cd9acdb6ac7286c" providerId="LiveId" clId="{D1B3CDB9-AE6F-4861-BA3C-6F14D44236DD}" dt="2020-01-29T00:04:08.396" v="5663" actId="1076"/>
          <ac:cxnSpMkLst>
            <pc:docMk/>
            <pc:sldMk cId="1298810161" sldId="315"/>
            <ac:cxnSpMk id="6" creationId="{8B9A3F71-C2F7-4792-ACEA-FB370B26663D}"/>
          </ac:cxnSpMkLst>
        </pc:cxnChg>
      </pc:sldChg>
      <pc:sldChg chg="addSp delSp modSp modAnim modNotesTx">
        <pc:chgData name="Jessie Usagi" userId="9cd9acdb6ac7286c" providerId="LiveId" clId="{D1B3CDB9-AE6F-4861-BA3C-6F14D44236DD}" dt="2020-01-29T01:15:25.207" v="8427" actId="20577"/>
        <pc:sldMkLst>
          <pc:docMk/>
          <pc:sldMk cId="3884126182" sldId="316"/>
        </pc:sldMkLst>
        <pc:spChg chg="mod">
          <ac:chgData name="Jessie Usagi" userId="9cd9acdb6ac7286c" providerId="LiveId" clId="{D1B3CDB9-AE6F-4861-BA3C-6F14D44236DD}" dt="2020-01-29T00:10:21.122" v="5732" actId="1076"/>
          <ac:spMkLst>
            <pc:docMk/>
            <pc:sldMk cId="3884126182" sldId="316"/>
            <ac:spMk id="3" creationId="{8D607C52-7462-47E9-B985-963A8B3FCCF0}"/>
          </ac:spMkLst>
        </pc:spChg>
        <pc:spChg chg="add mod">
          <ac:chgData name="Jessie Usagi" userId="9cd9acdb6ac7286c" providerId="LiveId" clId="{D1B3CDB9-AE6F-4861-BA3C-6F14D44236DD}" dt="2020-01-29T00:10:27.774" v="5733" actId="1076"/>
          <ac:spMkLst>
            <pc:docMk/>
            <pc:sldMk cId="3884126182" sldId="316"/>
            <ac:spMk id="4" creationId="{80FFAF6F-7255-409D-832F-FCF4B35C2916}"/>
          </ac:spMkLst>
        </pc:spChg>
        <pc:picChg chg="add mod">
          <ac:chgData name="Jessie Usagi" userId="9cd9acdb6ac7286c" providerId="LiveId" clId="{D1B3CDB9-AE6F-4861-BA3C-6F14D44236DD}" dt="2020-01-29T00:13:34.178" v="5737" actId="1076"/>
          <ac:picMkLst>
            <pc:docMk/>
            <pc:sldMk cId="3884126182" sldId="316"/>
            <ac:picMk id="7" creationId="{36524A25-3BC5-4BBE-B459-38C3022DA3E2}"/>
          </ac:picMkLst>
        </pc:picChg>
        <pc:cxnChg chg="add del mod">
          <ac:chgData name="Jessie Usagi" userId="9cd9acdb6ac7286c" providerId="LiveId" clId="{D1B3CDB9-AE6F-4861-BA3C-6F14D44236DD}" dt="2020-01-28T23:57:39.802" v="5522" actId="478"/>
          <ac:cxnSpMkLst>
            <pc:docMk/>
            <pc:sldMk cId="3884126182" sldId="316"/>
            <ac:cxnSpMk id="6" creationId="{29D7A17A-ADB4-41BF-9B77-14458C658135}"/>
          </ac:cxnSpMkLst>
        </pc:cxnChg>
      </pc:sldChg>
      <pc:sldChg chg="addSp delSp modSp modAnim">
        <pc:chgData name="Jessie Usagi" userId="9cd9acdb6ac7286c" providerId="LiveId" clId="{D1B3CDB9-AE6F-4861-BA3C-6F14D44236DD}" dt="2020-01-29T00:09:41.293" v="5728" actId="1076"/>
        <pc:sldMkLst>
          <pc:docMk/>
          <pc:sldMk cId="3385114788" sldId="317"/>
        </pc:sldMkLst>
        <pc:spChg chg="mod">
          <ac:chgData name="Jessie Usagi" userId="9cd9acdb6ac7286c" providerId="LiveId" clId="{D1B3CDB9-AE6F-4861-BA3C-6F14D44236DD}" dt="2020-01-29T00:09:39.637" v="5726" actId="1076"/>
          <ac:spMkLst>
            <pc:docMk/>
            <pc:sldMk cId="3385114788" sldId="317"/>
            <ac:spMk id="4" creationId="{F818CB6A-503D-4677-9E9E-6836F493B791}"/>
          </ac:spMkLst>
        </pc:spChg>
        <pc:spChg chg="mod">
          <ac:chgData name="Jessie Usagi" userId="9cd9acdb6ac7286c" providerId="LiveId" clId="{D1B3CDB9-AE6F-4861-BA3C-6F14D44236DD}" dt="2020-01-29T00:09:40.112" v="5727" actId="1076"/>
          <ac:spMkLst>
            <pc:docMk/>
            <pc:sldMk cId="3385114788" sldId="317"/>
            <ac:spMk id="5" creationId="{FA6FC687-E42E-4C60-AAE7-23A71CC9E45A}"/>
          </ac:spMkLst>
        </pc:spChg>
        <pc:cxnChg chg="mod">
          <ac:chgData name="Jessie Usagi" userId="9cd9acdb6ac7286c" providerId="LiveId" clId="{D1B3CDB9-AE6F-4861-BA3C-6F14D44236DD}" dt="2020-01-29T00:09:41.293" v="5728" actId="1076"/>
          <ac:cxnSpMkLst>
            <pc:docMk/>
            <pc:sldMk cId="3385114788" sldId="317"/>
            <ac:cxnSpMk id="6" creationId="{4AAA6BD0-9A30-4607-8491-76FB515DA673}"/>
          </ac:cxnSpMkLst>
        </pc:cxnChg>
        <pc:cxnChg chg="add del mod">
          <ac:chgData name="Jessie Usagi" userId="9cd9acdb6ac7286c" providerId="LiveId" clId="{D1B3CDB9-AE6F-4861-BA3C-6F14D44236DD}" dt="2020-01-29T00:09:37.444" v="5723"/>
          <ac:cxnSpMkLst>
            <pc:docMk/>
            <pc:sldMk cId="3385114788" sldId="317"/>
            <ac:cxnSpMk id="7" creationId="{B1CB752C-809D-4E0A-875A-68E7DF76CAAC}"/>
          </ac:cxnSpMkLst>
        </pc:cxnChg>
      </pc:sldChg>
      <pc:sldChg chg="modSp modAnim">
        <pc:chgData name="Jessie Usagi" userId="9cd9acdb6ac7286c" providerId="LiveId" clId="{D1B3CDB9-AE6F-4861-BA3C-6F14D44236DD}" dt="2020-01-29T00:07:43.108" v="5709" actId="27636"/>
        <pc:sldMkLst>
          <pc:docMk/>
          <pc:sldMk cId="3177949277" sldId="318"/>
        </pc:sldMkLst>
        <pc:spChg chg="mod">
          <ac:chgData name="Jessie Usagi" userId="9cd9acdb6ac7286c" providerId="LiveId" clId="{D1B3CDB9-AE6F-4861-BA3C-6F14D44236DD}" dt="2020-01-29T00:07:43.108" v="5709" actId="27636"/>
          <ac:spMkLst>
            <pc:docMk/>
            <pc:sldMk cId="3177949277" sldId="318"/>
            <ac:spMk id="3" creationId="{27E9D468-3BE4-4996-8E0B-E12CDB9A7037}"/>
          </ac:spMkLst>
        </pc:spChg>
        <pc:spChg chg="mod">
          <ac:chgData name="Jessie Usagi" userId="9cd9acdb6ac7286c" providerId="LiveId" clId="{D1B3CDB9-AE6F-4861-BA3C-6F14D44236DD}" dt="2020-01-29T00:07:43.108" v="5708" actId="27636"/>
          <ac:spMkLst>
            <pc:docMk/>
            <pc:sldMk cId="3177949277" sldId="318"/>
            <ac:spMk id="4" creationId="{8A2107CF-1E2F-462B-ABA3-61450FEA7AB6}"/>
          </ac:spMkLst>
        </pc:spChg>
      </pc:sldChg>
      <pc:sldChg chg="modSp modAnim modNotesTx">
        <pc:chgData name="Jessie Usagi" userId="9cd9acdb6ac7286c" providerId="LiveId" clId="{D1B3CDB9-AE6F-4861-BA3C-6F14D44236DD}" dt="2020-01-29T01:20:30.652" v="8504" actId="20577"/>
        <pc:sldMkLst>
          <pc:docMk/>
          <pc:sldMk cId="3925977456" sldId="319"/>
        </pc:sldMkLst>
        <pc:spChg chg="mod">
          <ac:chgData name="Jessie Usagi" userId="9cd9acdb6ac7286c" providerId="LiveId" clId="{D1B3CDB9-AE6F-4861-BA3C-6F14D44236DD}" dt="2020-01-29T00:16:36.237" v="5749" actId="20577"/>
          <ac:spMkLst>
            <pc:docMk/>
            <pc:sldMk cId="3925977456" sldId="319"/>
            <ac:spMk id="3" creationId="{FB870122-FB92-47CA-B43A-3865E5CEADA2}"/>
          </ac:spMkLst>
        </pc:spChg>
        <pc:spChg chg="mod">
          <ac:chgData name="Jessie Usagi" userId="9cd9acdb6ac7286c" providerId="LiveId" clId="{D1B3CDB9-AE6F-4861-BA3C-6F14D44236DD}" dt="2020-01-29T00:16:34.581" v="5741" actId="27636"/>
          <ac:spMkLst>
            <pc:docMk/>
            <pc:sldMk cId="3925977456" sldId="319"/>
            <ac:spMk id="4" creationId="{28990253-ACC3-4605-8972-70B84F742301}"/>
          </ac:spMkLst>
        </pc:spChg>
      </pc:sldChg>
      <pc:sldChg chg="modAnim">
        <pc:chgData name="Jessie Usagi" userId="9cd9acdb6ac7286c" providerId="LiveId" clId="{D1B3CDB9-AE6F-4861-BA3C-6F14D44236DD}" dt="2020-01-29T00:29:27.021" v="5960"/>
        <pc:sldMkLst>
          <pc:docMk/>
          <pc:sldMk cId="3823562090" sldId="320"/>
        </pc:sldMkLst>
      </pc:sldChg>
      <pc:sldChg chg="modSp modAnim modNotesTx">
        <pc:chgData name="Jessie Usagi" userId="9cd9acdb6ac7286c" providerId="LiveId" clId="{D1B3CDB9-AE6F-4861-BA3C-6F14D44236DD}" dt="2020-01-29T01:26:31.402" v="8537" actId="20577"/>
        <pc:sldMkLst>
          <pc:docMk/>
          <pc:sldMk cId="547486469" sldId="321"/>
        </pc:sldMkLst>
        <pc:spChg chg="mod">
          <ac:chgData name="Jessie Usagi" userId="9cd9acdb6ac7286c" providerId="LiveId" clId="{D1B3CDB9-AE6F-4861-BA3C-6F14D44236DD}" dt="2020-01-29T00:31:26.762" v="5993" actId="20577"/>
          <ac:spMkLst>
            <pc:docMk/>
            <pc:sldMk cId="547486469" sldId="321"/>
            <ac:spMk id="3" creationId="{E3047B02-024D-443A-8AF6-DDAE45127F8E}"/>
          </ac:spMkLst>
        </pc:spChg>
        <pc:spChg chg="mod">
          <ac:chgData name="Jessie Usagi" userId="9cd9acdb6ac7286c" providerId="LiveId" clId="{D1B3CDB9-AE6F-4861-BA3C-6F14D44236DD}" dt="2020-01-29T00:31:29.950" v="5997" actId="20577"/>
          <ac:spMkLst>
            <pc:docMk/>
            <pc:sldMk cId="547486469" sldId="321"/>
            <ac:spMk id="4" creationId="{575AE6B8-E324-4E4D-A75C-7D6F7EA98412}"/>
          </ac:spMkLst>
        </pc:spChg>
      </pc:sldChg>
      <pc:sldChg chg="modAnim">
        <pc:chgData name="Jessie Usagi" userId="9cd9acdb6ac7286c" providerId="LiveId" clId="{D1B3CDB9-AE6F-4861-BA3C-6F14D44236DD}" dt="2020-01-29T00:32:54.421" v="6009"/>
        <pc:sldMkLst>
          <pc:docMk/>
          <pc:sldMk cId="218873584" sldId="322"/>
        </pc:sldMkLst>
      </pc:sldChg>
      <pc:sldChg chg="addSp delSp modSp add mod setBg modAnim setClrOvrMap delDesignElem">
        <pc:chgData name="Jessie Usagi" userId="9cd9acdb6ac7286c" providerId="LiveId" clId="{D1B3CDB9-AE6F-4861-BA3C-6F14D44236DD}" dt="2020-01-28T23:59:08.072" v="5540"/>
        <pc:sldMkLst>
          <pc:docMk/>
          <pc:sldMk cId="2991969776" sldId="323"/>
        </pc:sldMkLst>
        <pc:spChg chg="mod">
          <ac:chgData name="Jessie Usagi" userId="9cd9acdb6ac7286c" providerId="LiveId" clId="{D1B3CDB9-AE6F-4861-BA3C-6F14D44236DD}" dt="2020-01-28T16:01:05.378" v="4916" actId="20577"/>
          <ac:spMkLst>
            <pc:docMk/>
            <pc:sldMk cId="2991969776" sldId="323"/>
            <ac:spMk id="2" creationId="{1F51DDBD-3247-4051-ABCF-C72E03FF96F3}"/>
          </ac:spMkLst>
        </pc:spChg>
        <pc:spChg chg="mod">
          <ac:chgData name="Jessie Usagi" userId="9cd9acdb6ac7286c" providerId="LiveId" clId="{D1B3CDB9-AE6F-4861-BA3C-6F14D44236DD}" dt="2020-01-28T16:41:38.393" v="5328" actId="20577"/>
          <ac:spMkLst>
            <pc:docMk/>
            <pc:sldMk cId="2991969776" sldId="323"/>
            <ac:spMk id="3" creationId="{6B22191D-7476-4BC9-822E-B23F81187E08}"/>
          </ac:spMkLst>
        </pc:spChg>
        <pc:spChg chg="add del mod">
          <ac:chgData name="Jessie Usagi" userId="9cd9acdb6ac7286c" providerId="LiveId" clId="{D1B3CDB9-AE6F-4861-BA3C-6F14D44236DD}" dt="2020-01-28T15:46:53.852" v="3832"/>
          <ac:spMkLst>
            <pc:docMk/>
            <pc:sldMk cId="2991969776" sldId="323"/>
            <ac:spMk id="6" creationId="{F26AE25C-E3B6-44CB-953B-407BB4365D81}"/>
          </ac:spMkLst>
        </pc:spChg>
        <pc:spChg chg="add del mod">
          <ac:chgData name="Jessie Usagi" userId="9cd9acdb6ac7286c" providerId="LiveId" clId="{D1B3CDB9-AE6F-4861-BA3C-6F14D44236DD}" dt="2020-01-28T15:46:53.852" v="3832"/>
          <ac:spMkLst>
            <pc:docMk/>
            <pc:sldMk cId="2991969776" sldId="323"/>
            <ac:spMk id="7" creationId="{70802AA2-C7A5-4722-BD75-0A640FC40A87}"/>
          </ac:spMkLst>
        </pc:spChg>
        <pc:spChg chg="add del mod">
          <ac:chgData name="Jessie Usagi" userId="9cd9acdb6ac7286c" providerId="LiveId" clId="{D1B3CDB9-AE6F-4861-BA3C-6F14D44236DD}" dt="2020-01-28T15:46:53.852" v="3832"/>
          <ac:spMkLst>
            <pc:docMk/>
            <pc:sldMk cId="2991969776" sldId="323"/>
            <ac:spMk id="8" creationId="{19888C90-6A42-493F-A37D-982B7540EF6C}"/>
          </ac:spMkLst>
        </pc:spChg>
        <pc:spChg chg="add del mod">
          <ac:chgData name="Jessie Usagi" userId="9cd9acdb6ac7286c" providerId="LiveId" clId="{D1B3CDB9-AE6F-4861-BA3C-6F14D44236DD}" dt="2020-01-28T15:48:15.319" v="3864"/>
          <ac:spMkLst>
            <pc:docMk/>
            <pc:sldMk cId="2991969776" sldId="323"/>
            <ac:spMk id="9" creationId="{4EB58340-575F-4AF9-B02C-352F31D2685C}"/>
          </ac:spMkLst>
        </pc:spChg>
        <pc:spChg chg="add del">
          <ac:chgData name="Jessie Usagi" userId="9cd9acdb6ac7286c" providerId="LiveId" clId="{D1B3CDB9-AE6F-4861-BA3C-6F14D44236DD}" dt="2020-01-28T15:34:47.847" v="3377"/>
          <ac:spMkLst>
            <pc:docMk/>
            <pc:sldMk cId="2991969776" sldId="323"/>
            <ac:spMk id="10" creationId="{E2264E67-6F59-4D8D-8E5F-8245B0FEAE76}"/>
          </ac:spMkLst>
        </pc:spChg>
        <pc:spChg chg="add del mod">
          <ac:chgData name="Jessie Usagi" userId="9cd9acdb6ac7286c" providerId="LiveId" clId="{D1B3CDB9-AE6F-4861-BA3C-6F14D44236DD}" dt="2020-01-28T16:11:13.395" v="5117" actId="478"/>
          <ac:spMkLst>
            <pc:docMk/>
            <pc:sldMk cId="2991969776" sldId="323"/>
            <ac:spMk id="11" creationId="{004AA25A-631F-454A-8586-753817848585}"/>
          </ac:spMkLst>
        </pc:spChg>
        <pc:spChg chg="add del">
          <ac:chgData name="Jessie Usagi" userId="9cd9acdb6ac7286c" providerId="LiveId" clId="{D1B3CDB9-AE6F-4861-BA3C-6F14D44236DD}" dt="2020-01-28T15:34:47.847" v="3377"/>
          <ac:spMkLst>
            <pc:docMk/>
            <pc:sldMk cId="2991969776" sldId="323"/>
            <ac:spMk id="12" creationId="{158E1C6E-D299-4F5D-B15B-155EBF7F62FD}"/>
          </ac:spMkLst>
        </pc:spChg>
        <pc:spChg chg="add del">
          <ac:chgData name="Jessie Usagi" userId="9cd9acdb6ac7286c" providerId="LiveId" clId="{D1B3CDB9-AE6F-4861-BA3C-6F14D44236DD}" dt="2020-01-28T15:53:30.671" v="3955"/>
          <ac:spMkLst>
            <pc:docMk/>
            <pc:sldMk cId="2991969776" sldId="323"/>
            <ac:spMk id="13" creationId="{F4ED81FD-0F7D-4394-BC46-6AC198C9A75E}"/>
          </ac:spMkLst>
        </pc:spChg>
        <pc:spChg chg="add del mod">
          <ac:chgData name="Jessie Usagi" userId="9cd9acdb6ac7286c" providerId="LiveId" clId="{D1B3CDB9-AE6F-4861-BA3C-6F14D44236DD}" dt="2020-01-28T16:10:53.322" v="5103" actId="478"/>
          <ac:spMkLst>
            <pc:docMk/>
            <pc:sldMk cId="2991969776" sldId="323"/>
            <ac:spMk id="14" creationId="{168879AF-B1F0-43BA-B97D-01FBFA5EAE91}"/>
          </ac:spMkLst>
        </pc:spChg>
        <pc:spChg chg="add del mod">
          <ac:chgData name="Jessie Usagi" userId="9cd9acdb6ac7286c" providerId="LiveId" clId="{D1B3CDB9-AE6F-4861-BA3C-6F14D44236DD}" dt="2020-01-28T16:10:48.139" v="5101"/>
          <ac:spMkLst>
            <pc:docMk/>
            <pc:sldMk cId="2991969776" sldId="323"/>
            <ac:spMk id="15" creationId="{5891B4A5-4700-4236-BD10-BBA75D29322F}"/>
          </ac:spMkLst>
        </pc:spChg>
        <pc:spChg chg="add del mod">
          <ac:chgData name="Jessie Usagi" userId="9cd9acdb6ac7286c" providerId="LiveId" clId="{D1B3CDB9-AE6F-4861-BA3C-6F14D44236DD}" dt="2020-01-28T16:14:42.101" v="5143" actId="478"/>
          <ac:spMkLst>
            <pc:docMk/>
            <pc:sldMk cId="2991969776" sldId="323"/>
            <ac:spMk id="16" creationId="{AAB5D27D-D500-4A3E-AFC6-9722B2CB6591}"/>
          </ac:spMkLst>
        </pc:spChg>
        <pc:spChg chg="add del mod">
          <ac:chgData name="Jessie Usagi" userId="9cd9acdb6ac7286c" providerId="LiveId" clId="{D1B3CDB9-AE6F-4861-BA3C-6F14D44236DD}" dt="2020-01-28T16:12:00.618" v="5128" actId="11529"/>
          <ac:spMkLst>
            <pc:docMk/>
            <pc:sldMk cId="2991969776" sldId="323"/>
            <ac:spMk id="17" creationId="{B6774023-4378-43DF-B3E8-E4A4BCBCE17B}"/>
          </ac:spMkLst>
        </pc:spChg>
        <pc:spChg chg="add del mod">
          <ac:chgData name="Jessie Usagi" userId="9cd9acdb6ac7286c" providerId="LiveId" clId="{D1B3CDB9-AE6F-4861-BA3C-6F14D44236DD}" dt="2020-01-28T16:14:43.321" v="5144" actId="478"/>
          <ac:spMkLst>
            <pc:docMk/>
            <pc:sldMk cId="2991969776" sldId="323"/>
            <ac:spMk id="18" creationId="{F3BC538A-5DAE-4BCE-9EE8-E7631F25196A}"/>
          </ac:spMkLst>
        </pc:spChg>
        <pc:spChg chg="add del mod">
          <ac:chgData name="Jessie Usagi" userId="9cd9acdb6ac7286c" providerId="LiveId" clId="{D1B3CDB9-AE6F-4861-BA3C-6F14D44236DD}" dt="2020-01-28T16:19:04.601" v="5224"/>
          <ac:spMkLst>
            <pc:docMk/>
            <pc:sldMk cId="2991969776" sldId="323"/>
            <ac:spMk id="19" creationId="{B338ABFC-22F0-4884-8EA0-224E314EA053}"/>
          </ac:spMkLst>
        </pc:spChg>
        <pc:spChg chg="add del mod">
          <ac:chgData name="Jessie Usagi" userId="9cd9acdb6ac7286c" providerId="LiveId" clId="{D1B3CDB9-AE6F-4861-BA3C-6F14D44236DD}" dt="2020-01-28T16:17:25.727" v="5202" actId="11529"/>
          <ac:spMkLst>
            <pc:docMk/>
            <pc:sldMk cId="2991969776" sldId="323"/>
            <ac:spMk id="20" creationId="{43A6A8BF-1846-4102-9F11-78BA272C8B6D}"/>
          </ac:spMkLst>
        </pc:spChg>
        <pc:spChg chg="add mod">
          <ac:chgData name="Jessie Usagi" userId="9cd9acdb6ac7286c" providerId="LiveId" clId="{D1B3CDB9-AE6F-4861-BA3C-6F14D44236DD}" dt="2020-01-28T16:43:16.481" v="5354" actId="1076"/>
          <ac:spMkLst>
            <pc:docMk/>
            <pc:sldMk cId="2991969776" sldId="323"/>
            <ac:spMk id="21" creationId="{F286B132-5875-4988-A7B4-5C9458783267}"/>
          </ac:spMkLst>
        </pc:spChg>
        <pc:spChg chg="add mod">
          <ac:chgData name="Jessie Usagi" userId="9cd9acdb6ac7286c" providerId="LiveId" clId="{D1B3CDB9-AE6F-4861-BA3C-6F14D44236DD}" dt="2020-01-28T23:59:00.537" v="5538" actId="1076"/>
          <ac:spMkLst>
            <pc:docMk/>
            <pc:sldMk cId="2991969776" sldId="323"/>
            <ac:spMk id="22" creationId="{112EBDC5-714C-4FE5-B8DE-B8E5A616D8FD}"/>
          </ac:spMkLst>
        </pc:spChg>
        <pc:spChg chg="add mod">
          <ac:chgData name="Jessie Usagi" userId="9cd9acdb6ac7286c" providerId="LiveId" clId="{D1B3CDB9-AE6F-4861-BA3C-6F14D44236DD}" dt="2020-01-28T16:43:09.909" v="5353" actId="20577"/>
          <ac:spMkLst>
            <pc:docMk/>
            <pc:sldMk cId="2991969776" sldId="323"/>
            <ac:spMk id="23" creationId="{A051498F-B342-40AF-AC9F-7A56B763CF76}"/>
          </ac:spMkLst>
        </pc:spChg>
        <pc:picChg chg="add del mod">
          <ac:chgData name="Jessie Usagi" userId="9cd9acdb6ac7286c" providerId="LiveId" clId="{D1B3CDB9-AE6F-4861-BA3C-6F14D44236DD}" dt="2020-01-28T15:39:03.818" v="3515" actId="478"/>
          <ac:picMkLst>
            <pc:docMk/>
            <pc:sldMk cId="2991969776" sldId="323"/>
            <ac:picMk id="5" creationId="{EBD4723C-45BB-4BEE-AFF4-EA162BF21ECF}"/>
          </ac:picMkLst>
        </pc:picChg>
        <pc:picChg chg="add mod">
          <ac:chgData name="Jessie Usagi" userId="9cd9acdb6ac7286c" providerId="LiveId" clId="{D1B3CDB9-AE6F-4861-BA3C-6F14D44236DD}" dt="2020-01-28T16:43:57.391" v="5366" actId="1076"/>
          <ac:picMkLst>
            <pc:docMk/>
            <pc:sldMk cId="2991969776" sldId="323"/>
            <ac:picMk id="24" creationId="{A822323E-7A10-4F1B-8B6C-509CC82CF3C4}"/>
          </ac:picMkLst>
        </pc:picChg>
        <pc:picChg chg="add del mod">
          <ac:chgData name="Jessie Usagi" userId="9cd9acdb6ac7286c" providerId="LiveId" clId="{D1B3CDB9-AE6F-4861-BA3C-6F14D44236DD}" dt="2020-01-28T16:44:15.940" v="5367" actId="478"/>
          <ac:picMkLst>
            <pc:docMk/>
            <pc:sldMk cId="2991969776" sldId="323"/>
            <ac:picMk id="25" creationId="{40B862C9-9987-4D00-B0D8-A10515F0FE69}"/>
          </ac:picMkLst>
        </pc:picChg>
      </pc:sldChg>
      <pc:sldChg chg="addSp modSp add ord modNotesTx">
        <pc:chgData name="Jessie Usagi" userId="9cd9acdb6ac7286c" providerId="LiveId" clId="{D1B3CDB9-AE6F-4861-BA3C-6F14D44236DD}" dt="2020-01-29T01:12:54.900" v="8180" actId="20577"/>
        <pc:sldMkLst>
          <pc:docMk/>
          <pc:sldMk cId="4200508450" sldId="324"/>
        </pc:sldMkLst>
        <pc:spChg chg="mod">
          <ac:chgData name="Jessie Usagi" userId="9cd9acdb6ac7286c" providerId="LiveId" clId="{D1B3CDB9-AE6F-4861-BA3C-6F14D44236DD}" dt="2020-01-28T16:49:41.650" v="5427" actId="20577"/>
          <ac:spMkLst>
            <pc:docMk/>
            <pc:sldMk cId="4200508450" sldId="324"/>
            <ac:spMk id="2" creationId="{7E2E5D90-88A0-4C4E-906E-F7B776E0678E}"/>
          </ac:spMkLst>
        </pc:spChg>
        <pc:picChg chg="add mod">
          <ac:chgData name="Jessie Usagi" userId="9cd9acdb6ac7286c" providerId="LiveId" clId="{D1B3CDB9-AE6F-4861-BA3C-6F14D44236DD}" dt="2020-01-28T15:39:35.305" v="3559" actId="1076"/>
          <ac:picMkLst>
            <pc:docMk/>
            <pc:sldMk cId="4200508450" sldId="324"/>
            <ac:picMk id="4" creationId="{53D6D8FB-4F43-4E49-9596-01339D0A63F7}"/>
          </ac:picMkLst>
        </pc:picChg>
      </pc:sldChg>
      <pc:sldChg chg="addSp modSp add modAnim">
        <pc:chgData name="Jessie Usagi" userId="9cd9acdb6ac7286c" providerId="LiveId" clId="{D1B3CDB9-AE6F-4861-BA3C-6F14D44236DD}" dt="2020-01-28T23:59:25.651" v="5543"/>
        <pc:sldMkLst>
          <pc:docMk/>
          <pc:sldMk cId="2760739521" sldId="325"/>
        </pc:sldMkLst>
        <pc:spChg chg="mod">
          <ac:chgData name="Jessie Usagi" userId="9cd9acdb6ac7286c" providerId="LiveId" clId="{D1B3CDB9-AE6F-4861-BA3C-6F14D44236DD}" dt="2020-01-28T16:01:12.736" v="4945" actId="20577"/>
          <ac:spMkLst>
            <pc:docMk/>
            <pc:sldMk cId="2760739521" sldId="325"/>
            <ac:spMk id="2" creationId="{1F51DDBD-3247-4051-ABCF-C72E03FF96F3}"/>
          </ac:spMkLst>
        </pc:spChg>
        <pc:spChg chg="mod">
          <ac:chgData name="Jessie Usagi" userId="9cd9acdb6ac7286c" providerId="LiveId" clId="{D1B3CDB9-AE6F-4861-BA3C-6F14D44236DD}" dt="2020-01-28T16:46:34.140" v="5413" actId="20577"/>
          <ac:spMkLst>
            <pc:docMk/>
            <pc:sldMk cId="2760739521" sldId="325"/>
            <ac:spMk id="3" creationId="{6B22191D-7476-4BC9-822E-B23F81187E08}"/>
          </ac:spMkLst>
        </pc:spChg>
        <pc:spChg chg="add mod">
          <ac:chgData name="Jessie Usagi" userId="9cd9acdb6ac7286c" providerId="LiveId" clId="{D1B3CDB9-AE6F-4861-BA3C-6F14D44236DD}" dt="2020-01-28T16:47:18.237" v="5416" actId="14100"/>
          <ac:spMkLst>
            <pc:docMk/>
            <pc:sldMk cId="2760739521" sldId="325"/>
            <ac:spMk id="4" creationId="{AF1F61FD-7BA6-4758-9C73-7D8691E699BC}"/>
          </ac:spMkLst>
        </pc:spChg>
      </pc:sldChg>
      <pc:sldChg chg="modSp add del">
        <pc:chgData name="Jessie Usagi" userId="9cd9acdb6ac7286c" providerId="LiveId" clId="{D1B3CDB9-AE6F-4861-BA3C-6F14D44236DD}" dt="2020-01-28T15:54:13.756" v="4041" actId="2696"/>
        <pc:sldMkLst>
          <pc:docMk/>
          <pc:sldMk cId="3938466344" sldId="325"/>
        </pc:sldMkLst>
        <pc:spChg chg="mod">
          <ac:chgData name="Jessie Usagi" userId="9cd9acdb6ac7286c" providerId="LiveId" clId="{D1B3CDB9-AE6F-4861-BA3C-6F14D44236DD}" dt="2020-01-28T15:49:20.193" v="3898"/>
          <ac:spMkLst>
            <pc:docMk/>
            <pc:sldMk cId="3938466344" sldId="325"/>
            <ac:spMk id="2" creationId="{E668F3FA-76E9-4C51-9CF5-146EE5B377DD}"/>
          </ac:spMkLst>
        </pc:spChg>
      </pc:sldChg>
      <pc:sldChg chg="delSp modSp add modAnim modNotesTx">
        <pc:chgData name="Jessie Usagi" userId="9cd9acdb6ac7286c" providerId="LiveId" clId="{D1B3CDB9-AE6F-4861-BA3C-6F14D44236DD}" dt="2020-01-29T01:12:50.396" v="8168" actId="20577"/>
        <pc:sldMkLst>
          <pc:docMk/>
          <pc:sldMk cId="1834910989" sldId="326"/>
        </pc:sldMkLst>
        <pc:spChg chg="mod">
          <ac:chgData name="Jessie Usagi" userId="9cd9acdb6ac7286c" providerId="LiveId" clId="{D1B3CDB9-AE6F-4861-BA3C-6F14D44236DD}" dt="2020-01-29T00:36:05.913" v="6178" actId="20577"/>
          <ac:spMkLst>
            <pc:docMk/>
            <pc:sldMk cId="1834910989" sldId="326"/>
            <ac:spMk id="2" creationId="{B70A41A3-9119-43F8-8C25-C3E1D666FA13}"/>
          </ac:spMkLst>
        </pc:spChg>
        <pc:spChg chg="mod">
          <ac:chgData name="Jessie Usagi" userId="9cd9acdb6ac7286c" providerId="LiveId" clId="{D1B3CDB9-AE6F-4861-BA3C-6F14D44236DD}" dt="2020-01-29T00:56:34.218" v="7253" actId="20577"/>
          <ac:spMkLst>
            <pc:docMk/>
            <pc:sldMk cId="1834910989" sldId="326"/>
            <ac:spMk id="3" creationId="{69FBF9F9-577C-4A0F-8049-35107729A41A}"/>
          </ac:spMkLst>
        </pc:spChg>
        <pc:spChg chg="del">
          <ac:chgData name="Jessie Usagi" userId="9cd9acdb6ac7286c" providerId="LiveId" clId="{D1B3CDB9-AE6F-4861-BA3C-6F14D44236DD}" dt="2020-01-29T00:45:19.062" v="6230"/>
          <ac:spMkLst>
            <pc:docMk/>
            <pc:sldMk cId="1834910989" sldId="326"/>
            <ac:spMk id="4" creationId="{221AEEE4-4D2C-4A4A-A7EE-9F803277AE27}"/>
          </ac:spMkLst>
        </pc:spChg>
      </pc:sldChg>
      <pc:sldChg chg="modSp add modAnim modNotesTx">
        <pc:chgData name="Jessie Usagi" userId="9cd9acdb6ac7286c" providerId="LiveId" clId="{D1B3CDB9-AE6F-4861-BA3C-6F14D44236DD}" dt="2020-01-29T01:12:59.615" v="8192" actId="20577"/>
        <pc:sldMkLst>
          <pc:docMk/>
          <pc:sldMk cId="3008212088" sldId="327"/>
        </pc:sldMkLst>
        <pc:spChg chg="mod">
          <ac:chgData name="Jessie Usagi" userId="9cd9acdb6ac7286c" providerId="LiveId" clId="{D1B3CDB9-AE6F-4861-BA3C-6F14D44236DD}" dt="2020-01-29T00:50:17.562" v="6872" actId="20577"/>
          <ac:spMkLst>
            <pc:docMk/>
            <pc:sldMk cId="3008212088" sldId="327"/>
            <ac:spMk id="2" creationId="{CC590521-957D-4958-9B5E-2A80F4B4BB5B}"/>
          </ac:spMkLst>
        </pc:spChg>
        <pc:spChg chg="mod">
          <ac:chgData name="Jessie Usagi" userId="9cd9acdb6ac7286c" providerId="LiveId" clId="{D1B3CDB9-AE6F-4861-BA3C-6F14D44236DD}" dt="2020-01-29T01:05:50.872" v="8108" actId="20577"/>
          <ac:spMkLst>
            <pc:docMk/>
            <pc:sldMk cId="3008212088" sldId="327"/>
            <ac:spMk id="3" creationId="{A5C1365B-6643-4E65-8D98-540A419FA95B}"/>
          </ac:spMkLst>
        </pc:spChg>
      </pc:sldChg>
      <pc:sldChg chg="modSp add modAnim modNotesTx">
        <pc:chgData name="Jessie Usagi" userId="9cd9acdb6ac7286c" providerId="LiveId" clId="{D1B3CDB9-AE6F-4861-BA3C-6F14D44236DD}" dt="2020-01-29T01:28:55.433" v="8638" actId="20577"/>
        <pc:sldMkLst>
          <pc:docMk/>
          <pc:sldMk cId="401774375" sldId="328"/>
        </pc:sldMkLst>
        <pc:spChg chg="mod">
          <ac:chgData name="Jessie Usagi" userId="9cd9acdb6ac7286c" providerId="LiveId" clId="{D1B3CDB9-AE6F-4861-BA3C-6F14D44236DD}" dt="2020-01-29T01:06:06.102" v="8122" actId="20577"/>
          <ac:spMkLst>
            <pc:docMk/>
            <pc:sldMk cId="401774375" sldId="328"/>
            <ac:spMk id="2" creationId="{B1AF43E2-EAF1-42AD-AECC-A42D6A664FA5}"/>
          </ac:spMkLst>
        </pc:spChg>
        <pc:spChg chg="mod">
          <ac:chgData name="Jessie Usagi" userId="9cd9acdb6ac7286c" providerId="LiveId" clId="{D1B3CDB9-AE6F-4861-BA3C-6F14D44236DD}" dt="2020-01-29T01:28:55.433" v="8638" actId="20577"/>
          <ac:spMkLst>
            <pc:docMk/>
            <pc:sldMk cId="401774375" sldId="328"/>
            <ac:spMk id="3" creationId="{5A5B79CA-BC4B-46F2-A576-681FDCBC71CA}"/>
          </ac:spMkLst>
        </pc:spChg>
      </pc:sldChg>
    </pc:docChg>
  </pc:docChgLst>
  <pc:docChgLst>
    <pc:chgData name="Jessie Usagi" userId="9cd9acdb6ac7286c" providerId="LiveId" clId="{9609E0F4-8420-40FF-93D5-5A5F391B212F}"/>
    <pc:docChg chg="undo redo custSel addSld delSld modSld sldOrd">
      <pc:chgData name="Jessie Usagi" userId="9cd9acdb6ac7286c" providerId="LiveId" clId="{9609E0F4-8420-40FF-93D5-5A5F391B212F}" dt="2019-09-08T18:22:44.181" v="3870" actId="20577"/>
      <pc:docMkLst>
        <pc:docMk/>
      </pc:docMkLst>
      <pc:sldChg chg="modSp">
        <pc:chgData name="Jessie Usagi" userId="9cd9acdb6ac7286c" providerId="LiveId" clId="{9609E0F4-8420-40FF-93D5-5A5F391B212F}" dt="2019-08-29T08:58:31.506" v="1" actId="20577"/>
        <pc:sldMkLst>
          <pc:docMk/>
          <pc:sldMk cId="3328120091" sldId="256"/>
        </pc:sldMkLst>
        <pc:spChg chg="mod">
          <ac:chgData name="Jessie Usagi" userId="9cd9acdb6ac7286c" providerId="LiveId" clId="{9609E0F4-8420-40FF-93D5-5A5F391B212F}" dt="2019-08-29T08:58:31.506" v="1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addSp modSp">
        <pc:chgData name="Jessie Usagi" userId="9cd9acdb6ac7286c" providerId="LiveId" clId="{9609E0F4-8420-40FF-93D5-5A5F391B212F}" dt="2019-09-04T22:42:37.482" v="3632" actId="11529"/>
        <pc:sldMkLst>
          <pc:docMk/>
          <pc:sldMk cId="1042409334" sldId="257"/>
        </pc:sldMkLst>
        <pc:spChg chg="mod">
          <ac:chgData name="Jessie Usagi" userId="9cd9acdb6ac7286c" providerId="LiveId" clId="{9609E0F4-8420-40FF-93D5-5A5F391B212F}" dt="2019-08-29T11:13:48.630" v="3617" actId="27636"/>
          <ac:spMkLst>
            <pc:docMk/>
            <pc:sldMk cId="1042409334" sldId="257"/>
            <ac:spMk id="3" creationId="{A00EAB3B-4FB1-4905-AAA6-E905CFDDCE44}"/>
          </ac:spMkLst>
        </pc:spChg>
        <pc:spChg chg="add mod">
          <ac:chgData name="Jessie Usagi" userId="9cd9acdb6ac7286c" providerId="LiveId" clId="{9609E0F4-8420-40FF-93D5-5A5F391B212F}" dt="2019-08-29T11:13:48.633" v="3618" actId="27636"/>
          <ac:spMkLst>
            <pc:docMk/>
            <pc:sldMk cId="1042409334" sldId="257"/>
            <ac:spMk id="4" creationId="{8522D594-B173-47B5-B37E-348F2D4885EE}"/>
          </ac:spMkLst>
        </pc:spChg>
        <pc:cxnChg chg="add mod">
          <ac:chgData name="Jessie Usagi" userId="9cd9acdb6ac7286c" providerId="LiveId" clId="{9609E0F4-8420-40FF-93D5-5A5F391B212F}" dt="2019-09-04T22:42:37.482" v="3632" actId="11529"/>
          <ac:cxnSpMkLst>
            <pc:docMk/>
            <pc:sldMk cId="1042409334" sldId="257"/>
            <ac:cxnSpMk id="6" creationId="{DC7E921A-ED5D-4C56-AA80-CAFA095ED9FC}"/>
          </ac:cxnSpMkLst>
        </pc:cxnChg>
      </pc:sldChg>
      <pc:sldChg chg="addSp delSp modSp ord">
        <pc:chgData name="Jessie Usagi" userId="9cd9acdb6ac7286c" providerId="LiveId" clId="{9609E0F4-8420-40FF-93D5-5A5F391B212F}" dt="2019-09-04T22:52:44.717" v="3838" actId="14100"/>
        <pc:sldMkLst>
          <pc:docMk/>
          <pc:sldMk cId="622752836" sldId="259"/>
        </pc:sldMkLst>
        <pc:spChg chg="mod">
          <ac:chgData name="Jessie Usagi" userId="9cd9acdb6ac7286c" providerId="LiveId" clId="{9609E0F4-8420-40FF-93D5-5A5F391B212F}" dt="2019-08-29T10:13:11.765" v="2030" actId="20577"/>
          <ac:spMkLst>
            <pc:docMk/>
            <pc:sldMk cId="622752836" sldId="259"/>
            <ac:spMk id="2" creationId="{BE4A9BFE-5B52-46B7-81E6-BDDA6EEB594A}"/>
          </ac:spMkLst>
        </pc:spChg>
        <pc:spChg chg="del mod">
          <ac:chgData name="Jessie Usagi" userId="9cd9acdb6ac7286c" providerId="LiveId" clId="{9609E0F4-8420-40FF-93D5-5A5F391B212F}" dt="2019-09-04T22:47:07.949" v="3750" actId="478"/>
          <ac:spMkLst>
            <pc:docMk/>
            <pc:sldMk cId="622752836" sldId="259"/>
            <ac:spMk id="3" creationId="{810E60FA-D0FD-4D97-81DC-7F63264B9D2A}"/>
          </ac:spMkLst>
        </pc:spChg>
        <pc:spChg chg="add mod">
          <ac:chgData name="Jessie Usagi" userId="9cd9acdb6ac7286c" providerId="LiveId" clId="{9609E0F4-8420-40FF-93D5-5A5F391B212F}" dt="2019-09-04T22:48:00.879" v="3770" actId="27636"/>
          <ac:spMkLst>
            <pc:docMk/>
            <pc:sldMk cId="622752836" sldId="259"/>
            <ac:spMk id="4" creationId="{09BEC4CC-EECF-42B8-865E-33A89C649064}"/>
          </ac:spMkLst>
        </pc:spChg>
        <pc:spChg chg="add del mod">
          <ac:chgData name="Jessie Usagi" userId="9cd9acdb6ac7286c" providerId="LiveId" clId="{9609E0F4-8420-40FF-93D5-5A5F391B212F}" dt="2019-09-04T22:47:24.072" v="3755" actId="478"/>
          <ac:spMkLst>
            <pc:docMk/>
            <pc:sldMk cId="622752836" sldId="259"/>
            <ac:spMk id="5" creationId="{52CF10DC-BA07-4DFF-8FD1-35453605FC96}"/>
          </ac:spMkLst>
        </pc:spChg>
        <pc:spChg chg="add del mod">
          <ac:chgData name="Jessie Usagi" userId="9cd9acdb6ac7286c" providerId="LiveId" clId="{9609E0F4-8420-40FF-93D5-5A5F391B212F}" dt="2019-09-04T22:47:10.186" v="3751"/>
          <ac:spMkLst>
            <pc:docMk/>
            <pc:sldMk cId="622752836" sldId="259"/>
            <ac:spMk id="7" creationId="{31EE3F40-7EFE-48B3-9DFB-BCBFBB51D863}"/>
          </ac:spMkLst>
        </pc:spChg>
        <pc:spChg chg="add mod">
          <ac:chgData name="Jessie Usagi" userId="9cd9acdb6ac7286c" providerId="LiveId" clId="{9609E0F4-8420-40FF-93D5-5A5F391B212F}" dt="2019-09-04T22:48:17.224" v="3779" actId="20577"/>
          <ac:spMkLst>
            <pc:docMk/>
            <pc:sldMk cId="622752836" sldId="259"/>
            <ac:spMk id="8" creationId="{B9D02483-54CA-4708-8027-14E82697791E}"/>
          </ac:spMkLst>
        </pc:spChg>
        <pc:cxnChg chg="add mod">
          <ac:chgData name="Jessie Usagi" userId="9cd9acdb6ac7286c" providerId="LiveId" clId="{9609E0F4-8420-40FF-93D5-5A5F391B212F}" dt="2019-09-04T22:48:43.209" v="3783" actId="1076"/>
          <ac:cxnSpMkLst>
            <pc:docMk/>
            <pc:sldMk cId="622752836" sldId="259"/>
            <ac:cxnSpMk id="10" creationId="{7CDE136A-07BF-4456-9A24-FEED51346DC8}"/>
          </ac:cxnSpMkLst>
        </pc:cxnChg>
        <pc:cxnChg chg="add mod">
          <ac:chgData name="Jessie Usagi" userId="9cd9acdb6ac7286c" providerId="LiveId" clId="{9609E0F4-8420-40FF-93D5-5A5F391B212F}" dt="2019-09-04T22:52:44.717" v="3838" actId="14100"/>
          <ac:cxnSpMkLst>
            <pc:docMk/>
            <pc:sldMk cId="622752836" sldId="259"/>
            <ac:cxnSpMk id="12" creationId="{3D7E6C84-FDB6-4977-AF1C-51F9C618CEC9}"/>
          </ac:cxnSpMkLst>
        </pc:cxnChg>
      </pc:sldChg>
      <pc:sldChg chg="addSp delSp modSp">
        <pc:chgData name="Jessie Usagi" userId="9cd9acdb6ac7286c" providerId="LiveId" clId="{9609E0F4-8420-40FF-93D5-5A5F391B212F}" dt="2019-09-04T22:50:10.441" v="3804" actId="113"/>
        <pc:sldMkLst>
          <pc:docMk/>
          <pc:sldMk cId="27402119" sldId="260"/>
        </pc:sldMkLst>
        <pc:spChg chg="mod">
          <ac:chgData name="Jessie Usagi" userId="9cd9acdb6ac7286c" providerId="LiveId" clId="{9609E0F4-8420-40FF-93D5-5A5F391B212F}" dt="2019-08-29T10:48:22.753" v="2547" actId="20577"/>
          <ac:spMkLst>
            <pc:docMk/>
            <pc:sldMk cId="27402119" sldId="260"/>
            <ac:spMk id="2" creationId="{87BB521A-C940-4567-A629-4EEBC425B490}"/>
          </ac:spMkLst>
        </pc:spChg>
        <pc:spChg chg="mod">
          <ac:chgData name="Jessie Usagi" userId="9cd9acdb6ac7286c" providerId="LiveId" clId="{9609E0F4-8420-40FF-93D5-5A5F391B212F}" dt="2019-09-04T22:50:10.441" v="3804" actId="113"/>
          <ac:spMkLst>
            <pc:docMk/>
            <pc:sldMk cId="27402119" sldId="260"/>
            <ac:spMk id="3" creationId="{13411E7B-FFEB-4649-BF70-5362368861EA}"/>
          </ac:spMkLst>
        </pc:spChg>
        <pc:spChg chg="add del mod">
          <ac:chgData name="Jessie Usagi" userId="9cd9acdb6ac7286c" providerId="LiveId" clId="{9609E0F4-8420-40FF-93D5-5A5F391B212F}" dt="2019-08-29T10:12:02.595" v="1981" actId="478"/>
          <ac:spMkLst>
            <pc:docMk/>
            <pc:sldMk cId="27402119" sldId="260"/>
            <ac:spMk id="4" creationId="{2A672954-98B9-4BC4-9B5A-BF53CC6067BC}"/>
          </ac:spMkLst>
        </pc:spChg>
      </pc:sldChg>
      <pc:sldChg chg="addSp modSp">
        <pc:chgData name="Jessie Usagi" userId="9cd9acdb6ac7286c" providerId="LiveId" clId="{9609E0F4-8420-40FF-93D5-5A5F391B212F}" dt="2019-09-04T22:48:56.803" v="3785" actId="113"/>
        <pc:sldMkLst>
          <pc:docMk/>
          <pc:sldMk cId="681581178" sldId="298"/>
        </pc:sldMkLst>
        <pc:spChg chg="mod">
          <ac:chgData name="Jessie Usagi" userId="9cd9acdb6ac7286c" providerId="LiveId" clId="{9609E0F4-8420-40FF-93D5-5A5F391B212F}" dt="2019-08-29T10:13:03.204" v="2014" actId="20577"/>
          <ac:spMkLst>
            <pc:docMk/>
            <pc:sldMk cId="681581178" sldId="298"/>
            <ac:spMk id="2" creationId="{8ECF085B-4F8C-41F8-BDBB-8DF4CADC69F6}"/>
          </ac:spMkLst>
        </pc:spChg>
        <pc:spChg chg="mod">
          <ac:chgData name="Jessie Usagi" userId="9cd9acdb6ac7286c" providerId="LiveId" clId="{9609E0F4-8420-40FF-93D5-5A5F391B212F}" dt="2019-09-04T22:48:56.803" v="3785" actId="113"/>
          <ac:spMkLst>
            <pc:docMk/>
            <pc:sldMk cId="681581178" sldId="298"/>
            <ac:spMk id="3" creationId="{EBD79C05-F804-4D04-AD53-A20489DBF796}"/>
          </ac:spMkLst>
        </pc:spChg>
        <pc:spChg chg="add mod">
          <ac:chgData name="Jessie Usagi" userId="9cd9acdb6ac7286c" providerId="LiveId" clId="{9609E0F4-8420-40FF-93D5-5A5F391B212F}" dt="2019-08-29T10:04:35.761" v="1634"/>
          <ac:spMkLst>
            <pc:docMk/>
            <pc:sldMk cId="681581178" sldId="298"/>
            <ac:spMk id="4" creationId="{10AFEF43-240A-4EA1-9F9C-B10C53620037}"/>
          </ac:spMkLst>
        </pc:spChg>
        <pc:spChg chg="add mod">
          <ac:chgData name="Jessie Usagi" userId="9cd9acdb6ac7286c" providerId="LiveId" clId="{9609E0F4-8420-40FF-93D5-5A5F391B212F}" dt="2019-08-29T10:10:46.734" v="1858" actId="20577"/>
          <ac:spMkLst>
            <pc:docMk/>
            <pc:sldMk cId="681581178" sldId="298"/>
            <ac:spMk id="5" creationId="{F9F7E997-9795-4981-84BC-1315619C46EA}"/>
          </ac:spMkLst>
        </pc:spChg>
      </pc:sldChg>
      <pc:sldChg chg="modSp add ord">
        <pc:chgData name="Jessie Usagi" userId="9cd9acdb6ac7286c" providerId="LiveId" clId="{9609E0F4-8420-40FF-93D5-5A5F391B212F}" dt="2019-08-29T11:05:51.238" v="3109"/>
        <pc:sldMkLst>
          <pc:docMk/>
          <pc:sldMk cId="942305400" sldId="299"/>
        </pc:sldMkLst>
        <pc:spChg chg="mod">
          <ac:chgData name="Jessie Usagi" userId="9cd9acdb6ac7286c" providerId="LiveId" clId="{9609E0F4-8420-40FF-93D5-5A5F391B212F}" dt="2019-08-29T09:23:53.085" v="906" actId="20577"/>
          <ac:spMkLst>
            <pc:docMk/>
            <pc:sldMk cId="942305400" sldId="299"/>
            <ac:spMk id="2" creationId="{4CBD479D-4BEE-427F-BE64-64421CF1FE1A}"/>
          </ac:spMkLst>
        </pc:spChg>
        <pc:spChg chg="mod">
          <ac:chgData name="Jessie Usagi" userId="9cd9acdb6ac7286c" providerId="LiveId" clId="{9609E0F4-8420-40FF-93D5-5A5F391B212F}" dt="2019-08-29T09:24:07.516" v="911" actId="20577"/>
          <ac:spMkLst>
            <pc:docMk/>
            <pc:sldMk cId="942305400" sldId="299"/>
            <ac:spMk id="3" creationId="{A349F69A-EAA7-4B40-93FB-B3A3145E014A}"/>
          </ac:spMkLst>
        </pc:spChg>
      </pc:sldChg>
      <pc:sldChg chg="addSp modSp add ord">
        <pc:chgData name="Jessie Usagi" userId="9cd9acdb6ac7286c" providerId="LiveId" clId="{9609E0F4-8420-40FF-93D5-5A5F391B212F}" dt="2019-09-04T22:50:21.258" v="3807" actId="15"/>
        <pc:sldMkLst>
          <pc:docMk/>
          <pc:sldMk cId="4069567048" sldId="301"/>
        </pc:sldMkLst>
        <pc:spChg chg="mod">
          <ac:chgData name="Jessie Usagi" userId="9cd9acdb6ac7286c" providerId="LiveId" clId="{9609E0F4-8420-40FF-93D5-5A5F391B212F}" dt="2019-08-29T10:13:35.144" v="2077" actId="20577"/>
          <ac:spMkLst>
            <pc:docMk/>
            <pc:sldMk cId="4069567048" sldId="301"/>
            <ac:spMk id="2" creationId="{E8C4D0D1-C346-4508-BE84-E5D026F67CD5}"/>
          </ac:spMkLst>
        </pc:spChg>
        <pc:spChg chg="mod">
          <ac:chgData name="Jessie Usagi" userId="9cd9acdb6ac7286c" providerId="LiveId" clId="{9609E0F4-8420-40FF-93D5-5A5F391B212F}" dt="2019-09-04T22:50:21.258" v="3807" actId="15"/>
          <ac:spMkLst>
            <pc:docMk/>
            <pc:sldMk cId="4069567048" sldId="301"/>
            <ac:spMk id="3" creationId="{6F423C90-7052-4AAB-83E8-2E493259C365}"/>
          </ac:spMkLst>
        </pc:spChg>
        <pc:spChg chg="add mod">
          <ac:chgData name="Jessie Usagi" userId="9cd9acdb6ac7286c" providerId="LiveId" clId="{9609E0F4-8420-40FF-93D5-5A5F391B212F}" dt="2019-08-29T11:03:38.564" v="3072" actId="1076"/>
          <ac:spMkLst>
            <pc:docMk/>
            <pc:sldMk cId="4069567048" sldId="301"/>
            <ac:spMk id="4" creationId="{06ECCC55-40E6-459E-8F66-B6858887BE3D}"/>
          </ac:spMkLst>
        </pc:spChg>
      </pc:sldChg>
      <pc:sldChg chg="addSp modSp add">
        <pc:chgData name="Jessie Usagi" userId="9cd9acdb6ac7286c" providerId="LiveId" clId="{9609E0F4-8420-40FF-93D5-5A5F391B212F}" dt="2019-09-04T22:51:06.875" v="3820" actId="20577"/>
        <pc:sldMkLst>
          <pc:docMk/>
          <pc:sldMk cId="1575106632" sldId="302"/>
        </pc:sldMkLst>
        <pc:spChg chg="mod">
          <ac:chgData name="Jessie Usagi" userId="9cd9acdb6ac7286c" providerId="LiveId" clId="{9609E0F4-8420-40FF-93D5-5A5F391B212F}" dt="2019-08-29T10:34:53.793" v="2132" actId="20577"/>
          <ac:spMkLst>
            <pc:docMk/>
            <pc:sldMk cId="1575106632" sldId="302"/>
            <ac:spMk id="2" creationId="{78151302-2333-459B-8698-3380604123D7}"/>
          </ac:spMkLst>
        </pc:spChg>
        <pc:spChg chg="mod">
          <ac:chgData name="Jessie Usagi" userId="9cd9acdb6ac7286c" providerId="LiveId" clId="{9609E0F4-8420-40FF-93D5-5A5F391B212F}" dt="2019-09-04T22:50:58.029" v="3818" actId="20577"/>
          <ac:spMkLst>
            <pc:docMk/>
            <pc:sldMk cId="1575106632" sldId="302"/>
            <ac:spMk id="3" creationId="{4F190642-5D15-4493-AF52-3B6D1C7B6AB7}"/>
          </ac:spMkLst>
        </pc:spChg>
        <pc:spChg chg="add mod">
          <ac:chgData name="Jessie Usagi" userId="9cd9acdb6ac7286c" providerId="LiveId" clId="{9609E0F4-8420-40FF-93D5-5A5F391B212F}" dt="2019-09-04T22:51:06.875" v="3820" actId="20577"/>
          <ac:spMkLst>
            <pc:docMk/>
            <pc:sldMk cId="1575106632" sldId="302"/>
            <ac:spMk id="4" creationId="{8498F3F0-CEB5-48C1-AB9E-54E893B44DC2}"/>
          </ac:spMkLst>
        </pc:spChg>
        <pc:cxnChg chg="add mod">
          <ac:chgData name="Jessie Usagi" userId="9cd9acdb6ac7286c" providerId="LiveId" clId="{9609E0F4-8420-40FF-93D5-5A5F391B212F}" dt="2019-08-29T11:04:10.022" v="3073" actId="11529"/>
          <ac:cxnSpMkLst>
            <pc:docMk/>
            <pc:sldMk cId="1575106632" sldId="302"/>
            <ac:cxnSpMk id="6" creationId="{6D878914-2435-4EF4-A7DC-EC59BB2267BB}"/>
          </ac:cxnSpMkLst>
        </pc:cxnChg>
        <pc:cxnChg chg="add mod">
          <ac:chgData name="Jessie Usagi" userId="9cd9acdb6ac7286c" providerId="LiveId" clId="{9609E0F4-8420-40FF-93D5-5A5F391B212F}" dt="2019-08-29T11:04:15.700" v="3074" actId="11529"/>
          <ac:cxnSpMkLst>
            <pc:docMk/>
            <pc:sldMk cId="1575106632" sldId="302"/>
            <ac:cxnSpMk id="8" creationId="{CD9A9F09-78D3-4215-8A6F-90A6126FDFC2}"/>
          </ac:cxnSpMkLst>
        </pc:cxnChg>
      </pc:sldChg>
      <pc:sldChg chg="modSp add">
        <pc:chgData name="Jessie Usagi" userId="9cd9acdb6ac7286c" providerId="LiveId" clId="{9609E0F4-8420-40FF-93D5-5A5F391B212F}" dt="2019-09-04T22:51:50.098" v="3831" actId="27636"/>
        <pc:sldMkLst>
          <pc:docMk/>
          <pc:sldMk cId="4052319293" sldId="303"/>
        </pc:sldMkLst>
        <pc:spChg chg="mod">
          <ac:chgData name="Jessie Usagi" userId="9cd9acdb6ac7286c" providerId="LiveId" clId="{9609E0F4-8420-40FF-93D5-5A5F391B212F}" dt="2019-08-29T10:48:39.469" v="2561" actId="20577"/>
          <ac:spMkLst>
            <pc:docMk/>
            <pc:sldMk cId="4052319293" sldId="303"/>
            <ac:spMk id="2" creationId="{EB6D00D9-8F7B-425E-AD22-75C2F9B7D006}"/>
          </ac:spMkLst>
        </pc:spChg>
        <pc:spChg chg="mod">
          <ac:chgData name="Jessie Usagi" userId="9cd9acdb6ac7286c" providerId="LiveId" clId="{9609E0F4-8420-40FF-93D5-5A5F391B212F}" dt="2019-09-04T22:51:50.098" v="3831" actId="27636"/>
          <ac:spMkLst>
            <pc:docMk/>
            <pc:sldMk cId="4052319293" sldId="303"/>
            <ac:spMk id="3" creationId="{27B9470C-0741-4949-BE82-2835BE89E881}"/>
          </ac:spMkLst>
        </pc:spChg>
      </pc:sldChg>
      <pc:sldChg chg="addSp modSp add">
        <pc:chgData name="Jessie Usagi" userId="9cd9acdb6ac7286c" providerId="LiveId" clId="{9609E0F4-8420-40FF-93D5-5A5F391B212F}" dt="2019-09-04T22:53:02.636" v="3840" actId="1076"/>
        <pc:sldMkLst>
          <pc:docMk/>
          <pc:sldMk cId="861581053" sldId="304"/>
        </pc:sldMkLst>
        <pc:spChg chg="mod">
          <ac:chgData name="Jessie Usagi" userId="9cd9acdb6ac7286c" providerId="LiveId" clId="{9609E0F4-8420-40FF-93D5-5A5F391B212F}" dt="2019-08-29T10:48:14.748" v="2541" actId="20577"/>
          <ac:spMkLst>
            <pc:docMk/>
            <pc:sldMk cId="861581053" sldId="304"/>
            <ac:spMk id="2" creationId="{848375CE-B650-45AC-A49A-EF47F095DE93}"/>
          </ac:spMkLst>
        </pc:spChg>
        <pc:spChg chg="mod">
          <ac:chgData name="Jessie Usagi" userId="9cd9acdb6ac7286c" providerId="LiveId" clId="{9609E0F4-8420-40FF-93D5-5A5F391B212F}" dt="2019-09-04T22:49:29.436" v="3796" actId="27636"/>
          <ac:spMkLst>
            <pc:docMk/>
            <pc:sldMk cId="861581053" sldId="304"/>
            <ac:spMk id="3" creationId="{9E4C042A-276A-4298-B44C-9E9AA8182D74}"/>
          </ac:spMkLst>
        </pc:spChg>
        <pc:spChg chg="mod">
          <ac:chgData name="Jessie Usagi" userId="9cd9acdb6ac7286c" providerId="LiveId" clId="{9609E0F4-8420-40FF-93D5-5A5F391B212F}" dt="2019-09-04T22:49:41.128" v="3801" actId="20577"/>
          <ac:spMkLst>
            <pc:docMk/>
            <pc:sldMk cId="861581053" sldId="304"/>
            <ac:spMk id="4" creationId="{0B2762CD-BC3A-4C6E-A6EA-3E2114BDE3AA}"/>
          </ac:spMkLst>
        </pc:spChg>
        <pc:cxnChg chg="add mod">
          <ac:chgData name="Jessie Usagi" userId="9cd9acdb6ac7286c" providerId="LiveId" clId="{9609E0F4-8420-40FF-93D5-5A5F391B212F}" dt="2019-09-04T22:53:02.636" v="3840" actId="1076"/>
          <ac:cxnSpMkLst>
            <pc:docMk/>
            <pc:sldMk cId="861581053" sldId="304"/>
            <ac:cxnSpMk id="6" creationId="{DF7B7ABF-C8FA-4DC5-8A6C-32624F9D4E6D}"/>
          </ac:cxnSpMkLst>
        </pc:cxnChg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3778110232" sldId="305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2233582777" sldId="306"/>
        </pc:sldMkLst>
      </pc:sldChg>
      <pc:sldChg chg="modSp add">
        <pc:chgData name="Jessie Usagi" userId="9cd9acdb6ac7286c" providerId="LiveId" clId="{9609E0F4-8420-40FF-93D5-5A5F391B212F}" dt="2019-09-04T22:22:44.235" v="3631"/>
        <pc:sldMkLst>
          <pc:docMk/>
          <pc:sldMk cId="3829971399" sldId="307"/>
        </pc:sldMkLst>
        <pc:spChg chg="mod">
          <ac:chgData name="Jessie Usagi" userId="9cd9acdb6ac7286c" providerId="LiveId" clId="{9609E0F4-8420-40FF-93D5-5A5F391B212F}" dt="2019-09-04T22:22:44.235" v="3631"/>
          <ac:spMkLst>
            <pc:docMk/>
            <pc:sldMk cId="3829971399" sldId="307"/>
            <ac:spMk id="3" creationId="{9FD1E50F-8516-4737-B97E-46A498163A1A}"/>
          </ac:spMkLst>
        </pc:spChg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1494942742" sldId="308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4201857846" sldId="309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188206447" sldId="310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3503921687" sldId="311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2642658712" sldId="312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936772699" sldId="313"/>
        </pc:sldMkLst>
      </pc:sldChg>
      <pc:sldChg chg="modSp add ord">
        <pc:chgData name="Jessie Usagi" userId="9cd9acdb6ac7286c" providerId="LiveId" clId="{9609E0F4-8420-40FF-93D5-5A5F391B212F}" dt="2019-09-04T22:43:19.304" v="3638" actId="20577"/>
        <pc:sldMkLst>
          <pc:docMk/>
          <pc:sldMk cId="2954943130" sldId="314"/>
        </pc:sldMkLst>
        <pc:spChg chg="mod">
          <ac:chgData name="Jessie Usagi" userId="9cd9acdb6ac7286c" providerId="LiveId" clId="{9609E0F4-8420-40FF-93D5-5A5F391B212F}" dt="2019-09-04T22:43:19.304" v="3638" actId="20577"/>
          <ac:spMkLst>
            <pc:docMk/>
            <pc:sldMk cId="2954943130" sldId="314"/>
            <ac:spMk id="3" creationId="{C6E5F1EF-BCF8-496B-8CC6-CB7FBA894FEA}"/>
          </ac:spMkLst>
        </pc:spChg>
      </pc:sldChg>
      <pc:sldChg chg="addSp modSp add">
        <pc:chgData name="Jessie Usagi" userId="9cd9acdb6ac7286c" providerId="LiveId" clId="{9609E0F4-8420-40FF-93D5-5A5F391B212F}" dt="2019-09-04T22:52:11.571" v="3832" actId="11529"/>
        <pc:sldMkLst>
          <pc:docMk/>
          <pc:sldMk cId="1298810161" sldId="315"/>
        </pc:sldMkLst>
        <pc:spChg chg="mod">
          <ac:chgData name="Jessie Usagi" userId="9cd9acdb6ac7286c" providerId="LiveId" clId="{9609E0F4-8420-40FF-93D5-5A5F391B212F}" dt="2019-08-29T10:54:25.961" v="2707" actId="20577"/>
          <ac:spMkLst>
            <pc:docMk/>
            <pc:sldMk cId="1298810161" sldId="315"/>
            <ac:spMk id="2" creationId="{1329F2C4-58FE-4BD7-8EC4-2407EFCC6CED}"/>
          </ac:spMkLst>
        </pc:spChg>
        <pc:spChg chg="mod">
          <ac:chgData name="Jessie Usagi" userId="9cd9acdb6ac7286c" providerId="LiveId" clId="{9609E0F4-8420-40FF-93D5-5A5F391B212F}" dt="2019-09-04T22:43:26.855" v="3639" actId="113"/>
          <ac:spMkLst>
            <pc:docMk/>
            <pc:sldMk cId="1298810161" sldId="315"/>
            <ac:spMk id="3" creationId="{C1F08D2F-D47E-4006-B8D2-A16B486169E3}"/>
          </ac:spMkLst>
        </pc:spChg>
        <pc:spChg chg="add mod">
          <ac:chgData name="Jessie Usagi" userId="9cd9acdb6ac7286c" providerId="LiveId" clId="{9609E0F4-8420-40FF-93D5-5A5F391B212F}" dt="2019-09-04T22:43:28.180" v="3640" actId="113"/>
          <ac:spMkLst>
            <pc:docMk/>
            <pc:sldMk cId="1298810161" sldId="315"/>
            <ac:spMk id="4" creationId="{16662DBE-ADE5-4869-9124-6AB82F85A781}"/>
          </ac:spMkLst>
        </pc:spChg>
        <pc:cxnChg chg="add mod">
          <ac:chgData name="Jessie Usagi" userId="9cd9acdb6ac7286c" providerId="LiveId" clId="{9609E0F4-8420-40FF-93D5-5A5F391B212F}" dt="2019-09-04T22:52:11.571" v="3832" actId="11529"/>
          <ac:cxnSpMkLst>
            <pc:docMk/>
            <pc:sldMk cId="1298810161" sldId="315"/>
            <ac:cxnSpMk id="6" creationId="{8B9A3F71-C2F7-4792-ACEA-FB370B26663D}"/>
          </ac:cxnSpMkLst>
        </pc:cxnChg>
      </pc:sldChg>
      <pc:sldChg chg="modSp add ord">
        <pc:chgData name="Jessie Usagi" userId="9cd9acdb6ac7286c" providerId="LiveId" clId="{9609E0F4-8420-40FF-93D5-5A5F391B212F}" dt="2019-09-04T22:43:38.204" v="3643" actId="27636"/>
        <pc:sldMkLst>
          <pc:docMk/>
          <pc:sldMk cId="3884126182" sldId="316"/>
        </pc:sldMkLst>
        <pc:spChg chg="mod">
          <ac:chgData name="Jessie Usagi" userId="9cd9acdb6ac7286c" providerId="LiveId" clId="{9609E0F4-8420-40FF-93D5-5A5F391B212F}" dt="2019-08-29T10:54:52.700" v="2749" actId="20577"/>
          <ac:spMkLst>
            <pc:docMk/>
            <pc:sldMk cId="3884126182" sldId="316"/>
            <ac:spMk id="2" creationId="{B31EEED7-5257-4749-BD64-A95E98E80288}"/>
          </ac:spMkLst>
        </pc:spChg>
        <pc:spChg chg="mod">
          <ac:chgData name="Jessie Usagi" userId="9cd9acdb6ac7286c" providerId="LiveId" clId="{9609E0F4-8420-40FF-93D5-5A5F391B212F}" dt="2019-09-04T22:43:38.204" v="3643" actId="27636"/>
          <ac:spMkLst>
            <pc:docMk/>
            <pc:sldMk cId="3884126182" sldId="316"/>
            <ac:spMk id="3" creationId="{8D607C52-7462-47E9-B985-963A8B3FCCF0}"/>
          </ac:spMkLst>
        </pc:spChg>
      </pc:sldChg>
      <pc:sldChg chg="addSp delSp modSp add">
        <pc:chgData name="Jessie Usagi" userId="9cd9acdb6ac7286c" providerId="LiveId" clId="{9609E0F4-8420-40FF-93D5-5A5F391B212F}" dt="2019-09-08T18:22:01.360" v="3861"/>
        <pc:sldMkLst>
          <pc:docMk/>
          <pc:sldMk cId="3385114788" sldId="317"/>
        </pc:sldMkLst>
        <pc:spChg chg="mod">
          <ac:chgData name="Jessie Usagi" userId="9cd9acdb6ac7286c" providerId="LiveId" clId="{9609E0F4-8420-40FF-93D5-5A5F391B212F}" dt="2019-08-29T10:55:48.450" v="2824" actId="20577"/>
          <ac:spMkLst>
            <pc:docMk/>
            <pc:sldMk cId="3385114788" sldId="317"/>
            <ac:spMk id="2" creationId="{EBCAA385-00D6-44E3-B0F0-6268CB9AD198}"/>
          </ac:spMkLst>
        </pc:spChg>
        <pc:spChg chg="del">
          <ac:chgData name="Jessie Usagi" userId="9cd9acdb6ac7286c" providerId="LiveId" clId="{9609E0F4-8420-40FF-93D5-5A5F391B212F}" dt="2019-08-29T10:55:52.438" v="2825"/>
          <ac:spMkLst>
            <pc:docMk/>
            <pc:sldMk cId="3385114788" sldId="317"/>
            <ac:spMk id="3" creationId="{A053A3EF-5488-4517-A429-E46377D0B9E6}"/>
          </ac:spMkLst>
        </pc:spChg>
        <pc:spChg chg="add mod">
          <ac:chgData name="Jessie Usagi" userId="9cd9acdb6ac7286c" providerId="LiveId" clId="{9609E0F4-8420-40FF-93D5-5A5F391B212F}" dt="2019-09-08T18:21:59.565" v="3860"/>
          <ac:spMkLst>
            <pc:docMk/>
            <pc:sldMk cId="3385114788" sldId="317"/>
            <ac:spMk id="4" creationId="{F818CB6A-503D-4677-9E9E-6836F493B791}"/>
          </ac:spMkLst>
        </pc:spChg>
        <pc:spChg chg="add mod">
          <ac:chgData name="Jessie Usagi" userId="9cd9acdb6ac7286c" providerId="LiveId" clId="{9609E0F4-8420-40FF-93D5-5A5F391B212F}" dt="2019-09-08T18:22:01.360" v="3861"/>
          <ac:spMkLst>
            <pc:docMk/>
            <pc:sldMk cId="3385114788" sldId="317"/>
            <ac:spMk id="5" creationId="{FA6FC687-E42E-4C60-AAE7-23A71CC9E45A}"/>
          </ac:spMkLst>
        </pc:spChg>
        <pc:cxnChg chg="add mod">
          <ac:chgData name="Jessie Usagi" userId="9cd9acdb6ac7286c" providerId="LiveId" clId="{9609E0F4-8420-40FF-93D5-5A5F391B212F}" dt="2019-09-04T22:52:21.195" v="3834" actId="1076"/>
          <ac:cxnSpMkLst>
            <pc:docMk/>
            <pc:sldMk cId="3385114788" sldId="317"/>
            <ac:cxnSpMk id="6" creationId="{4AAA6BD0-9A30-4607-8491-76FB515DA673}"/>
          </ac:cxnSpMkLst>
        </pc:cxnChg>
      </pc:sldChg>
      <pc:sldChg chg="addSp modSp add">
        <pc:chgData name="Jessie Usagi" userId="9cd9acdb6ac7286c" providerId="LiveId" clId="{9609E0F4-8420-40FF-93D5-5A5F391B212F}" dt="2019-09-08T18:22:19.404" v="3865"/>
        <pc:sldMkLst>
          <pc:docMk/>
          <pc:sldMk cId="3177949277" sldId="318"/>
        </pc:sldMkLst>
        <pc:spChg chg="mod">
          <ac:chgData name="Jessie Usagi" userId="9cd9acdb6ac7286c" providerId="LiveId" clId="{9609E0F4-8420-40FF-93D5-5A5F391B212F}" dt="2019-08-29T11:00:55.857" v="2880"/>
          <ac:spMkLst>
            <pc:docMk/>
            <pc:sldMk cId="3177949277" sldId="318"/>
            <ac:spMk id="2" creationId="{391BACD4-15A7-4105-B424-C15452AF23CE}"/>
          </ac:spMkLst>
        </pc:spChg>
        <pc:spChg chg="mod">
          <ac:chgData name="Jessie Usagi" userId="9cd9acdb6ac7286c" providerId="LiveId" clId="{9609E0F4-8420-40FF-93D5-5A5F391B212F}" dt="2019-09-08T18:22:13.463" v="3864" actId="27636"/>
          <ac:spMkLst>
            <pc:docMk/>
            <pc:sldMk cId="3177949277" sldId="318"/>
            <ac:spMk id="3" creationId="{27E9D468-3BE4-4996-8E0B-E12CDB9A7037}"/>
          </ac:spMkLst>
        </pc:spChg>
        <pc:spChg chg="mod">
          <ac:chgData name="Jessie Usagi" userId="9cd9acdb6ac7286c" providerId="LiveId" clId="{9609E0F4-8420-40FF-93D5-5A5F391B212F}" dt="2019-09-08T18:22:19.404" v="3865"/>
          <ac:spMkLst>
            <pc:docMk/>
            <pc:sldMk cId="3177949277" sldId="318"/>
            <ac:spMk id="4" creationId="{8A2107CF-1E2F-462B-ABA3-61450FEA7AB6}"/>
          </ac:spMkLst>
        </pc:spChg>
        <pc:cxnChg chg="add mod">
          <ac:chgData name="Jessie Usagi" userId="9cd9acdb6ac7286c" providerId="LiveId" clId="{9609E0F4-8420-40FF-93D5-5A5F391B212F}" dt="2019-09-04T22:52:28.657" v="3835" actId="11529"/>
          <ac:cxnSpMkLst>
            <pc:docMk/>
            <pc:sldMk cId="3177949277" sldId="318"/>
            <ac:cxnSpMk id="6" creationId="{F10FC054-3E90-47EF-95A8-4875B081FFAE}"/>
          </ac:cxnSpMkLst>
        </pc:cxnChg>
      </pc:sldChg>
      <pc:sldChg chg="addSp modSp add">
        <pc:chgData name="Jessie Usagi" userId="9cd9acdb6ac7286c" providerId="LiveId" clId="{9609E0F4-8420-40FF-93D5-5A5F391B212F}" dt="2019-09-08T18:22:44.181" v="3870" actId="20577"/>
        <pc:sldMkLst>
          <pc:docMk/>
          <pc:sldMk cId="3925977456" sldId="319"/>
        </pc:sldMkLst>
        <pc:spChg chg="mod">
          <ac:chgData name="Jessie Usagi" userId="9cd9acdb6ac7286c" providerId="LiveId" clId="{9609E0F4-8420-40FF-93D5-5A5F391B212F}" dt="2019-08-29T11:01:17.843" v="2899"/>
          <ac:spMkLst>
            <pc:docMk/>
            <pc:sldMk cId="3925977456" sldId="319"/>
            <ac:spMk id="2" creationId="{066BD7B0-476C-4968-896C-D2E9DA2FD2D3}"/>
          </ac:spMkLst>
        </pc:spChg>
        <pc:spChg chg="mod">
          <ac:chgData name="Jessie Usagi" userId="9cd9acdb6ac7286c" providerId="LiveId" clId="{9609E0F4-8420-40FF-93D5-5A5F391B212F}" dt="2019-09-08T18:22:33.024" v="3868" actId="27636"/>
          <ac:spMkLst>
            <pc:docMk/>
            <pc:sldMk cId="3925977456" sldId="319"/>
            <ac:spMk id="3" creationId="{FB870122-FB92-47CA-B43A-3865E5CEADA2}"/>
          </ac:spMkLst>
        </pc:spChg>
        <pc:spChg chg="mod">
          <ac:chgData name="Jessie Usagi" userId="9cd9acdb6ac7286c" providerId="LiveId" clId="{9609E0F4-8420-40FF-93D5-5A5F391B212F}" dt="2019-09-08T18:22:44.181" v="3870" actId="20577"/>
          <ac:spMkLst>
            <pc:docMk/>
            <pc:sldMk cId="3925977456" sldId="319"/>
            <ac:spMk id="4" creationId="{28990253-ACC3-4605-8972-70B84F742301}"/>
          </ac:spMkLst>
        </pc:spChg>
        <pc:cxnChg chg="add mod">
          <ac:chgData name="Jessie Usagi" userId="9cd9acdb6ac7286c" providerId="LiveId" clId="{9609E0F4-8420-40FF-93D5-5A5F391B212F}" dt="2019-09-04T22:52:34.848" v="3836" actId="11529"/>
          <ac:cxnSpMkLst>
            <pc:docMk/>
            <pc:sldMk cId="3925977456" sldId="319"/>
            <ac:cxnSpMk id="6" creationId="{1DEB15A7-8327-40FE-8C27-489F457E15F2}"/>
          </ac:cxnSpMkLst>
        </pc:cxnChg>
      </pc:sldChg>
      <pc:sldChg chg="modSp add">
        <pc:chgData name="Jessie Usagi" userId="9cd9acdb6ac7286c" providerId="LiveId" clId="{9609E0F4-8420-40FF-93D5-5A5F391B212F}" dt="2019-09-04T22:51:15.160" v="3821" actId="113"/>
        <pc:sldMkLst>
          <pc:docMk/>
          <pc:sldMk cId="3823562090" sldId="320"/>
        </pc:sldMkLst>
        <pc:spChg chg="mod">
          <ac:chgData name="Jessie Usagi" userId="9cd9acdb6ac7286c" providerId="LiveId" clId="{9609E0F4-8420-40FF-93D5-5A5F391B212F}" dt="2019-08-29T11:06:47.031" v="3135" actId="20577"/>
          <ac:spMkLst>
            <pc:docMk/>
            <pc:sldMk cId="3823562090" sldId="320"/>
            <ac:spMk id="2" creationId="{9B4F88B6-C7A0-4C99-A335-10BE3B926F9E}"/>
          </ac:spMkLst>
        </pc:spChg>
        <pc:spChg chg="mod">
          <ac:chgData name="Jessie Usagi" userId="9cd9acdb6ac7286c" providerId="LiveId" clId="{9609E0F4-8420-40FF-93D5-5A5F391B212F}" dt="2019-09-04T22:51:15.160" v="3821" actId="113"/>
          <ac:spMkLst>
            <pc:docMk/>
            <pc:sldMk cId="3823562090" sldId="320"/>
            <ac:spMk id="3" creationId="{D1F12261-A046-4C5E-9A6E-CEFD9DD41F32}"/>
          </ac:spMkLst>
        </pc:spChg>
      </pc:sldChg>
      <pc:sldChg chg="addSp modSp add">
        <pc:chgData name="Jessie Usagi" userId="9cd9acdb6ac7286c" providerId="LiveId" clId="{9609E0F4-8420-40FF-93D5-5A5F391B212F}" dt="2019-09-04T22:53:13.826" v="3841" actId="1076"/>
        <pc:sldMkLst>
          <pc:docMk/>
          <pc:sldMk cId="547486469" sldId="321"/>
        </pc:sldMkLst>
        <pc:spChg chg="mod">
          <ac:chgData name="Jessie Usagi" userId="9cd9acdb6ac7286c" providerId="LiveId" clId="{9609E0F4-8420-40FF-93D5-5A5F391B212F}" dt="2019-08-29T11:08:41.778" v="3214" actId="20577"/>
          <ac:spMkLst>
            <pc:docMk/>
            <pc:sldMk cId="547486469" sldId="321"/>
            <ac:spMk id="2" creationId="{13EC113F-C2A5-473D-B8F6-ED12D8075994}"/>
          </ac:spMkLst>
        </pc:spChg>
        <pc:spChg chg="mod">
          <ac:chgData name="Jessie Usagi" userId="9cd9acdb6ac7286c" providerId="LiveId" clId="{9609E0F4-8420-40FF-93D5-5A5F391B212F}" dt="2019-09-04T22:51:32.360" v="3822" actId="113"/>
          <ac:spMkLst>
            <pc:docMk/>
            <pc:sldMk cId="547486469" sldId="321"/>
            <ac:spMk id="3" creationId="{E3047B02-024D-443A-8AF6-DDAE45127F8E}"/>
          </ac:spMkLst>
        </pc:spChg>
        <pc:spChg chg="mod">
          <ac:chgData name="Jessie Usagi" userId="9cd9acdb6ac7286c" providerId="LiveId" clId="{9609E0F4-8420-40FF-93D5-5A5F391B212F}" dt="2019-09-04T22:51:34.107" v="3823" actId="113"/>
          <ac:spMkLst>
            <pc:docMk/>
            <pc:sldMk cId="547486469" sldId="321"/>
            <ac:spMk id="4" creationId="{575AE6B8-E324-4E4D-A75C-7D6F7EA98412}"/>
          </ac:spMkLst>
        </pc:spChg>
        <pc:cxnChg chg="add mod">
          <ac:chgData name="Jessie Usagi" userId="9cd9acdb6ac7286c" providerId="LiveId" clId="{9609E0F4-8420-40FF-93D5-5A5F391B212F}" dt="2019-09-04T22:53:13.826" v="3841" actId="1076"/>
          <ac:cxnSpMkLst>
            <pc:docMk/>
            <pc:sldMk cId="547486469" sldId="321"/>
            <ac:cxnSpMk id="6" creationId="{B17B67EC-DD31-48C1-AC8E-6E2FF1972021}"/>
          </ac:cxnSpMkLst>
        </pc:cxnChg>
      </pc:sldChg>
      <pc:sldChg chg="modSp add">
        <pc:chgData name="Jessie Usagi" userId="9cd9acdb6ac7286c" providerId="LiveId" clId="{9609E0F4-8420-40FF-93D5-5A5F391B212F}" dt="2019-08-29T11:12:06.157" v="3433" actId="27636"/>
        <pc:sldMkLst>
          <pc:docMk/>
          <pc:sldMk cId="218873584" sldId="322"/>
        </pc:sldMkLst>
        <pc:spChg chg="mod">
          <ac:chgData name="Jessie Usagi" userId="9cd9acdb6ac7286c" providerId="LiveId" clId="{9609E0F4-8420-40FF-93D5-5A5F391B212F}" dt="2019-08-29T11:09:31.865" v="3240" actId="5793"/>
          <ac:spMkLst>
            <pc:docMk/>
            <pc:sldMk cId="218873584" sldId="322"/>
            <ac:spMk id="2" creationId="{519687B0-A916-4D64-8ACA-DE9F992298BC}"/>
          </ac:spMkLst>
        </pc:spChg>
        <pc:spChg chg="mod">
          <ac:chgData name="Jessie Usagi" userId="9cd9acdb6ac7286c" providerId="LiveId" clId="{9609E0F4-8420-40FF-93D5-5A5F391B212F}" dt="2019-08-29T11:12:06.157" v="3433" actId="27636"/>
          <ac:spMkLst>
            <pc:docMk/>
            <pc:sldMk cId="218873584" sldId="322"/>
            <ac:spMk id="3" creationId="{DCACD26F-41CE-4019-8BD5-72222A70DE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990D4-AB88-4EB3-B57E-50FFF2698A56}" type="datetimeFigureOut">
              <a:rPr lang="nb-NO" smtClean="0"/>
              <a:t>23.09.2020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C9DF8-89B9-4B84-ADFF-3453CABA6E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99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Prøv å unngå </a:t>
            </a:r>
            <a:r>
              <a:rPr lang="nb-NO" dirty="0" err="1"/>
              <a:t>øæå</a:t>
            </a:r>
            <a:r>
              <a:rPr lang="nb-NO" dirty="0"/>
              <a:t> i variabelnavn, dette gjelder også filnavn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516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440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269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1479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899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79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5540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37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030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4393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Legg merke til forskjellen mellom "både og" versus "enten eller"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604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936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8956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741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4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805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649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520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46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6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4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2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5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1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8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0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BE451C3-0FF4-47C4-B829-773ADF60F88C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912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72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497E3-222A-49A6-84C0-5391D581F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nb-NO" sz="6600" dirty="0">
                <a:solidFill>
                  <a:srgbClr val="FFFFFF"/>
                </a:solidFill>
              </a:rPr>
              <a:t>Velkommen til gruppetime i IN1000 </a:t>
            </a:r>
            <a:r>
              <a:rPr lang="nb-NO" sz="66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FF459-B25B-4C8D-BED4-90B9C358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nb-NO" sz="2400" dirty="0">
                <a:solidFill>
                  <a:schemeClr val="tx2"/>
                </a:solidFill>
              </a:rPr>
              <a:t>28. august 2020</a:t>
            </a:r>
          </a:p>
          <a:p>
            <a:pPr algn="ctr"/>
            <a:r>
              <a:rPr lang="nb-NO" sz="2400" dirty="0">
                <a:solidFill>
                  <a:schemeClr val="tx2"/>
                </a:solidFill>
              </a:rPr>
              <a:t>Jessie </a:t>
            </a:r>
            <a:r>
              <a:rPr lang="nb-NO" sz="2400" dirty="0" err="1">
                <a:solidFill>
                  <a:schemeClr val="tx2"/>
                </a:solidFill>
              </a:rPr>
              <a:t>Yue</a:t>
            </a:r>
            <a:r>
              <a:rPr lang="nb-NO" sz="2400" dirty="0">
                <a:solidFill>
                  <a:schemeClr val="tx2"/>
                </a:solidFill>
              </a:rPr>
              <a:t> </a:t>
            </a:r>
            <a:r>
              <a:rPr lang="nb-NO" sz="2400" dirty="0" err="1">
                <a:solidFill>
                  <a:schemeClr val="tx2"/>
                </a:solidFill>
              </a:rPr>
              <a:t>Guan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2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9BFE-5B52-46B7-81E6-BDDA6EEB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Plusstegnet og kommategnet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D02483-54CA-4708-8027-14E826977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88706" y="3867971"/>
            <a:ext cx="2642984" cy="2753052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Uten variabler</a:t>
            </a:r>
          </a:p>
          <a:p>
            <a:pPr lvl="1"/>
            <a:r>
              <a:rPr lang="nb-NO" b="1" dirty="0"/>
              <a:t>print(2 + 3)</a:t>
            </a:r>
          </a:p>
          <a:p>
            <a:pPr lvl="1"/>
            <a:r>
              <a:rPr lang="nb-NO" b="1" dirty="0"/>
              <a:t>print("2" + "3")</a:t>
            </a:r>
          </a:p>
          <a:p>
            <a:pPr lvl="1"/>
            <a:endParaRPr lang="nb-NO" b="1" dirty="0"/>
          </a:p>
          <a:p>
            <a:pPr lvl="1"/>
            <a:r>
              <a:rPr lang="nb-NO" b="1" dirty="0"/>
              <a:t>print(2, 3)</a:t>
            </a:r>
          </a:p>
          <a:p>
            <a:pPr lvl="1"/>
            <a:r>
              <a:rPr lang="nb-NO" b="1" dirty="0"/>
              <a:t>print("2", "3")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EC4CC-EECF-42B8-865E-33A89C649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3940" y="3867815"/>
            <a:ext cx="3596060" cy="2990183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Med variabler: </a:t>
            </a:r>
          </a:p>
          <a:p>
            <a:pPr lvl="1"/>
            <a:r>
              <a:rPr lang="nb-NO" b="1" dirty="0"/>
              <a:t>a = 4</a:t>
            </a:r>
          </a:p>
          <a:p>
            <a:pPr lvl="1"/>
            <a:r>
              <a:rPr lang="nb-NO" b="1" dirty="0"/>
              <a:t>b = 6</a:t>
            </a:r>
          </a:p>
          <a:p>
            <a:pPr lvl="1"/>
            <a:endParaRPr lang="nb-NO" dirty="0"/>
          </a:p>
          <a:p>
            <a:pPr lvl="1"/>
            <a:r>
              <a:rPr lang="nb-NO" b="1" dirty="0"/>
              <a:t>print(a + b)</a:t>
            </a:r>
          </a:p>
          <a:p>
            <a:pPr lvl="1"/>
            <a:r>
              <a:rPr lang="nb-NO" b="1" dirty="0"/>
              <a:t>print("a" + "b")</a:t>
            </a:r>
          </a:p>
          <a:p>
            <a:pPr lvl="1"/>
            <a:endParaRPr lang="nb-NO" b="1" dirty="0"/>
          </a:p>
          <a:p>
            <a:pPr lvl="1"/>
            <a:r>
              <a:rPr lang="nb-NO" b="1" dirty="0"/>
              <a:t>print(a, b)</a:t>
            </a:r>
          </a:p>
          <a:p>
            <a:pPr lvl="1"/>
            <a:r>
              <a:rPr lang="nb-NO" b="1" dirty="0"/>
              <a:t>print("a", "b")</a:t>
            </a:r>
          </a:p>
          <a:p>
            <a:endParaRPr lang="nb-NO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DE136A-07BF-4456-9A24-FEED51346DC8}"/>
              </a:ext>
            </a:extLst>
          </p:cNvPr>
          <p:cNvCxnSpPr/>
          <p:nvPr/>
        </p:nvCxnSpPr>
        <p:spPr>
          <a:xfrm>
            <a:off x="415149" y="3740526"/>
            <a:ext cx="11216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7E6C84-FDB6-4977-AF1C-51F9C618CEC9}"/>
              </a:ext>
            </a:extLst>
          </p:cNvPr>
          <p:cNvCxnSpPr>
            <a:cxnSpLocks/>
          </p:cNvCxnSpPr>
          <p:nvPr/>
        </p:nvCxnSpPr>
        <p:spPr>
          <a:xfrm>
            <a:off x="5423434" y="3740526"/>
            <a:ext cx="0" cy="2891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90E36F9-67FB-4B58-9558-13A15C3A6AB4}"/>
              </a:ext>
            </a:extLst>
          </p:cNvPr>
          <p:cNvSpPr/>
          <p:nvPr/>
        </p:nvSpPr>
        <p:spPr>
          <a:xfrm>
            <a:off x="2688706" y="2222285"/>
            <a:ext cx="6096000" cy="11880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nb-NO" dirty="0">
                <a:solidFill>
                  <a:prstClr val="white"/>
                </a:solidFill>
              </a:rPr>
              <a:t>Hva er forskjellen mellom + og , når vi printer?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nb-NO" dirty="0">
                <a:solidFill>
                  <a:prstClr val="white"/>
                </a:solidFill>
              </a:rPr>
              <a:t>Pluss er veldig streng og gir ikke mellomrom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nb-NO" dirty="0">
                <a:solidFill>
                  <a:prstClr val="white"/>
                </a:solidFill>
              </a:rPr>
              <a:t>Komma er veldig fleksibel og gir mellomrom</a:t>
            </a:r>
          </a:p>
        </p:txBody>
      </p:sp>
    </p:spTree>
    <p:extLst>
      <p:ext uri="{BB962C8B-B14F-4D97-AF65-F5344CB8AC3E}">
        <p14:creationId xmlns:p14="http://schemas.microsoft.com/office/powerpoint/2010/main" val="62275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0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0E68-17EE-4A86-8ADA-4FAE8028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1E50F-8516-4737-B97E-46A498163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Brukes på </a:t>
            </a:r>
            <a:r>
              <a:rPr lang="nb-NO" dirty="0" err="1"/>
              <a:t>booleans</a:t>
            </a:r>
            <a:endParaRPr lang="nb-NO" dirty="0"/>
          </a:p>
          <a:p>
            <a:r>
              <a:rPr lang="nb-NO" dirty="0"/>
              <a:t>Resulterer i en </a:t>
            </a:r>
            <a:r>
              <a:rPr lang="nb-NO" dirty="0" err="1"/>
              <a:t>boolean</a:t>
            </a:r>
            <a:endParaRPr lang="nb-NO" dirty="0"/>
          </a:p>
          <a:p>
            <a:endParaRPr lang="nb-NO" dirty="0"/>
          </a:p>
          <a:p>
            <a:r>
              <a:rPr lang="nb-NO" dirty="0"/>
              <a:t>Består av følgende: </a:t>
            </a:r>
          </a:p>
          <a:p>
            <a:pPr lvl="1"/>
            <a:r>
              <a:rPr lang="nb-NO" dirty="0"/>
              <a:t>negasjon (</a:t>
            </a:r>
            <a:r>
              <a:rPr lang="nb-NO" b="1" dirty="0"/>
              <a:t>not</a:t>
            </a:r>
            <a:r>
              <a:rPr lang="nb-NO" dirty="0"/>
              <a:t>) som betyr "ikke"</a:t>
            </a:r>
          </a:p>
          <a:p>
            <a:pPr lvl="1"/>
            <a:r>
              <a:rPr lang="nb-NO" dirty="0"/>
              <a:t>konjunksjon (</a:t>
            </a:r>
            <a:r>
              <a:rPr lang="nb-NO" b="1" dirty="0"/>
              <a:t>and</a:t>
            </a:r>
            <a:r>
              <a:rPr lang="nb-NO" dirty="0"/>
              <a:t>) som betyr "både og"</a:t>
            </a:r>
          </a:p>
          <a:p>
            <a:pPr lvl="1"/>
            <a:r>
              <a:rPr lang="nb-NO" dirty="0"/>
              <a:t>disjunksjon (</a:t>
            </a:r>
            <a:r>
              <a:rPr lang="nb-NO" b="1" dirty="0"/>
              <a:t>or</a:t>
            </a:r>
            <a:r>
              <a:rPr lang="nb-NO" dirty="0"/>
              <a:t>) som betyr "enten eller"</a:t>
            </a:r>
          </a:p>
        </p:txBody>
      </p:sp>
    </p:spTree>
    <p:extLst>
      <p:ext uri="{BB962C8B-B14F-4D97-AF65-F5344CB8AC3E}">
        <p14:creationId xmlns:p14="http://schemas.microsoft.com/office/powerpoint/2010/main" val="273069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1C21-819B-4E55-97E7-FF7CC094D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 - not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BE9D01-2572-4B92-87EB-5F2FA3F2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91530"/>
            <a:ext cx="8031673" cy="2570314"/>
          </a:xfrm>
        </p:spPr>
        <p:txBody>
          <a:bodyPr/>
          <a:lstStyle/>
          <a:p>
            <a:r>
              <a:rPr lang="nb-NO" dirty="0"/>
              <a:t>La oss si at vi har en </a:t>
            </a:r>
            <a:r>
              <a:rPr lang="nb-NO" dirty="0" err="1"/>
              <a:t>boolean</a:t>
            </a:r>
            <a:r>
              <a:rPr lang="nb-NO" dirty="0"/>
              <a:t> variabel som heter </a:t>
            </a:r>
            <a:r>
              <a:rPr lang="nb-NO" b="1" dirty="0" err="1"/>
              <a:t>min_bool</a:t>
            </a:r>
            <a:endParaRPr lang="nb-NO" b="1" dirty="0"/>
          </a:p>
          <a:p>
            <a:endParaRPr lang="nb-NO" dirty="0"/>
          </a:p>
          <a:p>
            <a:r>
              <a:rPr lang="nb-NO" dirty="0"/>
              <a:t>Hvis vi setter </a:t>
            </a:r>
            <a:r>
              <a:rPr lang="nb-NO" b="1" dirty="0"/>
              <a:t>True</a:t>
            </a:r>
            <a:r>
              <a:rPr lang="nb-NO" dirty="0"/>
              <a:t> som verdien til </a:t>
            </a:r>
            <a:r>
              <a:rPr lang="nb-NO" b="1" dirty="0" err="1"/>
              <a:t>min_bool</a:t>
            </a:r>
            <a:r>
              <a:rPr lang="nb-NO" dirty="0"/>
              <a:t> vil </a:t>
            </a:r>
            <a:r>
              <a:rPr lang="nb-NO" b="1" dirty="0"/>
              <a:t>not </a:t>
            </a:r>
            <a:r>
              <a:rPr lang="nb-NO" b="1" dirty="0" err="1"/>
              <a:t>min_bool</a:t>
            </a:r>
            <a:r>
              <a:rPr lang="nb-NO" dirty="0"/>
              <a:t> bli </a:t>
            </a:r>
            <a:r>
              <a:rPr lang="nb-NO" b="1" dirty="0"/>
              <a:t>False</a:t>
            </a:r>
          </a:p>
          <a:p>
            <a:endParaRPr lang="nb-NO" dirty="0"/>
          </a:p>
          <a:p>
            <a:r>
              <a:rPr lang="nb-NO" dirty="0"/>
              <a:t>Hvis vi setter </a:t>
            </a:r>
            <a:r>
              <a:rPr lang="nb-NO" b="1" dirty="0"/>
              <a:t>False</a:t>
            </a:r>
            <a:r>
              <a:rPr lang="nb-NO" dirty="0"/>
              <a:t> som verdien til </a:t>
            </a:r>
            <a:r>
              <a:rPr lang="nb-NO" b="1" dirty="0" err="1"/>
              <a:t>min_bool</a:t>
            </a:r>
            <a:r>
              <a:rPr lang="nb-NO" dirty="0"/>
              <a:t> vil </a:t>
            </a:r>
            <a:r>
              <a:rPr lang="nb-NO" b="1" dirty="0"/>
              <a:t>not </a:t>
            </a:r>
            <a:r>
              <a:rPr lang="nb-NO" b="1" dirty="0" err="1"/>
              <a:t>min_bool</a:t>
            </a:r>
            <a:r>
              <a:rPr lang="nb-NO" dirty="0"/>
              <a:t> bli </a:t>
            </a:r>
            <a:r>
              <a:rPr lang="nb-NO" b="1" dirty="0"/>
              <a:t>True</a:t>
            </a:r>
            <a:endParaRPr lang="en-US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576C00-2F30-4246-B5F8-9E35095F15A3}"/>
              </a:ext>
            </a:extLst>
          </p:cNvPr>
          <p:cNvGraphicFramePr>
            <a:graphicFrameLocks noGrp="1"/>
          </p:cNvGraphicFramePr>
          <p:nvPr/>
        </p:nvGraphicFramePr>
        <p:xfrm>
          <a:off x="931178" y="5156928"/>
          <a:ext cx="3582100" cy="112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050">
                  <a:extLst>
                    <a:ext uri="{9D8B030D-6E8A-4147-A177-3AD203B41FA5}">
                      <a16:colId xmlns:a16="http://schemas.microsoft.com/office/drawing/2014/main" val="3092210003"/>
                    </a:ext>
                  </a:extLst>
                </a:gridCol>
                <a:gridCol w="1791050">
                  <a:extLst>
                    <a:ext uri="{9D8B030D-6E8A-4147-A177-3AD203B41FA5}">
                      <a16:colId xmlns:a16="http://schemas.microsoft.com/office/drawing/2014/main" val="1082238690"/>
                    </a:ext>
                  </a:extLst>
                </a:gridCol>
              </a:tblGrid>
              <a:tr h="387402">
                <a:tc>
                  <a:txBody>
                    <a:bodyPr/>
                    <a:lstStyle/>
                    <a:p>
                      <a:r>
                        <a:rPr lang="nb-NO" dirty="0" err="1"/>
                        <a:t>min_bool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not </a:t>
                      </a:r>
                      <a:r>
                        <a:rPr lang="nb-NO" dirty="0" err="1"/>
                        <a:t>min_bool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16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973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270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08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E0D9-A954-4A81-B945-ABA7189C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 - 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BFE4-18A9-4B30-9B89-63578E7C9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778467"/>
            <a:ext cx="10554574" cy="4080332"/>
          </a:xfrm>
        </p:spPr>
        <p:txBody>
          <a:bodyPr/>
          <a:lstStyle/>
          <a:p>
            <a:r>
              <a:rPr lang="nb-NO" dirty="0"/>
              <a:t>La oss si at vi har en </a:t>
            </a:r>
            <a:r>
              <a:rPr lang="nb-NO" dirty="0" err="1"/>
              <a:t>boolean</a:t>
            </a:r>
            <a:r>
              <a:rPr lang="nb-NO" dirty="0"/>
              <a:t> variabel kalt </a:t>
            </a:r>
            <a:r>
              <a:rPr lang="nb-NO" b="1" i="1" dirty="0"/>
              <a:t>x</a:t>
            </a:r>
            <a:r>
              <a:rPr lang="nb-NO" dirty="0"/>
              <a:t> og en </a:t>
            </a:r>
            <a:r>
              <a:rPr lang="nb-NO" dirty="0" err="1"/>
              <a:t>boolean</a:t>
            </a:r>
            <a:r>
              <a:rPr lang="nb-NO" dirty="0"/>
              <a:t> variabel kalt </a:t>
            </a:r>
            <a:r>
              <a:rPr lang="nb-NO" b="1" i="1" dirty="0"/>
              <a:t>y</a:t>
            </a:r>
          </a:p>
          <a:p>
            <a:endParaRPr lang="nb-NO" i="1" dirty="0"/>
          </a:p>
          <a:p>
            <a:r>
              <a:rPr lang="nb-NO" dirty="0"/>
              <a:t>Hvis </a:t>
            </a:r>
            <a:r>
              <a:rPr lang="nb-NO" i="1" dirty="0"/>
              <a:t>både</a:t>
            </a:r>
            <a:r>
              <a:rPr lang="nb-NO" dirty="0"/>
              <a:t> </a:t>
            </a:r>
            <a:r>
              <a:rPr lang="nb-NO" b="1" i="1" dirty="0"/>
              <a:t>x</a:t>
            </a:r>
            <a:r>
              <a:rPr lang="nb-NO" dirty="0"/>
              <a:t> </a:t>
            </a:r>
            <a:r>
              <a:rPr lang="nb-NO" i="1" dirty="0"/>
              <a:t>og</a:t>
            </a:r>
            <a:r>
              <a:rPr lang="nb-NO" dirty="0"/>
              <a:t> </a:t>
            </a:r>
            <a:r>
              <a:rPr lang="nb-NO" b="1" i="1" dirty="0"/>
              <a:t>y</a:t>
            </a:r>
            <a:r>
              <a:rPr lang="nb-NO" dirty="0"/>
              <a:t> har verdien </a:t>
            </a:r>
            <a:r>
              <a:rPr lang="nb-NO" b="1" dirty="0"/>
              <a:t>True</a:t>
            </a:r>
            <a:r>
              <a:rPr lang="nb-NO" dirty="0"/>
              <a:t>, så vil verdien av </a:t>
            </a:r>
            <a:r>
              <a:rPr lang="nb-NO" b="1" dirty="0"/>
              <a:t>x and y</a:t>
            </a:r>
            <a:r>
              <a:rPr lang="nb-NO" dirty="0"/>
              <a:t> også bli </a:t>
            </a:r>
            <a:r>
              <a:rPr lang="nb-NO" b="1" dirty="0"/>
              <a:t>True</a:t>
            </a:r>
          </a:p>
          <a:p>
            <a:endParaRPr lang="nb-NO" dirty="0"/>
          </a:p>
          <a:p>
            <a:r>
              <a:rPr lang="nb-NO" dirty="0"/>
              <a:t>I alle andre tilfeller vil </a:t>
            </a:r>
            <a:r>
              <a:rPr lang="nb-NO" b="1" dirty="0"/>
              <a:t>x and y</a:t>
            </a:r>
            <a:r>
              <a:rPr lang="nb-NO" dirty="0"/>
              <a:t> bli </a:t>
            </a:r>
            <a:r>
              <a:rPr lang="nb-NO" b="1" dirty="0"/>
              <a:t>False</a:t>
            </a:r>
          </a:p>
          <a:p>
            <a:endParaRPr lang="nb-NO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09228D-5FD6-42E1-BE2D-C6045E7E0F71}"/>
              </a:ext>
            </a:extLst>
          </p:cNvPr>
          <p:cNvGraphicFramePr>
            <a:graphicFrameLocks noGrp="1"/>
          </p:cNvGraphicFramePr>
          <p:nvPr/>
        </p:nvGraphicFramePr>
        <p:xfrm>
          <a:off x="818714" y="4683412"/>
          <a:ext cx="50703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119">
                  <a:extLst>
                    <a:ext uri="{9D8B030D-6E8A-4147-A177-3AD203B41FA5}">
                      <a16:colId xmlns:a16="http://schemas.microsoft.com/office/drawing/2014/main" val="2780991644"/>
                    </a:ext>
                  </a:extLst>
                </a:gridCol>
                <a:gridCol w="1690119">
                  <a:extLst>
                    <a:ext uri="{9D8B030D-6E8A-4147-A177-3AD203B41FA5}">
                      <a16:colId xmlns:a16="http://schemas.microsoft.com/office/drawing/2014/main" val="147723562"/>
                    </a:ext>
                  </a:extLst>
                </a:gridCol>
                <a:gridCol w="1690119">
                  <a:extLst>
                    <a:ext uri="{9D8B030D-6E8A-4147-A177-3AD203B41FA5}">
                      <a16:colId xmlns:a16="http://schemas.microsoft.com/office/drawing/2014/main" val="720518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x and 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9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27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044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519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9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67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2A95-CE21-45E4-9BEB-8B99EC89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 - 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F39E3-8E30-4609-9322-F0B3CE0B3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 oss si at vi har en </a:t>
            </a:r>
            <a:r>
              <a:rPr lang="nb-NO" dirty="0" err="1"/>
              <a:t>boolean</a:t>
            </a:r>
            <a:r>
              <a:rPr lang="nb-NO" dirty="0"/>
              <a:t> variabel kalt </a:t>
            </a:r>
            <a:r>
              <a:rPr lang="nb-NO" b="1" i="1" dirty="0"/>
              <a:t>x</a:t>
            </a:r>
            <a:r>
              <a:rPr lang="nb-NO" dirty="0"/>
              <a:t> og en </a:t>
            </a:r>
            <a:r>
              <a:rPr lang="nb-NO" dirty="0" err="1"/>
              <a:t>boolean</a:t>
            </a:r>
            <a:r>
              <a:rPr lang="nb-NO" dirty="0"/>
              <a:t> variabel kalt </a:t>
            </a:r>
            <a:r>
              <a:rPr lang="nb-NO" b="1" i="1" dirty="0"/>
              <a:t>y</a:t>
            </a:r>
          </a:p>
          <a:p>
            <a:endParaRPr lang="nb-NO" i="1" dirty="0"/>
          </a:p>
          <a:p>
            <a:r>
              <a:rPr lang="nb-NO" dirty="0"/>
              <a:t>Hvis </a:t>
            </a:r>
            <a:r>
              <a:rPr lang="nb-NO" i="1" dirty="0"/>
              <a:t>både</a:t>
            </a:r>
            <a:r>
              <a:rPr lang="nb-NO" dirty="0"/>
              <a:t> </a:t>
            </a:r>
            <a:r>
              <a:rPr lang="nb-NO" b="1" i="1" dirty="0"/>
              <a:t>x</a:t>
            </a:r>
            <a:r>
              <a:rPr lang="nb-NO" dirty="0"/>
              <a:t> </a:t>
            </a:r>
            <a:r>
              <a:rPr lang="nb-NO" i="1" dirty="0"/>
              <a:t>og</a:t>
            </a:r>
            <a:r>
              <a:rPr lang="nb-NO" dirty="0"/>
              <a:t> </a:t>
            </a:r>
            <a:r>
              <a:rPr lang="nb-NO" b="1" i="1" dirty="0"/>
              <a:t>y</a:t>
            </a:r>
            <a:r>
              <a:rPr lang="nb-NO" dirty="0"/>
              <a:t> har verdien </a:t>
            </a:r>
            <a:r>
              <a:rPr lang="nb-NO" b="1" dirty="0"/>
              <a:t>False</a:t>
            </a:r>
            <a:r>
              <a:rPr lang="nb-NO" dirty="0"/>
              <a:t>, så vil verdien av </a:t>
            </a:r>
            <a:r>
              <a:rPr lang="nb-NO" b="1" dirty="0"/>
              <a:t>x or y</a:t>
            </a:r>
            <a:r>
              <a:rPr lang="nb-NO" dirty="0"/>
              <a:t> også bli </a:t>
            </a:r>
            <a:r>
              <a:rPr lang="nb-NO" b="1" dirty="0"/>
              <a:t>False</a:t>
            </a:r>
          </a:p>
          <a:p>
            <a:endParaRPr lang="nb-NO" dirty="0"/>
          </a:p>
          <a:p>
            <a:r>
              <a:rPr lang="nb-NO" dirty="0"/>
              <a:t>I alle andre tilfeller vil </a:t>
            </a:r>
            <a:r>
              <a:rPr lang="nb-NO" b="1" dirty="0"/>
              <a:t>x or y</a:t>
            </a:r>
            <a:r>
              <a:rPr lang="nb-NO" dirty="0"/>
              <a:t> bli </a:t>
            </a:r>
            <a:r>
              <a:rPr lang="nb-NO" b="1" dirty="0"/>
              <a:t>True</a:t>
            </a:r>
          </a:p>
          <a:p>
            <a:endParaRPr lang="nb-NO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2BAFCF-96B5-49E8-B798-25D2A5678E8F}"/>
              </a:ext>
            </a:extLst>
          </p:cNvPr>
          <p:cNvGraphicFramePr>
            <a:graphicFrameLocks noGrp="1"/>
          </p:cNvGraphicFramePr>
          <p:nvPr/>
        </p:nvGraphicFramePr>
        <p:xfrm>
          <a:off x="818714" y="4683412"/>
          <a:ext cx="50703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119">
                  <a:extLst>
                    <a:ext uri="{9D8B030D-6E8A-4147-A177-3AD203B41FA5}">
                      <a16:colId xmlns:a16="http://schemas.microsoft.com/office/drawing/2014/main" val="2780991644"/>
                    </a:ext>
                  </a:extLst>
                </a:gridCol>
                <a:gridCol w="1690119">
                  <a:extLst>
                    <a:ext uri="{9D8B030D-6E8A-4147-A177-3AD203B41FA5}">
                      <a16:colId xmlns:a16="http://schemas.microsoft.com/office/drawing/2014/main" val="147723562"/>
                    </a:ext>
                  </a:extLst>
                </a:gridCol>
                <a:gridCol w="1690119">
                  <a:extLst>
                    <a:ext uri="{9D8B030D-6E8A-4147-A177-3AD203B41FA5}">
                      <a16:colId xmlns:a16="http://schemas.microsoft.com/office/drawing/2014/main" val="720518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x or 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9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27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044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519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9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2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4C88C-C1C7-45CB-9B92-433D957F7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 - rekkefølge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2407A-BC39-4682-84C2-50947EFB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alltid </a:t>
            </a:r>
            <a:r>
              <a:rPr lang="nb-NO" b="1" dirty="0"/>
              <a:t>not</a:t>
            </a:r>
            <a:r>
              <a:rPr lang="nb-NO" dirty="0"/>
              <a:t> som blir evaluert først</a:t>
            </a:r>
          </a:p>
          <a:p>
            <a:pPr lvl="1"/>
            <a:r>
              <a:rPr lang="nb-NO" dirty="0"/>
              <a:t>For eksempel: </a:t>
            </a:r>
            <a:r>
              <a:rPr lang="nb-NO" b="1" dirty="0"/>
              <a:t>not True or True</a:t>
            </a:r>
            <a:r>
              <a:rPr lang="nb-NO" i="1" dirty="0"/>
              <a:t> </a:t>
            </a:r>
            <a:r>
              <a:rPr lang="nb-NO" dirty="0"/>
              <a:t>blir altså </a:t>
            </a:r>
            <a:r>
              <a:rPr lang="nb-NO" b="1" dirty="0"/>
              <a:t>False</a:t>
            </a:r>
          </a:p>
          <a:p>
            <a:endParaRPr lang="nb-NO" dirty="0"/>
          </a:p>
          <a:p>
            <a:r>
              <a:rPr lang="nb-NO" dirty="0"/>
              <a:t>Deretter er det </a:t>
            </a:r>
            <a:r>
              <a:rPr lang="nb-NO" b="1" dirty="0"/>
              <a:t>and </a:t>
            </a:r>
            <a:r>
              <a:rPr lang="nb-NO" dirty="0"/>
              <a:t>som blir evaluert</a:t>
            </a:r>
            <a:endParaRPr lang="nb-NO" b="1" dirty="0"/>
          </a:p>
          <a:p>
            <a:pPr lvl="1"/>
            <a:r>
              <a:rPr lang="nb-NO" dirty="0"/>
              <a:t>For eksempel: </a:t>
            </a:r>
            <a:r>
              <a:rPr lang="nb-NO" b="1" dirty="0"/>
              <a:t>True and False or True </a:t>
            </a:r>
            <a:r>
              <a:rPr lang="nb-NO" dirty="0"/>
              <a:t>blir altså </a:t>
            </a:r>
            <a:r>
              <a:rPr lang="nb-NO" b="1" dirty="0"/>
              <a:t>False</a:t>
            </a:r>
            <a:endParaRPr lang="nb-NO" dirty="0"/>
          </a:p>
          <a:p>
            <a:endParaRPr lang="nb-NO" dirty="0"/>
          </a:p>
          <a:p>
            <a:r>
              <a:rPr lang="nb-NO" dirty="0"/>
              <a:t>Til slutt er det </a:t>
            </a:r>
            <a:r>
              <a:rPr lang="nb-NO" b="1" dirty="0"/>
              <a:t>or </a:t>
            </a:r>
            <a:r>
              <a:rPr lang="nb-NO" dirty="0"/>
              <a:t>som blir evaluert</a:t>
            </a:r>
            <a:endParaRPr lang="nb-NO" b="1" dirty="0"/>
          </a:p>
          <a:p>
            <a:pPr lvl="1"/>
            <a:r>
              <a:rPr lang="nb-NO" dirty="0"/>
              <a:t>For eksempel: </a:t>
            </a:r>
            <a:r>
              <a:rPr lang="nb-NO" b="1" dirty="0"/>
              <a:t>not False or False </a:t>
            </a:r>
            <a:r>
              <a:rPr lang="nb-NO" dirty="0"/>
              <a:t>blir altså </a:t>
            </a:r>
            <a:r>
              <a:rPr lang="nb-NO" b="1" dirty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1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EED7-5257-4749-BD64-A95E98E80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Oppgaver med logiske operasjoner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07C52-7462-47E9-B985-963A8B3FC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346293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/>
              <a:t>not False</a:t>
            </a:r>
          </a:p>
          <a:p>
            <a:r>
              <a:rPr lang="nb-NO" b="1" dirty="0"/>
              <a:t>not True</a:t>
            </a:r>
          </a:p>
          <a:p>
            <a:endParaRPr lang="nb-NO" b="1" dirty="0"/>
          </a:p>
          <a:p>
            <a:r>
              <a:rPr lang="nb-NO" b="1" dirty="0"/>
              <a:t>True and True</a:t>
            </a:r>
          </a:p>
          <a:p>
            <a:r>
              <a:rPr lang="nb-NO" b="1" dirty="0"/>
              <a:t>True and False</a:t>
            </a:r>
          </a:p>
          <a:p>
            <a:r>
              <a:rPr lang="nb-NO" b="1" dirty="0"/>
              <a:t>False and True</a:t>
            </a:r>
          </a:p>
          <a:p>
            <a:r>
              <a:rPr lang="nb-NO" b="1" dirty="0"/>
              <a:t>False and False</a:t>
            </a:r>
          </a:p>
          <a:p>
            <a:endParaRPr lang="nb-NO" b="1" dirty="0"/>
          </a:p>
          <a:p>
            <a:r>
              <a:rPr lang="nb-NO" b="1" dirty="0"/>
              <a:t>True or True</a:t>
            </a:r>
          </a:p>
          <a:p>
            <a:r>
              <a:rPr lang="nb-NO" b="1" dirty="0"/>
              <a:t>True or False</a:t>
            </a:r>
          </a:p>
          <a:p>
            <a:r>
              <a:rPr lang="nb-NO" b="1" dirty="0"/>
              <a:t>False or True</a:t>
            </a:r>
          </a:p>
          <a:p>
            <a:r>
              <a:rPr lang="nb-NO" b="1" dirty="0"/>
              <a:t>False or False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FAF6F-7255-409D-832F-FCF4B35C2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6729" y="2222287"/>
            <a:ext cx="5194583" cy="4346292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True</a:t>
            </a:r>
          </a:p>
          <a:p>
            <a:r>
              <a:rPr lang="nb-NO" dirty="0"/>
              <a:t>False</a:t>
            </a:r>
          </a:p>
          <a:p>
            <a:endParaRPr lang="nb-NO" dirty="0"/>
          </a:p>
          <a:p>
            <a:r>
              <a:rPr lang="nb-NO" dirty="0"/>
              <a:t>True</a:t>
            </a:r>
          </a:p>
          <a:p>
            <a:r>
              <a:rPr lang="nb-NO" dirty="0"/>
              <a:t>False</a:t>
            </a:r>
          </a:p>
          <a:p>
            <a:r>
              <a:rPr lang="nb-NO" dirty="0"/>
              <a:t>False</a:t>
            </a:r>
          </a:p>
          <a:p>
            <a:r>
              <a:rPr lang="nb-NO" dirty="0"/>
              <a:t>False</a:t>
            </a:r>
          </a:p>
          <a:p>
            <a:endParaRPr lang="nb-NO" dirty="0"/>
          </a:p>
          <a:p>
            <a:r>
              <a:rPr lang="nb-NO" dirty="0"/>
              <a:t>True</a:t>
            </a:r>
          </a:p>
          <a:p>
            <a:r>
              <a:rPr lang="nb-NO" dirty="0"/>
              <a:t>True</a:t>
            </a:r>
          </a:p>
          <a:p>
            <a:r>
              <a:rPr lang="nb-NO" dirty="0"/>
              <a:t>True</a:t>
            </a:r>
          </a:p>
          <a:p>
            <a:r>
              <a:rPr lang="nb-NO" dirty="0"/>
              <a:t>False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524A25-3BC5-4BBE-B459-38C3022DA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3128290"/>
            <a:ext cx="5748714" cy="253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2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8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085B-4F8C-41F8-BDBB-8DF4CADC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sjekke variabeltyper?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79C05-F804-4D04-AD53-A20489DBF7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b="1" dirty="0"/>
              <a:t>type(True)</a:t>
            </a:r>
          </a:p>
          <a:p>
            <a:r>
              <a:rPr lang="nb-NO" b="1" dirty="0"/>
              <a:t>type(2)</a:t>
            </a:r>
          </a:p>
          <a:p>
            <a:r>
              <a:rPr lang="nb-NO" b="1" dirty="0"/>
              <a:t>type(3.14)</a:t>
            </a:r>
          </a:p>
          <a:p>
            <a:r>
              <a:rPr lang="nb-NO" b="1" dirty="0"/>
              <a:t>type("Hei")</a:t>
            </a:r>
          </a:p>
          <a:p>
            <a:r>
              <a:rPr lang="nb-NO" b="1" dirty="0"/>
              <a:t>type('Jessie')</a:t>
            </a:r>
          </a:p>
          <a:p>
            <a:r>
              <a:rPr lang="nb-NO" b="1" dirty="0"/>
              <a:t>type("""1\n2\n3""")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FEF43-240A-4EA1-9F9C-B10C536200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#</a:t>
            </a:r>
            <a:r>
              <a:rPr lang="nb-NO" dirty="0" err="1"/>
              <a:t>bool</a:t>
            </a:r>
            <a:endParaRPr lang="nb-NO" dirty="0"/>
          </a:p>
          <a:p>
            <a:r>
              <a:rPr lang="nb-NO" dirty="0"/>
              <a:t>#</a:t>
            </a:r>
            <a:r>
              <a:rPr lang="nb-NO" dirty="0" err="1"/>
              <a:t>int</a:t>
            </a:r>
            <a:endParaRPr lang="nb-NO" dirty="0"/>
          </a:p>
          <a:p>
            <a:r>
              <a:rPr lang="nb-NO" dirty="0"/>
              <a:t>#float</a:t>
            </a:r>
          </a:p>
          <a:p>
            <a:r>
              <a:rPr lang="nb-NO" dirty="0"/>
              <a:t>#</a:t>
            </a:r>
            <a:r>
              <a:rPr lang="nb-NO" dirty="0" err="1"/>
              <a:t>str</a:t>
            </a:r>
            <a:endParaRPr lang="nb-NO" dirty="0"/>
          </a:p>
          <a:p>
            <a:r>
              <a:rPr lang="nb-NO" dirty="0"/>
              <a:t>#</a:t>
            </a:r>
            <a:r>
              <a:rPr lang="nb-NO" dirty="0" err="1"/>
              <a:t>str</a:t>
            </a:r>
            <a:endParaRPr lang="nb-NO" dirty="0"/>
          </a:p>
          <a:p>
            <a:r>
              <a:rPr lang="nb-NO" dirty="0"/>
              <a:t>#</a:t>
            </a:r>
            <a:r>
              <a:rPr lang="nb-NO" dirty="0" err="1"/>
              <a:t>str</a:t>
            </a:r>
            <a:endParaRPr lang="nb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F7E997-9795-4981-84BC-1315619C46EA}"/>
              </a:ext>
            </a:extLst>
          </p:cNvPr>
          <p:cNvSpPr txBox="1">
            <a:spLocks/>
          </p:cNvSpPr>
          <p:nvPr/>
        </p:nvSpPr>
        <p:spPr>
          <a:xfrm>
            <a:off x="818712" y="5712981"/>
            <a:ext cx="8932269" cy="79976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Du kan bruke type() med for eksempel print() eller if-setninger</a:t>
            </a:r>
          </a:p>
        </p:txBody>
      </p:sp>
    </p:spTree>
    <p:extLst>
      <p:ext uri="{BB962C8B-B14F-4D97-AF65-F5344CB8AC3E}">
        <p14:creationId xmlns:p14="http://schemas.microsoft.com/office/powerpoint/2010/main" val="68158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D4F3-8BDB-4AE3-908D-26CF8E12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Planen for i dag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AB3B-4FB1-4905-AAA6-E905CFDDCE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Litt</a:t>
            </a:r>
            <a:r>
              <a:rPr lang="en-US" dirty="0"/>
              <a:t> </a:t>
            </a:r>
            <a:r>
              <a:rPr lang="en-US" dirty="0" err="1"/>
              <a:t>repetisjon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Logiske</a:t>
            </a:r>
            <a:r>
              <a:rPr lang="en-US" dirty="0"/>
              <a:t> </a:t>
            </a:r>
            <a:r>
              <a:rPr lang="en-US" dirty="0" err="1"/>
              <a:t>operasjoner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Sjekke</a:t>
            </a:r>
            <a:r>
              <a:rPr lang="en-US" dirty="0"/>
              <a:t> </a:t>
            </a:r>
            <a:r>
              <a:rPr lang="en-US" dirty="0" err="1"/>
              <a:t>variabeltyper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Konvertere</a:t>
            </a:r>
            <a:r>
              <a:rPr lang="en-US" dirty="0"/>
              <a:t> </a:t>
            </a:r>
            <a:r>
              <a:rPr lang="en-US" dirty="0" err="1"/>
              <a:t>variabeltyper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2D594-B173-47B5-B37E-348F2D4885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Prosedyrer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Feilmeldinger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Kodeflyt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Sammenligning</a:t>
            </a:r>
            <a:r>
              <a:rPr lang="en-US" dirty="0"/>
              <a:t> av </a:t>
            </a:r>
            <a:r>
              <a:rPr lang="en-US" dirty="0" err="1"/>
              <a:t>datoer</a:t>
            </a:r>
            <a:endParaRPr lang="en-US" dirty="0"/>
          </a:p>
          <a:p>
            <a:endParaRPr lang="en-US" dirty="0"/>
          </a:p>
          <a:p>
            <a:r>
              <a:rPr lang="en-US" dirty="0"/>
              <a:t>Kahoot! :D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7E921A-ED5D-4C56-AA80-CAFA095ED9FC}"/>
              </a:ext>
            </a:extLst>
          </p:cNvPr>
          <p:cNvCxnSpPr/>
          <p:nvPr/>
        </p:nvCxnSpPr>
        <p:spPr>
          <a:xfrm>
            <a:off x="5327009" y="2139193"/>
            <a:ext cx="0" cy="4454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4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375CE-B650-45AC-A49A-EF47F095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konvertere til andre variabeltyper?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C042A-276A-4298-B44C-9E9AA8182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3084"/>
            <a:ext cx="5185873" cy="4471332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Konvertering fra </a:t>
            </a:r>
            <a:r>
              <a:rPr lang="nb-NO" dirty="0" err="1"/>
              <a:t>str</a:t>
            </a:r>
            <a:r>
              <a:rPr lang="nb-NO" dirty="0"/>
              <a:t> til andre variabeltyper</a:t>
            </a:r>
          </a:p>
          <a:p>
            <a:endParaRPr lang="nb-NO" dirty="0"/>
          </a:p>
          <a:p>
            <a:pPr lvl="1"/>
            <a:r>
              <a:rPr lang="nb-NO" b="1" dirty="0"/>
              <a:t>tekst1 = "100"</a:t>
            </a:r>
          </a:p>
          <a:p>
            <a:pPr lvl="1"/>
            <a:r>
              <a:rPr lang="nb-NO" b="1" dirty="0"/>
              <a:t>tekst2 = "99.9"</a:t>
            </a:r>
          </a:p>
          <a:p>
            <a:pPr lvl="1"/>
            <a:r>
              <a:rPr lang="nb-NO" b="1" dirty="0"/>
              <a:t>tekst3 = "True"</a:t>
            </a:r>
          </a:p>
          <a:p>
            <a:pPr lvl="1"/>
            <a:endParaRPr lang="nb-NO" b="1" dirty="0"/>
          </a:p>
          <a:p>
            <a:pPr lvl="1"/>
            <a:r>
              <a:rPr lang="nb-NO" b="1" dirty="0"/>
              <a:t>heltall = </a:t>
            </a:r>
            <a:r>
              <a:rPr lang="nb-NO" b="1" dirty="0" err="1"/>
              <a:t>int</a:t>
            </a:r>
            <a:r>
              <a:rPr lang="nb-NO" b="1" dirty="0"/>
              <a:t>(tekst1)</a:t>
            </a:r>
          </a:p>
          <a:p>
            <a:pPr lvl="1"/>
            <a:r>
              <a:rPr lang="nb-NO" b="1" dirty="0"/>
              <a:t>print(type(heltall))</a:t>
            </a:r>
          </a:p>
          <a:p>
            <a:pPr lvl="1"/>
            <a:endParaRPr lang="nb-NO" b="1" dirty="0"/>
          </a:p>
          <a:p>
            <a:pPr lvl="1"/>
            <a:r>
              <a:rPr lang="nb-NO" b="1" dirty="0"/>
              <a:t>desimaltall = float(tekst2)</a:t>
            </a:r>
          </a:p>
          <a:p>
            <a:pPr lvl="1"/>
            <a:r>
              <a:rPr lang="nb-NO" b="1" dirty="0"/>
              <a:t>print(type(desimaltall))</a:t>
            </a:r>
          </a:p>
          <a:p>
            <a:pPr lvl="1"/>
            <a:endParaRPr lang="nb-NO" b="1" dirty="0"/>
          </a:p>
          <a:p>
            <a:pPr lvl="1"/>
            <a:r>
              <a:rPr lang="nb-NO" b="1" dirty="0"/>
              <a:t>boolskverdi = </a:t>
            </a:r>
            <a:r>
              <a:rPr lang="nb-NO" b="1" dirty="0" err="1"/>
              <a:t>eval</a:t>
            </a:r>
            <a:r>
              <a:rPr lang="nb-NO" b="1" dirty="0"/>
              <a:t>(tekst3)</a:t>
            </a:r>
          </a:p>
          <a:p>
            <a:pPr lvl="1"/>
            <a:r>
              <a:rPr lang="nb-NO" b="1" dirty="0"/>
              <a:t>print(type(boolskverdi))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762CD-BC3A-4C6E-A6EA-3E2114BDE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3084"/>
            <a:ext cx="5194583" cy="4471331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Konvertering mellom </a:t>
            </a:r>
            <a:r>
              <a:rPr lang="nb-NO" dirty="0" err="1"/>
              <a:t>int</a:t>
            </a:r>
            <a:r>
              <a:rPr lang="nb-NO" dirty="0"/>
              <a:t> og float</a:t>
            </a:r>
          </a:p>
          <a:p>
            <a:endParaRPr lang="nb-NO" dirty="0"/>
          </a:p>
          <a:p>
            <a:pPr lvl="1"/>
            <a:r>
              <a:rPr lang="nb-NO" b="1" dirty="0"/>
              <a:t>tall1 = 10</a:t>
            </a:r>
          </a:p>
          <a:p>
            <a:pPr lvl="1"/>
            <a:r>
              <a:rPr lang="nb-NO" b="1" dirty="0"/>
              <a:t>tall2 = 9.9</a:t>
            </a:r>
          </a:p>
          <a:p>
            <a:pPr lvl="1"/>
            <a:endParaRPr lang="nb-NO" b="1" dirty="0"/>
          </a:p>
          <a:p>
            <a:pPr lvl="1"/>
            <a:r>
              <a:rPr lang="nb-NO" b="1" dirty="0"/>
              <a:t>tall3 = float(tall1)</a:t>
            </a:r>
          </a:p>
          <a:p>
            <a:pPr lvl="1"/>
            <a:r>
              <a:rPr lang="nb-NO" b="1" dirty="0"/>
              <a:t>print(tall3)</a:t>
            </a:r>
          </a:p>
          <a:p>
            <a:pPr lvl="1"/>
            <a:r>
              <a:rPr lang="nb-NO" dirty="0"/>
              <a:t>Vi får 10.0</a:t>
            </a:r>
          </a:p>
          <a:p>
            <a:pPr lvl="1"/>
            <a:endParaRPr lang="nb-NO" b="1" dirty="0"/>
          </a:p>
          <a:p>
            <a:pPr lvl="1"/>
            <a:r>
              <a:rPr lang="nb-NO" b="1" dirty="0"/>
              <a:t>tall4 = </a:t>
            </a:r>
            <a:r>
              <a:rPr lang="nb-NO" b="1" dirty="0" err="1"/>
              <a:t>int</a:t>
            </a:r>
            <a:r>
              <a:rPr lang="nb-NO" b="1" dirty="0"/>
              <a:t>(tall2)</a:t>
            </a:r>
          </a:p>
          <a:p>
            <a:pPr lvl="1"/>
            <a:r>
              <a:rPr lang="nb-NO" b="1" dirty="0"/>
              <a:t>print(tall4)</a:t>
            </a:r>
          </a:p>
          <a:p>
            <a:pPr lvl="1"/>
            <a:r>
              <a:rPr lang="nb-NO" dirty="0"/>
              <a:t>NB! Vi får 9 og ikke 10!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7B7ABF-C8FA-4DC5-8A6C-32624F9D4E6D}"/>
              </a:ext>
            </a:extLst>
          </p:cNvPr>
          <p:cNvCxnSpPr/>
          <p:nvPr/>
        </p:nvCxnSpPr>
        <p:spPr>
          <a:xfrm>
            <a:off x="5994264" y="2147582"/>
            <a:ext cx="0" cy="4546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58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B521A-C940-4567-A629-4EEBC425B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konvertere input til andre variabeltyper?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11E7B-FFEB-4649-BF70-53623688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Husk at input ALLTID blir tolket som STRING uansett hva du skriver</a:t>
            </a:r>
          </a:p>
          <a:p>
            <a:pPr marL="0" indent="0">
              <a:buNone/>
            </a:pPr>
            <a:endParaRPr lang="nb-NO" dirty="0"/>
          </a:p>
          <a:p>
            <a:pPr lvl="1"/>
            <a:r>
              <a:rPr lang="nb-NO" b="1" dirty="0"/>
              <a:t>alder = </a:t>
            </a:r>
            <a:r>
              <a:rPr lang="nb-NO" b="1" dirty="0" err="1"/>
              <a:t>int</a:t>
            </a:r>
            <a:r>
              <a:rPr lang="nb-NO" b="1" dirty="0"/>
              <a:t>(input("Hvor gammel er du? "))</a:t>
            </a:r>
          </a:p>
          <a:p>
            <a:pPr lvl="1"/>
            <a:r>
              <a:rPr lang="nb-NO" b="1" dirty="0"/>
              <a:t>print("Du svarte", alder, "\n")</a:t>
            </a:r>
          </a:p>
          <a:p>
            <a:pPr lvl="1"/>
            <a:endParaRPr lang="nb-NO" b="1" dirty="0"/>
          </a:p>
          <a:p>
            <a:pPr lvl="1"/>
            <a:r>
              <a:rPr lang="nb-NO" b="1" dirty="0" err="1"/>
              <a:t>hoyde</a:t>
            </a:r>
            <a:r>
              <a:rPr lang="nb-NO" b="1" dirty="0"/>
              <a:t> = float(input("Hvor </a:t>
            </a:r>
            <a:r>
              <a:rPr lang="nb-NO" b="1" dirty="0" err="1"/>
              <a:t>hoy</a:t>
            </a:r>
            <a:r>
              <a:rPr lang="nb-NO" b="1" dirty="0"/>
              <a:t> er du? "))</a:t>
            </a:r>
          </a:p>
          <a:p>
            <a:pPr lvl="1"/>
            <a:r>
              <a:rPr lang="nb-NO" b="1" dirty="0"/>
              <a:t>print("Du svarte", </a:t>
            </a:r>
            <a:r>
              <a:rPr lang="nb-NO" b="1" dirty="0" err="1"/>
              <a:t>hoyde</a:t>
            </a:r>
            <a:r>
              <a:rPr lang="nb-NO" b="1" dirty="0"/>
              <a:t>, "\n")</a:t>
            </a:r>
          </a:p>
          <a:p>
            <a:pPr lvl="1"/>
            <a:endParaRPr lang="nb-NO" b="1" dirty="0"/>
          </a:p>
          <a:p>
            <a:pPr lvl="1"/>
            <a:r>
              <a:rPr lang="nb-NO" b="1" dirty="0"/>
              <a:t>student = </a:t>
            </a:r>
            <a:r>
              <a:rPr lang="nb-NO" b="1" dirty="0" err="1"/>
              <a:t>eval</a:t>
            </a:r>
            <a:r>
              <a:rPr lang="nb-NO" b="1" dirty="0"/>
              <a:t>(input("Er du student? Svar True eller False: "))</a:t>
            </a:r>
          </a:p>
          <a:p>
            <a:pPr lvl="1"/>
            <a:r>
              <a:rPr lang="nb-NO" b="1" dirty="0"/>
              <a:t>print("Du svarte", student, "\n")</a:t>
            </a:r>
          </a:p>
        </p:txBody>
      </p:sp>
    </p:spTree>
    <p:extLst>
      <p:ext uri="{BB962C8B-B14F-4D97-AF65-F5344CB8AC3E}">
        <p14:creationId xmlns:p14="http://schemas.microsoft.com/office/powerpoint/2010/main" val="2740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D0D1-C346-4508-BE84-E5D026F6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3C90-7052-4AAB-83E8-2E493259C3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b="1" dirty="0" err="1"/>
              <a:t>def</a:t>
            </a:r>
            <a:r>
              <a:rPr lang="nb-NO" b="1" dirty="0"/>
              <a:t> </a:t>
            </a:r>
            <a:r>
              <a:rPr lang="nb-NO" b="1" dirty="0" err="1"/>
              <a:t>min_prosedyre</a:t>
            </a:r>
            <a:r>
              <a:rPr lang="nb-NO" b="1" dirty="0"/>
              <a:t>():</a:t>
            </a:r>
          </a:p>
          <a:p>
            <a:pPr lvl="1"/>
            <a:r>
              <a:rPr lang="nb-NO" b="1" dirty="0"/>
              <a:t>print("Hei")</a:t>
            </a:r>
          </a:p>
          <a:p>
            <a:endParaRPr lang="nb-NO" b="1" dirty="0"/>
          </a:p>
          <a:p>
            <a:r>
              <a:rPr lang="nb-NO" b="1" dirty="0" err="1"/>
              <a:t>min_prosedyre</a:t>
            </a:r>
            <a:r>
              <a:rPr lang="nb-NO" b="1" dirty="0"/>
              <a:t>()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CCC55-40E6-459E-8F66-B6858887B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40501" y="2222287"/>
            <a:ext cx="5194583" cy="3638764"/>
          </a:xfrm>
        </p:spPr>
        <p:txBody>
          <a:bodyPr/>
          <a:lstStyle/>
          <a:p>
            <a:pPr marL="0" indent="0">
              <a:buNone/>
            </a:pPr>
            <a:r>
              <a:rPr lang="nb-NO" dirty="0">
                <a:sym typeface="Wingdings" panose="05000000000000000000" pitchFamily="2" charset="2"/>
              </a:rPr>
              <a:t> Definere prosedyren</a:t>
            </a:r>
          </a:p>
          <a:p>
            <a:pPr marL="0" indent="0">
              <a:buNone/>
            </a:pPr>
            <a:r>
              <a:rPr lang="nb-NO" dirty="0">
                <a:sym typeface="Wingdings" panose="05000000000000000000" pitchFamily="2" charset="2"/>
              </a:rPr>
              <a:t> Fylle opp prosedyren</a:t>
            </a:r>
          </a:p>
          <a:p>
            <a:pPr marL="0" indent="0">
              <a:buNone/>
            </a:pPr>
            <a:endParaRPr lang="nb-NO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b-NO" dirty="0">
                <a:sym typeface="Wingdings" panose="05000000000000000000" pitchFamily="2" charset="2"/>
              </a:rPr>
              <a:t> Kjøre prosedyren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956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1302-2333-459B-8698-338060412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lese feilmeldinger?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90642-5D15-4493-AF52-3B6D1C7B6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4779983" cy="3638763"/>
          </a:xfrm>
        </p:spPr>
        <p:txBody>
          <a:bodyPr>
            <a:normAutofit/>
          </a:bodyPr>
          <a:lstStyle/>
          <a:p>
            <a:endParaRPr lang="nb-NO" b="1" dirty="0"/>
          </a:p>
          <a:p>
            <a:r>
              <a:rPr lang="nb-NO" b="1" dirty="0"/>
              <a:t>navn = Geir</a:t>
            </a:r>
          </a:p>
          <a:p>
            <a:pPr lvl="1"/>
            <a:r>
              <a:rPr lang="nb-NO" dirty="0" err="1"/>
              <a:t>NameError</a:t>
            </a:r>
            <a:r>
              <a:rPr lang="nb-NO" dirty="0"/>
              <a:t>: </a:t>
            </a:r>
            <a:r>
              <a:rPr lang="nb-NO" dirty="0" err="1"/>
              <a:t>name</a:t>
            </a:r>
            <a:r>
              <a:rPr lang="nb-NO" dirty="0"/>
              <a:t> 'Geir' is not </a:t>
            </a:r>
            <a:r>
              <a:rPr lang="nb-NO" dirty="0" err="1"/>
              <a:t>defined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r>
              <a:rPr lang="nb-NO" b="1" dirty="0"/>
              <a:t>print("ja"</a:t>
            </a:r>
          </a:p>
          <a:p>
            <a:pPr lvl="1"/>
            <a:r>
              <a:rPr lang="nb-NO" dirty="0" err="1"/>
              <a:t>SyntaxError</a:t>
            </a:r>
            <a:r>
              <a:rPr lang="nb-NO" dirty="0"/>
              <a:t>: invalid </a:t>
            </a:r>
            <a:r>
              <a:rPr lang="nb-NO" dirty="0" err="1"/>
              <a:t>syntax</a:t>
            </a:r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8F3F0-CEB5-48C1-AB9E-54E893B44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3284" y="2222287"/>
            <a:ext cx="5558714" cy="3638764"/>
          </a:xfrm>
        </p:spPr>
        <p:txBody>
          <a:bodyPr/>
          <a:lstStyle/>
          <a:p>
            <a:r>
              <a:rPr lang="nb-NO" b="1" dirty="0" err="1"/>
              <a:t>if</a:t>
            </a:r>
            <a:r>
              <a:rPr lang="nb-NO" b="1" dirty="0"/>
              <a:t> 2&gt;1:</a:t>
            </a:r>
          </a:p>
          <a:p>
            <a:r>
              <a:rPr lang="nb-NO" b="1" dirty="0"/>
              <a:t>print("ja")</a:t>
            </a:r>
          </a:p>
          <a:p>
            <a:pPr lvl="1"/>
            <a:r>
              <a:rPr lang="nb-NO" dirty="0" err="1"/>
              <a:t>IndentationError</a:t>
            </a:r>
            <a:r>
              <a:rPr lang="nb-NO" dirty="0"/>
              <a:t>: </a:t>
            </a:r>
            <a:r>
              <a:rPr lang="nb-NO" dirty="0" err="1"/>
              <a:t>expected</a:t>
            </a:r>
            <a:r>
              <a:rPr lang="nb-NO" dirty="0"/>
              <a:t> an </a:t>
            </a:r>
            <a:r>
              <a:rPr lang="nb-NO" dirty="0" err="1"/>
              <a:t>indented</a:t>
            </a:r>
            <a:r>
              <a:rPr lang="nb-NO" dirty="0"/>
              <a:t> </a:t>
            </a:r>
            <a:r>
              <a:rPr lang="nb-NO" dirty="0" err="1"/>
              <a:t>block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r>
              <a:rPr lang="nb-NO" b="1" dirty="0"/>
              <a:t>alder = </a:t>
            </a:r>
            <a:r>
              <a:rPr lang="nb-NO" b="1" dirty="0" err="1"/>
              <a:t>int</a:t>
            </a:r>
            <a:r>
              <a:rPr lang="nb-NO" b="1" dirty="0"/>
              <a:t>(input("Hvor gammel er du?"))</a:t>
            </a:r>
          </a:p>
          <a:p>
            <a:pPr lvl="1"/>
            <a:r>
              <a:rPr lang="en-US" dirty="0" err="1"/>
              <a:t>ValueError</a:t>
            </a:r>
            <a:r>
              <a:rPr lang="en-US" dirty="0"/>
              <a:t>: invalid literal for int() with base 10: ''</a:t>
            </a:r>
            <a:endParaRPr lang="nb-NO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878914-2435-4EF4-A7DC-EC59BB2267BB}"/>
              </a:ext>
            </a:extLst>
          </p:cNvPr>
          <p:cNvCxnSpPr/>
          <p:nvPr/>
        </p:nvCxnSpPr>
        <p:spPr>
          <a:xfrm>
            <a:off x="5598695" y="1996580"/>
            <a:ext cx="0" cy="471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9A9F09-78D3-4215-8A6F-90A6126FDFC2}"/>
              </a:ext>
            </a:extLst>
          </p:cNvPr>
          <p:cNvCxnSpPr>
            <a:stCxn id="3" idx="1"/>
          </p:cNvCxnSpPr>
          <p:nvPr/>
        </p:nvCxnSpPr>
        <p:spPr>
          <a:xfrm>
            <a:off x="818712" y="4041669"/>
            <a:ext cx="10791651" cy="1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10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88B6-C7A0-4C99-A335-10BE3B926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med feilmeldinger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2261-A046-4C5E-9A6E-CEFD9DD41F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b="1" dirty="0"/>
              <a:t>tall = </a:t>
            </a:r>
            <a:r>
              <a:rPr lang="nb-NO" b="1" dirty="0" err="1"/>
              <a:t>int</a:t>
            </a:r>
            <a:r>
              <a:rPr lang="nb-NO" b="1" dirty="0"/>
              <a:t>(input("Skriv inn et tall: "))</a:t>
            </a:r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tall &lt; 5:</a:t>
            </a:r>
          </a:p>
          <a:p>
            <a:r>
              <a:rPr lang="nb-NO" b="1" dirty="0"/>
              <a:t>   print(Tallet er større enn 5)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r>
              <a:rPr lang="nb-NO" b="1" dirty="0"/>
              <a:t>   print(Tallet er ikke større enn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8E38F-ED1D-4D32-BC15-C2F58BCC7F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356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113F-C2A5-473D-B8F6-ED12D807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Kodeflyt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47B02-024D-443A-8AF6-DDAE45127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322956"/>
            <a:ext cx="5185873" cy="4505684"/>
          </a:xfrm>
        </p:spPr>
        <p:txBody>
          <a:bodyPr>
            <a:normAutofit fontScale="77500" lnSpcReduction="20000"/>
          </a:bodyPr>
          <a:lstStyle/>
          <a:p>
            <a:r>
              <a:rPr lang="nb-NO" b="1" dirty="0" err="1"/>
              <a:t>def</a:t>
            </a:r>
            <a:r>
              <a:rPr lang="nb-NO" b="1" dirty="0"/>
              <a:t> kvadrer() :</a:t>
            </a:r>
          </a:p>
          <a:p>
            <a:r>
              <a:rPr lang="nb-NO" b="1" dirty="0"/>
              <a:t>	tall = float(input("Skriv inn et tall: "))</a:t>
            </a:r>
          </a:p>
          <a:p>
            <a:r>
              <a:rPr lang="nb-NO" b="1" dirty="0"/>
              <a:t>	print("Produkt: ", tall*tall)</a:t>
            </a:r>
          </a:p>
          <a:p>
            <a:pPr marL="0" indent="0">
              <a:buNone/>
            </a:pPr>
            <a:endParaRPr lang="nb-NO" b="1" dirty="0"/>
          </a:p>
          <a:p>
            <a:r>
              <a:rPr lang="nb-NO" b="1" dirty="0" err="1"/>
              <a:t>def</a:t>
            </a:r>
            <a:r>
              <a:rPr lang="nb-NO" b="1" dirty="0"/>
              <a:t> velkommen() :</a:t>
            </a:r>
          </a:p>
          <a:p>
            <a:r>
              <a:rPr lang="nb-NO" b="1" dirty="0"/>
              <a:t>	navn = input("Hva heter du? ")</a:t>
            </a:r>
          </a:p>
          <a:p>
            <a:r>
              <a:rPr lang="nb-NO" b="1" dirty="0"/>
              <a:t>	print("Velkommen til IN1000", navn)</a:t>
            </a:r>
          </a:p>
          <a:p>
            <a:pPr marL="0" indent="0">
              <a:buNone/>
            </a:pPr>
            <a:r>
              <a:rPr lang="nb-NO" b="1" dirty="0"/>
              <a:t> </a:t>
            </a:r>
          </a:p>
          <a:p>
            <a:r>
              <a:rPr lang="nb-NO" b="1" dirty="0" err="1"/>
              <a:t>def</a:t>
            </a:r>
            <a:r>
              <a:rPr lang="nb-NO" b="1" dirty="0"/>
              <a:t> </a:t>
            </a:r>
            <a:r>
              <a:rPr lang="nb-NO" b="1" dirty="0" err="1"/>
              <a:t>siHallo</a:t>
            </a:r>
            <a:r>
              <a:rPr lang="nb-NO" b="1" dirty="0"/>
              <a:t>() : </a:t>
            </a:r>
          </a:p>
          <a:p>
            <a:r>
              <a:rPr lang="nb-NO" b="1" dirty="0"/>
              <a:t>	print("Hallo!")</a:t>
            </a:r>
          </a:p>
          <a:p>
            <a:endParaRPr lang="nb-NO" b="1" dirty="0"/>
          </a:p>
          <a:p>
            <a:r>
              <a:rPr lang="nb-NO" b="1" dirty="0" err="1"/>
              <a:t>siHallo</a:t>
            </a:r>
            <a:r>
              <a:rPr lang="nb-NO" b="1" dirty="0"/>
              <a:t>()</a:t>
            </a:r>
          </a:p>
          <a:p>
            <a:r>
              <a:rPr lang="nb-NO" b="1" dirty="0"/>
              <a:t>velkommen()</a:t>
            </a:r>
          </a:p>
          <a:p>
            <a:r>
              <a:rPr lang="nb-NO" b="1" dirty="0"/>
              <a:t>print("Klar for å kvadrere litt?")</a:t>
            </a:r>
          </a:p>
          <a:p>
            <a:r>
              <a:rPr lang="nb-NO" b="1" dirty="0"/>
              <a:t>kvadrer()</a:t>
            </a:r>
          </a:p>
          <a:p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AE6B8-E324-4E4D-A75C-7D6F7EA984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&gt; Hallo!</a:t>
            </a:r>
          </a:p>
          <a:p>
            <a:r>
              <a:rPr lang="nb-NO" dirty="0"/>
              <a:t>&gt; Hva heter du? Kristine</a:t>
            </a:r>
          </a:p>
          <a:p>
            <a:r>
              <a:rPr lang="nb-NO" dirty="0"/>
              <a:t>&gt; Velkommen til IN1000 Kristine</a:t>
            </a:r>
          </a:p>
          <a:p>
            <a:r>
              <a:rPr lang="nb-NO" dirty="0"/>
              <a:t>&gt; Klar for å kvadrere litt?</a:t>
            </a:r>
          </a:p>
          <a:p>
            <a:r>
              <a:rPr lang="nb-NO" dirty="0"/>
              <a:t>&gt; Skriv inn et tall: 2</a:t>
            </a:r>
          </a:p>
          <a:p>
            <a:r>
              <a:rPr lang="nb-NO" dirty="0"/>
              <a:t>&gt; Produkt:  4.0</a:t>
            </a:r>
          </a:p>
          <a:p>
            <a:endParaRPr lang="nb-NO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7B67EC-DD31-48C1-AC8E-6E2FF1972021}"/>
              </a:ext>
            </a:extLst>
          </p:cNvPr>
          <p:cNvCxnSpPr/>
          <p:nvPr/>
        </p:nvCxnSpPr>
        <p:spPr>
          <a:xfrm>
            <a:off x="5459301" y="2222287"/>
            <a:ext cx="0" cy="449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23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113F-C2A5-473D-B8F6-ED12D807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Kodeflyt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47B02-024D-443A-8AF6-DDAE45127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322956"/>
            <a:ext cx="5185873" cy="4505684"/>
          </a:xfrm>
        </p:spPr>
        <p:txBody>
          <a:bodyPr>
            <a:normAutofit fontScale="77500" lnSpcReduction="20000"/>
          </a:bodyPr>
          <a:lstStyle/>
          <a:p>
            <a:r>
              <a:rPr lang="nb-NO" b="1" dirty="0" err="1"/>
              <a:t>def</a:t>
            </a:r>
            <a:r>
              <a:rPr lang="nb-NO" b="1" dirty="0"/>
              <a:t> kvadrer() :</a:t>
            </a:r>
          </a:p>
          <a:p>
            <a:r>
              <a:rPr lang="nb-NO" b="1" dirty="0"/>
              <a:t>	tall = float(input("Skriv inn et tall: "))</a:t>
            </a:r>
          </a:p>
          <a:p>
            <a:r>
              <a:rPr lang="nb-NO" b="1" dirty="0"/>
              <a:t>	print("Produkt: ", tall*tall)</a:t>
            </a:r>
          </a:p>
          <a:p>
            <a:pPr marL="0" indent="0">
              <a:buNone/>
            </a:pPr>
            <a:endParaRPr lang="nb-NO" b="1" dirty="0"/>
          </a:p>
          <a:p>
            <a:r>
              <a:rPr lang="nb-NO" b="1" dirty="0" err="1"/>
              <a:t>def</a:t>
            </a:r>
            <a:r>
              <a:rPr lang="nb-NO" b="1" dirty="0"/>
              <a:t> velkommen() :</a:t>
            </a:r>
          </a:p>
          <a:p>
            <a:r>
              <a:rPr lang="nb-NO" b="1" dirty="0"/>
              <a:t>	navn = input("Hva heter du? ")</a:t>
            </a:r>
          </a:p>
          <a:p>
            <a:r>
              <a:rPr lang="nb-NO" b="1" dirty="0"/>
              <a:t>	print("Velkommen til IN1000", navn)</a:t>
            </a:r>
          </a:p>
          <a:p>
            <a:pPr marL="0" indent="0">
              <a:buNone/>
            </a:pPr>
            <a:r>
              <a:rPr lang="nb-NO" b="1" dirty="0"/>
              <a:t> </a:t>
            </a:r>
          </a:p>
          <a:p>
            <a:r>
              <a:rPr lang="nb-NO" b="1" dirty="0" err="1"/>
              <a:t>def</a:t>
            </a:r>
            <a:r>
              <a:rPr lang="nb-NO" b="1" dirty="0"/>
              <a:t> </a:t>
            </a:r>
            <a:r>
              <a:rPr lang="nb-NO" b="1" dirty="0" err="1"/>
              <a:t>siHallo</a:t>
            </a:r>
            <a:r>
              <a:rPr lang="nb-NO" b="1" dirty="0"/>
              <a:t>() : </a:t>
            </a:r>
          </a:p>
          <a:p>
            <a:r>
              <a:rPr lang="nb-NO" b="1" dirty="0"/>
              <a:t>	print("Hallo!")</a:t>
            </a:r>
          </a:p>
          <a:p>
            <a:endParaRPr lang="nb-NO" b="1" dirty="0"/>
          </a:p>
          <a:p>
            <a:r>
              <a:rPr lang="nb-NO" b="1" dirty="0" err="1"/>
              <a:t>siHallo</a:t>
            </a:r>
            <a:r>
              <a:rPr lang="nb-NO" b="1" dirty="0"/>
              <a:t>()</a:t>
            </a:r>
          </a:p>
          <a:p>
            <a:r>
              <a:rPr lang="nb-NO" b="1" dirty="0"/>
              <a:t>velkommen()</a:t>
            </a:r>
          </a:p>
          <a:p>
            <a:r>
              <a:rPr lang="nb-NO" b="1" dirty="0"/>
              <a:t>print("Klar for å kvadrere litt?")</a:t>
            </a:r>
          </a:p>
          <a:p>
            <a:r>
              <a:rPr lang="nb-NO" b="1" dirty="0"/>
              <a:t>kvadrer()</a:t>
            </a:r>
          </a:p>
          <a:p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AE6B8-E324-4E4D-A75C-7D6F7EA984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&gt; Hallo!</a:t>
            </a:r>
          </a:p>
          <a:p>
            <a:r>
              <a:rPr lang="nb-NO" dirty="0"/>
              <a:t>&gt; Hva heter du? Kristine</a:t>
            </a:r>
          </a:p>
          <a:p>
            <a:r>
              <a:rPr lang="nb-NO" dirty="0"/>
              <a:t>&gt; Velkommen til IN1000 Kristine</a:t>
            </a:r>
          </a:p>
          <a:p>
            <a:r>
              <a:rPr lang="nb-NO" dirty="0"/>
              <a:t>&gt; Klar for å kvadrere litt?</a:t>
            </a:r>
          </a:p>
          <a:p>
            <a:r>
              <a:rPr lang="nb-NO" dirty="0"/>
              <a:t>&gt; Skriv inn et tall: 2</a:t>
            </a:r>
          </a:p>
          <a:p>
            <a:r>
              <a:rPr lang="nb-NO" dirty="0"/>
              <a:t>&gt; Produkt:  4.0</a:t>
            </a:r>
          </a:p>
          <a:p>
            <a:endParaRPr lang="nb-NO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7B67EC-DD31-48C1-AC8E-6E2FF1972021}"/>
              </a:ext>
            </a:extLst>
          </p:cNvPr>
          <p:cNvCxnSpPr/>
          <p:nvPr/>
        </p:nvCxnSpPr>
        <p:spPr>
          <a:xfrm>
            <a:off x="5459301" y="2222287"/>
            <a:ext cx="0" cy="449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23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00D9-8F7B-425E-AD22-75C2F9B7D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gjøre om input til andre variabeltyper med sikkerhet?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470C-0741-4949-BE82-2835BE89E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4547628"/>
          </a:xfrm>
        </p:spPr>
        <p:txBody>
          <a:bodyPr>
            <a:normAutofit fontScale="92500" lnSpcReduction="20000"/>
          </a:bodyPr>
          <a:lstStyle/>
          <a:p>
            <a:r>
              <a:rPr lang="nb-NO" b="1" dirty="0"/>
              <a:t>navn = input("Hva heter du? ")</a:t>
            </a:r>
          </a:p>
          <a:p>
            <a:r>
              <a:rPr lang="nb-NO" b="1" dirty="0"/>
              <a:t>print("Hei", navn)</a:t>
            </a:r>
          </a:p>
          <a:p>
            <a:endParaRPr lang="nb-NO" b="1" dirty="0"/>
          </a:p>
          <a:p>
            <a:r>
              <a:rPr lang="nb-NO" b="1" dirty="0" err="1"/>
              <a:t>def</a:t>
            </a:r>
            <a:r>
              <a:rPr lang="nb-NO" b="1" dirty="0"/>
              <a:t> </a:t>
            </a:r>
            <a:r>
              <a:rPr lang="nb-NO" b="1" dirty="0" err="1"/>
              <a:t>sporsmaal</a:t>
            </a:r>
            <a:r>
              <a:rPr lang="nb-NO" b="1" dirty="0"/>
              <a:t>():</a:t>
            </a:r>
          </a:p>
          <a:p>
            <a:r>
              <a:rPr lang="nb-NO" b="1" dirty="0"/>
              <a:t>    svar = input("Hvor </a:t>
            </a:r>
            <a:r>
              <a:rPr lang="nb-NO" b="1" dirty="0" err="1"/>
              <a:t>hoy</a:t>
            </a:r>
            <a:r>
              <a:rPr lang="nb-NO" b="1" dirty="0"/>
              <a:t> er du i cm? ")</a:t>
            </a:r>
          </a:p>
          <a:p>
            <a:r>
              <a:rPr lang="nb-NO" b="1" dirty="0"/>
              <a:t>    </a:t>
            </a:r>
            <a:r>
              <a:rPr lang="nb-NO" b="1" dirty="0" err="1"/>
              <a:t>try</a:t>
            </a:r>
            <a:r>
              <a:rPr lang="nb-NO" b="1" dirty="0"/>
              <a:t>:</a:t>
            </a:r>
          </a:p>
          <a:p>
            <a:r>
              <a:rPr lang="nb-NO" b="1" dirty="0"/>
              <a:t>        </a:t>
            </a:r>
            <a:r>
              <a:rPr lang="nb-NO" b="1" dirty="0" err="1"/>
              <a:t>hoyde</a:t>
            </a:r>
            <a:r>
              <a:rPr lang="nb-NO" b="1" dirty="0"/>
              <a:t> = float(svar)</a:t>
            </a:r>
          </a:p>
          <a:p>
            <a:r>
              <a:rPr lang="nb-NO" b="1" dirty="0"/>
              <a:t>        print("Da er du", </a:t>
            </a:r>
            <a:r>
              <a:rPr lang="nb-NO" b="1" dirty="0" err="1"/>
              <a:t>hoyde</a:t>
            </a:r>
            <a:r>
              <a:rPr lang="nb-NO" b="1" dirty="0"/>
              <a:t>/2.54, "inches </a:t>
            </a:r>
            <a:r>
              <a:rPr lang="nb-NO" b="1" dirty="0" err="1"/>
              <a:t>hoy</a:t>
            </a:r>
            <a:r>
              <a:rPr lang="nb-NO" b="1" dirty="0"/>
              <a:t>")</a:t>
            </a:r>
          </a:p>
          <a:p>
            <a:r>
              <a:rPr lang="nb-NO" b="1" dirty="0"/>
              <a:t>    </a:t>
            </a:r>
            <a:r>
              <a:rPr lang="nb-NO" b="1" dirty="0" err="1"/>
              <a:t>except</a:t>
            </a:r>
            <a:r>
              <a:rPr lang="nb-NO" b="1" dirty="0"/>
              <a:t> </a:t>
            </a:r>
            <a:r>
              <a:rPr lang="nb-NO" b="1" dirty="0" err="1"/>
              <a:t>ValueError</a:t>
            </a:r>
            <a:r>
              <a:rPr lang="nb-NO" b="1" dirty="0"/>
              <a:t>:</a:t>
            </a:r>
          </a:p>
          <a:p>
            <a:r>
              <a:rPr lang="nb-NO" b="1" dirty="0"/>
              <a:t>        print("Dette er ikke et tall!")</a:t>
            </a:r>
          </a:p>
          <a:p>
            <a:r>
              <a:rPr lang="nb-NO" b="1" dirty="0"/>
              <a:t>        </a:t>
            </a:r>
            <a:r>
              <a:rPr lang="nb-NO" b="1" dirty="0" err="1"/>
              <a:t>sporsmaal</a:t>
            </a:r>
            <a:r>
              <a:rPr lang="nb-NO" b="1" dirty="0"/>
              <a:t>()</a:t>
            </a:r>
          </a:p>
          <a:p>
            <a:endParaRPr lang="nb-NO" b="1" dirty="0"/>
          </a:p>
          <a:p>
            <a:r>
              <a:rPr lang="nb-NO" b="1" dirty="0" err="1"/>
              <a:t>sporsmaal</a:t>
            </a:r>
            <a:r>
              <a:rPr lang="nb-NO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0523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3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CE3F-C3FF-425D-8C55-91F17C98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String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2F42A-9D4D-460B-91A7-DB1EAC6554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Forkortes ofte som "</a:t>
            </a:r>
            <a:r>
              <a:rPr lang="nb-NO" dirty="0" err="1"/>
              <a:t>str</a:t>
            </a:r>
            <a:r>
              <a:rPr lang="nb-NO" dirty="0"/>
              <a:t>"</a:t>
            </a:r>
          </a:p>
          <a:p>
            <a:endParaRPr lang="nb-NO" dirty="0"/>
          </a:p>
          <a:p>
            <a:r>
              <a:rPr lang="nb-NO" dirty="0" err="1"/>
              <a:t>Tekstverdier</a:t>
            </a:r>
            <a:endParaRPr lang="nb-NO" dirty="0"/>
          </a:p>
          <a:p>
            <a:endParaRPr lang="nb-NO" dirty="0"/>
          </a:p>
          <a:p>
            <a:r>
              <a:rPr lang="nb-NO" dirty="0"/>
              <a:t>Kan være bokstaver, tall, eller spesialtegn</a:t>
            </a:r>
          </a:p>
          <a:p>
            <a:endParaRPr lang="nb-NO" dirty="0"/>
          </a:p>
          <a:p>
            <a:r>
              <a:rPr lang="nb-NO" dirty="0"/>
              <a:t>Husk å bruke </a:t>
            </a:r>
            <a:r>
              <a:rPr lang="nb-NO" b="1" i="1" dirty="0"/>
              <a:t>'   '</a:t>
            </a:r>
            <a:r>
              <a:rPr lang="nb-NO" dirty="0"/>
              <a:t> eller </a:t>
            </a:r>
            <a:r>
              <a:rPr lang="nb-NO" b="1" i="1" dirty="0"/>
              <a:t>"   "</a:t>
            </a:r>
            <a:r>
              <a:rPr lang="nb-NO" dirty="0"/>
              <a:t> eller </a:t>
            </a:r>
            <a:r>
              <a:rPr lang="nb-NO" b="1" i="1" dirty="0"/>
              <a:t>"""   """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E49DD-DDA8-41D7-A3B9-3630937A9E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For eksempel: </a:t>
            </a:r>
          </a:p>
          <a:p>
            <a:pPr lvl="1"/>
            <a:r>
              <a:rPr lang="nb-NO" b="1" dirty="0"/>
              <a:t>bokstav = "k"</a:t>
            </a:r>
          </a:p>
          <a:p>
            <a:pPr lvl="1"/>
            <a:r>
              <a:rPr lang="nb-NO" b="1" dirty="0"/>
              <a:t>tegn = "!"</a:t>
            </a:r>
          </a:p>
          <a:p>
            <a:pPr lvl="1"/>
            <a:r>
              <a:rPr lang="nb-NO" b="1" dirty="0"/>
              <a:t>setning = "Hei " + brukernavn</a:t>
            </a:r>
          </a:p>
          <a:p>
            <a:pPr lvl="1"/>
            <a:r>
              <a:rPr lang="nb-NO" b="1" dirty="0" err="1"/>
              <a:t>sporsmaal</a:t>
            </a:r>
            <a:r>
              <a:rPr lang="nb-NO" b="1" dirty="0"/>
              <a:t> = "Er du 18 år gammel?"</a:t>
            </a:r>
          </a:p>
          <a:p>
            <a:pPr lvl="1"/>
            <a:r>
              <a:rPr lang="nb-NO" b="1" dirty="0"/>
              <a:t>tekst = "sWo32)"#"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FA78A5-E679-4951-AAF3-4BD398A5F9E2}"/>
              </a:ext>
            </a:extLst>
          </p:cNvPr>
          <p:cNvCxnSpPr/>
          <p:nvPr/>
        </p:nvCxnSpPr>
        <p:spPr>
          <a:xfrm>
            <a:off x="6096000" y="2080470"/>
            <a:ext cx="0" cy="4655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88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AEA07-DB20-440A-BCCD-B74414615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om jeg vil ha "   " i strengen?</a:t>
            </a:r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B133FCE-5E79-4BCC-BE1B-E74AB68FF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3975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print(' "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setning</a:t>
            </a:r>
            <a:r>
              <a:rPr lang="en-US" b="1" dirty="0"/>
              <a:t>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trenger</a:t>
            </a:r>
            <a:r>
              <a:rPr lang="en-US" b="1" dirty="0"/>
              <a:t> </a:t>
            </a:r>
            <a:r>
              <a:rPr lang="en-US" b="1" dirty="0" err="1"/>
              <a:t>anførselstegn</a:t>
            </a:r>
            <a:r>
              <a:rPr lang="en-US" b="1" dirty="0"/>
              <a:t>" ')</a:t>
            </a:r>
          </a:p>
          <a:p>
            <a:pPr>
              <a:buFont typeface="+mj-lt"/>
              <a:buAutoNum type="arabicPeriod"/>
            </a:pPr>
            <a:endParaRPr lang="en-US" b="1" dirty="0"/>
          </a:p>
          <a:p>
            <a:pPr>
              <a:buFont typeface="+mj-lt"/>
              <a:buAutoNum type="arabicPeriod"/>
            </a:pPr>
            <a:r>
              <a:rPr lang="en-US" b="1" dirty="0"/>
              <a:t>print(""" "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setning</a:t>
            </a:r>
            <a:r>
              <a:rPr lang="en-US" b="1" dirty="0"/>
              <a:t>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trenger</a:t>
            </a:r>
            <a:r>
              <a:rPr lang="en-US" b="1" dirty="0"/>
              <a:t> </a:t>
            </a:r>
            <a:r>
              <a:rPr lang="en-US" b="1" dirty="0" err="1"/>
              <a:t>anførselstegn</a:t>
            </a:r>
            <a:r>
              <a:rPr lang="en-US" b="1" dirty="0"/>
              <a:t>" """)</a:t>
            </a:r>
          </a:p>
          <a:p>
            <a:pPr>
              <a:buFont typeface="+mj-lt"/>
              <a:buAutoNum type="arabicPeriod"/>
            </a:pPr>
            <a:endParaRPr lang="en-US" b="1" dirty="0"/>
          </a:p>
          <a:p>
            <a:pPr>
              <a:buFont typeface="+mj-lt"/>
              <a:buAutoNum type="arabicPeriod"/>
            </a:pPr>
            <a:r>
              <a:rPr lang="en-US" b="1" dirty="0"/>
              <a:t>print(" \"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setning</a:t>
            </a:r>
            <a:r>
              <a:rPr lang="en-US" b="1" dirty="0"/>
              <a:t>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trenger</a:t>
            </a:r>
            <a:r>
              <a:rPr lang="en-US" b="1" dirty="0"/>
              <a:t> </a:t>
            </a:r>
            <a:r>
              <a:rPr lang="en-US" b="1" dirty="0" err="1"/>
              <a:t>anførselstegn</a:t>
            </a:r>
            <a:r>
              <a:rPr lang="en-US" b="1" dirty="0"/>
              <a:t>\" ")</a:t>
            </a:r>
          </a:p>
          <a:p>
            <a:endParaRPr lang="en-US" dirty="0"/>
          </a:p>
          <a:p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alternativer</a:t>
            </a:r>
            <a:r>
              <a:rPr lang="en-US" dirty="0"/>
              <a:t> </a:t>
            </a:r>
            <a:r>
              <a:rPr lang="en-US" dirty="0" err="1"/>
              <a:t>fører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samme</a:t>
            </a:r>
            <a:r>
              <a:rPr lang="en-US" dirty="0"/>
              <a:t> output:</a:t>
            </a:r>
          </a:p>
          <a:p>
            <a:r>
              <a:rPr lang="en-US" i="1" dirty="0"/>
              <a:t> "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setning</a:t>
            </a:r>
            <a:r>
              <a:rPr lang="en-US" i="1" dirty="0"/>
              <a:t> </a:t>
            </a:r>
            <a:r>
              <a:rPr lang="en-US" i="1" dirty="0" err="1"/>
              <a:t>som</a:t>
            </a:r>
            <a:r>
              <a:rPr lang="en-US" i="1" dirty="0"/>
              <a:t> </a:t>
            </a:r>
            <a:r>
              <a:rPr lang="en-US" i="1" dirty="0" err="1"/>
              <a:t>trenger</a:t>
            </a:r>
            <a:r>
              <a:rPr lang="en-US" i="1" dirty="0"/>
              <a:t> </a:t>
            </a:r>
            <a:r>
              <a:rPr lang="en-US" i="1" dirty="0" err="1"/>
              <a:t>anførselstegn</a:t>
            </a:r>
            <a:r>
              <a:rPr lang="en-US" i="1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56177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A385-00D6-44E3-B0F0-6268CB9AD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Kombinasjoner av if-setninger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8CB6A-503D-4677-9E9E-6836F493B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r>
              <a:rPr lang="en-US" b="1" dirty="0"/>
              <a:t>a = 5</a:t>
            </a:r>
          </a:p>
          <a:p>
            <a:endParaRPr lang="en-US" b="1" dirty="0"/>
          </a:p>
          <a:p>
            <a:r>
              <a:rPr lang="en-US" b="1" dirty="0"/>
              <a:t>if (a &gt; 0):</a:t>
            </a:r>
          </a:p>
          <a:p>
            <a:r>
              <a:rPr lang="en-US" b="1" dirty="0"/>
              <a:t>	print("</a:t>
            </a:r>
            <a:r>
              <a:rPr lang="en-US" b="1" dirty="0" err="1"/>
              <a:t>Sann</a:t>
            </a:r>
            <a:r>
              <a:rPr lang="en-US" b="1" dirty="0"/>
              <a:t>")</a:t>
            </a:r>
          </a:p>
          <a:p>
            <a:endParaRPr lang="en-US" b="1" dirty="0"/>
          </a:p>
          <a:p>
            <a:r>
              <a:rPr lang="en-US" b="1" dirty="0"/>
              <a:t>if (a &lt; 0):</a:t>
            </a:r>
          </a:p>
          <a:p>
            <a:r>
              <a:rPr lang="en-US" b="1" dirty="0"/>
              <a:t>	print("</a:t>
            </a:r>
            <a:r>
              <a:rPr lang="en-US" b="1" dirty="0" err="1"/>
              <a:t>Usann</a:t>
            </a:r>
            <a:r>
              <a:rPr lang="en-US" b="1" dirty="0"/>
              <a:t>")</a:t>
            </a:r>
            <a:endParaRPr lang="nb-NO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6FC687-E42E-4C60-AAE7-23A71CC9E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r>
              <a:rPr lang="nb-NO" b="1" dirty="0" err="1"/>
              <a:t>if</a:t>
            </a:r>
            <a:r>
              <a:rPr lang="nb-NO" b="1" dirty="0"/>
              <a:t> (a &gt; 1):</a:t>
            </a:r>
          </a:p>
          <a:p>
            <a:r>
              <a:rPr lang="nb-NO" b="1" dirty="0"/>
              <a:t>	print("Sann")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r>
              <a:rPr lang="nb-NO" b="1" dirty="0"/>
              <a:t>	print("Usann")</a:t>
            </a:r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(a &lt; 1):</a:t>
            </a:r>
          </a:p>
          <a:p>
            <a:r>
              <a:rPr lang="nb-NO" b="1" dirty="0"/>
              <a:t>	print("Usann")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r>
              <a:rPr lang="nb-NO" b="1" dirty="0"/>
              <a:t>	print("Sann")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AA6BD0-9A30-4607-8491-76FB515DA673}"/>
              </a:ext>
            </a:extLst>
          </p:cNvPr>
          <p:cNvCxnSpPr/>
          <p:nvPr/>
        </p:nvCxnSpPr>
        <p:spPr>
          <a:xfrm>
            <a:off x="5176007" y="2222287"/>
            <a:ext cx="0" cy="438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1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ACD4-15A7-4105-B424-C15452AF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Kombinasjoner av if-setninger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9D468-3BE4-4996-8E0B-E12CDB9A7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635712"/>
          </a:xfrm>
        </p:spPr>
        <p:txBody>
          <a:bodyPr>
            <a:normAutofit/>
          </a:bodyPr>
          <a:lstStyle/>
          <a:p>
            <a:r>
              <a:rPr lang="nb-NO" b="1" dirty="0"/>
              <a:t>b = 25</a:t>
            </a:r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b &gt; 20:</a:t>
            </a:r>
          </a:p>
          <a:p>
            <a:r>
              <a:rPr lang="nb-NO" b="1" dirty="0"/>
              <a:t>	print("Sann")</a:t>
            </a:r>
          </a:p>
          <a:p>
            <a:r>
              <a:rPr lang="nb-NO" b="1" dirty="0"/>
              <a:t>elif b &lt; 20:</a:t>
            </a:r>
          </a:p>
          <a:p>
            <a:r>
              <a:rPr lang="nb-NO" b="1" dirty="0"/>
              <a:t>	print("Usann")</a:t>
            </a:r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b &lt; 21:</a:t>
            </a:r>
          </a:p>
          <a:p>
            <a:r>
              <a:rPr lang="nb-NO" b="1" dirty="0"/>
              <a:t>	print("Usann")</a:t>
            </a:r>
          </a:p>
          <a:p>
            <a:r>
              <a:rPr lang="nb-NO" b="1" dirty="0"/>
              <a:t>elif b &gt; 21:</a:t>
            </a:r>
          </a:p>
          <a:p>
            <a:r>
              <a:rPr lang="nb-NO" b="1" dirty="0"/>
              <a:t>	print("Sann")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107CF-1E2F-462B-ABA3-61450FEA7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635713"/>
          </a:xfrm>
        </p:spPr>
        <p:txBody>
          <a:bodyPr>
            <a:normAutofit/>
          </a:bodyPr>
          <a:lstStyle/>
          <a:p>
            <a:r>
              <a:rPr lang="nb-NO" b="1" dirty="0" err="1"/>
              <a:t>if</a:t>
            </a:r>
            <a:r>
              <a:rPr lang="nb-NO" b="1" dirty="0"/>
              <a:t> b &lt; 22:</a:t>
            </a:r>
          </a:p>
          <a:p>
            <a:r>
              <a:rPr lang="nb-NO" b="1" dirty="0"/>
              <a:t>	print("Usann")</a:t>
            </a:r>
          </a:p>
          <a:p>
            <a:r>
              <a:rPr lang="nb-NO" b="1" dirty="0"/>
              <a:t>elif b &lt; 23:</a:t>
            </a:r>
          </a:p>
          <a:p>
            <a:r>
              <a:rPr lang="nb-NO" b="1" dirty="0"/>
              <a:t>	print("Usann")</a:t>
            </a:r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b &gt; 22:</a:t>
            </a:r>
          </a:p>
          <a:p>
            <a:r>
              <a:rPr lang="nb-NO" b="1" dirty="0"/>
              <a:t>	print("Sann")</a:t>
            </a:r>
          </a:p>
          <a:p>
            <a:r>
              <a:rPr lang="nb-NO" b="1" dirty="0"/>
              <a:t>elif b &gt; 23:</a:t>
            </a:r>
          </a:p>
          <a:p>
            <a:r>
              <a:rPr lang="nb-NO" b="1" dirty="0"/>
              <a:t>	print("Sann")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0FC054-3E90-47EF-95A8-4875B081FFAE}"/>
              </a:ext>
            </a:extLst>
          </p:cNvPr>
          <p:cNvCxnSpPr/>
          <p:nvPr/>
        </p:nvCxnSpPr>
        <p:spPr>
          <a:xfrm>
            <a:off x="5301842" y="2080470"/>
            <a:ext cx="0" cy="4580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94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D7B0-476C-4968-896C-D2E9DA2F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Kombinasjoner av if-setninger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70122-FB92-47CA-B43A-3865E5CEAD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635713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/>
              <a:t>c = 35</a:t>
            </a:r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c &gt; 30:</a:t>
            </a:r>
          </a:p>
          <a:p>
            <a:r>
              <a:rPr lang="nb-NO" b="1" dirty="0"/>
              <a:t>	print("Sann")</a:t>
            </a:r>
          </a:p>
          <a:p>
            <a:r>
              <a:rPr lang="nb-NO" b="1" dirty="0"/>
              <a:t>elif c &lt; 30:</a:t>
            </a:r>
          </a:p>
          <a:p>
            <a:r>
              <a:rPr lang="nb-NO" b="1" dirty="0"/>
              <a:t>	print("Usann")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r>
              <a:rPr lang="nb-NO" b="1" dirty="0"/>
              <a:t>	print("Usann")</a:t>
            </a:r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c &lt; 31:</a:t>
            </a:r>
          </a:p>
          <a:p>
            <a:r>
              <a:rPr lang="nb-NO" b="1" dirty="0"/>
              <a:t>	print("Usann")</a:t>
            </a:r>
          </a:p>
          <a:p>
            <a:r>
              <a:rPr lang="nb-NO" b="1" dirty="0"/>
              <a:t>elif c &gt; 31:</a:t>
            </a:r>
          </a:p>
          <a:p>
            <a:r>
              <a:rPr lang="nb-NO" b="1" dirty="0"/>
              <a:t>	print("Sann")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r>
              <a:rPr lang="nb-NO" b="1" dirty="0"/>
              <a:t>	print("Usann")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90253-ACC3-4605-8972-70B84F742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635713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 err="1"/>
              <a:t>if</a:t>
            </a:r>
            <a:r>
              <a:rPr lang="nb-NO" b="1" dirty="0"/>
              <a:t> c &gt; 32:</a:t>
            </a:r>
          </a:p>
          <a:p>
            <a:r>
              <a:rPr lang="nb-NO" b="1" dirty="0"/>
              <a:t>	print("Sann")</a:t>
            </a:r>
          </a:p>
          <a:p>
            <a:r>
              <a:rPr lang="nb-NO" b="1" dirty="0"/>
              <a:t>elif c &gt; 33:</a:t>
            </a:r>
          </a:p>
          <a:p>
            <a:r>
              <a:rPr lang="nb-NO" b="1" dirty="0"/>
              <a:t>	print("Sann")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r>
              <a:rPr lang="nb-NO" b="1" dirty="0"/>
              <a:t>	print("Usann")</a:t>
            </a:r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c &lt; 32:</a:t>
            </a:r>
          </a:p>
          <a:p>
            <a:r>
              <a:rPr lang="nb-NO" b="1" dirty="0"/>
              <a:t>	print("Usann")</a:t>
            </a:r>
          </a:p>
          <a:p>
            <a:r>
              <a:rPr lang="nb-NO" b="1" dirty="0"/>
              <a:t>elif c &lt; 33:</a:t>
            </a:r>
          </a:p>
          <a:p>
            <a:r>
              <a:rPr lang="nb-NO" b="1" dirty="0"/>
              <a:t>	print("Usann")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r>
              <a:rPr lang="nb-NO" b="1" dirty="0"/>
              <a:t>	print("Sann")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EB15A7-8327-40FE-8C27-489F457E15F2}"/>
              </a:ext>
            </a:extLst>
          </p:cNvPr>
          <p:cNvCxnSpPr/>
          <p:nvPr/>
        </p:nvCxnSpPr>
        <p:spPr>
          <a:xfrm>
            <a:off x="5100506" y="2088859"/>
            <a:ext cx="0" cy="4563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9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9F2C4-58FE-4BD7-8EC4-2407EFCC6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Oppgaver med relasjonelle operasjoner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08D2F-D47E-4006-B8D2-A16B48616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4607" y="2534502"/>
            <a:ext cx="1916098" cy="3638763"/>
          </a:xfrm>
        </p:spPr>
        <p:txBody>
          <a:bodyPr>
            <a:normAutofit/>
          </a:bodyPr>
          <a:lstStyle/>
          <a:p>
            <a:r>
              <a:rPr lang="nb-NO" b="1" dirty="0"/>
              <a:t>0 == 0</a:t>
            </a:r>
          </a:p>
          <a:p>
            <a:r>
              <a:rPr lang="nb-NO" b="1" dirty="0"/>
              <a:t>0 == 1</a:t>
            </a:r>
          </a:p>
          <a:p>
            <a:endParaRPr lang="nb-NO" b="1" dirty="0"/>
          </a:p>
          <a:p>
            <a:r>
              <a:rPr lang="nb-NO" b="1" dirty="0"/>
              <a:t>1 != 0</a:t>
            </a:r>
          </a:p>
          <a:p>
            <a:r>
              <a:rPr lang="nb-NO" b="1" dirty="0"/>
              <a:t>1 !=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62DBE-ADE5-4869-9124-6AB82F85A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8601" y="2534502"/>
            <a:ext cx="2436468" cy="3638764"/>
          </a:xfrm>
        </p:spPr>
        <p:txBody>
          <a:bodyPr>
            <a:normAutofit/>
          </a:bodyPr>
          <a:lstStyle/>
          <a:p>
            <a:r>
              <a:rPr lang="nb-NO" b="1" dirty="0"/>
              <a:t>2 &lt; 3</a:t>
            </a:r>
          </a:p>
          <a:p>
            <a:r>
              <a:rPr lang="nb-NO" b="1" dirty="0"/>
              <a:t>3 &lt; 2</a:t>
            </a:r>
          </a:p>
          <a:p>
            <a:r>
              <a:rPr lang="nb-NO" b="1" dirty="0"/>
              <a:t>5 &gt; 4</a:t>
            </a:r>
          </a:p>
          <a:p>
            <a:r>
              <a:rPr lang="nb-NO" b="1" dirty="0"/>
              <a:t>4 &gt; 5</a:t>
            </a:r>
          </a:p>
          <a:p>
            <a:endParaRPr lang="nb-NO" b="1" dirty="0"/>
          </a:p>
          <a:p>
            <a:r>
              <a:rPr lang="nb-NO" b="1" dirty="0"/>
              <a:t>6 &lt;= 7</a:t>
            </a:r>
          </a:p>
          <a:p>
            <a:r>
              <a:rPr lang="nb-NO" b="1" dirty="0"/>
              <a:t>7 &lt;= 6</a:t>
            </a:r>
          </a:p>
          <a:p>
            <a:r>
              <a:rPr lang="nb-NO" b="1" dirty="0"/>
              <a:t>9 &gt;= 8</a:t>
            </a:r>
          </a:p>
          <a:p>
            <a:r>
              <a:rPr lang="nb-NO" b="1" dirty="0"/>
              <a:t>8 &gt;= 9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9A3F71-C2F7-4792-ACEA-FB370B26663D}"/>
              </a:ext>
            </a:extLst>
          </p:cNvPr>
          <p:cNvCxnSpPr/>
          <p:nvPr/>
        </p:nvCxnSpPr>
        <p:spPr>
          <a:xfrm>
            <a:off x="6012109" y="2080466"/>
            <a:ext cx="0" cy="4546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0C2A44-BF6C-46BF-8C15-79EE2D71CDF9}"/>
              </a:ext>
            </a:extLst>
          </p:cNvPr>
          <p:cNvSpPr txBox="1">
            <a:spLocks/>
          </p:cNvSpPr>
          <p:nvPr/>
        </p:nvSpPr>
        <p:spPr>
          <a:xfrm>
            <a:off x="3775710" y="2534503"/>
            <a:ext cx="1916098" cy="36387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b="1" dirty="0"/>
              <a:t>True</a:t>
            </a:r>
          </a:p>
          <a:p>
            <a:r>
              <a:rPr lang="nb-NO" b="1" dirty="0"/>
              <a:t>False</a:t>
            </a:r>
          </a:p>
          <a:p>
            <a:endParaRPr lang="nb-NO" b="1" dirty="0"/>
          </a:p>
          <a:p>
            <a:r>
              <a:rPr lang="nb-NO" b="1" dirty="0"/>
              <a:t>True</a:t>
            </a:r>
          </a:p>
          <a:p>
            <a:r>
              <a:rPr lang="nb-NO" b="1" dirty="0"/>
              <a:t>False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05DD337-D477-4663-877D-123260E48065}"/>
              </a:ext>
            </a:extLst>
          </p:cNvPr>
          <p:cNvSpPr txBox="1">
            <a:spLocks/>
          </p:cNvSpPr>
          <p:nvPr/>
        </p:nvSpPr>
        <p:spPr>
          <a:xfrm>
            <a:off x="9976450" y="2534502"/>
            <a:ext cx="2436468" cy="363876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b="1" dirty="0"/>
              <a:t>True</a:t>
            </a:r>
          </a:p>
          <a:p>
            <a:r>
              <a:rPr lang="nb-NO" b="1" dirty="0"/>
              <a:t>False</a:t>
            </a:r>
          </a:p>
          <a:p>
            <a:r>
              <a:rPr lang="nb-NO" b="1" dirty="0"/>
              <a:t>True</a:t>
            </a:r>
          </a:p>
          <a:p>
            <a:r>
              <a:rPr lang="nb-NO" b="1" dirty="0"/>
              <a:t>False</a:t>
            </a:r>
          </a:p>
          <a:p>
            <a:endParaRPr lang="nb-NO" b="1" dirty="0"/>
          </a:p>
          <a:p>
            <a:r>
              <a:rPr lang="nb-NO" b="1" dirty="0"/>
              <a:t>True</a:t>
            </a:r>
          </a:p>
          <a:p>
            <a:r>
              <a:rPr lang="nb-NO" b="1" dirty="0"/>
              <a:t>False</a:t>
            </a:r>
          </a:p>
          <a:p>
            <a:r>
              <a:rPr lang="nb-NO" b="1" dirty="0"/>
              <a:t>True</a:t>
            </a:r>
          </a:p>
          <a:p>
            <a:r>
              <a:rPr lang="nb-NO" b="1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29881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D479D-4BEE-427F-BE64-64421CF1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Kodestil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9F69A-EAA7-4B40-93FB-B3A3145E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Variabelnavn burde si noe om hva verdien er</a:t>
            </a:r>
          </a:p>
          <a:p>
            <a:endParaRPr lang="nb-NO" dirty="0"/>
          </a:p>
          <a:p>
            <a:r>
              <a:rPr lang="nb-NO" dirty="0"/>
              <a:t>Vær organiserte og detaljorienterte</a:t>
            </a:r>
          </a:p>
          <a:p>
            <a:endParaRPr lang="nb-NO" dirty="0"/>
          </a:p>
          <a:p>
            <a:r>
              <a:rPr lang="nb-NO" dirty="0"/>
              <a:t>Gi tydelige instrukser til brukeren</a:t>
            </a:r>
          </a:p>
          <a:p>
            <a:endParaRPr lang="nb-NO" dirty="0"/>
          </a:p>
          <a:p>
            <a:r>
              <a:rPr lang="nb-NO" dirty="0"/>
              <a:t>Gi logiske tilbakemeldinger til brukeren</a:t>
            </a:r>
          </a:p>
        </p:txBody>
      </p:sp>
    </p:spTree>
    <p:extLst>
      <p:ext uri="{BB962C8B-B14F-4D97-AF65-F5344CB8AC3E}">
        <p14:creationId xmlns:p14="http://schemas.microsoft.com/office/powerpoint/2010/main" val="9423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1681</Words>
  <Application>Microsoft Office PowerPoint</Application>
  <PresentationFormat>Widescreen</PresentationFormat>
  <Paragraphs>430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Century Gothic</vt:lpstr>
      <vt:lpstr>Wingdings 2</vt:lpstr>
      <vt:lpstr>Quotable</vt:lpstr>
      <vt:lpstr>Velkommen til gruppetime i IN1000 </vt:lpstr>
      <vt:lpstr>Planen for i dag</vt:lpstr>
      <vt:lpstr>String</vt:lpstr>
      <vt:lpstr>Hva om jeg vil ha "   " i strengen?</vt:lpstr>
      <vt:lpstr>Kombinasjoner av if-setninger</vt:lpstr>
      <vt:lpstr>Kombinasjoner av if-setninger</vt:lpstr>
      <vt:lpstr>Kombinasjoner av if-setninger</vt:lpstr>
      <vt:lpstr>Oppgaver med relasjonelle operasjoner</vt:lpstr>
      <vt:lpstr>Kodestil</vt:lpstr>
      <vt:lpstr>Plusstegnet og kommategnet</vt:lpstr>
      <vt:lpstr>Spørsmål?</vt:lpstr>
      <vt:lpstr>Logiske operasjoner</vt:lpstr>
      <vt:lpstr>Logiske operasjoner - not</vt:lpstr>
      <vt:lpstr>Logiske operasjoner - and</vt:lpstr>
      <vt:lpstr>Logiske operasjoner - or</vt:lpstr>
      <vt:lpstr>Logiske operasjoner - rekkefølge</vt:lpstr>
      <vt:lpstr>Oppgaver med logiske operasjoner</vt:lpstr>
      <vt:lpstr>Spørsmål?</vt:lpstr>
      <vt:lpstr>Hvordan sjekke variabeltyper?</vt:lpstr>
      <vt:lpstr>Hvordan konvertere til andre variabeltyper?</vt:lpstr>
      <vt:lpstr>Hvordan konvertere input til andre variabeltyper?</vt:lpstr>
      <vt:lpstr>Prosedyrer</vt:lpstr>
      <vt:lpstr>Hvordan lese feilmeldinger?</vt:lpstr>
      <vt:lpstr>Oppgave med feilmeldinger</vt:lpstr>
      <vt:lpstr>Kodeflyt</vt:lpstr>
      <vt:lpstr>Kodeflyt</vt:lpstr>
      <vt:lpstr>Hvordan gjøre om input til andre variabeltyper med sikkerhet?</vt:lpstr>
      <vt:lpstr>Spørsmål?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gruppetime i IN1000 </dc:title>
  <dc:creator>Jessie Usagi</dc:creator>
  <cp:lastModifiedBy>Jessie Usagi</cp:lastModifiedBy>
  <cp:revision>80</cp:revision>
  <dcterms:created xsi:type="dcterms:W3CDTF">2020-01-28T15:34:50Z</dcterms:created>
  <dcterms:modified xsi:type="dcterms:W3CDTF">2020-09-23T20:00:10Z</dcterms:modified>
</cp:coreProperties>
</file>