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notesMasterIdLst>
    <p:notesMasterId r:id="rId28"/>
  </p:notesMasterIdLst>
  <p:sldIdLst>
    <p:sldId id="256" r:id="rId2"/>
    <p:sldId id="257" r:id="rId3"/>
    <p:sldId id="308" r:id="rId4"/>
    <p:sldId id="330" r:id="rId5"/>
    <p:sldId id="309" r:id="rId6"/>
    <p:sldId id="310" r:id="rId7"/>
    <p:sldId id="331" r:id="rId8"/>
    <p:sldId id="326" r:id="rId9"/>
    <p:sldId id="325" r:id="rId10"/>
    <p:sldId id="341" r:id="rId11"/>
    <p:sldId id="342" r:id="rId12"/>
    <p:sldId id="343" r:id="rId13"/>
    <p:sldId id="332" r:id="rId14"/>
    <p:sldId id="333" r:id="rId15"/>
    <p:sldId id="335" r:id="rId16"/>
    <p:sldId id="346" r:id="rId17"/>
    <p:sldId id="347" r:id="rId18"/>
    <p:sldId id="337" r:id="rId19"/>
    <p:sldId id="338" r:id="rId20"/>
    <p:sldId id="339" r:id="rId21"/>
    <p:sldId id="340" r:id="rId22"/>
    <p:sldId id="344" r:id="rId23"/>
    <p:sldId id="345" r:id="rId24"/>
    <p:sldId id="301" r:id="rId25"/>
    <p:sldId id="323" r:id="rId26"/>
    <p:sldId id="32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30857-FF9E-40BD-B8F6-98CDCBE13296}" v="2682" dt="2020-02-05T08:04:46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5664" autoAdjust="0"/>
  </p:normalViewPr>
  <p:slideViewPr>
    <p:cSldViewPr snapToGrid="0">
      <p:cViewPr varScale="1">
        <p:scale>
          <a:sx n="73" d="100"/>
          <a:sy n="73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F5DEC654-8E9F-44F5-8520-460EEC429693}"/>
    <pc:docChg chg="undo redo custSel addSld delSld modSld sldOrd">
      <pc:chgData name="Jessie Usagi" userId="9cd9acdb6ac7286c" providerId="LiveId" clId="{F5DEC654-8E9F-44F5-8520-460EEC429693}" dt="2019-08-29T08:54:34.260" v="12025" actId="20577"/>
      <pc:docMkLst>
        <pc:docMk/>
      </pc:docMkLst>
      <pc:sldChg chg="modSp">
        <pc:chgData name="Jessie Usagi" userId="9cd9acdb6ac7286c" providerId="LiveId" clId="{F5DEC654-8E9F-44F5-8520-460EEC429693}" dt="2019-08-29T08:54:34.260" v="12025" actId="20577"/>
        <pc:sldMkLst>
          <pc:docMk/>
          <pc:sldMk cId="3328120091" sldId="256"/>
        </pc:sldMkLst>
        <pc:spChg chg="mod">
          <ac:chgData name="Jessie Usagi" userId="9cd9acdb6ac7286c" providerId="LiveId" clId="{F5DEC654-8E9F-44F5-8520-460EEC429693}" dt="2019-08-29T08:54:34.260" v="1202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F5DEC654-8E9F-44F5-8520-460EEC429693}" dt="2019-08-22T05:17:11.603" v="11123" actId="20577"/>
        <pc:sldMkLst>
          <pc:docMk/>
          <pc:sldMk cId="1042409334" sldId="257"/>
        </pc:sldMkLst>
        <pc:spChg chg="mod">
          <ac:chgData name="Jessie Usagi" userId="9cd9acdb6ac7286c" providerId="LiveId" clId="{F5DEC654-8E9F-44F5-8520-460EEC429693}" dt="2019-08-22T05:17:11.603" v="11123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modSp">
        <pc:chgData name="Jessie Usagi" userId="9cd9acdb6ac7286c" providerId="LiveId" clId="{F5DEC654-8E9F-44F5-8520-460EEC429693}" dt="2019-08-22T09:52:58.430" v="11998" actId="20577"/>
        <pc:sldMkLst>
          <pc:docMk/>
          <pc:sldMk cId="622752836" sldId="259"/>
        </pc:sldMkLst>
        <pc:spChg chg="mod">
          <ac:chgData name="Jessie Usagi" userId="9cd9acdb6ac7286c" providerId="LiveId" clId="{F5DEC654-8E9F-44F5-8520-460EEC429693}" dt="2019-08-22T09:52:58.430" v="11998" actId="20577"/>
          <ac:spMkLst>
            <pc:docMk/>
            <pc:sldMk cId="622752836" sldId="259"/>
            <ac:spMk id="3" creationId="{810E60FA-D0FD-4D97-81DC-7F63264B9D2A}"/>
          </ac:spMkLst>
        </pc:spChg>
      </pc:sldChg>
      <pc:sldChg chg="modSp">
        <pc:chgData name="Jessie Usagi" userId="9cd9acdb6ac7286c" providerId="LiveId" clId="{F5DEC654-8E9F-44F5-8520-460EEC429693}" dt="2019-08-22T05:12:49.464" v="11099" actId="790"/>
        <pc:sldMkLst>
          <pc:docMk/>
          <pc:sldMk cId="27402119" sldId="260"/>
        </pc:sldMkLst>
        <pc:spChg chg="mod">
          <ac:chgData name="Jessie Usagi" userId="9cd9acdb6ac7286c" providerId="LiveId" clId="{F5DEC654-8E9F-44F5-8520-460EEC429693}" dt="2019-08-22T05:12:49.464" v="11099" actId="790"/>
          <ac:spMkLst>
            <pc:docMk/>
            <pc:sldMk cId="27402119" sldId="260"/>
            <ac:spMk id="3" creationId="{13411E7B-FFEB-4649-BF70-5362368861EA}"/>
          </ac:spMkLst>
        </pc:spChg>
      </pc:sldChg>
      <pc:sldChg chg="modSp add">
        <pc:chgData name="Jessie Usagi" userId="9cd9acdb6ac7286c" providerId="LiveId" clId="{F5DEC654-8E9F-44F5-8520-460EEC429693}" dt="2019-08-22T09:52:48.464" v="11997" actId="20577"/>
        <pc:sldMkLst>
          <pc:docMk/>
          <pc:sldMk cId="681581178" sldId="298"/>
        </pc:sldMkLst>
        <pc:spChg chg="mod">
          <ac:chgData name="Jessie Usagi" userId="9cd9acdb6ac7286c" providerId="LiveId" clId="{F5DEC654-8E9F-44F5-8520-460EEC429693}" dt="2019-08-22T09:52:00.382" v="11781" actId="5793"/>
          <ac:spMkLst>
            <pc:docMk/>
            <pc:sldMk cId="681581178" sldId="298"/>
            <ac:spMk id="2" creationId="{8ECF085B-4F8C-41F8-BDBB-8DF4CADC69F6}"/>
          </ac:spMkLst>
        </pc:spChg>
        <pc:spChg chg="mod">
          <ac:chgData name="Jessie Usagi" userId="9cd9acdb6ac7286c" providerId="LiveId" clId="{F5DEC654-8E9F-44F5-8520-460EEC429693}" dt="2019-08-22T09:52:48.464" v="11997" actId="20577"/>
          <ac:spMkLst>
            <pc:docMk/>
            <pc:sldMk cId="681581178" sldId="298"/>
            <ac:spMk id="3" creationId="{EBD79C05-F804-4D04-AD53-A20489DBF796}"/>
          </ac:spMkLst>
        </pc:spChg>
      </pc:sldChg>
    </pc:docChg>
  </pc:docChgLst>
  <pc:docChgLst>
    <pc:chgData name="Jessie Usagi" userId="9cd9acdb6ac7286c" providerId="LiveId" clId="{D1B3CDB9-AE6F-4861-BA3C-6F14D44236DD}"/>
    <pc:docChg chg="undo custSel mod addSld delSld modSld sldOrd">
      <pc:chgData name="Jessie Usagi" userId="9cd9acdb6ac7286c" providerId="LiveId" clId="{D1B3CDB9-AE6F-4861-BA3C-6F14D44236DD}" dt="2020-01-29T01:28:55.433" v="8638" actId="20577"/>
      <pc:docMkLst>
        <pc:docMk/>
      </pc:docMkLst>
      <pc:sldChg chg="modSp">
        <pc:chgData name="Jessie Usagi" userId="9cd9acdb6ac7286c" providerId="LiveId" clId="{D1B3CDB9-AE6F-4861-BA3C-6F14D44236DD}" dt="2020-01-28T14:25:54.268" v="13" actId="5793"/>
        <pc:sldMkLst>
          <pc:docMk/>
          <pc:sldMk cId="3328120091" sldId="256"/>
        </pc:sldMkLst>
        <pc:spChg chg="mod">
          <ac:chgData name="Jessie Usagi" userId="9cd9acdb6ac7286c" providerId="LiveId" clId="{D1B3CDB9-AE6F-4861-BA3C-6F14D44236DD}" dt="2020-01-28T14:25:54.268" v="13" actId="5793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D1B3CDB9-AE6F-4861-BA3C-6F14D44236DD}" dt="2020-01-29T00:35:15.500" v="6173" actId="20577"/>
        <pc:sldMkLst>
          <pc:docMk/>
          <pc:sldMk cId="1042409334" sldId="257"/>
        </pc:sldMkLst>
        <pc:spChg chg="mod">
          <ac:chgData name="Jessie Usagi" userId="9cd9acdb6ac7286c" providerId="LiveId" clId="{D1B3CDB9-AE6F-4861-BA3C-6F14D44236DD}" dt="2020-01-29T00:34:21.838" v="6136" actId="20577"/>
          <ac:spMkLst>
            <pc:docMk/>
            <pc:sldMk cId="1042409334" sldId="257"/>
            <ac:spMk id="3" creationId="{A00EAB3B-4FB1-4905-AAA6-E905CFDDCE44}"/>
          </ac:spMkLst>
        </pc:spChg>
        <pc:spChg chg="mod">
          <ac:chgData name="Jessie Usagi" userId="9cd9acdb6ac7286c" providerId="LiveId" clId="{D1B3CDB9-AE6F-4861-BA3C-6F14D44236DD}" dt="2020-01-29T00:35:15.500" v="6173" actId="20577"/>
          <ac:spMkLst>
            <pc:docMk/>
            <pc:sldMk cId="1042409334" sldId="257"/>
            <ac:spMk id="4" creationId="{8522D594-B173-47B5-B37E-348F2D4885EE}"/>
          </ac:spMkLst>
        </pc:spChg>
      </pc:sldChg>
      <pc:sldChg chg="addSp delSp modSp modAnim modNotesTx">
        <pc:chgData name="Jessie Usagi" userId="9cd9acdb6ac7286c" providerId="LiveId" clId="{D1B3CDB9-AE6F-4861-BA3C-6F14D44236DD}" dt="2020-01-29T01:20:40.442" v="8512" actId="20577"/>
        <pc:sldMkLst>
          <pc:docMk/>
          <pc:sldMk cId="622752836" sldId="259"/>
        </pc:sldMkLst>
        <pc:spChg chg="mod">
          <ac:chgData name="Jessie Usagi" userId="9cd9acdb6ac7286c" providerId="LiveId" clId="{D1B3CDB9-AE6F-4861-BA3C-6F14D44236DD}" dt="2020-01-29T00:22:15.481" v="5847" actId="20577"/>
          <ac:spMkLst>
            <pc:docMk/>
            <pc:sldMk cId="622752836" sldId="259"/>
            <ac:spMk id="2" creationId="{BE4A9BFE-5B52-46B7-81E6-BDDA6EEB594A}"/>
          </ac:spMkLst>
        </pc:spChg>
        <pc:spChg chg="add del mod">
          <ac:chgData name="Jessie Usagi" userId="9cd9acdb6ac7286c" providerId="LiveId" clId="{D1B3CDB9-AE6F-4861-BA3C-6F14D44236DD}" dt="2020-01-29T00:21:07.735" v="5815" actId="478"/>
          <ac:spMkLst>
            <pc:docMk/>
            <pc:sldMk cId="622752836" sldId="259"/>
            <ac:spMk id="3" creationId="{3C22ADBF-B1FE-4035-974D-8E70C8476141}"/>
          </ac:spMkLst>
        </pc:spChg>
        <pc:spChg chg="mod">
          <ac:chgData name="Jessie Usagi" userId="9cd9acdb6ac7286c" providerId="LiveId" clId="{D1B3CDB9-AE6F-4861-BA3C-6F14D44236DD}" dt="2020-01-29T00:20:25.336" v="5810"/>
          <ac:spMkLst>
            <pc:docMk/>
            <pc:sldMk cId="622752836" sldId="259"/>
            <ac:spMk id="4" creationId="{09BEC4CC-EECF-42B8-865E-33A89C649064}"/>
          </ac:spMkLst>
        </pc:spChg>
        <pc:spChg chg="add del">
          <ac:chgData name="Jessie Usagi" userId="9cd9acdb6ac7286c" providerId="LiveId" clId="{D1B3CDB9-AE6F-4861-BA3C-6F14D44236DD}" dt="2020-01-29T00:21:15.833" v="5817"/>
          <ac:spMkLst>
            <pc:docMk/>
            <pc:sldMk cId="622752836" sldId="259"/>
            <ac:spMk id="5" creationId="{8C423804-5F59-4A84-B829-17DD9D476F82}"/>
          </ac:spMkLst>
        </pc:spChg>
        <pc:spChg chg="add del">
          <ac:chgData name="Jessie Usagi" userId="9cd9acdb6ac7286c" providerId="LiveId" clId="{D1B3CDB9-AE6F-4861-BA3C-6F14D44236DD}" dt="2020-01-29T00:21:27.096" v="5823"/>
          <ac:spMkLst>
            <pc:docMk/>
            <pc:sldMk cId="622752836" sldId="259"/>
            <ac:spMk id="6" creationId="{BE5EC8BF-9A2A-4692-A9A1-59018E54C428}"/>
          </ac:spMkLst>
        </pc:spChg>
        <pc:spChg chg="add mod">
          <ac:chgData name="Jessie Usagi" userId="9cd9acdb6ac7286c" providerId="LiveId" clId="{D1B3CDB9-AE6F-4861-BA3C-6F14D44236DD}" dt="2020-01-29T00:22:01.703" v="5835" actId="1076"/>
          <ac:spMkLst>
            <pc:docMk/>
            <pc:sldMk cId="622752836" sldId="259"/>
            <ac:spMk id="7" creationId="{490E36F9-67FB-4B58-9558-13A15C3A6AB4}"/>
          </ac:spMkLst>
        </pc:spChg>
        <pc:spChg chg="mod">
          <ac:chgData name="Jessie Usagi" userId="9cd9acdb6ac7286c" providerId="LiveId" clId="{D1B3CDB9-AE6F-4861-BA3C-6F14D44236DD}" dt="2020-01-29T00:21:44.722" v="5831" actId="20577"/>
          <ac:spMkLst>
            <pc:docMk/>
            <pc:sldMk cId="622752836" sldId="259"/>
            <ac:spMk id="8" creationId="{B9D02483-54CA-4708-8027-14E82697791E}"/>
          </ac:spMkLst>
        </pc:spChg>
      </pc:sldChg>
      <pc:sldChg chg="modAnim modNotesTx">
        <pc:chgData name="Jessie Usagi" userId="9cd9acdb6ac7286c" providerId="LiveId" clId="{D1B3CDB9-AE6F-4861-BA3C-6F14D44236DD}" dt="2020-01-29T01:23:43.009" v="8518" actId="20577"/>
        <pc:sldMkLst>
          <pc:docMk/>
          <pc:sldMk cId="27402119" sldId="260"/>
        </pc:sldMkLst>
      </pc:sldChg>
      <pc:sldChg chg="modSp modAnim modNotesTx">
        <pc:chgData name="Jessie Usagi" userId="9cd9acdb6ac7286c" providerId="LiveId" clId="{D1B3CDB9-AE6F-4861-BA3C-6F14D44236DD}" dt="2020-01-29T01:20:43.077" v="8514" actId="20577"/>
        <pc:sldMkLst>
          <pc:docMk/>
          <pc:sldMk cId="681581178" sldId="298"/>
        </pc:sldMkLst>
        <pc:spChg chg="mod">
          <ac:chgData name="Jessie Usagi" userId="9cd9acdb6ac7286c" providerId="LiveId" clId="{D1B3CDB9-AE6F-4861-BA3C-6F14D44236DD}" dt="2020-01-29T01:18:43.927" v="8453" actId="20577"/>
          <ac:spMkLst>
            <pc:docMk/>
            <pc:sldMk cId="681581178" sldId="298"/>
            <ac:spMk id="2" creationId="{8ECF085B-4F8C-41F8-BDBB-8DF4CADC69F6}"/>
          </ac:spMkLst>
        </pc:spChg>
      </pc:sldChg>
      <pc:sldChg chg="modAnim modNotesTx">
        <pc:chgData name="Jessie Usagi" userId="9cd9acdb6ac7286c" providerId="LiveId" clId="{D1B3CDB9-AE6F-4861-BA3C-6F14D44236DD}" dt="2020-01-29T01:20:36.187" v="8510" actId="20577"/>
        <pc:sldMkLst>
          <pc:docMk/>
          <pc:sldMk cId="942305400" sldId="299"/>
        </pc:sldMkLst>
      </pc:sldChg>
      <pc:sldChg chg="modAnim modNotesTx">
        <pc:chgData name="Jessie Usagi" userId="9cd9acdb6ac7286c" providerId="LiveId" clId="{D1B3CDB9-AE6F-4861-BA3C-6F14D44236DD}" dt="2020-01-29T01:24:12.041" v="8522" actId="20577"/>
        <pc:sldMkLst>
          <pc:docMk/>
          <pc:sldMk cId="4069567048" sldId="301"/>
        </pc:sldMkLst>
      </pc:sldChg>
      <pc:sldChg chg="modAnim">
        <pc:chgData name="Jessie Usagi" userId="9cd9acdb6ac7286c" providerId="LiveId" clId="{D1B3CDB9-AE6F-4861-BA3C-6F14D44236DD}" dt="2020-01-29T00:29:01.987" v="5955"/>
        <pc:sldMkLst>
          <pc:docMk/>
          <pc:sldMk cId="1575106632" sldId="302"/>
        </pc:sldMkLst>
      </pc:sldChg>
      <pc:sldChg chg="modAnim">
        <pc:chgData name="Jessie Usagi" userId="9cd9acdb6ac7286c" providerId="LiveId" clId="{D1B3CDB9-AE6F-4861-BA3C-6F14D44236DD}" dt="2020-01-29T00:32:35.893" v="6008"/>
        <pc:sldMkLst>
          <pc:docMk/>
          <pc:sldMk cId="4052319293" sldId="303"/>
        </pc:sldMkLst>
      </pc:sldChg>
      <pc:sldChg chg="modSp modAnim modNotesTx">
        <pc:chgData name="Jessie Usagi" userId="9cd9acdb6ac7286c" providerId="LiveId" clId="{D1B3CDB9-AE6F-4861-BA3C-6F14D44236DD}" dt="2020-01-29T01:23:34.689" v="8516" actId="20577"/>
        <pc:sldMkLst>
          <pc:docMk/>
          <pc:sldMk cId="861581053" sldId="304"/>
        </pc:sldMkLst>
        <pc:spChg chg="mod">
          <ac:chgData name="Jessie Usagi" userId="9cd9acdb6ac7286c" providerId="LiveId" clId="{D1B3CDB9-AE6F-4861-BA3C-6F14D44236DD}" dt="2020-01-29T00:25:13.926" v="5887" actId="27636"/>
          <ac:spMkLst>
            <pc:docMk/>
            <pc:sldMk cId="861581053" sldId="304"/>
            <ac:spMk id="3" creationId="{9E4C042A-276A-4298-B44C-9E9AA8182D74}"/>
          </ac:spMkLst>
        </pc:spChg>
        <pc:spChg chg="mod">
          <ac:chgData name="Jessie Usagi" userId="9cd9acdb6ac7286c" providerId="LiveId" clId="{D1B3CDB9-AE6F-4861-BA3C-6F14D44236DD}" dt="2020-01-29T00:27:05.258" v="5918" actId="20577"/>
          <ac:spMkLst>
            <pc:docMk/>
            <pc:sldMk cId="861581053" sldId="304"/>
            <ac:spMk id="4" creationId="{0B2762CD-BC3A-4C6E-A6EA-3E2114BDE3AA}"/>
          </ac:spMkLst>
        </pc:spChg>
      </pc:sldChg>
      <pc:sldChg chg="addSp delSp modSp modAnim">
        <pc:chgData name="Jessie Usagi" userId="9cd9acdb6ac7286c" providerId="LiveId" clId="{D1B3CDB9-AE6F-4861-BA3C-6F14D44236DD}" dt="2020-01-28T23:58:37.892" v="5532"/>
        <pc:sldMkLst>
          <pc:docMk/>
          <pc:sldMk cId="3778110232" sldId="305"/>
        </pc:sldMkLst>
        <pc:spChg chg="mod">
          <ac:chgData name="Jessie Usagi" userId="9cd9acdb6ac7286c" providerId="LiveId" clId="{D1B3CDB9-AE6F-4861-BA3C-6F14D44236DD}" dt="2020-01-28T16:00:59.477" v="4903" actId="20577"/>
          <ac:spMkLst>
            <pc:docMk/>
            <pc:sldMk cId="3778110232" sldId="305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5:50:20.519" v="3918" actId="27636"/>
          <ac:spMkLst>
            <pc:docMk/>
            <pc:sldMk cId="3778110232" sldId="305"/>
            <ac:spMk id="3" creationId="{6B22191D-7476-4BC9-822E-B23F81187E08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4" creationId="{5CAA1858-07B9-4CE4-8397-D9BEB6FC3BEB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5" creationId="{392F0008-79D8-4DDE-89C4-2B1AFEFFA919}"/>
          </ac:spMkLst>
        </pc:spChg>
        <pc:spChg chg="add del mod">
          <ac:chgData name="Jessie Usagi" userId="9cd9acdb6ac7286c" providerId="LiveId" clId="{D1B3CDB9-AE6F-4861-BA3C-6F14D44236DD}" dt="2020-01-28T15:48:32.749" v="3868"/>
          <ac:spMkLst>
            <pc:docMk/>
            <pc:sldMk cId="3778110232" sldId="305"/>
            <ac:spMk id="6" creationId="{AB67D49F-1A5F-4DA6-9F67-1900F53BA5DE}"/>
          </ac:spMkLst>
        </pc:spChg>
        <pc:spChg chg="add mod">
          <ac:chgData name="Jessie Usagi" userId="9cd9acdb6ac7286c" providerId="LiveId" clId="{D1B3CDB9-AE6F-4861-BA3C-6F14D44236DD}" dt="2020-01-28T15:51:30.446" v="3932" actId="20577"/>
          <ac:spMkLst>
            <pc:docMk/>
            <pc:sldMk cId="3778110232" sldId="305"/>
            <ac:spMk id="7" creationId="{58B3A3C6-B2D4-4E6A-B24D-F5BF23A4EC38}"/>
          </ac:spMkLst>
        </pc:spChg>
        <pc:spChg chg="add mod">
          <ac:chgData name="Jessie Usagi" userId="9cd9acdb6ac7286c" providerId="LiveId" clId="{D1B3CDB9-AE6F-4861-BA3C-6F14D44236DD}" dt="2020-01-28T15:52:02.438" v="3934" actId="14100"/>
          <ac:spMkLst>
            <pc:docMk/>
            <pc:sldMk cId="3778110232" sldId="305"/>
            <ac:spMk id="8" creationId="{EEBE6F5D-1AC7-41C1-A6E1-382305F1E383}"/>
          </ac:spMkLst>
        </pc:spChg>
        <pc:spChg chg="add mod">
          <ac:chgData name="Jessie Usagi" userId="9cd9acdb6ac7286c" providerId="LiveId" clId="{D1B3CDB9-AE6F-4861-BA3C-6F14D44236DD}" dt="2020-01-28T15:52:42.282" v="3941" actId="14100"/>
          <ac:spMkLst>
            <pc:docMk/>
            <pc:sldMk cId="3778110232" sldId="305"/>
            <ac:spMk id="9" creationId="{2F859366-DEEC-435E-9294-F6EFD4571FB9}"/>
          </ac:spMkLst>
        </pc:spChg>
        <pc:spChg chg="add mod">
          <ac:chgData name="Jessie Usagi" userId="9cd9acdb6ac7286c" providerId="LiveId" clId="{D1B3CDB9-AE6F-4861-BA3C-6F14D44236DD}" dt="2020-01-28T15:52:24.475" v="3937" actId="14100"/>
          <ac:spMkLst>
            <pc:docMk/>
            <pc:sldMk cId="3778110232" sldId="305"/>
            <ac:spMk id="10" creationId="{991CD2BE-643F-4CDF-A493-0BEA1BCF7B1A}"/>
          </ac:spMkLst>
        </pc:spChg>
        <pc:spChg chg="add mod">
          <ac:chgData name="Jessie Usagi" userId="9cd9acdb6ac7286c" providerId="LiveId" clId="{D1B3CDB9-AE6F-4861-BA3C-6F14D44236DD}" dt="2020-01-28T15:52:36.997" v="3939" actId="14100"/>
          <ac:spMkLst>
            <pc:docMk/>
            <pc:sldMk cId="3778110232" sldId="305"/>
            <ac:spMk id="11" creationId="{1EDC413D-2244-4E9B-9B7E-CB9B6D3BCFBD}"/>
          </ac:spMkLst>
        </pc:spChg>
      </pc:sldChg>
      <pc:sldChg chg="del">
        <pc:chgData name="Jessie Usagi" userId="9cd9acdb6ac7286c" providerId="LiveId" clId="{D1B3CDB9-AE6F-4861-BA3C-6F14D44236DD}" dt="2020-01-28T16:51:47.857" v="5430" actId="2696"/>
        <pc:sldMkLst>
          <pc:docMk/>
          <pc:sldMk cId="2233582777" sldId="306"/>
        </pc:sldMkLst>
      </pc:sldChg>
      <pc:sldChg chg="del">
        <pc:chgData name="Jessie Usagi" userId="9cd9acdb6ac7286c" providerId="LiveId" clId="{D1B3CDB9-AE6F-4861-BA3C-6F14D44236DD}" dt="2020-01-28T16:51:47.860" v="5431" actId="2696"/>
        <pc:sldMkLst>
          <pc:docMk/>
          <pc:sldMk cId="3829971399" sldId="307"/>
        </pc:sldMkLst>
      </pc:sldChg>
      <pc:sldChg chg="del">
        <pc:chgData name="Jessie Usagi" userId="9cd9acdb6ac7286c" providerId="LiveId" clId="{D1B3CDB9-AE6F-4861-BA3C-6F14D44236DD}" dt="2020-01-28T16:51:47.863" v="5432" actId="2696"/>
        <pc:sldMkLst>
          <pc:docMk/>
          <pc:sldMk cId="1494942742" sldId="308"/>
        </pc:sldMkLst>
      </pc:sldChg>
      <pc:sldChg chg="del">
        <pc:chgData name="Jessie Usagi" userId="9cd9acdb6ac7286c" providerId="LiveId" clId="{D1B3CDB9-AE6F-4861-BA3C-6F14D44236DD}" dt="2020-01-28T16:51:47.866" v="5433" actId="2696"/>
        <pc:sldMkLst>
          <pc:docMk/>
          <pc:sldMk cId="4201857846" sldId="309"/>
        </pc:sldMkLst>
      </pc:sldChg>
      <pc:sldChg chg="del">
        <pc:chgData name="Jessie Usagi" userId="9cd9acdb6ac7286c" providerId="LiveId" clId="{D1B3CDB9-AE6F-4861-BA3C-6F14D44236DD}" dt="2020-01-28T16:51:47.868" v="5434" actId="2696"/>
        <pc:sldMkLst>
          <pc:docMk/>
          <pc:sldMk cId="188206447" sldId="310"/>
        </pc:sldMkLst>
      </pc:sldChg>
      <pc:sldChg chg="del">
        <pc:chgData name="Jessie Usagi" userId="9cd9acdb6ac7286c" providerId="LiveId" clId="{D1B3CDB9-AE6F-4861-BA3C-6F14D44236DD}" dt="2020-01-28T16:51:47.854" v="5429" actId="2696"/>
        <pc:sldMkLst>
          <pc:docMk/>
          <pc:sldMk cId="3503921687" sldId="311"/>
        </pc:sldMkLst>
      </pc:sldChg>
      <pc:sldChg chg="del">
        <pc:chgData name="Jessie Usagi" userId="9cd9acdb6ac7286c" providerId="LiveId" clId="{D1B3CDB9-AE6F-4861-BA3C-6F14D44236DD}" dt="2020-01-28T16:52:00.215" v="5436" actId="2696"/>
        <pc:sldMkLst>
          <pc:docMk/>
          <pc:sldMk cId="2642658712" sldId="312"/>
        </pc:sldMkLst>
      </pc:sldChg>
      <pc:sldChg chg="del">
        <pc:chgData name="Jessie Usagi" userId="9cd9acdb6ac7286c" providerId="LiveId" clId="{D1B3CDB9-AE6F-4861-BA3C-6F14D44236DD}" dt="2020-01-28T16:52:00.214" v="5435" actId="2696"/>
        <pc:sldMkLst>
          <pc:docMk/>
          <pc:sldMk cId="936772699" sldId="313"/>
        </pc:sldMkLst>
      </pc:sldChg>
      <pc:sldChg chg="modAnim">
        <pc:chgData name="Jessie Usagi" userId="9cd9acdb6ac7286c" providerId="LiveId" clId="{D1B3CDB9-AE6F-4861-BA3C-6F14D44236DD}" dt="2020-01-29T00:05:51.915" v="5694"/>
        <pc:sldMkLst>
          <pc:docMk/>
          <pc:sldMk cId="2954943130" sldId="314"/>
        </pc:sldMkLst>
      </pc:sldChg>
      <pc:sldChg chg="addSp modSp ord modAnim modNotesTx">
        <pc:chgData name="Jessie Usagi" userId="9cd9acdb6ac7286c" providerId="LiveId" clId="{D1B3CDB9-AE6F-4861-BA3C-6F14D44236DD}" dt="2020-01-29T01:15:05.299" v="8373" actId="20577"/>
        <pc:sldMkLst>
          <pc:docMk/>
          <pc:sldMk cId="1298810161" sldId="315"/>
        </pc:sldMkLst>
        <pc:spChg chg="mod">
          <ac:chgData name="Jessie Usagi" userId="9cd9acdb6ac7286c" providerId="LiveId" clId="{D1B3CDB9-AE6F-4861-BA3C-6F14D44236DD}" dt="2020-01-29T00:03:48.399" v="5659" actId="1076"/>
          <ac:spMkLst>
            <pc:docMk/>
            <pc:sldMk cId="1298810161" sldId="315"/>
            <ac:spMk id="3" creationId="{C1F08D2F-D47E-4006-B8D2-A16B486169E3}"/>
          </ac:spMkLst>
        </pc:spChg>
        <pc:spChg chg="mod">
          <ac:chgData name="Jessie Usagi" userId="9cd9acdb6ac7286c" providerId="LiveId" clId="{D1B3CDB9-AE6F-4861-BA3C-6F14D44236DD}" dt="2020-01-29T00:03:55.813" v="5660" actId="1076"/>
          <ac:spMkLst>
            <pc:docMk/>
            <pc:sldMk cId="1298810161" sldId="315"/>
            <ac:spMk id="4" creationId="{16662DBE-ADE5-4869-9124-6AB82F85A781}"/>
          </ac:spMkLst>
        </pc:spChg>
        <pc:spChg chg="add mod">
          <ac:chgData name="Jessie Usagi" userId="9cd9acdb6ac7286c" providerId="LiveId" clId="{D1B3CDB9-AE6F-4861-BA3C-6F14D44236DD}" dt="2020-01-29T00:03:41.727" v="5658" actId="1076"/>
          <ac:spMkLst>
            <pc:docMk/>
            <pc:sldMk cId="1298810161" sldId="315"/>
            <ac:spMk id="7" creationId="{330C2A44-BF6C-46BF-8C15-79EE2D71CDF9}"/>
          </ac:spMkLst>
        </pc:spChg>
        <pc:spChg chg="add mod">
          <ac:chgData name="Jessie Usagi" userId="9cd9acdb6ac7286c" providerId="LiveId" clId="{D1B3CDB9-AE6F-4861-BA3C-6F14D44236DD}" dt="2020-01-29T00:03:58.968" v="5661" actId="1076"/>
          <ac:spMkLst>
            <pc:docMk/>
            <pc:sldMk cId="1298810161" sldId="315"/>
            <ac:spMk id="8" creationId="{705DD337-D477-4663-877D-123260E48065}"/>
          </ac:spMkLst>
        </pc:spChg>
        <pc:cxnChg chg="mod">
          <ac:chgData name="Jessie Usagi" userId="9cd9acdb6ac7286c" providerId="LiveId" clId="{D1B3CDB9-AE6F-4861-BA3C-6F14D44236DD}" dt="2020-01-29T00:04:08.396" v="5663" actId="1076"/>
          <ac:cxnSpMkLst>
            <pc:docMk/>
            <pc:sldMk cId="1298810161" sldId="315"/>
            <ac:cxnSpMk id="6" creationId="{8B9A3F71-C2F7-4792-ACEA-FB370B26663D}"/>
          </ac:cxnSpMkLst>
        </pc:cxnChg>
      </pc:sldChg>
      <pc:sldChg chg="addSp delSp modSp modAnim modNotesTx">
        <pc:chgData name="Jessie Usagi" userId="9cd9acdb6ac7286c" providerId="LiveId" clId="{D1B3CDB9-AE6F-4861-BA3C-6F14D44236DD}" dt="2020-01-29T01:15:25.207" v="8427" actId="20577"/>
        <pc:sldMkLst>
          <pc:docMk/>
          <pc:sldMk cId="3884126182" sldId="316"/>
        </pc:sldMkLst>
        <pc:spChg chg="mod">
          <ac:chgData name="Jessie Usagi" userId="9cd9acdb6ac7286c" providerId="LiveId" clId="{D1B3CDB9-AE6F-4861-BA3C-6F14D44236DD}" dt="2020-01-29T00:10:21.122" v="5732" actId="1076"/>
          <ac:spMkLst>
            <pc:docMk/>
            <pc:sldMk cId="3884126182" sldId="316"/>
            <ac:spMk id="3" creationId="{8D607C52-7462-47E9-B985-963A8B3FCCF0}"/>
          </ac:spMkLst>
        </pc:spChg>
        <pc:spChg chg="add mod">
          <ac:chgData name="Jessie Usagi" userId="9cd9acdb6ac7286c" providerId="LiveId" clId="{D1B3CDB9-AE6F-4861-BA3C-6F14D44236DD}" dt="2020-01-29T00:10:27.774" v="5733" actId="1076"/>
          <ac:spMkLst>
            <pc:docMk/>
            <pc:sldMk cId="3884126182" sldId="316"/>
            <ac:spMk id="4" creationId="{80FFAF6F-7255-409D-832F-FCF4B35C2916}"/>
          </ac:spMkLst>
        </pc:spChg>
        <pc:picChg chg="add mod">
          <ac:chgData name="Jessie Usagi" userId="9cd9acdb6ac7286c" providerId="LiveId" clId="{D1B3CDB9-AE6F-4861-BA3C-6F14D44236DD}" dt="2020-01-29T00:13:34.178" v="5737" actId="1076"/>
          <ac:picMkLst>
            <pc:docMk/>
            <pc:sldMk cId="3884126182" sldId="316"/>
            <ac:picMk id="7" creationId="{36524A25-3BC5-4BBE-B459-38C3022DA3E2}"/>
          </ac:picMkLst>
        </pc:picChg>
        <pc:cxnChg chg="add del mod">
          <ac:chgData name="Jessie Usagi" userId="9cd9acdb6ac7286c" providerId="LiveId" clId="{D1B3CDB9-AE6F-4861-BA3C-6F14D44236DD}" dt="2020-01-28T23:57:39.802" v="5522" actId="478"/>
          <ac:cxnSpMkLst>
            <pc:docMk/>
            <pc:sldMk cId="3884126182" sldId="316"/>
            <ac:cxnSpMk id="6" creationId="{29D7A17A-ADB4-41BF-9B77-14458C658135}"/>
          </ac:cxnSpMkLst>
        </pc:cxnChg>
      </pc:sldChg>
      <pc:sldChg chg="addSp delSp modSp modAnim">
        <pc:chgData name="Jessie Usagi" userId="9cd9acdb6ac7286c" providerId="LiveId" clId="{D1B3CDB9-AE6F-4861-BA3C-6F14D44236DD}" dt="2020-01-29T00:09:41.293" v="5728" actId="1076"/>
        <pc:sldMkLst>
          <pc:docMk/>
          <pc:sldMk cId="3385114788" sldId="317"/>
        </pc:sldMkLst>
        <pc:spChg chg="mod">
          <ac:chgData name="Jessie Usagi" userId="9cd9acdb6ac7286c" providerId="LiveId" clId="{D1B3CDB9-AE6F-4861-BA3C-6F14D44236DD}" dt="2020-01-29T00:09:39.637" v="5726" actId="1076"/>
          <ac:spMkLst>
            <pc:docMk/>
            <pc:sldMk cId="3385114788" sldId="317"/>
            <ac:spMk id="4" creationId="{F818CB6A-503D-4677-9E9E-6836F493B791}"/>
          </ac:spMkLst>
        </pc:spChg>
        <pc:spChg chg="mod">
          <ac:chgData name="Jessie Usagi" userId="9cd9acdb6ac7286c" providerId="LiveId" clId="{D1B3CDB9-AE6F-4861-BA3C-6F14D44236DD}" dt="2020-01-29T00:09:40.112" v="5727" actId="1076"/>
          <ac:spMkLst>
            <pc:docMk/>
            <pc:sldMk cId="3385114788" sldId="317"/>
            <ac:spMk id="5" creationId="{FA6FC687-E42E-4C60-AAE7-23A71CC9E45A}"/>
          </ac:spMkLst>
        </pc:spChg>
        <pc:cxnChg chg="mod">
          <ac:chgData name="Jessie Usagi" userId="9cd9acdb6ac7286c" providerId="LiveId" clId="{D1B3CDB9-AE6F-4861-BA3C-6F14D44236DD}" dt="2020-01-29T00:09:41.293" v="5728" actId="1076"/>
          <ac:cxnSpMkLst>
            <pc:docMk/>
            <pc:sldMk cId="3385114788" sldId="317"/>
            <ac:cxnSpMk id="6" creationId="{4AAA6BD0-9A30-4607-8491-76FB515DA673}"/>
          </ac:cxnSpMkLst>
        </pc:cxnChg>
        <pc:cxnChg chg="add del mod">
          <ac:chgData name="Jessie Usagi" userId="9cd9acdb6ac7286c" providerId="LiveId" clId="{D1B3CDB9-AE6F-4861-BA3C-6F14D44236DD}" dt="2020-01-29T00:09:37.444" v="5723"/>
          <ac:cxnSpMkLst>
            <pc:docMk/>
            <pc:sldMk cId="3385114788" sldId="317"/>
            <ac:cxnSpMk id="7" creationId="{B1CB752C-809D-4E0A-875A-68E7DF76CAAC}"/>
          </ac:cxnSpMkLst>
        </pc:cxnChg>
      </pc:sldChg>
      <pc:sldChg chg="modSp modAnim">
        <pc:chgData name="Jessie Usagi" userId="9cd9acdb6ac7286c" providerId="LiveId" clId="{D1B3CDB9-AE6F-4861-BA3C-6F14D44236DD}" dt="2020-01-29T00:07:43.108" v="5709" actId="27636"/>
        <pc:sldMkLst>
          <pc:docMk/>
          <pc:sldMk cId="3177949277" sldId="318"/>
        </pc:sldMkLst>
        <pc:spChg chg="mod">
          <ac:chgData name="Jessie Usagi" userId="9cd9acdb6ac7286c" providerId="LiveId" clId="{D1B3CDB9-AE6F-4861-BA3C-6F14D44236DD}" dt="2020-01-29T00:07:43.108" v="5709" actId="27636"/>
          <ac:spMkLst>
            <pc:docMk/>
            <pc:sldMk cId="3177949277" sldId="318"/>
            <ac:spMk id="3" creationId="{27E9D468-3BE4-4996-8E0B-E12CDB9A7037}"/>
          </ac:spMkLst>
        </pc:spChg>
        <pc:spChg chg="mod">
          <ac:chgData name="Jessie Usagi" userId="9cd9acdb6ac7286c" providerId="LiveId" clId="{D1B3CDB9-AE6F-4861-BA3C-6F14D44236DD}" dt="2020-01-29T00:07:43.108" v="5708" actId="27636"/>
          <ac:spMkLst>
            <pc:docMk/>
            <pc:sldMk cId="3177949277" sldId="318"/>
            <ac:spMk id="4" creationId="{8A2107CF-1E2F-462B-ABA3-61450FEA7AB6}"/>
          </ac:spMkLst>
        </pc:spChg>
      </pc:sldChg>
      <pc:sldChg chg="modSp modAnim modNotesTx">
        <pc:chgData name="Jessie Usagi" userId="9cd9acdb6ac7286c" providerId="LiveId" clId="{D1B3CDB9-AE6F-4861-BA3C-6F14D44236DD}" dt="2020-01-29T01:20:30.652" v="8504" actId="20577"/>
        <pc:sldMkLst>
          <pc:docMk/>
          <pc:sldMk cId="3925977456" sldId="319"/>
        </pc:sldMkLst>
        <pc:spChg chg="mod">
          <ac:chgData name="Jessie Usagi" userId="9cd9acdb6ac7286c" providerId="LiveId" clId="{D1B3CDB9-AE6F-4861-BA3C-6F14D44236DD}" dt="2020-01-29T00:16:36.237" v="5749" actId="20577"/>
          <ac:spMkLst>
            <pc:docMk/>
            <pc:sldMk cId="3925977456" sldId="319"/>
            <ac:spMk id="3" creationId="{FB870122-FB92-47CA-B43A-3865E5CEADA2}"/>
          </ac:spMkLst>
        </pc:spChg>
        <pc:spChg chg="mod">
          <ac:chgData name="Jessie Usagi" userId="9cd9acdb6ac7286c" providerId="LiveId" clId="{D1B3CDB9-AE6F-4861-BA3C-6F14D44236DD}" dt="2020-01-29T00:16:34.581" v="5741" actId="27636"/>
          <ac:spMkLst>
            <pc:docMk/>
            <pc:sldMk cId="3925977456" sldId="319"/>
            <ac:spMk id="4" creationId="{28990253-ACC3-4605-8972-70B84F742301}"/>
          </ac:spMkLst>
        </pc:spChg>
      </pc:sldChg>
      <pc:sldChg chg="modAnim">
        <pc:chgData name="Jessie Usagi" userId="9cd9acdb6ac7286c" providerId="LiveId" clId="{D1B3CDB9-AE6F-4861-BA3C-6F14D44236DD}" dt="2020-01-29T00:29:27.021" v="5960"/>
        <pc:sldMkLst>
          <pc:docMk/>
          <pc:sldMk cId="3823562090" sldId="320"/>
        </pc:sldMkLst>
      </pc:sldChg>
      <pc:sldChg chg="modSp modAnim modNotesTx">
        <pc:chgData name="Jessie Usagi" userId="9cd9acdb6ac7286c" providerId="LiveId" clId="{D1B3CDB9-AE6F-4861-BA3C-6F14D44236DD}" dt="2020-01-29T01:26:31.402" v="8537" actId="20577"/>
        <pc:sldMkLst>
          <pc:docMk/>
          <pc:sldMk cId="547486469" sldId="321"/>
        </pc:sldMkLst>
        <pc:spChg chg="mod">
          <ac:chgData name="Jessie Usagi" userId="9cd9acdb6ac7286c" providerId="LiveId" clId="{D1B3CDB9-AE6F-4861-BA3C-6F14D44236DD}" dt="2020-01-29T00:31:26.762" v="5993" actId="20577"/>
          <ac:spMkLst>
            <pc:docMk/>
            <pc:sldMk cId="547486469" sldId="321"/>
            <ac:spMk id="3" creationId="{E3047B02-024D-443A-8AF6-DDAE45127F8E}"/>
          </ac:spMkLst>
        </pc:spChg>
        <pc:spChg chg="mod">
          <ac:chgData name="Jessie Usagi" userId="9cd9acdb6ac7286c" providerId="LiveId" clId="{D1B3CDB9-AE6F-4861-BA3C-6F14D44236DD}" dt="2020-01-29T00:31:29.950" v="5997" actId="20577"/>
          <ac:spMkLst>
            <pc:docMk/>
            <pc:sldMk cId="547486469" sldId="321"/>
            <ac:spMk id="4" creationId="{575AE6B8-E324-4E4D-A75C-7D6F7EA98412}"/>
          </ac:spMkLst>
        </pc:spChg>
      </pc:sldChg>
      <pc:sldChg chg="modAnim">
        <pc:chgData name="Jessie Usagi" userId="9cd9acdb6ac7286c" providerId="LiveId" clId="{D1B3CDB9-AE6F-4861-BA3C-6F14D44236DD}" dt="2020-01-29T00:32:54.421" v="6009"/>
        <pc:sldMkLst>
          <pc:docMk/>
          <pc:sldMk cId="218873584" sldId="322"/>
        </pc:sldMkLst>
      </pc:sldChg>
      <pc:sldChg chg="addSp delSp modSp add mod setBg modAnim setClrOvrMap delDesignElem">
        <pc:chgData name="Jessie Usagi" userId="9cd9acdb6ac7286c" providerId="LiveId" clId="{D1B3CDB9-AE6F-4861-BA3C-6F14D44236DD}" dt="2020-01-28T23:59:08.072" v="5540"/>
        <pc:sldMkLst>
          <pc:docMk/>
          <pc:sldMk cId="2991969776" sldId="323"/>
        </pc:sldMkLst>
        <pc:spChg chg="mod">
          <ac:chgData name="Jessie Usagi" userId="9cd9acdb6ac7286c" providerId="LiveId" clId="{D1B3CDB9-AE6F-4861-BA3C-6F14D44236DD}" dt="2020-01-28T16:01:05.378" v="4916" actId="20577"/>
          <ac:spMkLst>
            <pc:docMk/>
            <pc:sldMk cId="2991969776" sldId="323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6:41:38.393" v="5328" actId="20577"/>
          <ac:spMkLst>
            <pc:docMk/>
            <pc:sldMk cId="2991969776" sldId="323"/>
            <ac:spMk id="3" creationId="{6B22191D-7476-4BC9-822E-B23F81187E08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6" creationId="{F26AE25C-E3B6-44CB-953B-407BB4365D81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7" creationId="{70802AA2-C7A5-4722-BD75-0A640FC40A87}"/>
          </ac:spMkLst>
        </pc:spChg>
        <pc:spChg chg="add del mod">
          <ac:chgData name="Jessie Usagi" userId="9cd9acdb6ac7286c" providerId="LiveId" clId="{D1B3CDB9-AE6F-4861-BA3C-6F14D44236DD}" dt="2020-01-28T15:46:53.852" v="3832"/>
          <ac:spMkLst>
            <pc:docMk/>
            <pc:sldMk cId="2991969776" sldId="323"/>
            <ac:spMk id="8" creationId="{19888C90-6A42-493F-A37D-982B7540EF6C}"/>
          </ac:spMkLst>
        </pc:spChg>
        <pc:spChg chg="add del mod">
          <ac:chgData name="Jessie Usagi" userId="9cd9acdb6ac7286c" providerId="LiveId" clId="{D1B3CDB9-AE6F-4861-BA3C-6F14D44236DD}" dt="2020-01-28T15:48:15.319" v="3864"/>
          <ac:spMkLst>
            <pc:docMk/>
            <pc:sldMk cId="2991969776" sldId="323"/>
            <ac:spMk id="9" creationId="{4EB58340-575F-4AF9-B02C-352F31D2685C}"/>
          </ac:spMkLst>
        </pc:spChg>
        <pc:spChg chg="add del">
          <ac:chgData name="Jessie Usagi" userId="9cd9acdb6ac7286c" providerId="LiveId" clId="{D1B3CDB9-AE6F-4861-BA3C-6F14D44236DD}" dt="2020-01-28T15:34:47.847" v="3377"/>
          <ac:spMkLst>
            <pc:docMk/>
            <pc:sldMk cId="2991969776" sldId="323"/>
            <ac:spMk id="10" creationId="{E2264E67-6F59-4D8D-8E5F-8245B0FEAE76}"/>
          </ac:spMkLst>
        </pc:spChg>
        <pc:spChg chg="add del mod">
          <ac:chgData name="Jessie Usagi" userId="9cd9acdb6ac7286c" providerId="LiveId" clId="{D1B3CDB9-AE6F-4861-BA3C-6F14D44236DD}" dt="2020-01-28T16:11:13.395" v="5117" actId="478"/>
          <ac:spMkLst>
            <pc:docMk/>
            <pc:sldMk cId="2991969776" sldId="323"/>
            <ac:spMk id="11" creationId="{004AA25A-631F-454A-8586-753817848585}"/>
          </ac:spMkLst>
        </pc:spChg>
        <pc:spChg chg="add del">
          <ac:chgData name="Jessie Usagi" userId="9cd9acdb6ac7286c" providerId="LiveId" clId="{D1B3CDB9-AE6F-4861-BA3C-6F14D44236DD}" dt="2020-01-28T15:34:47.847" v="3377"/>
          <ac:spMkLst>
            <pc:docMk/>
            <pc:sldMk cId="2991969776" sldId="323"/>
            <ac:spMk id="12" creationId="{158E1C6E-D299-4F5D-B15B-155EBF7F62FD}"/>
          </ac:spMkLst>
        </pc:spChg>
        <pc:spChg chg="add del">
          <ac:chgData name="Jessie Usagi" userId="9cd9acdb6ac7286c" providerId="LiveId" clId="{D1B3CDB9-AE6F-4861-BA3C-6F14D44236DD}" dt="2020-01-28T15:53:30.671" v="3955"/>
          <ac:spMkLst>
            <pc:docMk/>
            <pc:sldMk cId="2991969776" sldId="323"/>
            <ac:spMk id="13" creationId="{F4ED81FD-0F7D-4394-BC46-6AC198C9A75E}"/>
          </ac:spMkLst>
        </pc:spChg>
        <pc:spChg chg="add del mod">
          <ac:chgData name="Jessie Usagi" userId="9cd9acdb6ac7286c" providerId="LiveId" clId="{D1B3CDB9-AE6F-4861-BA3C-6F14D44236DD}" dt="2020-01-28T16:10:53.322" v="5103" actId="478"/>
          <ac:spMkLst>
            <pc:docMk/>
            <pc:sldMk cId="2991969776" sldId="323"/>
            <ac:spMk id="14" creationId="{168879AF-B1F0-43BA-B97D-01FBFA5EAE91}"/>
          </ac:spMkLst>
        </pc:spChg>
        <pc:spChg chg="add del mod">
          <ac:chgData name="Jessie Usagi" userId="9cd9acdb6ac7286c" providerId="LiveId" clId="{D1B3CDB9-AE6F-4861-BA3C-6F14D44236DD}" dt="2020-01-28T16:10:48.139" v="5101"/>
          <ac:spMkLst>
            <pc:docMk/>
            <pc:sldMk cId="2991969776" sldId="323"/>
            <ac:spMk id="15" creationId="{5891B4A5-4700-4236-BD10-BBA75D29322F}"/>
          </ac:spMkLst>
        </pc:spChg>
        <pc:spChg chg="add del mod">
          <ac:chgData name="Jessie Usagi" userId="9cd9acdb6ac7286c" providerId="LiveId" clId="{D1B3CDB9-AE6F-4861-BA3C-6F14D44236DD}" dt="2020-01-28T16:14:42.101" v="5143" actId="478"/>
          <ac:spMkLst>
            <pc:docMk/>
            <pc:sldMk cId="2991969776" sldId="323"/>
            <ac:spMk id="16" creationId="{AAB5D27D-D500-4A3E-AFC6-9722B2CB6591}"/>
          </ac:spMkLst>
        </pc:spChg>
        <pc:spChg chg="add del mod">
          <ac:chgData name="Jessie Usagi" userId="9cd9acdb6ac7286c" providerId="LiveId" clId="{D1B3CDB9-AE6F-4861-BA3C-6F14D44236DD}" dt="2020-01-28T16:12:00.618" v="5128" actId="11529"/>
          <ac:spMkLst>
            <pc:docMk/>
            <pc:sldMk cId="2991969776" sldId="323"/>
            <ac:spMk id="17" creationId="{B6774023-4378-43DF-B3E8-E4A4BCBCE17B}"/>
          </ac:spMkLst>
        </pc:spChg>
        <pc:spChg chg="add del mod">
          <ac:chgData name="Jessie Usagi" userId="9cd9acdb6ac7286c" providerId="LiveId" clId="{D1B3CDB9-AE6F-4861-BA3C-6F14D44236DD}" dt="2020-01-28T16:14:43.321" v="5144" actId="478"/>
          <ac:spMkLst>
            <pc:docMk/>
            <pc:sldMk cId="2991969776" sldId="323"/>
            <ac:spMk id="18" creationId="{F3BC538A-5DAE-4BCE-9EE8-E7631F25196A}"/>
          </ac:spMkLst>
        </pc:spChg>
        <pc:spChg chg="add del mod">
          <ac:chgData name="Jessie Usagi" userId="9cd9acdb6ac7286c" providerId="LiveId" clId="{D1B3CDB9-AE6F-4861-BA3C-6F14D44236DD}" dt="2020-01-28T16:19:04.601" v="5224"/>
          <ac:spMkLst>
            <pc:docMk/>
            <pc:sldMk cId="2991969776" sldId="323"/>
            <ac:spMk id="19" creationId="{B338ABFC-22F0-4884-8EA0-224E314EA053}"/>
          </ac:spMkLst>
        </pc:spChg>
        <pc:spChg chg="add del mod">
          <ac:chgData name="Jessie Usagi" userId="9cd9acdb6ac7286c" providerId="LiveId" clId="{D1B3CDB9-AE6F-4861-BA3C-6F14D44236DD}" dt="2020-01-28T16:17:25.727" v="5202" actId="11529"/>
          <ac:spMkLst>
            <pc:docMk/>
            <pc:sldMk cId="2991969776" sldId="323"/>
            <ac:spMk id="20" creationId="{43A6A8BF-1846-4102-9F11-78BA272C8B6D}"/>
          </ac:spMkLst>
        </pc:spChg>
        <pc:spChg chg="add mod">
          <ac:chgData name="Jessie Usagi" userId="9cd9acdb6ac7286c" providerId="LiveId" clId="{D1B3CDB9-AE6F-4861-BA3C-6F14D44236DD}" dt="2020-01-28T16:43:16.481" v="5354" actId="1076"/>
          <ac:spMkLst>
            <pc:docMk/>
            <pc:sldMk cId="2991969776" sldId="323"/>
            <ac:spMk id="21" creationId="{F286B132-5875-4988-A7B4-5C9458783267}"/>
          </ac:spMkLst>
        </pc:spChg>
        <pc:spChg chg="add mod">
          <ac:chgData name="Jessie Usagi" userId="9cd9acdb6ac7286c" providerId="LiveId" clId="{D1B3CDB9-AE6F-4861-BA3C-6F14D44236DD}" dt="2020-01-28T23:59:00.537" v="5538" actId="1076"/>
          <ac:spMkLst>
            <pc:docMk/>
            <pc:sldMk cId="2991969776" sldId="323"/>
            <ac:spMk id="22" creationId="{112EBDC5-714C-4FE5-B8DE-B8E5A616D8FD}"/>
          </ac:spMkLst>
        </pc:spChg>
        <pc:spChg chg="add mod">
          <ac:chgData name="Jessie Usagi" userId="9cd9acdb6ac7286c" providerId="LiveId" clId="{D1B3CDB9-AE6F-4861-BA3C-6F14D44236DD}" dt="2020-01-28T16:43:09.909" v="5353" actId="20577"/>
          <ac:spMkLst>
            <pc:docMk/>
            <pc:sldMk cId="2991969776" sldId="323"/>
            <ac:spMk id="23" creationId="{A051498F-B342-40AF-AC9F-7A56B763CF76}"/>
          </ac:spMkLst>
        </pc:spChg>
        <pc:picChg chg="add del mod">
          <ac:chgData name="Jessie Usagi" userId="9cd9acdb6ac7286c" providerId="LiveId" clId="{D1B3CDB9-AE6F-4861-BA3C-6F14D44236DD}" dt="2020-01-28T15:39:03.818" v="3515" actId="478"/>
          <ac:picMkLst>
            <pc:docMk/>
            <pc:sldMk cId="2991969776" sldId="323"/>
            <ac:picMk id="5" creationId="{EBD4723C-45BB-4BEE-AFF4-EA162BF21ECF}"/>
          </ac:picMkLst>
        </pc:picChg>
        <pc:picChg chg="add mod">
          <ac:chgData name="Jessie Usagi" userId="9cd9acdb6ac7286c" providerId="LiveId" clId="{D1B3CDB9-AE6F-4861-BA3C-6F14D44236DD}" dt="2020-01-28T16:43:57.391" v="5366" actId="1076"/>
          <ac:picMkLst>
            <pc:docMk/>
            <pc:sldMk cId="2991969776" sldId="323"/>
            <ac:picMk id="24" creationId="{A822323E-7A10-4F1B-8B6C-509CC82CF3C4}"/>
          </ac:picMkLst>
        </pc:picChg>
        <pc:picChg chg="add del mod">
          <ac:chgData name="Jessie Usagi" userId="9cd9acdb6ac7286c" providerId="LiveId" clId="{D1B3CDB9-AE6F-4861-BA3C-6F14D44236DD}" dt="2020-01-28T16:44:15.940" v="5367" actId="478"/>
          <ac:picMkLst>
            <pc:docMk/>
            <pc:sldMk cId="2991969776" sldId="323"/>
            <ac:picMk id="25" creationId="{40B862C9-9987-4D00-B0D8-A10515F0FE69}"/>
          </ac:picMkLst>
        </pc:picChg>
      </pc:sldChg>
      <pc:sldChg chg="addSp modSp add ord modNotesTx">
        <pc:chgData name="Jessie Usagi" userId="9cd9acdb6ac7286c" providerId="LiveId" clId="{D1B3CDB9-AE6F-4861-BA3C-6F14D44236DD}" dt="2020-01-29T01:12:54.900" v="8180" actId="20577"/>
        <pc:sldMkLst>
          <pc:docMk/>
          <pc:sldMk cId="4200508450" sldId="324"/>
        </pc:sldMkLst>
        <pc:spChg chg="mod">
          <ac:chgData name="Jessie Usagi" userId="9cd9acdb6ac7286c" providerId="LiveId" clId="{D1B3CDB9-AE6F-4861-BA3C-6F14D44236DD}" dt="2020-01-28T16:49:41.650" v="5427" actId="20577"/>
          <ac:spMkLst>
            <pc:docMk/>
            <pc:sldMk cId="4200508450" sldId="324"/>
            <ac:spMk id="2" creationId="{7E2E5D90-88A0-4C4E-906E-F7B776E0678E}"/>
          </ac:spMkLst>
        </pc:spChg>
        <pc:picChg chg="add mod">
          <ac:chgData name="Jessie Usagi" userId="9cd9acdb6ac7286c" providerId="LiveId" clId="{D1B3CDB9-AE6F-4861-BA3C-6F14D44236DD}" dt="2020-01-28T15:39:35.305" v="3559" actId="1076"/>
          <ac:picMkLst>
            <pc:docMk/>
            <pc:sldMk cId="4200508450" sldId="324"/>
            <ac:picMk id="4" creationId="{53D6D8FB-4F43-4E49-9596-01339D0A63F7}"/>
          </ac:picMkLst>
        </pc:picChg>
      </pc:sldChg>
      <pc:sldChg chg="addSp modSp add modAnim">
        <pc:chgData name="Jessie Usagi" userId="9cd9acdb6ac7286c" providerId="LiveId" clId="{D1B3CDB9-AE6F-4861-BA3C-6F14D44236DD}" dt="2020-01-28T23:59:25.651" v="5543"/>
        <pc:sldMkLst>
          <pc:docMk/>
          <pc:sldMk cId="2760739521" sldId="325"/>
        </pc:sldMkLst>
        <pc:spChg chg="mod">
          <ac:chgData name="Jessie Usagi" userId="9cd9acdb6ac7286c" providerId="LiveId" clId="{D1B3CDB9-AE6F-4861-BA3C-6F14D44236DD}" dt="2020-01-28T16:01:12.736" v="4945" actId="20577"/>
          <ac:spMkLst>
            <pc:docMk/>
            <pc:sldMk cId="2760739521" sldId="325"/>
            <ac:spMk id="2" creationId="{1F51DDBD-3247-4051-ABCF-C72E03FF96F3}"/>
          </ac:spMkLst>
        </pc:spChg>
        <pc:spChg chg="mod">
          <ac:chgData name="Jessie Usagi" userId="9cd9acdb6ac7286c" providerId="LiveId" clId="{D1B3CDB9-AE6F-4861-BA3C-6F14D44236DD}" dt="2020-01-28T16:46:34.140" v="5413" actId="20577"/>
          <ac:spMkLst>
            <pc:docMk/>
            <pc:sldMk cId="2760739521" sldId="325"/>
            <ac:spMk id="3" creationId="{6B22191D-7476-4BC9-822E-B23F81187E08}"/>
          </ac:spMkLst>
        </pc:spChg>
        <pc:spChg chg="add mod">
          <ac:chgData name="Jessie Usagi" userId="9cd9acdb6ac7286c" providerId="LiveId" clId="{D1B3CDB9-AE6F-4861-BA3C-6F14D44236DD}" dt="2020-01-28T16:47:18.237" v="5416" actId="14100"/>
          <ac:spMkLst>
            <pc:docMk/>
            <pc:sldMk cId="2760739521" sldId="325"/>
            <ac:spMk id="4" creationId="{AF1F61FD-7BA6-4758-9C73-7D8691E699BC}"/>
          </ac:spMkLst>
        </pc:spChg>
      </pc:sldChg>
      <pc:sldChg chg="modSp add del">
        <pc:chgData name="Jessie Usagi" userId="9cd9acdb6ac7286c" providerId="LiveId" clId="{D1B3CDB9-AE6F-4861-BA3C-6F14D44236DD}" dt="2020-01-28T15:54:13.756" v="4041" actId="2696"/>
        <pc:sldMkLst>
          <pc:docMk/>
          <pc:sldMk cId="3938466344" sldId="325"/>
        </pc:sldMkLst>
        <pc:spChg chg="mod">
          <ac:chgData name="Jessie Usagi" userId="9cd9acdb6ac7286c" providerId="LiveId" clId="{D1B3CDB9-AE6F-4861-BA3C-6F14D44236DD}" dt="2020-01-28T15:49:20.193" v="3898"/>
          <ac:spMkLst>
            <pc:docMk/>
            <pc:sldMk cId="3938466344" sldId="325"/>
            <ac:spMk id="2" creationId="{E668F3FA-76E9-4C51-9CF5-146EE5B377DD}"/>
          </ac:spMkLst>
        </pc:spChg>
      </pc:sldChg>
      <pc:sldChg chg="delSp modSp add modAnim modNotesTx">
        <pc:chgData name="Jessie Usagi" userId="9cd9acdb6ac7286c" providerId="LiveId" clId="{D1B3CDB9-AE6F-4861-BA3C-6F14D44236DD}" dt="2020-01-29T01:12:50.396" v="8168" actId="20577"/>
        <pc:sldMkLst>
          <pc:docMk/>
          <pc:sldMk cId="1834910989" sldId="326"/>
        </pc:sldMkLst>
        <pc:spChg chg="mod">
          <ac:chgData name="Jessie Usagi" userId="9cd9acdb6ac7286c" providerId="LiveId" clId="{D1B3CDB9-AE6F-4861-BA3C-6F14D44236DD}" dt="2020-01-29T00:36:05.913" v="6178" actId="20577"/>
          <ac:spMkLst>
            <pc:docMk/>
            <pc:sldMk cId="1834910989" sldId="326"/>
            <ac:spMk id="2" creationId="{B70A41A3-9119-43F8-8C25-C3E1D666FA13}"/>
          </ac:spMkLst>
        </pc:spChg>
        <pc:spChg chg="mod">
          <ac:chgData name="Jessie Usagi" userId="9cd9acdb6ac7286c" providerId="LiveId" clId="{D1B3CDB9-AE6F-4861-BA3C-6F14D44236DD}" dt="2020-01-29T00:56:34.218" v="7253" actId="20577"/>
          <ac:spMkLst>
            <pc:docMk/>
            <pc:sldMk cId="1834910989" sldId="326"/>
            <ac:spMk id="3" creationId="{69FBF9F9-577C-4A0F-8049-35107729A41A}"/>
          </ac:spMkLst>
        </pc:spChg>
        <pc:spChg chg="del">
          <ac:chgData name="Jessie Usagi" userId="9cd9acdb6ac7286c" providerId="LiveId" clId="{D1B3CDB9-AE6F-4861-BA3C-6F14D44236DD}" dt="2020-01-29T00:45:19.062" v="6230"/>
          <ac:spMkLst>
            <pc:docMk/>
            <pc:sldMk cId="1834910989" sldId="326"/>
            <ac:spMk id="4" creationId="{221AEEE4-4D2C-4A4A-A7EE-9F803277AE27}"/>
          </ac:spMkLst>
        </pc:spChg>
      </pc:sldChg>
      <pc:sldChg chg="modSp add modAnim modNotesTx">
        <pc:chgData name="Jessie Usagi" userId="9cd9acdb6ac7286c" providerId="LiveId" clId="{D1B3CDB9-AE6F-4861-BA3C-6F14D44236DD}" dt="2020-01-29T01:12:59.615" v="8192" actId="20577"/>
        <pc:sldMkLst>
          <pc:docMk/>
          <pc:sldMk cId="3008212088" sldId="327"/>
        </pc:sldMkLst>
        <pc:spChg chg="mod">
          <ac:chgData name="Jessie Usagi" userId="9cd9acdb6ac7286c" providerId="LiveId" clId="{D1B3CDB9-AE6F-4861-BA3C-6F14D44236DD}" dt="2020-01-29T00:50:17.562" v="6872" actId="20577"/>
          <ac:spMkLst>
            <pc:docMk/>
            <pc:sldMk cId="3008212088" sldId="327"/>
            <ac:spMk id="2" creationId="{CC590521-957D-4958-9B5E-2A80F4B4BB5B}"/>
          </ac:spMkLst>
        </pc:spChg>
        <pc:spChg chg="mod">
          <ac:chgData name="Jessie Usagi" userId="9cd9acdb6ac7286c" providerId="LiveId" clId="{D1B3CDB9-AE6F-4861-BA3C-6F14D44236DD}" dt="2020-01-29T01:05:50.872" v="8108" actId="20577"/>
          <ac:spMkLst>
            <pc:docMk/>
            <pc:sldMk cId="3008212088" sldId="327"/>
            <ac:spMk id="3" creationId="{A5C1365B-6643-4E65-8D98-540A419FA95B}"/>
          </ac:spMkLst>
        </pc:spChg>
      </pc:sldChg>
      <pc:sldChg chg="modSp add modAnim modNotesTx">
        <pc:chgData name="Jessie Usagi" userId="9cd9acdb6ac7286c" providerId="LiveId" clId="{D1B3CDB9-AE6F-4861-BA3C-6F14D44236DD}" dt="2020-01-29T01:28:55.433" v="8638" actId="20577"/>
        <pc:sldMkLst>
          <pc:docMk/>
          <pc:sldMk cId="401774375" sldId="328"/>
        </pc:sldMkLst>
        <pc:spChg chg="mod">
          <ac:chgData name="Jessie Usagi" userId="9cd9acdb6ac7286c" providerId="LiveId" clId="{D1B3CDB9-AE6F-4861-BA3C-6F14D44236DD}" dt="2020-01-29T01:06:06.102" v="8122" actId="20577"/>
          <ac:spMkLst>
            <pc:docMk/>
            <pc:sldMk cId="401774375" sldId="328"/>
            <ac:spMk id="2" creationId="{B1AF43E2-EAF1-42AD-AECC-A42D6A664FA5}"/>
          </ac:spMkLst>
        </pc:spChg>
        <pc:spChg chg="mod">
          <ac:chgData name="Jessie Usagi" userId="9cd9acdb6ac7286c" providerId="LiveId" clId="{D1B3CDB9-AE6F-4861-BA3C-6F14D44236DD}" dt="2020-01-29T01:28:55.433" v="8638" actId="20577"/>
          <ac:spMkLst>
            <pc:docMk/>
            <pc:sldMk cId="401774375" sldId="328"/>
            <ac:spMk id="3" creationId="{5A5B79CA-BC4B-46F2-A576-681FDCBC71CA}"/>
          </ac:spMkLst>
        </pc:spChg>
      </pc:sldChg>
    </pc:docChg>
  </pc:docChgLst>
  <pc:docChgLst>
    <pc:chgData name="Jessie Usagi" userId="9cd9acdb6ac7286c" providerId="LiveId" clId="{7B230857-FF9E-40BD-B8F6-98CDCBE13296}"/>
    <pc:docChg chg="undo custSel addSld delSld modSld sldOrd">
      <pc:chgData name="Jessie Usagi" userId="9cd9acdb6ac7286c" providerId="LiveId" clId="{7B230857-FF9E-40BD-B8F6-98CDCBE13296}" dt="2020-02-05T16:22:46.632" v="3075" actId="2696"/>
      <pc:docMkLst>
        <pc:docMk/>
      </pc:docMkLst>
      <pc:sldChg chg="modSp">
        <pc:chgData name="Jessie Usagi" userId="9cd9acdb6ac7286c" providerId="LiveId" clId="{7B230857-FF9E-40BD-B8F6-98CDCBE13296}" dt="2020-02-05T07:48:55.905" v="2900" actId="20577"/>
        <pc:sldMkLst>
          <pc:docMk/>
          <pc:sldMk cId="3328120091" sldId="256"/>
        </pc:sldMkLst>
        <pc:spChg chg="mod">
          <ac:chgData name="Jessie Usagi" userId="9cd9acdb6ac7286c" providerId="LiveId" clId="{7B230857-FF9E-40BD-B8F6-98CDCBE13296}" dt="2020-02-05T07:48:55.905" v="2900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7B230857-FF9E-40BD-B8F6-98CDCBE13296}" dt="2020-02-04T23:17:31.719" v="205" actId="27636"/>
        <pc:sldMkLst>
          <pc:docMk/>
          <pc:sldMk cId="1042409334" sldId="257"/>
        </pc:sldMkLst>
        <pc:spChg chg="mod">
          <ac:chgData name="Jessie Usagi" userId="9cd9acdb6ac7286c" providerId="LiveId" clId="{7B230857-FF9E-40BD-B8F6-98CDCBE13296}" dt="2020-02-04T23:17:31.719" v="204" actId="27636"/>
          <ac:spMkLst>
            <pc:docMk/>
            <pc:sldMk cId="1042409334" sldId="257"/>
            <ac:spMk id="3" creationId="{A00EAB3B-4FB1-4905-AAA6-E905CFDDCE44}"/>
          </ac:spMkLst>
        </pc:spChg>
        <pc:spChg chg="mod">
          <ac:chgData name="Jessie Usagi" userId="9cd9acdb6ac7286c" providerId="LiveId" clId="{7B230857-FF9E-40BD-B8F6-98CDCBE13296}" dt="2020-02-04T23:17:31.719" v="205" actId="27636"/>
          <ac:spMkLst>
            <pc:docMk/>
            <pc:sldMk cId="1042409334" sldId="257"/>
            <ac:spMk id="4" creationId="{8522D594-B173-47B5-B37E-348F2D4885EE}"/>
          </ac:spMkLst>
        </pc:spChg>
      </pc:sldChg>
      <pc:sldChg chg="del">
        <pc:chgData name="Jessie Usagi" userId="9cd9acdb6ac7286c" providerId="LiveId" clId="{7B230857-FF9E-40BD-B8F6-98CDCBE13296}" dt="2020-02-04T22:57:42.676" v="13" actId="2696"/>
        <pc:sldMkLst>
          <pc:docMk/>
          <pc:sldMk cId="622752836" sldId="259"/>
        </pc:sldMkLst>
      </pc:sldChg>
      <pc:sldChg chg="modNotesTx">
        <pc:chgData name="Jessie Usagi" userId="9cd9acdb6ac7286c" providerId="LiveId" clId="{7B230857-FF9E-40BD-B8F6-98CDCBE13296}" dt="2020-02-05T00:49:33.322" v="2721" actId="20577"/>
        <pc:sldMkLst>
          <pc:docMk/>
          <pc:sldMk cId="27402119" sldId="260"/>
        </pc:sldMkLst>
      </pc:sldChg>
      <pc:sldChg chg="modNotesTx">
        <pc:chgData name="Jessie Usagi" userId="9cd9acdb6ac7286c" providerId="LiveId" clId="{7B230857-FF9E-40BD-B8F6-98CDCBE13296}" dt="2020-02-05T00:49:30.507" v="2719" actId="20577"/>
        <pc:sldMkLst>
          <pc:docMk/>
          <pc:sldMk cId="681581178" sldId="298"/>
        </pc:sldMkLst>
      </pc:sldChg>
      <pc:sldChg chg="modNotesTx">
        <pc:chgData name="Jessie Usagi" userId="9cd9acdb6ac7286c" providerId="LiveId" clId="{7B230857-FF9E-40BD-B8F6-98CDCBE13296}" dt="2020-02-05T00:49:23.347" v="2718" actId="20577"/>
        <pc:sldMkLst>
          <pc:docMk/>
          <pc:sldMk cId="942305400" sldId="299"/>
        </pc:sldMkLst>
      </pc:sldChg>
      <pc:sldChg chg="addSp delSp modSp ord modAnim modNotesTx">
        <pc:chgData name="Jessie Usagi" userId="9cd9acdb6ac7286c" providerId="LiveId" clId="{7B230857-FF9E-40BD-B8F6-98CDCBE13296}" dt="2020-02-05T07:51:29.362" v="2904"/>
        <pc:sldMkLst>
          <pc:docMk/>
          <pc:sldMk cId="4069567048" sldId="301"/>
        </pc:sldMkLst>
        <pc:spChg chg="mod">
          <ac:chgData name="Jessie Usagi" userId="9cd9acdb6ac7286c" providerId="LiveId" clId="{7B230857-FF9E-40BD-B8F6-98CDCBE13296}" dt="2020-02-04T23:49:41.541" v="2143" actId="14100"/>
          <ac:spMkLst>
            <pc:docMk/>
            <pc:sldMk cId="4069567048" sldId="301"/>
            <ac:spMk id="2" creationId="{E8C4D0D1-C346-4508-BE84-E5D026F67CD5}"/>
          </ac:spMkLst>
        </pc:spChg>
        <pc:spChg chg="mod">
          <ac:chgData name="Jessie Usagi" userId="9cd9acdb6ac7286c" providerId="LiveId" clId="{7B230857-FF9E-40BD-B8F6-98CDCBE13296}" dt="2020-02-04T23:31:05.695" v="1227" actId="20577"/>
          <ac:spMkLst>
            <pc:docMk/>
            <pc:sldMk cId="4069567048" sldId="301"/>
            <ac:spMk id="3" creationId="{6F423C90-7052-4AAB-83E8-2E493259C365}"/>
          </ac:spMkLst>
        </pc:spChg>
        <pc:spChg chg="mod">
          <ac:chgData name="Jessie Usagi" userId="9cd9acdb6ac7286c" providerId="LiveId" clId="{7B230857-FF9E-40BD-B8F6-98CDCBE13296}" dt="2020-02-04T23:31:12.710" v="1233" actId="20577"/>
          <ac:spMkLst>
            <pc:docMk/>
            <pc:sldMk cId="4069567048" sldId="301"/>
            <ac:spMk id="4" creationId="{06ECCC55-40E6-459E-8F66-B6858887BE3D}"/>
          </ac:spMkLst>
        </pc:spChg>
        <pc:spChg chg="add del mod">
          <ac:chgData name="Jessie Usagi" userId="9cd9acdb6ac7286c" providerId="LiveId" clId="{7B230857-FF9E-40BD-B8F6-98CDCBE13296}" dt="2020-02-04T23:21:18.473" v="319"/>
          <ac:spMkLst>
            <pc:docMk/>
            <pc:sldMk cId="4069567048" sldId="301"/>
            <ac:spMk id="5" creationId="{1A712EA7-EAD5-4759-ADDD-559F11ED244B}"/>
          </ac:spMkLst>
        </pc:spChg>
        <pc:spChg chg="add del mod">
          <ac:chgData name="Jessie Usagi" userId="9cd9acdb6ac7286c" providerId="LiveId" clId="{7B230857-FF9E-40BD-B8F6-98CDCBE13296}" dt="2020-02-04T23:21:18.473" v="319"/>
          <ac:spMkLst>
            <pc:docMk/>
            <pc:sldMk cId="4069567048" sldId="301"/>
            <ac:spMk id="6" creationId="{D2671F9D-CDDD-4B6F-9192-D9EF55161C53}"/>
          </ac:spMkLst>
        </pc:spChg>
        <pc:spChg chg="add del mod">
          <ac:chgData name="Jessie Usagi" userId="9cd9acdb6ac7286c" providerId="LiveId" clId="{7B230857-FF9E-40BD-B8F6-98CDCBE13296}" dt="2020-02-04T23:21:18.473" v="319"/>
          <ac:spMkLst>
            <pc:docMk/>
            <pc:sldMk cId="4069567048" sldId="301"/>
            <ac:spMk id="7" creationId="{63362510-F223-449C-8DE4-6ABADC83FA69}"/>
          </ac:spMkLst>
        </pc:spChg>
      </pc:sldChg>
      <pc:sldChg chg="ord">
        <pc:chgData name="Jessie Usagi" userId="9cd9acdb6ac7286c" providerId="LiveId" clId="{7B230857-FF9E-40BD-B8F6-98CDCBE13296}" dt="2020-02-04T23:16:28.221" v="118"/>
        <pc:sldMkLst>
          <pc:docMk/>
          <pc:sldMk cId="4052319293" sldId="303"/>
        </pc:sldMkLst>
      </pc:sldChg>
      <pc:sldChg chg="modNotesTx">
        <pc:chgData name="Jessie Usagi" userId="9cd9acdb6ac7286c" providerId="LiveId" clId="{7B230857-FF9E-40BD-B8F6-98CDCBE13296}" dt="2020-02-05T00:49:32.124" v="2720" actId="20577"/>
        <pc:sldMkLst>
          <pc:docMk/>
          <pc:sldMk cId="861581053" sldId="304"/>
        </pc:sldMkLst>
      </pc:sldChg>
      <pc:sldChg chg="modSp add del modAnim">
        <pc:chgData name="Jessie Usagi" userId="9cd9acdb6ac7286c" providerId="LiveId" clId="{7B230857-FF9E-40BD-B8F6-98CDCBE13296}" dt="2020-02-05T07:56:46.307" v="2999"/>
        <pc:sldMkLst>
          <pc:docMk/>
          <pc:sldMk cId="3778110232" sldId="305"/>
        </pc:sldMkLst>
        <pc:spChg chg="mod">
          <ac:chgData name="Jessie Usagi" userId="9cd9acdb6ac7286c" providerId="LiveId" clId="{7B230857-FF9E-40BD-B8F6-98CDCBE13296}" dt="2020-02-05T07:56:05.205" v="2993" actId="20577"/>
          <ac:spMkLst>
            <pc:docMk/>
            <pc:sldMk cId="3778110232" sldId="305"/>
            <ac:spMk id="3" creationId="{6B22191D-7476-4BC9-822E-B23F81187E08}"/>
          </ac:spMkLst>
        </pc:spChg>
      </pc:sldChg>
      <pc:sldChg chg="modSp add modAnim">
        <pc:chgData name="Jessie Usagi" userId="9cd9acdb6ac7286c" providerId="LiveId" clId="{7B230857-FF9E-40BD-B8F6-98CDCBE13296}" dt="2020-02-05T00:54:07.277" v="2827"/>
        <pc:sldMkLst>
          <pc:docMk/>
          <pc:sldMk cId="2233582777" sldId="306"/>
        </pc:sldMkLst>
        <pc:spChg chg="mod">
          <ac:chgData name="Jessie Usagi" userId="9cd9acdb6ac7286c" providerId="LiveId" clId="{7B230857-FF9E-40BD-B8F6-98CDCBE13296}" dt="2020-02-04T23:35:10.962" v="1512" actId="20577"/>
          <ac:spMkLst>
            <pc:docMk/>
            <pc:sldMk cId="2233582777" sldId="306"/>
            <ac:spMk id="2" creationId="{0D5EF528-A5C2-4E28-8C7E-8675C7DF65DC}"/>
          </ac:spMkLst>
        </pc:spChg>
      </pc:sldChg>
      <pc:sldChg chg="modSp add modAnim">
        <pc:chgData name="Jessie Usagi" userId="9cd9acdb6ac7286c" providerId="LiveId" clId="{7B230857-FF9E-40BD-B8F6-98CDCBE13296}" dt="2020-02-05T00:54:33.842" v="2833"/>
        <pc:sldMkLst>
          <pc:docMk/>
          <pc:sldMk cId="3829971399" sldId="307"/>
        </pc:sldMkLst>
        <pc:spChg chg="mod">
          <ac:chgData name="Jessie Usagi" userId="9cd9acdb6ac7286c" providerId="LiveId" clId="{7B230857-FF9E-40BD-B8F6-98CDCBE13296}" dt="2020-02-04T23:35:21.057" v="1529" actId="20577"/>
          <ac:spMkLst>
            <pc:docMk/>
            <pc:sldMk cId="3829971399" sldId="307"/>
            <ac:spMk id="2" creationId="{4F150E68-17EE-4A86-8ADA-4FAE80285F9A}"/>
          </ac:spMkLst>
        </pc:spChg>
      </pc:sldChg>
      <pc:sldChg chg="modSp add modAnim">
        <pc:chgData name="Jessie Usagi" userId="9cd9acdb6ac7286c" providerId="LiveId" clId="{7B230857-FF9E-40BD-B8F6-98CDCBE13296}" dt="2020-02-05T08:01:00.933" v="3071" actId="20577"/>
        <pc:sldMkLst>
          <pc:docMk/>
          <pc:sldMk cId="1494942742" sldId="308"/>
        </pc:sldMkLst>
        <pc:spChg chg="mod">
          <ac:chgData name="Jessie Usagi" userId="9cd9acdb6ac7286c" providerId="LiveId" clId="{7B230857-FF9E-40BD-B8F6-98CDCBE13296}" dt="2020-02-04T23:50:32.829" v="2196" actId="20577"/>
          <ac:spMkLst>
            <pc:docMk/>
            <pc:sldMk cId="1494942742" sldId="308"/>
            <ac:spMk id="2" creationId="{16A51C21-819B-4E55-97E7-FF7CC094D9A2}"/>
          </ac:spMkLst>
        </pc:spChg>
        <pc:spChg chg="mod">
          <ac:chgData name="Jessie Usagi" userId="9cd9acdb6ac7286c" providerId="LiveId" clId="{7B230857-FF9E-40BD-B8F6-98CDCBE13296}" dt="2020-02-05T08:01:00.933" v="3071" actId="20577"/>
          <ac:spMkLst>
            <pc:docMk/>
            <pc:sldMk cId="1494942742" sldId="308"/>
            <ac:spMk id="7" creationId="{C0BE9D01-2572-4B92-87EB-5F2FA3F2C3B5}"/>
          </ac:spMkLst>
        </pc:spChg>
      </pc:sldChg>
      <pc:sldChg chg="add modAnim">
        <pc:chgData name="Jessie Usagi" userId="9cd9acdb6ac7286c" providerId="LiveId" clId="{7B230857-FF9E-40BD-B8F6-98CDCBE13296}" dt="2020-02-05T00:55:56.968" v="2845"/>
        <pc:sldMkLst>
          <pc:docMk/>
          <pc:sldMk cId="4201857846" sldId="309"/>
        </pc:sldMkLst>
      </pc:sldChg>
      <pc:sldChg chg="add modAnim">
        <pc:chgData name="Jessie Usagi" userId="9cd9acdb6ac7286c" providerId="LiveId" clId="{7B230857-FF9E-40BD-B8F6-98CDCBE13296}" dt="2020-02-05T00:57:31.612" v="2848"/>
        <pc:sldMkLst>
          <pc:docMk/>
          <pc:sldMk cId="188206447" sldId="310"/>
        </pc:sldMkLst>
      </pc:sldChg>
      <pc:sldChg chg="del">
        <pc:chgData name="Jessie Usagi" userId="9cd9acdb6ac7286c" providerId="LiveId" clId="{7B230857-FF9E-40BD-B8F6-98CDCBE13296}" dt="2020-02-04T22:57:33.951" v="9" actId="2696"/>
        <pc:sldMkLst>
          <pc:docMk/>
          <pc:sldMk cId="2954943130" sldId="314"/>
        </pc:sldMkLst>
      </pc:sldChg>
      <pc:sldChg chg="del">
        <pc:chgData name="Jessie Usagi" userId="9cd9acdb6ac7286c" providerId="LiveId" clId="{7B230857-FF9E-40BD-B8F6-98CDCBE13296}" dt="2020-02-04T22:57:31.914" v="7" actId="2696"/>
        <pc:sldMkLst>
          <pc:docMk/>
          <pc:sldMk cId="1298810161" sldId="315"/>
        </pc:sldMkLst>
      </pc:sldChg>
      <pc:sldChg chg="del">
        <pc:chgData name="Jessie Usagi" userId="9cd9acdb6ac7286c" providerId="LiveId" clId="{7B230857-FF9E-40BD-B8F6-98CDCBE13296}" dt="2020-02-04T22:57:33.294" v="8" actId="2696"/>
        <pc:sldMkLst>
          <pc:docMk/>
          <pc:sldMk cId="3884126182" sldId="316"/>
        </pc:sldMkLst>
      </pc:sldChg>
      <pc:sldChg chg="del">
        <pc:chgData name="Jessie Usagi" userId="9cd9acdb6ac7286c" providerId="LiveId" clId="{7B230857-FF9E-40BD-B8F6-98CDCBE13296}" dt="2020-02-04T22:57:35.095" v="10" actId="2696"/>
        <pc:sldMkLst>
          <pc:docMk/>
          <pc:sldMk cId="3385114788" sldId="317"/>
        </pc:sldMkLst>
      </pc:sldChg>
      <pc:sldChg chg="del">
        <pc:chgData name="Jessie Usagi" userId="9cd9acdb6ac7286c" providerId="LiveId" clId="{7B230857-FF9E-40BD-B8F6-98CDCBE13296}" dt="2020-02-04T22:57:35.657" v="11" actId="2696"/>
        <pc:sldMkLst>
          <pc:docMk/>
          <pc:sldMk cId="3177949277" sldId="318"/>
        </pc:sldMkLst>
      </pc:sldChg>
      <pc:sldChg chg="del">
        <pc:chgData name="Jessie Usagi" userId="9cd9acdb6ac7286c" providerId="LiveId" clId="{7B230857-FF9E-40BD-B8F6-98CDCBE13296}" dt="2020-02-04T22:57:36.167" v="12" actId="2696"/>
        <pc:sldMkLst>
          <pc:docMk/>
          <pc:sldMk cId="3925977456" sldId="319"/>
        </pc:sldMkLst>
      </pc:sldChg>
      <pc:sldChg chg="del">
        <pc:chgData name="Jessie Usagi" userId="9cd9acdb6ac7286c" providerId="LiveId" clId="{7B230857-FF9E-40BD-B8F6-98CDCBE13296}" dt="2020-02-04T23:17:59.906" v="206" actId="2696"/>
        <pc:sldMkLst>
          <pc:docMk/>
          <pc:sldMk cId="3823562090" sldId="320"/>
        </pc:sldMkLst>
      </pc:sldChg>
      <pc:sldChg chg="modSp modAnim modNotesTx">
        <pc:chgData name="Jessie Usagi" userId="9cd9acdb6ac7286c" providerId="LiveId" clId="{7B230857-FF9E-40BD-B8F6-98CDCBE13296}" dt="2020-02-05T00:49:36.752" v="2722" actId="20577"/>
        <pc:sldMkLst>
          <pc:docMk/>
          <pc:sldMk cId="547486469" sldId="321"/>
        </pc:sldMkLst>
        <pc:spChg chg="mod">
          <ac:chgData name="Jessie Usagi" userId="9cd9acdb6ac7286c" providerId="LiveId" clId="{7B230857-FF9E-40BD-B8F6-98CDCBE13296}" dt="2020-02-04T23:19:26.101" v="263" actId="20577"/>
          <ac:spMkLst>
            <pc:docMk/>
            <pc:sldMk cId="547486469" sldId="321"/>
            <ac:spMk id="3" creationId="{E3047B02-024D-443A-8AF6-DDAE45127F8E}"/>
          </ac:spMkLst>
        </pc:spChg>
        <pc:spChg chg="mod">
          <ac:chgData name="Jessie Usagi" userId="9cd9acdb6ac7286c" providerId="LiveId" clId="{7B230857-FF9E-40BD-B8F6-98CDCBE13296}" dt="2020-02-04T23:21:00.958" v="317" actId="20577"/>
          <ac:spMkLst>
            <pc:docMk/>
            <pc:sldMk cId="547486469" sldId="321"/>
            <ac:spMk id="4" creationId="{575AE6B8-E324-4E4D-A75C-7D6F7EA98412}"/>
          </ac:spMkLst>
        </pc:spChg>
      </pc:sldChg>
      <pc:sldChg chg="ord">
        <pc:chgData name="Jessie Usagi" userId="9cd9acdb6ac7286c" providerId="LiveId" clId="{7B230857-FF9E-40BD-B8F6-98CDCBE13296}" dt="2020-02-04T23:46:35.455" v="2130"/>
        <pc:sldMkLst>
          <pc:docMk/>
          <pc:sldMk cId="218873584" sldId="322"/>
        </pc:sldMkLst>
      </pc:sldChg>
      <pc:sldChg chg="add del">
        <pc:chgData name="Jessie Usagi" userId="9cd9acdb6ac7286c" providerId="LiveId" clId="{7B230857-FF9E-40BD-B8F6-98CDCBE13296}" dt="2020-02-04T23:31:24.509" v="1234" actId="2696"/>
        <pc:sldMkLst>
          <pc:docMk/>
          <pc:sldMk cId="104255524" sldId="323"/>
        </pc:sldMkLst>
      </pc:sldChg>
      <pc:sldChg chg="modSp add del ord modAnim modNotesTx">
        <pc:chgData name="Jessie Usagi" userId="9cd9acdb6ac7286c" providerId="LiveId" clId="{7B230857-FF9E-40BD-B8F6-98CDCBE13296}" dt="2020-02-05T07:51:58.607" v="2908"/>
        <pc:sldMkLst>
          <pc:docMk/>
          <pc:sldMk cId="446330028" sldId="323"/>
        </pc:sldMkLst>
        <pc:spChg chg="mod">
          <ac:chgData name="Jessie Usagi" userId="9cd9acdb6ac7286c" providerId="LiveId" clId="{7B230857-FF9E-40BD-B8F6-98CDCBE13296}" dt="2020-02-04T23:49:54.183" v="2156" actId="14100"/>
          <ac:spMkLst>
            <pc:docMk/>
            <pc:sldMk cId="446330028" sldId="323"/>
            <ac:spMk id="2" creationId="{E8C4D0D1-C346-4508-BE84-E5D026F67CD5}"/>
          </ac:spMkLst>
        </pc:spChg>
        <pc:spChg chg="mod">
          <ac:chgData name="Jessie Usagi" userId="9cd9acdb6ac7286c" providerId="LiveId" clId="{7B230857-FF9E-40BD-B8F6-98CDCBE13296}" dt="2020-02-04T23:38:20.333" v="1583" actId="20577"/>
          <ac:spMkLst>
            <pc:docMk/>
            <pc:sldMk cId="446330028" sldId="323"/>
            <ac:spMk id="3" creationId="{6F423C90-7052-4AAB-83E8-2E493259C365}"/>
          </ac:spMkLst>
        </pc:spChg>
        <pc:spChg chg="mod">
          <ac:chgData name="Jessie Usagi" userId="9cd9acdb6ac7286c" providerId="LiveId" clId="{7B230857-FF9E-40BD-B8F6-98CDCBE13296}" dt="2020-02-04T23:38:33.566" v="1627" actId="20577"/>
          <ac:spMkLst>
            <pc:docMk/>
            <pc:sldMk cId="446330028" sldId="323"/>
            <ac:spMk id="4" creationId="{06ECCC55-40E6-459E-8F66-B6858887BE3D}"/>
          </ac:spMkLst>
        </pc:spChg>
      </pc:sldChg>
      <pc:sldChg chg="del">
        <pc:chgData name="Jessie Usagi" userId="9cd9acdb6ac7286c" providerId="LiveId" clId="{7B230857-FF9E-40BD-B8F6-98CDCBE13296}" dt="2020-02-04T22:57:25.932" v="1" actId="2696"/>
        <pc:sldMkLst>
          <pc:docMk/>
          <pc:sldMk cId="2991969776" sldId="323"/>
        </pc:sldMkLst>
      </pc:sldChg>
      <pc:sldChg chg="modSp add modAnim">
        <pc:chgData name="Jessie Usagi" userId="9cd9acdb6ac7286c" providerId="LiveId" clId="{7B230857-FF9E-40BD-B8F6-98CDCBE13296}" dt="2020-02-05T00:53:06.401" v="2811"/>
        <pc:sldMkLst>
          <pc:docMk/>
          <pc:sldMk cId="1605504442" sldId="324"/>
        </pc:sldMkLst>
        <pc:spChg chg="mod">
          <ac:chgData name="Jessie Usagi" userId="9cd9acdb6ac7286c" providerId="LiveId" clId="{7B230857-FF9E-40BD-B8F6-98CDCBE13296}" dt="2020-02-04T23:34:33.845" v="1449" actId="20577"/>
          <ac:spMkLst>
            <pc:docMk/>
            <pc:sldMk cId="1605504442" sldId="324"/>
            <ac:spMk id="2" creationId="{0625F4DF-04CF-4995-9EB4-2DA37630B9D7}"/>
          </ac:spMkLst>
        </pc:spChg>
        <pc:spChg chg="mod">
          <ac:chgData name="Jessie Usagi" userId="9cd9acdb6ac7286c" providerId="LiveId" clId="{7B230857-FF9E-40BD-B8F6-98CDCBE13296}" dt="2020-02-04T23:34:46.434" v="1470" actId="20577"/>
          <ac:spMkLst>
            <pc:docMk/>
            <pc:sldMk cId="1605504442" sldId="324"/>
            <ac:spMk id="5" creationId="{C94039EC-AA95-4B50-877C-070D36B89403}"/>
          </ac:spMkLst>
        </pc:spChg>
      </pc:sldChg>
      <pc:sldChg chg="del">
        <pc:chgData name="Jessie Usagi" userId="9cd9acdb6ac7286c" providerId="LiveId" clId="{7B230857-FF9E-40BD-B8F6-98CDCBE13296}" dt="2020-02-04T22:57:26.669" v="2" actId="2696"/>
        <pc:sldMkLst>
          <pc:docMk/>
          <pc:sldMk cId="4200508450" sldId="324"/>
        </pc:sldMkLst>
      </pc:sldChg>
      <pc:sldChg chg="add modAnim">
        <pc:chgData name="Jessie Usagi" userId="9cd9acdb6ac7286c" providerId="LiveId" clId="{7B230857-FF9E-40BD-B8F6-98CDCBE13296}" dt="2020-02-05T00:58:36.474" v="2855"/>
        <pc:sldMkLst>
          <pc:docMk/>
          <pc:sldMk cId="2745020000" sldId="325"/>
        </pc:sldMkLst>
      </pc:sldChg>
      <pc:sldChg chg="del">
        <pc:chgData name="Jessie Usagi" userId="9cd9acdb6ac7286c" providerId="LiveId" clId="{7B230857-FF9E-40BD-B8F6-98CDCBE13296}" dt="2020-02-04T22:57:27.407" v="3" actId="2696"/>
        <pc:sldMkLst>
          <pc:docMk/>
          <pc:sldMk cId="2760739521" sldId="325"/>
        </pc:sldMkLst>
      </pc:sldChg>
      <pc:sldChg chg="add modAnim">
        <pc:chgData name="Jessie Usagi" userId="9cd9acdb6ac7286c" providerId="LiveId" clId="{7B230857-FF9E-40BD-B8F6-98CDCBE13296}" dt="2020-02-05T00:58:22.534" v="2854"/>
        <pc:sldMkLst>
          <pc:docMk/>
          <pc:sldMk cId="1790711512" sldId="326"/>
        </pc:sldMkLst>
      </pc:sldChg>
      <pc:sldChg chg="del">
        <pc:chgData name="Jessie Usagi" userId="9cd9acdb6ac7286c" providerId="LiveId" clId="{7B230857-FF9E-40BD-B8F6-98CDCBE13296}" dt="2020-02-04T22:57:28.748" v="4" actId="2696"/>
        <pc:sldMkLst>
          <pc:docMk/>
          <pc:sldMk cId="1834910989" sldId="326"/>
        </pc:sldMkLst>
      </pc:sldChg>
      <pc:sldChg chg="del">
        <pc:chgData name="Jessie Usagi" userId="9cd9acdb6ac7286c" providerId="LiveId" clId="{7B230857-FF9E-40BD-B8F6-98CDCBE13296}" dt="2020-02-04T22:57:29.395" v="5" actId="2696"/>
        <pc:sldMkLst>
          <pc:docMk/>
          <pc:sldMk cId="3008212088" sldId="327"/>
        </pc:sldMkLst>
      </pc:sldChg>
      <pc:sldChg chg="modSp add modAnim">
        <pc:chgData name="Jessie Usagi" userId="9cd9acdb6ac7286c" providerId="LiveId" clId="{7B230857-FF9E-40BD-B8F6-98CDCBE13296}" dt="2020-02-05T00:53:23.188" v="2817"/>
        <pc:sldMkLst>
          <pc:docMk/>
          <pc:sldMk cId="300081616" sldId="328"/>
        </pc:sldMkLst>
        <pc:spChg chg="mod">
          <ac:chgData name="Jessie Usagi" userId="9cd9acdb6ac7286c" providerId="LiveId" clId="{7B230857-FF9E-40BD-B8F6-98CDCBE13296}" dt="2020-02-04T23:37:49.474" v="1538" actId="20577"/>
          <ac:spMkLst>
            <pc:docMk/>
            <pc:sldMk cId="300081616" sldId="328"/>
            <ac:spMk id="2" creationId="{0625F4DF-04CF-4995-9EB4-2DA37630B9D7}"/>
          </ac:spMkLst>
        </pc:spChg>
        <pc:spChg chg="mod">
          <ac:chgData name="Jessie Usagi" userId="9cd9acdb6ac7286c" providerId="LiveId" clId="{7B230857-FF9E-40BD-B8F6-98CDCBE13296}" dt="2020-02-04T23:35:00.570" v="1495" actId="20577"/>
          <ac:spMkLst>
            <pc:docMk/>
            <pc:sldMk cId="300081616" sldId="328"/>
            <ac:spMk id="5" creationId="{C94039EC-AA95-4B50-877C-070D36B89403}"/>
          </ac:spMkLst>
        </pc:spChg>
      </pc:sldChg>
      <pc:sldChg chg="del">
        <pc:chgData name="Jessie Usagi" userId="9cd9acdb6ac7286c" providerId="LiveId" clId="{7B230857-FF9E-40BD-B8F6-98CDCBE13296}" dt="2020-02-04T22:57:30.442" v="6" actId="2696"/>
        <pc:sldMkLst>
          <pc:docMk/>
          <pc:sldMk cId="401774375" sldId="328"/>
        </pc:sldMkLst>
      </pc:sldChg>
      <pc:sldChg chg="addSp modSp add modAnim modNotesTx">
        <pc:chgData name="Jessie Usagi" userId="9cd9acdb6ac7286c" providerId="LiveId" clId="{7B230857-FF9E-40BD-B8F6-98CDCBE13296}" dt="2020-02-05T00:52:32.551" v="2805"/>
        <pc:sldMkLst>
          <pc:docMk/>
          <pc:sldMk cId="1900838398" sldId="329"/>
        </pc:sldMkLst>
        <pc:spChg chg="mod">
          <ac:chgData name="Jessie Usagi" userId="9cd9acdb6ac7286c" providerId="LiveId" clId="{7B230857-FF9E-40BD-B8F6-98CDCBE13296}" dt="2020-02-04T23:50:02.116" v="2169" actId="14100"/>
          <ac:spMkLst>
            <pc:docMk/>
            <pc:sldMk cId="1900838398" sldId="329"/>
            <ac:spMk id="2" creationId="{E8C4D0D1-C346-4508-BE84-E5D026F67CD5}"/>
          </ac:spMkLst>
        </pc:spChg>
        <pc:spChg chg="mod">
          <ac:chgData name="Jessie Usagi" userId="9cd9acdb6ac7286c" providerId="LiveId" clId="{7B230857-FF9E-40BD-B8F6-98CDCBE13296}" dt="2020-02-04T23:43:21.848" v="2115" actId="1076"/>
          <ac:spMkLst>
            <pc:docMk/>
            <pc:sldMk cId="1900838398" sldId="329"/>
            <ac:spMk id="3" creationId="{6F423C90-7052-4AAB-83E8-2E493259C365}"/>
          </ac:spMkLst>
        </pc:spChg>
        <pc:spChg chg="mod">
          <ac:chgData name="Jessie Usagi" userId="9cd9acdb6ac7286c" providerId="LiveId" clId="{7B230857-FF9E-40BD-B8F6-98CDCBE13296}" dt="2020-02-04T23:43:35.270" v="2118" actId="14100"/>
          <ac:spMkLst>
            <pc:docMk/>
            <pc:sldMk cId="1900838398" sldId="329"/>
            <ac:spMk id="4" creationId="{06ECCC55-40E6-459E-8F66-B6858887BE3D}"/>
          </ac:spMkLst>
        </pc:spChg>
        <pc:spChg chg="add mod">
          <ac:chgData name="Jessie Usagi" userId="9cd9acdb6ac7286c" providerId="LiveId" clId="{7B230857-FF9E-40BD-B8F6-98CDCBE13296}" dt="2020-02-04T23:43:58.074" v="2125" actId="1076"/>
          <ac:spMkLst>
            <pc:docMk/>
            <pc:sldMk cId="1900838398" sldId="329"/>
            <ac:spMk id="11" creationId="{CF68E6A2-3F8D-46EC-A2FA-ADAB79E7DB95}"/>
          </ac:spMkLst>
        </pc:spChg>
        <pc:spChg chg="add mod">
          <ac:chgData name="Jessie Usagi" userId="9cd9acdb6ac7286c" providerId="LiveId" clId="{7B230857-FF9E-40BD-B8F6-98CDCBE13296}" dt="2020-02-04T23:43:46.969" v="2121" actId="571"/>
          <ac:spMkLst>
            <pc:docMk/>
            <pc:sldMk cId="1900838398" sldId="329"/>
            <ac:spMk id="13" creationId="{CDDBBBF3-CFE4-4DE8-B2FB-F8869120693D}"/>
          </ac:spMkLst>
        </pc:spChg>
        <pc:cxnChg chg="add mod">
          <ac:chgData name="Jessie Usagi" userId="9cd9acdb6ac7286c" providerId="LiveId" clId="{7B230857-FF9E-40BD-B8F6-98CDCBE13296}" dt="2020-02-04T23:44:05.417" v="2126" actId="1076"/>
          <ac:cxnSpMkLst>
            <pc:docMk/>
            <pc:sldMk cId="1900838398" sldId="329"/>
            <ac:cxnSpMk id="6" creationId="{358DA5AE-B289-4404-82BB-43DE2EE51F75}"/>
          </ac:cxnSpMkLst>
        </pc:cxnChg>
        <pc:cxnChg chg="add mod">
          <ac:chgData name="Jessie Usagi" userId="9cd9acdb6ac7286c" providerId="LiveId" clId="{7B230857-FF9E-40BD-B8F6-98CDCBE13296}" dt="2020-02-04T23:43:52.660" v="2124" actId="1076"/>
          <ac:cxnSpMkLst>
            <pc:docMk/>
            <pc:sldMk cId="1900838398" sldId="329"/>
            <ac:cxnSpMk id="10" creationId="{268CF29B-99DB-4598-8002-A8BE3DE06039}"/>
          </ac:cxnSpMkLst>
        </pc:cxnChg>
      </pc:sldChg>
      <pc:sldChg chg="add">
        <pc:chgData name="Jessie Usagi" userId="9cd9acdb6ac7286c" providerId="LiveId" clId="{7B230857-FF9E-40BD-B8F6-98CDCBE13296}" dt="2020-02-04T23:45:13.616" v="2127"/>
        <pc:sldMkLst>
          <pc:docMk/>
          <pc:sldMk cId="1052947271" sldId="330"/>
        </pc:sldMkLst>
      </pc:sldChg>
      <pc:sldChg chg="add modAnim">
        <pc:chgData name="Jessie Usagi" userId="9cd9acdb6ac7286c" providerId="LiveId" clId="{7B230857-FF9E-40BD-B8F6-98CDCBE13296}" dt="2020-02-05T00:58:03.354" v="2853"/>
        <pc:sldMkLst>
          <pc:docMk/>
          <pc:sldMk cId="322229028" sldId="331"/>
        </pc:sldMkLst>
      </pc:sldChg>
      <pc:sldChg chg="add modAnim">
        <pc:chgData name="Jessie Usagi" userId="9cd9acdb6ac7286c" providerId="LiveId" clId="{7B230857-FF9E-40BD-B8F6-98CDCBE13296}" dt="2020-02-05T00:59:13.039" v="2862"/>
        <pc:sldMkLst>
          <pc:docMk/>
          <pc:sldMk cId="3237755638" sldId="332"/>
        </pc:sldMkLst>
      </pc:sldChg>
      <pc:sldChg chg="add">
        <pc:chgData name="Jessie Usagi" userId="9cd9acdb6ac7286c" providerId="LiveId" clId="{7B230857-FF9E-40BD-B8F6-98CDCBE13296}" dt="2020-02-04T23:45:13.616" v="2127"/>
        <pc:sldMkLst>
          <pc:docMk/>
          <pc:sldMk cId="1415595965" sldId="333"/>
        </pc:sldMkLst>
      </pc:sldChg>
      <pc:sldChg chg="add modAnim">
        <pc:chgData name="Jessie Usagi" userId="9cd9acdb6ac7286c" providerId="LiveId" clId="{7B230857-FF9E-40BD-B8F6-98CDCBE13296}" dt="2020-02-05T00:59:24.331" v="2864"/>
        <pc:sldMkLst>
          <pc:docMk/>
          <pc:sldMk cId="999339992" sldId="335"/>
        </pc:sldMkLst>
      </pc:sldChg>
      <pc:sldChg chg="add modAnim">
        <pc:chgData name="Jessie Usagi" userId="9cd9acdb6ac7286c" providerId="LiveId" clId="{7B230857-FF9E-40BD-B8F6-98CDCBE13296}" dt="2020-02-05T00:59:30.877" v="2866"/>
        <pc:sldMkLst>
          <pc:docMk/>
          <pc:sldMk cId="920786205" sldId="337"/>
        </pc:sldMkLst>
      </pc:sldChg>
      <pc:sldChg chg="add">
        <pc:chgData name="Jessie Usagi" userId="9cd9acdb6ac7286c" providerId="LiveId" clId="{7B230857-FF9E-40BD-B8F6-98CDCBE13296}" dt="2020-02-04T23:45:13.616" v="2127"/>
        <pc:sldMkLst>
          <pc:docMk/>
          <pc:sldMk cId="4093422894" sldId="338"/>
        </pc:sldMkLst>
      </pc:sldChg>
      <pc:sldChg chg="add modAnim">
        <pc:chgData name="Jessie Usagi" userId="9cd9acdb6ac7286c" providerId="LiveId" clId="{7B230857-FF9E-40BD-B8F6-98CDCBE13296}" dt="2020-02-05T01:00:22.060" v="2875"/>
        <pc:sldMkLst>
          <pc:docMk/>
          <pc:sldMk cId="3769533030" sldId="339"/>
        </pc:sldMkLst>
      </pc:sldChg>
      <pc:sldChg chg="add modAnim">
        <pc:chgData name="Jessie Usagi" userId="9cd9acdb6ac7286c" providerId="LiveId" clId="{7B230857-FF9E-40BD-B8F6-98CDCBE13296}" dt="2020-02-05T01:00:34.283" v="2876"/>
        <pc:sldMkLst>
          <pc:docMk/>
          <pc:sldMk cId="521849098" sldId="340"/>
        </pc:sldMkLst>
      </pc:sldChg>
      <pc:sldChg chg="add modAnim">
        <pc:chgData name="Jessie Usagi" userId="9cd9acdb6ac7286c" providerId="LiveId" clId="{7B230857-FF9E-40BD-B8F6-98CDCBE13296}" dt="2020-02-05T00:58:46.517" v="2857"/>
        <pc:sldMkLst>
          <pc:docMk/>
          <pc:sldMk cId="4279228455" sldId="341"/>
        </pc:sldMkLst>
      </pc:sldChg>
      <pc:sldChg chg="add modAnim">
        <pc:chgData name="Jessie Usagi" userId="9cd9acdb6ac7286c" providerId="LiveId" clId="{7B230857-FF9E-40BD-B8F6-98CDCBE13296}" dt="2020-02-05T00:58:59.041" v="2859"/>
        <pc:sldMkLst>
          <pc:docMk/>
          <pc:sldMk cId="215247371" sldId="342"/>
        </pc:sldMkLst>
      </pc:sldChg>
      <pc:sldChg chg="add modAnim">
        <pc:chgData name="Jessie Usagi" userId="9cd9acdb6ac7286c" providerId="LiveId" clId="{7B230857-FF9E-40BD-B8F6-98CDCBE13296}" dt="2020-02-05T00:59:07.972" v="2861"/>
        <pc:sldMkLst>
          <pc:docMk/>
          <pc:sldMk cId="2025785906" sldId="343"/>
        </pc:sldMkLst>
      </pc:sldChg>
      <pc:sldChg chg="add modAnim">
        <pc:chgData name="Jessie Usagi" userId="9cd9acdb6ac7286c" providerId="LiveId" clId="{7B230857-FF9E-40BD-B8F6-98CDCBE13296}" dt="2020-02-05T01:00:41.297" v="2877"/>
        <pc:sldMkLst>
          <pc:docMk/>
          <pc:sldMk cId="1630457163" sldId="344"/>
        </pc:sldMkLst>
      </pc:sldChg>
      <pc:sldChg chg="add modAnim">
        <pc:chgData name="Jessie Usagi" userId="9cd9acdb6ac7286c" providerId="LiveId" clId="{7B230857-FF9E-40BD-B8F6-98CDCBE13296}" dt="2020-02-05T01:00:45.069" v="2878"/>
        <pc:sldMkLst>
          <pc:docMk/>
          <pc:sldMk cId="188352387" sldId="345"/>
        </pc:sldMkLst>
      </pc:sldChg>
      <pc:sldChg chg="modSp add del ord modAnim modNotesTx">
        <pc:chgData name="Jessie Usagi" userId="9cd9acdb6ac7286c" providerId="LiveId" clId="{7B230857-FF9E-40BD-B8F6-98CDCBE13296}" dt="2020-02-05T16:22:46.632" v="3075" actId="2696"/>
        <pc:sldMkLst>
          <pc:docMk/>
          <pc:sldMk cId="214073031" sldId="346"/>
        </pc:sldMkLst>
        <pc:spChg chg="mod">
          <ac:chgData name="Jessie Usagi" userId="9cd9acdb6ac7286c" providerId="LiveId" clId="{7B230857-FF9E-40BD-B8F6-98CDCBE13296}" dt="2020-02-04T23:52:34.561" v="2263" actId="20577"/>
          <ac:spMkLst>
            <pc:docMk/>
            <pc:sldMk cId="214073031" sldId="346"/>
            <ac:spMk id="2" creationId="{4CBD479D-4BEE-427F-BE64-64421CF1FE1A}"/>
          </ac:spMkLst>
        </pc:spChg>
        <pc:spChg chg="mod">
          <ac:chgData name="Jessie Usagi" userId="9cd9acdb6ac7286c" providerId="LiveId" clId="{7B230857-FF9E-40BD-B8F6-98CDCBE13296}" dt="2020-02-05T00:48:34.503" v="2716" actId="20577"/>
          <ac:spMkLst>
            <pc:docMk/>
            <pc:sldMk cId="214073031" sldId="346"/>
            <ac:spMk id="3" creationId="{A349F69A-EAA7-4B40-93FB-B3A3145E014A}"/>
          </ac:spMkLst>
        </pc:spChg>
      </pc:sldChg>
      <pc:sldChg chg="add del">
        <pc:chgData name="Jessie Usagi" userId="9cd9acdb6ac7286c" providerId="LiveId" clId="{7B230857-FF9E-40BD-B8F6-98CDCBE13296}" dt="2020-02-04T23:45:20.816" v="2129" actId="2696"/>
        <pc:sldMkLst>
          <pc:docMk/>
          <pc:sldMk cId="2578017376" sldId="346"/>
        </pc:sldMkLst>
      </pc:sldChg>
      <pc:sldChg chg="add del">
        <pc:chgData name="Jessie Usagi" userId="9cd9acdb6ac7286c" providerId="LiveId" clId="{7B230857-FF9E-40BD-B8F6-98CDCBE13296}" dt="2020-02-04T23:45:20.785" v="2128" actId="2696"/>
        <pc:sldMkLst>
          <pc:docMk/>
          <pc:sldMk cId="4090122237" sldId="347"/>
        </pc:sldMkLst>
      </pc:sldChg>
    </pc:docChg>
  </pc:docChgLst>
  <pc:docChgLst>
    <pc:chgData name="Jessie Usagi" userId="9cd9acdb6ac7286c" providerId="LiveId" clId="{9609E0F4-8420-40FF-93D5-5A5F391B212F}"/>
    <pc:docChg chg="undo redo custSel addSld delSld modSld sldOrd">
      <pc:chgData name="Jessie Usagi" userId="9cd9acdb6ac7286c" providerId="LiveId" clId="{9609E0F4-8420-40FF-93D5-5A5F391B212F}" dt="2019-09-08T18:22:44.181" v="3870" actId="20577"/>
      <pc:docMkLst>
        <pc:docMk/>
      </pc:docMkLst>
      <pc:sldChg chg="modSp">
        <pc:chgData name="Jessie Usagi" userId="9cd9acdb6ac7286c" providerId="LiveId" clId="{9609E0F4-8420-40FF-93D5-5A5F391B212F}" dt="2019-08-29T08:58:31.506" v="1" actId="20577"/>
        <pc:sldMkLst>
          <pc:docMk/>
          <pc:sldMk cId="3328120091" sldId="256"/>
        </pc:sldMkLst>
        <pc:spChg chg="mod">
          <ac:chgData name="Jessie Usagi" userId="9cd9acdb6ac7286c" providerId="LiveId" clId="{9609E0F4-8420-40FF-93D5-5A5F391B212F}" dt="2019-08-29T08:58:31.506" v="1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addSp modSp">
        <pc:chgData name="Jessie Usagi" userId="9cd9acdb6ac7286c" providerId="LiveId" clId="{9609E0F4-8420-40FF-93D5-5A5F391B212F}" dt="2019-09-04T22:42:37.482" v="3632" actId="11529"/>
        <pc:sldMkLst>
          <pc:docMk/>
          <pc:sldMk cId="1042409334" sldId="257"/>
        </pc:sldMkLst>
        <pc:spChg chg="mod">
          <ac:chgData name="Jessie Usagi" userId="9cd9acdb6ac7286c" providerId="LiveId" clId="{9609E0F4-8420-40FF-93D5-5A5F391B212F}" dt="2019-08-29T11:13:48.630" v="3617" actId="27636"/>
          <ac:spMkLst>
            <pc:docMk/>
            <pc:sldMk cId="1042409334" sldId="257"/>
            <ac:spMk id="3" creationId="{A00EAB3B-4FB1-4905-AAA6-E905CFDDCE44}"/>
          </ac:spMkLst>
        </pc:spChg>
        <pc:spChg chg="add mod">
          <ac:chgData name="Jessie Usagi" userId="9cd9acdb6ac7286c" providerId="LiveId" clId="{9609E0F4-8420-40FF-93D5-5A5F391B212F}" dt="2019-08-29T11:13:48.633" v="3618" actId="27636"/>
          <ac:spMkLst>
            <pc:docMk/>
            <pc:sldMk cId="1042409334" sldId="257"/>
            <ac:spMk id="4" creationId="{8522D594-B173-47B5-B37E-348F2D4885EE}"/>
          </ac:spMkLst>
        </pc:spChg>
        <pc:cxnChg chg="add mod">
          <ac:chgData name="Jessie Usagi" userId="9cd9acdb6ac7286c" providerId="LiveId" clId="{9609E0F4-8420-40FF-93D5-5A5F391B212F}" dt="2019-09-04T22:42:37.482" v="3632" actId="11529"/>
          <ac:cxnSpMkLst>
            <pc:docMk/>
            <pc:sldMk cId="1042409334" sldId="257"/>
            <ac:cxnSpMk id="6" creationId="{DC7E921A-ED5D-4C56-AA80-CAFA095ED9FC}"/>
          </ac:cxnSpMkLst>
        </pc:cxnChg>
      </pc:sldChg>
      <pc:sldChg chg="addSp delSp modSp ord">
        <pc:chgData name="Jessie Usagi" userId="9cd9acdb6ac7286c" providerId="LiveId" clId="{9609E0F4-8420-40FF-93D5-5A5F391B212F}" dt="2019-09-04T22:52:44.717" v="3838" actId="14100"/>
        <pc:sldMkLst>
          <pc:docMk/>
          <pc:sldMk cId="622752836" sldId="259"/>
        </pc:sldMkLst>
        <pc:spChg chg="mod">
          <ac:chgData name="Jessie Usagi" userId="9cd9acdb6ac7286c" providerId="LiveId" clId="{9609E0F4-8420-40FF-93D5-5A5F391B212F}" dt="2019-08-29T10:13:11.765" v="2030" actId="20577"/>
          <ac:spMkLst>
            <pc:docMk/>
            <pc:sldMk cId="622752836" sldId="259"/>
            <ac:spMk id="2" creationId="{BE4A9BFE-5B52-46B7-81E6-BDDA6EEB594A}"/>
          </ac:spMkLst>
        </pc:spChg>
        <pc:spChg chg="del mod">
          <ac:chgData name="Jessie Usagi" userId="9cd9acdb6ac7286c" providerId="LiveId" clId="{9609E0F4-8420-40FF-93D5-5A5F391B212F}" dt="2019-09-04T22:47:07.949" v="3750" actId="478"/>
          <ac:spMkLst>
            <pc:docMk/>
            <pc:sldMk cId="622752836" sldId="259"/>
            <ac:spMk id="3" creationId="{810E60FA-D0FD-4D97-81DC-7F63264B9D2A}"/>
          </ac:spMkLst>
        </pc:spChg>
        <pc:spChg chg="add mod">
          <ac:chgData name="Jessie Usagi" userId="9cd9acdb6ac7286c" providerId="LiveId" clId="{9609E0F4-8420-40FF-93D5-5A5F391B212F}" dt="2019-09-04T22:48:00.879" v="3770" actId="27636"/>
          <ac:spMkLst>
            <pc:docMk/>
            <pc:sldMk cId="622752836" sldId="259"/>
            <ac:spMk id="4" creationId="{09BEC4CC-EECF-42B8-865E-33A89C649064}"/>
          </ac:spMkLst>
        </pc:spChg>
        <pc:spChg chg="add del mod">
          <ac:chgData name="Jessie Usagi" userId="9cd9acdb6ac7286c" providerId="LiveId" clId="{9609E0F4-8420-40FF-93D5-5A5F391B212F}" dt="2019-09-04T22:47:24.072" v="3755" actId="478"/>
          <ac:spMkLst>
            <pc:docMk/>
            <pc:sldMk cId="622752836" sldId="259"/>
            <ac:spMk id="5" creationId="{52CF10DC-BA07-4DFF-8FD1-35453605FC96}"/>
          </ac:spMkLst>
        </pc:spChg>
        <pc:spChg chg="add del mod">
          <ac:chgData name="Jessie Usagi" userId="9cd9acdb6ac7286c" providerId="LiveId" clId="{9609E0F4-8420-40FF-93D5-5A5F391B212F}" dt="2019-09-04T22:47:10.186" v="3751"/>
          <ac:spMkLst>
            <pc:docMk/>
            <pc:sldMk cId="622752836" sldId="259"/>
            <ac:spMk id="7" creationId="{31EE3F40-7EFE-48B3-9DFB-BCBFBB51D863}"/>
          </ac:spMkLst>
        </pc:spChg>
        <pc:spChg chg="add mod">
          <ac:chgData name="Jessie Usagi" userId="9cd9acdb6ac7286c" providerId="LiveId" clId="{9609E0F4-8420-40FF-93D5-5A5F391B212F}" dt="2019-09-04T22:48:17.224" v="3779" actId="20577"/>
          <ac:spMkLst>
            <pc:docMk/>
            <pc:sldMk cId="622752836" sldId="259"/>
            <ac:spMk id="8" creationId="{B9D02483-54CA-4708-8027-14E82697791E}"/>
          </ac:spMkLst>
        </pc:spChg>
        <pc:cxnChg chg="add mod">
          <ac:chgData name="Jessie Usagi" userId="9cd9acdb6ac7286c" providerId="LiveId" clId="{9609E0F4-8420-40FF-93D5-5A5F391B212F}" dt="2019-09-04T22:48:43.209" v="3783" actId="1076"/>
          <ac:cxnSpMkLst>
            <pc:docMk/>
            <pc:sldMk cId="622752836" sldId="259"/>
            <ac:cxnSpMk id="10" creationId="{7CDE136A-07BF-4456-9A24-FEED51346DC8}"/>
          </ac:cxnSpMkLst>
        </pc:cxnChg>
        <pc:cxnChg chg="add mod">
          <ac:chgData name="Jessie Usagi" userId="9cd9acdb6ac7286c" providerId="LiveId" clId="{9609E0F4-8420-40FF-93D5-5A5F391B212F}" dt="2019-09-04T22:52:44.717" v="3838" actId="14100"/>
          <ac:cxnSpMkLst>
            <pc:docMk/>
            <pc:sldMk cId="622752836" sldId="259"/>
            <ac:cxnSpMk id="12" creationId="{3D7E6C84-FDB6-4977-AF1C-51F9C618CEC9}"/>
          </ac:cxnSpMkLst>
        </pc:cxnChg>
      </pc:sldChg>
      <pc:sldChg chg="addSp delSp modSp">
        <pc:chgData name="Jessie Usagi" userId="9cd9acdb6ac7286c" providerId="LiveId" clId="{9609E0F4-8420-40FF-93D5-5A5F391B212F}" dt="2019-09-04T22:50:10.441" v="3804" actId="113"/>
        <pc:sldMkLst>
          <pc:docMk/>
          <pc:sldMk cId="27402119" sldId="260"/>
        </pc:sldMkLst>
        <pc:spChg chg="mod">
          <ac:chgData name="Jessie Usagi" userId="9cd9acdb6ac7286c" providerId="LiveId" clId="{9609E0F4-8420-40FF-93D5-5A5F391B212F}" dt="2019-08-29T10:48:22.753" v="2547" actId="20577"/>
          <ac:spMkLst>
            <pc:docMk/>
            <pc:sldMk cId="27402119" sldId="260"/>
            <ac:spMk id="2" creationId="{87BB521A-C940-4567-A629-4EEBC425B490}"/>
          </ac:spMkLst>
        </pc:spChg>
        <pc:spChg chg="mod">
          <ac:chgData name="Jessie Usagi" userId="9cd9acdb6ac7286c" providerId="LiveId" clId="{9609E0F4-8420-40FF-93D5-5A5F391B212F}" dt="2019-09-04T22:50:10.441" v="3804" actId="113"/>
          <ac:spMkLst>
            <pc:docMk/>
            <pc:sldMk cId="27402119" sldId="260"/>
            <ac:spMk id="3" creationId="{13411E7B-FFEB-4649-BF70-5362368861EA}"/>
          </ac:spMkLst>
        </pc:spChg>
        <pc:spChg chg="add del mod">
          <ac:chgData name="Jessie Usagi" userId="9cd9acdb6ac7286c" providerId="LiveId" clId="{9609E0F4-8420-40FF-93D5-5A5F391B212F}" dt="2019-08-29T10:12:02.595" v="1981" actId="478"/>
          <ac:spMkLst>
            <pc:docMk/>
            <pc:sldMk cId="27402119" sldId="260"/>
            <ac:spMk id="4" creationId="{2A672954-98B9-4BC4-9B5A-BF53CC6067BC}"/>
          </ac:spMkLst>
        </pc:spChg>
      </pc:sldChg>
      <pc:sldChg chg="addSp modSp">
        <pc:chgData name="Jessie Usagi" userId="9cd9acdb6ac7286c" providerId="LiveId" clId="{9609E0F4-8420-40FF-93D5-5A5F391B212F}" dt="2019-09-04T22:48:56.803" v="3785" actId="113"/>
        <pc:sldMkLst>
          <pc:docMk/>
          <pc:sldMk cId="681581178" sldId="298"/>
        </pc:sldMkLst>
        <pc:spChg chg="mod">
          <ac:chgData name="Jessie Usagi" userId="9cd9acdb6ac7286c" providerId="LiveId" clId="{9609E0F4-8420-40FF-93D5-5A5F391B212F}" dt="2019-08-29T10:13:03.204" v="2014" actId="20577"/>
          <ac:spMkLst>
            <pc:docMk/>
            <pc:sldMk cId="681581178" sldId="298"/>
            <ac:spMk id="2" creationId="{8ECF085B-4F8C-41F8-BDBB-8DF4CADC69F6}"/>
          </ac:spMkLst>
        </pc:spChg>
        <pc:spChg chg="mod">
          <ac:chgData name="Jessie Usagi" userId="9cd9acdb6ac7286c" providerId="LiveId" clId="{9609E0F4-8420-40FF-93D5-5A5F391B212F}" dt="2019-09-04T22:48:56.803" v="3785" actId="113"/>
          <ac:spMkLst>
            <pc:docMk/>
            <pc:sldMk cId="681581178" sldId="298"/>
            <ac:spMk id="3" creationId="{EBD79C05-F804-4D04-AD53-A20489DBF796}"/>
          </ac:spMkLst>
        </pc:spChg>
        <pc:spChg chg="add mod">
          <ac:chgData name="Jessie Usagi" userId="9cd9acdb6ac7286c" providerId="LiveId" clId="{9609E0F4-8420-40FF-93D5-5A5F391B212F}" dt="2019-08-29T10:04:35.761" v="1634"/>
          <ac:spMkLst>
            <pc:docMk/>
            <pc:sldMk cId="681581178" sldId="298"/>
            <ac:spMk id="4" creationId="{10AFEF43-240A-4EA1-9F9C-B10C53620037}"/>
          </ac:spMkLst>
        </pc:spChg>
        <pc:spChg chg="add mod">
          <ac:chgData name="Jessie Usagi" userId="9cd9acdb6ac7286c" providerId="LiveId" clId="{9609E0F4-8420-40FF-93D5-5A5F391B212F}" dt="2019-08-29T10:10:46.734" v="1858" actId="20577"/>
          <ac:spMkLst>
            <pc:docMk/>
            <pc:sldMk cId="681581178" sldId="298"/>
            <ac:spMk id="5" creationId="{F9F7E997-9795-4981-84BC-1315619C46EA}"/>
          </ac:spMkLst>
        </pc:spChg>
      </pc:sldChg>
      <pc:sldChg chg="modSp add ord">
        <pc:chgData name="Jessie Usagi" userId="9cd9acdb6ac7286c" providerId="LiveId" clId="{9609E0F4-8420-40FF-93D5-5A5F391B212F}" dt="2019-08-29T11:05:51.238" v="3109"/>
        <pc:sldMkLst>
          <pc:docMk/>
          <pc:sldMk cId="942305400" sldId="299"/>
        </pc:sldMkLst>
        <pc:spChg chg="mod">
          <ac:chgData name="Jessie Usagi" userId="9cd9acdb6ac7286c" providerId="LiveId" clId="{9609E0F4-8420-40FF-93D5-5A5F391B212F}" dt="2019-08-29T09:23:53.085" v="906" actId="20577"/>
          <ac:spMkLst>
            <pc:docMk/>
            <pc:sldMk cId="942305400" sldId="299"/>
            <ac:spMk id="2" creationId="{4CBD479D-4BEE-427F-BE64-64421CF1FE1A}"/>
          </ac:spMkLst>
        </pc:spChg>
        <pc:spChg chg="mod">
          <ac:chgData name="Jessie Usagi" userId="9cd9acdb6ac7286c" providerId="LiveId" clId="{9609E0F4-8420-40FF-93D5-5A5F391B212F}" dt="2019-08-29T09:24:07.516" v="911" actId="20577"/>
          <ac:spMkLst>
            <pc:docMk/>
            <pc:sldMk cId="942305400" sldId="299"/>
            <ac:spMk id="3" creationId="{A349F69A-EAA7-4B40-93FB-B3A3145E014A}"/>
          </ac:spMkLst>
        </pc:spChg>
      </pc:sldChg>
      <pc:sldChg chg="addSp modSp add ord">
        <pc:chgData name="Jessie Usagi" userId="9cd9acdb6ac7286c" providerId="LiveId" clId="{9609E0F4-8420-40FF-93D5-5A5F391B212F}" dt="2019-09-04T22:50:21.258" v="3807" actId="15"/>
        <pc:sldMkLst>
          <pc:docMk/>
          <pc:sldMk cId="4069567048" sldId="301"/>
        </pc:sldMkLst>
        <pc:spChg chg="mod">
          <ac:chgData name="Jessie Usagi" userId="9cd9acdb6ac7286c" providerId="LiveId" clId="{9609E0F4-8420-40FF-93D5-5A5F391B212F}" dt="2019-08-29T10:13:35.144" v="2077" actId="20577"/>
          <ac:spMkLst>
            <pc:docMk/>
            <pc:sldMk cId="4069567048" sldId="301"/>
            <ac:spMk id="2" creationId="{E8C4D0D1-C346-4508-BE84-E5D026F67CD5}"/>
          </ac:spMkLst>
        </pc:spChg>
        <pc:spChg chg="mod">
          <ac:chgData name="Jessie Usagi" userId="9cd9acdb6ac7286c" providerId="LiveId" clId="{9609E0F4-8420-40FF-93D5-5A5F391B212F}" dt="2019-09-04T22:50:21.258" v="3807" actId="15"/>
          <ac:spMkLst>
            <pc:docMk/>
            <pc:sldMk cId="4069567048" sldId="301"/>
            <ac:spMk id="3" creationId="{6F423C90-7052-4AAB-83E8-2E493259C365}"/>
          </ac:spMkLst>
        </pc:spChg>
        <pc:spChg chg="add mod">
          <ac:chgData name="Jessie Usagi" userId="9cd9acdb6ac7286c" providerId="LiveId" clId="{9609E0F4-8420-40FF-93D5-5A5F391B212F}" dt="2019-08-29T11:03:38.564" v="3072" actId="1076"/>
          <ac:spMkLst>
            <pc:docMk/>
            <pc:sldMk cId="4069567048" sldId="301"/>
            <ac:spMk id="4" creationId="{06ECCC55-40E6-459E-8F66-B6858887BE3D}"/>
          </ac:spMkLst>
        </pc:spChg>
      </pc:sldChg>
      <pc:sldChg chg="addSp modSp add">
        <pc:chgData name="Jessie Usagi" userId="9cd9acdb6ac7286c" providerId="LiveId" clId="{9609E0F4-8420-40FF-93D5-5A5F391B212F}" dt="2019-09-04T22:51:06.875" v="3820" actId="20577"/>
        <pc:sldMkLst>
          <pc:docMk/>
          <pc:sldMk cId="1575106632" sldId="302"/>
        </pc:sldMkLst>
        <pc:spChg chg="mod">
          <ac:chgData name="Jessie Usagi" userId="9cd9acdb6ac7286c" providerId="LiveId" clId="{9609E0F4-8420-40FF-93D5-5A5F391B212F}" dt="2019-08-29T10:34:53.793" v="2132" actId="20577"/>
          <ac:spMkLst>
            <pc:docMk/>
            <pc:sldMk cId="1575106632" sldId="302"/>
            <ac:spMk id="2" creationId="{78151302-2333-459B-8698-3380604123D7}"/>
          </ac:spMkLst>
        </pc:spChg>
        <pc:spChg chg="mod">
          <ac:chgData name="Jessie Usagi" userId="9cd9acdb6ac7286c" providerId="LiveId" clId="{9609E0F4-8420-40FF-93D5-5A5F391B212F}" dt="2019-09-04T22:50:58.029" v="3818" actId="20577"/>
          <ac:spMkLst>
            <pc:docMk/>
            <pc:sldMk cId="1575106632" sldId="302"/>
            <ac:spMk id="3" creationId="{4F190642-5D15-4493-AF52-3B6D1C7B6AB7}"/>
          </ac:spMkLst>
        </pc:spChg>
        <pc:spChg chg="add mod">
          <ac:chgData name="Jessie Usagi" userId="9cd9acdb6ac7286c" providerId="LiveId" clId="{9609E0F4-8420-40FF-93D5-5A5F391B212F}" dt="2019-09-04T22:51:06.875" v="3820" actId="20577"/>
          <ac:spMkLst>
            <pc:docMk/>
            <pc:sldMk cId="1575106632" sldId="302"/>
            <ac:spMk id="4" creationId="{8498F3F0-CEB5-48C1-AB9E-54E893B44DC2}"/>
          </ac:spMkLst>
        </pc:spChg>
        <pc:cxnChg chg="add mod">
          <ac:chgData name="Jessie Usagi" userId="9cd9acdb6ac7286c" providerId="LiveId" clId="{9609E0F4-8420-40FF-93D5-5A5F391B212F}" dt="2019-08-29T11:04:10.022" v="3073" actId="11529"/>
          <ac:cxnSpMkLst>
            <pc:docMk/>
            <pc:sldMk cId="1575106632" sldId="302"/>
            <ac:cxnSpMk id="6" creationId="{6D878914-2435-4EF4-A7DC-EC59BB2267BB}"/>
          </ac:cxnSpMkLst>
        </pc:cxnChg>
        <pc:cxnChg chg="add mod">
          <ac:chgData name="Jessie Usagi" userId="9cd9acdb6ac7286c" providerId="LiveId" clId="{9609E0F4-8420-40FF-93D5-5A5F391B212F}" dt="2019-08-29T11:04:15.700" v="3074" actId="11529"/>
          <ac:cxnSpMkLst>
            <pc:docMk/>
            <pc:sldMk cId="1575106632" sldId="302"/>
            <ac:cxnSpMk id="8" creationId="{CD9A9F09-78D3-4215-8A6F-90A6126FDFC2}"/>
          </ac:cxnSpMkLst>
        </pc:cxnChg>
      </pc:sldChg>
      <pc:sldChg chg="modSp add">
        <pc:chgData name="Jessie Usagi" userId="9cd9acdb6ac7286c" providerId="LiveId" clId="{9609E0F4-8420-40FF-93D5-5A5F391B212F}" dt="2019-09-04T22:51:50.098" v="3831" actId="27636"/>
        <pc:sldMkLst>
          <pc:docMk/>
          <pc:sldMk cId="4052319293" sldId="303"/>
        </pc:sldMkLst>
        <pc:spChg chg="mod">
          <ac:chgData name="Jessie Usagi" userId="9cd9acdb6ac7286c" providerId="LiveId" clId="{9609E0F4-8420-40FF-93D5-5A5F391B212F}" dt="2019-08-29T10:48:39.469" v="2561" actId="20577"/>
          <ac:spMkLst>
            <pc:docMk/>
            <pc:sldMk cId="4052319293" sldId="303"/>
            <ac:spMk id="2" creationId="{EB6D00D9-8F7B-425E-AD22-75C2F9B7D006}"/>
          </ac:spMkLst>
        </pc:spChg>
        <pc:spChg chg="mod">
          <ac:chgData name="Jessie Usagi" userId="9cd9acdb6ac7286c" providerId="LiveId" clId="{9609E0F4-8420-40FF-93D5-5A5F391B212F}" dt="2019-09-04T22:51:50.098" v="3831" actId="27636"/>
          <ac:spMkLst>
            <pc:docMk/>
            <pc:sldMk cId="4052319293" sldId="303"/>
            <ac:spMk id="3" creationId="{27B9470C-0741-4949-BE82-2835BE89E881}"/>
          </ac:spMkLst>
        </pc:spChg>
      </pc:sldChg>
      <pc:sldChg chg="addSp modSp add">
        <pc:chgData name="Jessie Usagi" userId="9cd9acdb6ac7286c" providerId="LiveId" clId="{9609E0F4-8420-40FF-93D5-5A5F391B212F}" dt="2019-09-04T22:53:02.636" v="3840" actId="1076"/>
        <pc:sldMkLst>
          <pc:docMk/>
          <pc:sldMk cId="861581053" sldId="304"/>
        </pc:sldMkLst>
        <pc:spChg chg="mod">
          <ac:chgData name="Jessie Usagi" userId="9cd9acdb6ac7286c" providerId="LiveId" clId="{9609E0F4-8420-40FF-93D5-5A5F391B212F}" dt="2019-08-29T10:48:14.748" v="2541" actId="20577"/>
          <ac:spMkLst>
            <pc:docMk/>
            <pc:sldMk cId="861581053" sldId="304"/>
            <ac:spMk id="2" creationId="{848375CE-B650-45AC-A49A-EF47F095DE93}"/>
          </ac:spMkLst>
        </pc:spChg>
        <pc:spChg chg="mod">
          <ac:chgData name="Jessie Usagi" userId="9cd9acdb6ac7286c" providerId="LiveId" clId="{9609E0F4-8420-40FF-93D5-5A5F391B212F}" dt="2019-09-04T22:49:29.436" v="3796" actId="27636"/>
          <ac:spMkLst>
            <pc:docMk/>
            <pc:sldMk cId="861581053" sldId="304"/>
            <ac:spMk id="3" creationId="{9E4C042A-276A-4298-B44C-9E9AA8182D74}"/>
          </ac:spMkLst>
        </pc:spChg>
        <pc:spChg chg="mod">
          <ac:chgData name="Jessie Usagi" userId="9cd9acdb6ac7286c" providerId="LiveId" clId="{9609E0F4-8420-40FF-93D5-5A5F391B212F}" dt="2019-09-04T22:49:41.128" v="3801" actId="20577"/>
          <ac:spMkLst>
            <pc:docMk/>
            <pc:sldMk cId="861581053" sldId="304"/>
            <ac:spMk id="4" creationId="{0B2762CD-BC3A-4C6E-A6EA-3E2114BDE3AA}"/>
          </ac:spMkLst>
        </pc:spChg>
        <pc:cxnChg chg="add mod">
          <ac:chgData name="Jessie Usagi" userId="9cd9acdb6ac7286c" providerId="LiveId" clId="{9609E0F4-8420-40FF-93D5-5A5F391B212F}" dt="2019-09-04T22:53:02.636" v="3840" actId="1076"/>
          <ac:cxnSpMkLst>
            <pc:docMk/>
            <pc:sldMk cId="861581053" sldId="304"/>
            <ac:cxnSpMk id="6" creationId="{DF7B7ABF-C8FA-4DC5-8A6C-32624F9D4E6D}"/>
          </ac:cxnSpMkLst>
        </pc:cxnChg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3778110232" sldId="305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2233582777" sldId="306"/>
        </pc:sldMkLst>
      </pc:sldChg>
      <pc:sldChg chg="modSp add">
        <pc:chgData name="Jessie Usagi" userId="9cd9acdb6ac7286c" providerId="LiveId" clId="{9609E0F4-8420-40FF-93D5-5A5F391B212F}" dt="2019-09-04T22:22:44.235" v="3631"/>
        <pc:sldMkLst>
          <pc:docMk/>
          <pc:sldMk cId="3829971399" sldId="307"/>
        </pc:sldMkLst>
        <pc:spChg chg="mod">
          <ac:chgData name="Jessie Usagi" userId="9cd9acdb6ac7286c" providerId="LiveId" clId="{9609E0F4-8420-40FF-93D5-5A5F391B212F}" dt="2019-09-04T22:22:44.235" v="3631"/>
          <ac:spMkLst>
            <pc:docMk/>
            <pc:sldMk cId="3829971399" sldId="307"/>
            <ac:spMk id="3" creationId="{9FD1E50F-8516-4737-B97E-46A498163A1A}"/>
          </ac:spMkLst>
        </pc:spChg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1494942742" sldId="308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4201857846" sldId="309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188206447" sldId="310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3503921687" sldId="311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2642658712" sldId="312"/>
        </pc:sldMkLst>
      </pc:sldChg>
      <pc:sldChg chg="add">
        <pc:chgData name="Jessie Usagi" userId="9cd9acdb6ac7286c" providerId="LiveId" clId="{9609E0F4-8420-40FF-93D5-5A5F391B212F}" dt="2019-08-29T10:53:25.946" v="2570"/>
        <pc:sldMkLst>
          <pc:docMk/>
          <pc:sldMk cId="936772699" sldId="313"/>
        </pc:sldMkLst>
      </pc:sldChg>
      <pc:sldChg chg="modSp add ord">
        <pc:chgData name="Jessie Usagi" userId="9cd9acdb6ac7286c" providerId="LiveId" clId="{9609E0F4-8420-40FF-93D5-5A5F391B212F}" dt="2019-09-04T22:43:19.304" v="3638" actId="20577"/>
        <pc:sldMkLst>
          <pc:docMk/>
          <pc:sldMk cId="2954943130" sldId="314"/>
        </pc:sldMkLst>
        <pc:spChg chg="mod">
          <ac:chgData name="Jessie Usagi" userId="9cd9acdb6ac7286c" providerId="LiveId" clId="{9609E0F4-8420-40FF-93D5-5A5F391B212F}" dt="2019-09-04T22:43:19.304" v="3638" actId="20577"/>
          <ac:spMkLst>
            <pc:docMk/>
            <pc:sldMk cId="2954943130" sldId="314"/>
            <ac:spMk id="3" creationId="{C6E5F1EF-BCF8-496B-8CC6-CB7FBA894FEA}"/>
          </ac:spMkLst>
        </pc:spChg>
      </pc:sldChg>
      <pc:sldChg chg="addSp modSp add">
        <pc:chgData name="Jessie Usagi" userId="9cd9acdb6ac7286c" providerId="LiveId" clId="{9609E0F4-8420-40FF-93D5-5A5F391B212F}" dt="2019-09-04T22:52:11.571" v="3832" actId="11529"/>
        <pc:sldMkLst>
          <pc:docMk/>
          <pc:sldMk cId="1298810161" sldId="315"/>
        </pc:sldMkLst>
        <pc:spChg chg="mod">
          <ac:chgData name="Jessie Usagi" userId="9cd9acdb6ac7286c" providerId="LiveId" clId="{9609E0F4-8420-40FF-93D5-5A5F391B212F}" dt="2019-08-29T10:54:25.961" v="2707" actId="20577"/>
          <ac:spMkLst>
            <pc:docMk/>
            <pc:sldMk cId="1298810161" sldId="315"/>
            <ac:spMk id="2" creationId="{1329F2C4-58FE-4BD7-8EC4-2407EFCC6CED}"/>
          </ac:spMkLst>
        </pc:spChg>
        <pc:spChg chg="mod">
          <ac:chgData name="Jessie Usagi" userId="9cd9acdb6ac7286c" providerId="LiveId" clId="{9609E0F4-8420-40FF-93D5-5A5F391B212F}" dt="2019-09-04T22:43:26.855" v="3639" actId="113"/>
          <ac:spMkLst>
            <pc:docMk/>
            <pc:sldMk cId="1298810161" sldId="315"/>
            <ac:spMk id="3" creationId="{C1F08D2F-D47E-4006-B8D2-A16B486169E3}"/>
          </ac:spMkLst>
        </pc:spChg>
        <pc:spChg chg="add mod">
          <ac:chgData name="Jessie Usagi" userId="9cd9acdb6ac7286c" providerId="LiveId" clId="{9609E0F4-8420-40FF-93D5-5A5F391B212F}" dt="2019-09-04T22:43:28.180" v="3640" actId="113"/>
          <ac:spMkLst>
            <pc:docMk/>
            <pc:sldMk cId="1298810161" sldId="315"/>
            <ac:spMk id="4" creationId="{16662DBE-ADE5-4869-9124-6AB82F85A781}"/>
          </ac:spMkLst>
        </pc:spChg>
        <pc:cxnChg chg="add mod">
          <ac:chgData name="Jessie Usagi" userId="9cd9acdb6ac7286c" providerId="LiveId" clId="{9609E0F4-8420-40FF-93D5-5A5F391B212F}" dt="2019-09-04T22:52:11.571" v="3832" actId="11529"/>
          <ac:cxnSpMkLst>
            <pc:docMk/>
            <pc:sldMk cId="1298810161" sldId="315"/>
            <ac:cxnSpMk id="6" creationId="{8B9A3F71-C2F7-4792-ACEA-FB370B26663D}"/>
          </ac:cxnSpMkLst>
        </pc:cxnChg>
      </pc:sldChg>
      <pc:sldChg chg="modSp add ord">
        <pc:chgData name="Jessie Usagi" userId="9cd9acdb6ac7286c" providerId="LiveId" clId="{9609E0F4-8420-40FF-93D5-5A5F391B212F}" dt="2019-09-04T22:43:38.204" v="3643" actId="27636"/>
        <pc:sldMkLst>
          <pc:docMk/>
          <pc:sldMk cId="3884126182" sldId="316"/>
        </pc:sldMkLst>
        <pc:spChg chg="mod">
          <ac:chgData name="Jessie Usagi" userId="9cd9acdb6ac7286c" providerId="LiveId" clId="{9609E0F4-8420-40FF-93D5-5A5F391B212F}" dt="2019-08-29T10:54:52.700" v="2749" actId="20577"/>
          <ac:spMkLst>
            <pc:docMk/>
            <pc:sldMk cId="3884126182" sldId="316"/>
            <ac:spMk id="2" creationId="{B31EEED7-5257-4749-BD64-A95E98E80288}"/>
          </ac:spMkLst>
        </pc:spChg>
        <pc:spChg chg="mod">
          <ac:chgData name="Jessie Usagi" userId="9cd9acdb6ac7286c" providerId="LiveId" clId="{9609E0F4-8420-40FF-93D5-5A5F391B212F}" dt="2019-09-04T22:43:38.204" v="3643" actId="27636"/>
          <ac:spMkLst>
            <pc:docMk/>
            <pc:sldMk cId="3884126182" sldId="316"/>
            <ac:spMk id="3" creationId="{8D607C52-7462-47E9-B985-963A8B3FCCF0}"/>
          </ac:spMkLst>
        </pc:spChg>
      </pc:sldChg>
      <pc:sldChg chg="addSp delSp modSp add">
        <pc:chgData name="Jessie Usagi" userId="9cd9acdb6ac7286c" providerId="LiveId" clId="{9609E0F4-8420-40FF-93D5-5A5F391B212F}" dt="2019-09-08T18:22:01.360" v="3861"/>
        <pc:sldMkLst>
          <pc:docMk/>
          <pc:sldMk cId="3385114788" sldId="317"/>
        </pc:sldMkLst>
        <pc:spChg chg="mod">
          <ac:chgData name="Jessie Usagi" userId="9cd9acdb6ac7286c" providerId="LiveId" clId="{9609E0F4-8420-40FF-93D5-5A5F391B212F}" dt="2019-08-29T10:55:48.450" v="2824" actId="20577"/>
          <ac:spMkLst>
            <pc:docMk/>
            <pc:sldMk cId="3385114788" sldId="317"/>
            <ac:spMk id="2" creationId="{EBCAA385-00D6-44E3-B0F0-6268CB9AD198}"/>
          </ac:spMkLst>
        </pc:spChg>
        <pc:spChg chg="del">
          <ac:chgData name="Jessie Usagi" userId="9cd9acdb6ac7286c" providerId="LiveId" clId="{9609E0F4-8420-40FF-93D5-5A5F391B212F}" dt="2019-08-29T10:55:52.438" v="2825"/>
          <ac:spMkLst>
            <pc:docMk/>
            <pc:sldMk cId="3385114788" sldId="317"/>
            <ac:spMk id="3" creationId="{A053A3EF-5488-4517-A429-E46377D0B9E6}"/>
          </ac:spMkLst>
        </pc:spChg>
        <pc:spChg chg="add mod">
          <ac:chgData name="Jessie Usagi" userId="9cd9acdb6ac7286c" providerId="LiveId" clId="{9609E0F4-8420-40FF-93D5-5A5F391B212F}" dt="2019-09-08T18:21:59.565" v="3860"/>
          <ac:spMkLst>
            <pc:docMk/>
            <pc:sldMk cId="3385114788" sldId="317"/>
            <ac:spMk id="4" creationId="{F818CB6A-503D-4677-9E9E-6836F493B791}"/>
          </ac:spMkLst>
        </pc:spChg>
        <pc:spChg chg="add mod">
          <ac:chgData name="Jessie Usagi" userId="9cd9acdb6ac7286c" providerId="LiveId" clId="{9609E0F4-8420-40FF-93D5-5A5F391B212F}" dt="2019-09-08T18:22:01.360" v="3861"/>
          <ac:spMkLst>
            <pc:docMk/>
            <pc:sldMk cId="3385114788" sldId="317"/>
            <ac:spMk id="5" creationId="{FA6FC687-E42E-4C60-AAE7-23A71CC9E45A}"/>
          </ac:spMkLst>
        </pc:spChg>
        <pc:cxnChg chg="add mod">
          <ac:chgData name="Jessie Usagi" userId="9cd9acdb6ac7286c" providerId="LiveId" clId="{9609E0F4-8420-40FF-93D5-5A5F391B212F}" dt="2019-09-04T22:52:21.195" v="3834" actId="1076"/>
          <ac:cxnSpMkLst>
            <pc:docMk/>
            <pc:sldMk cId="3385114788" sldId="317"/>
            <ac:cxnSpMk id="6" creationId="{4AAA6BD0-9A30-4607-8491-76FB515DA673}"/>
          </ac:cxnSpMkLst>
        </pc:cxnChg>
      </pc:sldChg>
      <pc:sldChg chg="addSp modSp add">
        <pc:chgData name="Jessie Usagi" userId="9cd9acdb6ac7286c" providerId="LiveId" clId="{9609E0F4-8420-40FF-93D5-5A5F391B212F}" dt="2019-09-08T18:22:19.404" v="3865"/>
        <pc:sldMkLst>
          <pc:docMk/>
          <pc:sldMk cId="3177949277" sldId="318"/>
        </pc:sldMkLst>
        <pc:spChg chg="mod">
          <ac:chgData name="Jessie Usagi" userId="9cd9acdb6ac7286c" providerId="LiveId" clId="{9609E0F4-8420-40FF-93D5-5A5F391B212F}" dt="2019-08-29T11:00:55.857" v="2880"/>
          <ac:spMkLst>
            <pc:docMk/>
            <pc:sldMk cId="3177949277" sldId="318"/>
            <ac:spMk id="2" creationId="{391BACD4-15A7-4105-B424-C15452AF23CE}"/>
          </ac:spMkLst>
        </pc:spChg>
        <pc:spChg chg="mod">
          <ac:chgData name="Jessie Usagi" userId="9cd9acdb6ac7286c" providerId="LiveId" clId="{9609E0F4-8420-40FF-93D5-5A5F391B212F}" dt="2019-09-08T18:22:13.463" v="3864" actId="27636"/>
          <ac:spMkLst>
            <pc:docMk/>
            <pc:sldMk cId="3177949277" sldId="318"/>
            <ac:spMk id="3" creationId="{27E9D468-3BE4-4996-8E0B-E12CDB9A7037}"/>
          </ac:spMkLst>
        </pc:spChg>
        <pc:spChg chg="mod">
          <ac:chgData name="Jessie Usagi" userId="9cd9acdb6ac7286c" providerId="LiveId" clId="{9609E0F4-8420-40FF-93D5-5A5F391B212F}" dt="2019-09-08T18:22:19.404" v="3865"/>
          <ac:spMkLst>
            <pc:docMk/>
            <pc:sldMk cId="3177949277" sldId="318"/>
            <ac:spMk id="4" creationId="{8A2107CF-1E2F-462B-ABA3-61450FEA7AB6}"/>
          </ac:spMkLst>
        </pc:spChg>
        <pc:cxnChg chg="add mod">
          <ac:chgData name="Jessie Usagi" userId="9cd9acdb6ac7286c" providerId="LiveId" clId="{9609E0F4-8420-40FF-93D5-5A5F391B212F}" dt="2019-09-04T22:52:28.657" v="3835" actId="11529"/>
          <ac:cxnSpMkLst>
            <pc:docMk/>
            <pc:sldMk cId="3177949277" sldId="318"/>
            <ac:cxnSpMk id="6" creationId="{F10FC054-3E90-47EF-95A8-4875B081FFAE}"/>
          </ac:cxnSpMkLst>
        </pc:cxnChg>
      </pc:sldChg>
      <pc:sldChg chg="addSp modSp add">
        <pc:chgData name="Jessie Usagi" userId="9cd9acdb6ac7286c" providerId="LiveId" clId="{9609E0F4-8420-40FF-93D5-5A5F391B212F}" dt="2019-09-08T18:22:44.181" v="3870" actId="20577"/>
        <pc:sldMkLst>
          <pc:docMk/>
          <pc:sldMk cId="3925977456" sldId="319"/>
        </pc:sldMkLst>
        <pc:spChg chg="mod">
          <ac:chgData name="Jessie Usagi" userId="9cd9acdb6ac7286c" providerId="LiveId" clId="{9609E0F4-8420-40FF-93D5-5A5F391B212F}" dt="2019-08-29T11:01:17.843" v="2899"/>
          <ac:spMkLst>
            <pc:docMk/>
            <pc:sldMk cId="3925977456" sldId="319"/>
            <ac:spMk id="2" creationId="{066BD7B0-476C-4968-896C-D2E9DA2FD2D3}"/>
          </ac:spMkLst>
        </pc:spChg>
        <pc:spChg chg="mod">
          <ac:chgData name="Jessie Usagi" userId="9cd9acdb6ac7286c" providerId="LiveId" clId="{9609E0F4-8420-40FF-93D5-5A5F391B212F}" dt="2019-09-08T18:22:33.024" v="3868" actId="27636"/>
          <ac:spMkLst>
            <pc:docMk/>
            <pc:sldMk cId="3925977456" sldId="319"/>
            <ac:spMk id="3" creationId="{FB870122-FB92-47CA-B43A-3865E5CEADA2}"/>
          </ac:spMkLst>
        </pc:spChg>
        <pc:spChg chg="mod">
          <ac:chgData name="Jessie Usagi" userId="9cd9acdb6ac7286c" providerId="LiveId" clId="{9609E0F4-8420-40FF-93D5-5A5F391B212F}" dt="2019-09-08T18:22:44.181" v="3870" actId="20577"/>
          <ac:spMkLst>
            <pc:docMk/>
            <pc:sldMk cId="3925977456" sldId="319"/>
            <ac:spMk id="4" creationId="{28990253-ACC3-4605-8972-70B84F742301}"/>
          </ac:spMkLst>
        </pc:spChg>
        <pc:cxnChg chg="add mod">
          <ac:chgData name="Jessie Usagi" userId="9cd9acdb6ac7286c" providerId="LiveId" clId="{9609E0F4-8420-40FF-93D5-5A5F391B212F}" dt="2019-09-04T22:52:34.848" v="3836" actId="11529"/>
          <ac:cxnSpMkLst>
            <pc:docMk/>
            <pc:sldMk cId="3925977456" sldId="319"/>
            <ac:cxnSpMk id="6" creationId="{1DEB15A7-8327-40FE-8C27-489F457E15F2}"/>
          </ac:cxnSpMkLst>
        </pc:cxnChg>
      </pc:sldChg>
      <pc:sldChg chg="modSp add">
        <pc:chgData name="Jessie Usagi" userId="9cd9acdb6ac7286c" providerId="LiveId" clId="{9609E0F4-8420-40FF-93D5-5A5F391B212F}" dt="2019-09-04T22:51:15.160" v="3821" actId="113"/>
        <pc:sldMkLst>
          <pc:docMk/>
          <pc:sldMk cId="3823562090" sldId="320"/>
        </pc:sldMkLst>
        <pc:spChg chg="mod">
          <ac:chgData name="Jessie Usagi" userId="9cd9acdb6ac7286c" providerId="LiveId" clId="{9609E0F4-8420-40FF-93D5-5A5F391B212F}" dt="2019-08-29T11:06:47.031" v="3135" actId="20577"/>
          <ac:spMkLst>
            <pc:docMk/>
            <pc:sldMk cId="3823562090" sldId="320"/>
            <ac:spMk id="2" creationId="{9B4F88B6-C7A0-4C99-A335-10BE3B926F9E}"/>
          </ac:spMkLst>
        </pc:spChg>
        <pc:spChg chg="mod">
          <ac:chgData name="Jessie Usagi" userId="9cd9acdb6ac7286c" providerId="LiveId" clId="{9609E0F4-8420-40FF-93D5-5A5F391B212F}" dt="2019-09-04T22:51:15.160" v="3821" actId="113"/>
          <ac:spMkLst>
            <pc:docMk/>
            <pc:sldMk cId="3823562090" sldId="320"/>
            <ac:spMk id="3" creationId="{D1F12261-A046-4C5E-9A6E-CEFD9DD41F32}"/>
          </ac:spMkLst>
        </pc:spChg>
      </pc:sldChg>
      <pc:sldChg chg="addSp modSp add">
        <pc:chgData name="Jessie Usagi" userId="9cd9acdb6ac7286c" providerId="LiveId" clId="{9609E0F4-8420-40FF-93D5-5A5F391B212F}" dt="2019-09-04T22:53:13.826" v="3841" actId="1076"/>
        <pc:sldMkLst>
          <pc:docMk/>
          <pc:sldMk cId="547486469" sldId="321"/>
        </pc:sldMkLst>
        <pc:spChg chg="mod">
          <ac:chgData name="Jessie Usagi" userId="9cd9acdb6ac7286c" providerId="LiveId" clId="{9609E0F4-8420-40FF-93D5-5A5F391B212F}" dt="2019-08-29T11:08:41.778" v="3214" actId="20577"/>
          <ac:spMkLst>
            <pc:docMk/>
            <pc:sldMk cId="547486469" sldId="321"/>
            <ac:spMk id="2" creationId="{13EC113F-C2A5-473D-B8F6-ED12D8075994}"/>
          </ac:spMkLst>
        </pc:spChg>
        <pc:spChg chg="mod">
          <ac:chgData name="Jessie Usagi" userId="9cd9acdb6ac7286c" providerId="LiveId" clId="{9609E0F4-8420-40FF-93D5-5A5F391B212F}" dt="2019-09-04T22:51:32.360" v="3822" actId="113"/>
          <ac:spMkLst>
            <pc:docMk/>
            <pc:sldMk cId="547486469" sldId="321"/>
            <ac:spMk id="3" creationId="{E3047B02-024D-443A-8AF6-DDAE45127F8E}"/>
          </ac:spMkLst>
        </pc:spChg>
        <pc:spChg chg="mod">
          <ac:chgData name="Jessie Usagi" userId="9cd9acdb6ac7286c" providerId="LiveId" clId="{9609E0F4-8420-40FF-93D5-5A5F391B212F}" dt="2019-09-04T22:51:34.107" v="3823" actId="113"/>
          <ac:spMkLst>
            <pc:docMk/>
            <pc:sldMk cId="547486469" sldId="321"/>
            <ac:spMk id="4" creationId="{575AE6B8-E324-4E4D-A75C-7D6F7EA98412}"/>
          </ac:spMkLst>
        </pc:spChg>
        <pc:cxnChg chg="add mod">
          <ac:chgData name="Jessie Usagi" userId="9cd9acdb6ac7286c" providerId="LiveId" clId="{9609E0F4-8420-40FF-93D5-5A5F391B212F}" dt="2019-09-04T22:53:13.826" v="3841" actId="1076"/>
          <ac:cxnSpMkLst>
            <pc:docMk/>
            <pc:sldMk cId="547486469" sldId="321"/>
            <ac:cxnSpMk id="6" creationId="{B17B67EC-DD31-48C1-AC8E-6E2FF1972021}"/>
          </ac:cxnSpMkLst>
        </pc:cxnChg>
      </pc:sldChg>
      <pc:sldChg chg="modSp add">
        <pc:chgData name="Jessie Usagi" userId="9cd9acdb6ac7286c" providerId="LiveId" clId="{9609E0F4-8420-40FF-93D5-5A5F391B212F}" dt="2019-08-29T11:12:06.157" v="3433" actId="27636"/>
        <pc:sldMkLst>
          <pc:docMk/>
          <pc:sldMk cId="218873584" sldId="322"/>
        </pc:sldMkLst>
        <pc:spChg chg="mod">
          <ac:chgData name="Jessie Usagi" userId="9cd9acdb6ac7286c" providerId="LiveId" clId="{9609E0F4-8420-40FF-93D5-5A5F391B212F}" dt="2019-08-29T11:09:31.865" v="3240" actId="5793"/>
          <ac:spMkLst>
            <pc:docMk/>
            <pc:sldMk cId="218873584" sldId="322"/>
            <ac:spMk id="2" creationId="{519687B0-A916-4D64-8ACA-DE9F992298BC}"/>
          </ac:spMkLst>
        </pc:spChg>
        <pc:spChg chg="mod">
          <ac:chgData name="Jessie Usagi" userId="9cd9acdb6ac7286c" providerId="LiveId" clId="{9609E0F4-8420-40FF-93D5-5A5F391B212F}" dt="2019-08-29T11:12:06.157" v="3433" actId="27636"/>
          <ac:spMkLst>
            <pc:docMk/>
            <pc:sldMk cId="218873584" sldId="322"/>
            <ac:spMk id="3" creationId="{DCACD26F-41CE-4019-8BD5-72222A70DE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990D4-AB88-4EB3-B57E-50FFF2698A56}" type="datetimeFigureOut">
              <a:rPr lang="nb-NO" smtClean="0"/>
              <a:t>07.09.2020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9DF8-89B9-4B84-ADFF-3453CABA6E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99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19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269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808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66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0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4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20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4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1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2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4</a:t>
            </a:r>
            <a:r>
              <a:rPr lang="nb-NO" sz="2400">
                <a:solidFill>
                  <a:schemeClr val="tx2"/>
                </a:solidFill>
              </a:rPr>
              <a:t>. </a:t>
            </a:r>
            <a:r>
              <a:rPr lang="nb-NO" sz="2400" dirty="0">
                <a:solidFill>
                  <a:schemeClr val="tx2"/>
                </a:solidFill>
              </a:rPr>
              <a:t>september 2020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9A9B-0337-4A66-A3FA-664DA15F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slette en verdi i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F6F83-68DA-43A0-B978-23DE1E5C3C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Hvordan slette basert på indeks:</a:t>
            </a:r>
          </a:p>
          <a:p>
            <a:pPr lvl="1"/>
            <a:r>
              <a:rPr lang="nb-NO" b="1" dirty="0" err="1"/>
              <a:t>minListe</a:t>
            </a:r>
            <a:r>
              <a:rPr lang="nb-NO" b="1" dirty="0"/>
              <a:t> = [1, 3, 5, 7, 9]</a:t>
            </a:r>
          </a:p>
          <a:p>
            <a:pPr lvl="1"/>
            <a:r>
              <a:rPr lang="nb-NO" b="1" dirty="0"/>
              <a:t>del </a:t>
            </a:r>
            <a:r>
              <a:rPr lang="nb-NO" b="1" dirty="0" err="1"/>
              <a:t>minListe</a:t>
            </a:r>
            <a:r>
              <a:rPr lang="nb-NO" b="1" dirty="0"/>
              <a:t>[2]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minListe</a:t>
            </a:r>
            <a:r>
              <a:rPr lang="nb-NO" b="1" dirty="0"/>
              <a:t>)</a:t>
            </a:r>
          </a:p>
          <a:p>
            <a:pPr lvl="1"/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[1, 3, 7, 9]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282A2-2551-435E-AFF5-841BA8380C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Hvordan slette basert på verdi: </a:t>
            </a:r>
          </a:p>
          <a:p>
            <a:pPr lvl="1"/>
            <a:r>
              <a:rPr lang="nb-NO" b="1" dirty="0" err="1"/>
              <a:t>minListe</a:t>
            </a:r>
            <a:r>
              <a:rPr lang="nb-NO" b="1" dirty="0"/>
              <a:t> = [1, 3, 5, 7, 9]</a:t>
            </a:r>
          </a:p>
          <a:p>
            <a:pPr lvl="1"/>
            <a:r>
              <a:rPr lang="nb-NO" b="1" dirty="0" err="1"/>
              <a:t>minListe.remove</a:t>
            </a:r>
            <a:r>
              <a:rPr lang="nb-NO" b="1" dirty="0"/>
              <a:t>(7)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minListe</a:t>
            </a:r>
            <a:r>
              <a:rPr lang="nb-NO" b="1" dirty="0"/>
              <a:t>)</a:t>
            </a:r>
          </a:p>
          <a:p>
            <a:pPr lvl="1"/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[1, 3, 5, 9]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5FC540A-775F-47D7-B1E2-1462DC3A11AA}"/>
              </a:ext>
            </a:extLst>
          </p:cNvPr>
          <p:cNvCxnSpPr/>
          <p:nvPr/>
        </p:nvCxnSpPr>
        <p:spPr>
          <a:xfrm>
            <a:off x="5528603" y="2025748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91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2944-1AF6-4F8D-ADC5-B24F7A19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konkatenere 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B5D0-B26F-4B4B-B86C-299DDA0C7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83313"/>
          </a:xfrm>
        </p:spPr>
        <p:txBody>
          <a:bodyPr/>
          <a:lstStyle/>
          <a:p>
            <a:r>
              <a:rPr lang="nb-NO" dirty="0"/>
              <a:t>To variabler: </a:t>
            </a:r>
          </a:p>
          <a:p>
            <a:pPr lvl="1"/>
            <a:r>
              <a:rPr lang="nb-NO" b="1" dirty="0"/>
              <a:t>liste1 = [1, 2, 3]</a:t>
            </a:r>
          </a:p>
          <a:p>
            <a:pPr lvl="1"/>
            <a:r>
              <a:rPr lang="nb-NO" b="1" dirty="0"/>
              <a:t>liste2 = [4, 5, 6]</a:t>
            </a:r>
          </a:p>
          <a:p>
            <a:pPr lvl="1"/>
            <a:r>
              <a:rPr lang="nb-NO" b="1" dirty="0"/>
              <a:t>sammen = liste1 + liste2</a:t>
            </a:r>
          </a:p>
          <a:p>
            <a:pPr lvl="1"/>
            <a:endParaRPr lang="nb-NO" dirty="0"/>
          </a:p>
          <a:p>
            <a:endParaRPr lang="nb-NO" dirty="0"/>
          </a:p>
          <a:p>
            <a:r>
              <a:rPr lang="nb-NO" dirty="0"/>
              <a:t>En variabel og en verdi:</a:t>
            </a:r>
          </a:p>
          <a:p>
            <a:pPr lvl="1"/>
            <a:r>
              <a:rPr lang="nb-NO" b="1" dirty="0"/>
              <a:t>liste = [1, 2, 3]</a:t>
            </a:r>
          </a:p>
          <a:p>
            <a:pPr lvl="1"/>
            <a:r>
              <a:rPr lang="nb-NO" b="1" dirty="0"/>
              <a:t>sammen = liste + [4, 5, 6]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9E5CD-E28A-400F-AEEF-161AD3E0D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1603" y="2222287"/>
            <a:ext cx="5194583" cy="4483312"/>
          </a:xfrm>
        </p:spPr>
        <p:txBody>
          <a:bodyPr/>
          <a:lstStyle/>
          <a:p>
            <a:r>
              <a:rPr lang="nb-NO" dirty="0"/>
              <a:t>To verdier: </a:t>
            </a:r>
          </a:p>
          <a:p>
            <a:pPr lvl="1"/>
            <a:r>
              <a:rPr lang="nb-NO" b="1" dirty="0"/>
              <a:t>sammen = [1, 2, 3] + [4, 5, 6]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En verdi og en variabel:</a:t>
            </a:r>
          </a:p>
          <a:p>
            <a:pPr lvl="1"/>
            <a:r>
              <a:rPr lang="nb-NO" b="1" dirty="0"/>
              <a:t>liste = [4, 5, 6]</a:t>
            </a:r>
          </a:p>
          <a:p>
            <a:pPr lvl="1"/>
            <a:r>
              <a:rPr lang="nb-NO" b="1" dirty="0"/>
              <a:t>sammen =[1, 2, 3] + liste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BDA1C9-BEB1-459F-8B79-3B5762489A19}"/>
              </a:ext>
            </a:extLst>
          </p:cNvPr>
          <p:cNvCxnSpPr/>
          <p:nvPr/>
        </p:nvCxnSpPr>
        <p:spPr>
          <a:xfrm>
            <a:off x="5887451" y="2222287"/>
            <a:ext cx="0" cy="448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A710FE-99A4-46CD-849F-A4B43EF250E1}"/>
              </a:ext>
            </a:extLst>
          </p:cNvPr>
          <p:cNvCxnSpPr/>
          <p:nvPr/>
        </p:nvCxnSpPr>
        <p:spPr>
          <a:xfrm>
            <a:off x="465221" y="4523874"/>
            <a:ext cx="11405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73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C6D5-344E-4B90-B4A3-C10A91E8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95" y="511724"/>
            <a:ext cx="10852609" cy="970450"/>
          </a:xfrm>
        </p:spPr>
        <p:txBody>
          <a:bodyPr/>
          <a:lstStyle/>
          <a:p>
            <a:r>
              <a:rPr lang="nb-NO" dirty="0"/>
              <a:t>Hvordan sjekke om en verdi finnes i en liste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E0FB59-4AED-46AF-815A-ED84578947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/>
              <a:t>byer = ["Oslo", "Bergen", "Tromsø"]</a:t>
            </a:r>
          </a:p>
          <a:p>
            <a:pPr marL="0" indent="0">
              <a:buNone/>
            </a:pPr>
            <a:endParaRPr lang="nb-NO" b="1" dirty="0"/>
          </a:p>
          <a:p>
            <a:r>
              <a:rPr lang="nb-NO" b="1" dirty="0"/>
              <a:t>print("Trondheim" in byer)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ut "False"</a:t>
            </a:r>
          </a:p>
          <a:p>
            <a:endParaRPr lang="nb-NO" b="1" dirty="0"/>
          </a:p>
          <a:p>
            <a:r>
              <a:rPr lang="nb-NO" b="1" dirty="0"/>
              <a:t>print("Oslo" in byer)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ut "True"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88039-980B-4BF2-A3E5-41AFADB4FC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 err="1"/>
              <a:t>if</a:t>
            </a:r>
            <a:r>
              <a:rPr lang="nb-NO" b="1" dirty="0"/>
              <a:t> "Bergen" in byer:</a:t>
            </a:r>
          </a:p>
          <a:p>
            <a:pPr lvl="1"/>
            <a:r>
              <a:rPr lang="nb-NO" b="1" dirty="0"/>
              <a:t>print("Bergen er registrert!")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pPr lvl="1"/>
            <a:r>
              <a:rPr lang="nb-NO" b="1" dirty="0"/>
              <a:t>print("Bergen er ikke registrert!")</a:t>
            </a:r>
          </a:p>
          <a:p>
            <a:pPr lvl="1"/>
            <a:endParaRPr lang="nb-NO" b="1" dirty="0"/>
          </a:p>
          <a:p>
            <a:r>
              <a:rPr lang="nb-NO" b="1" dirty="0" err="1"/>
              <a:t>if</a:t>
            </a:r>
            <a:r>
              <a:rPr lang="nb-NO" b="1" dirty="0"/>
              <a:t> "Trondheim" not in byer: </a:t>
            </a:r>
          </a:p>
          <a:p>
            <a:pPr lvl="1"/>
            <a:r>
              <a:rPr lang="nb-NO" b="1" dirty="0" err="1"/>
              <a:t>byer.append</a:t>
            </a:r>
            <a:r>
              <a:rPr lang="nb-NO" b="1" dirty="0"/>
              <a:t>("Trondheim")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960ABD-8896-48D5-8B10-D6B66CAF1F83}"/>
              </a:ext>
            </a:extLst>
          </p:cNvPr>
          <p:cNvCxnSpPr/>
          <p:nvPr/>
        </p:nvCxnSpPr>
        <p:spPr>
          <a:xfrm>
            <a:off x="5694946" y="2085473"/>
            <a:ext cx="0" cy="4636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1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888E-FB40-4266-96D4-A7BF7A3F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sjekke hvor ofte en verdi forekommer i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7594B-FEE8-47A2-A7B0-296B9752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/>
          <a:lstStyle/>
          <a:p>
            <a:r>
              <a:rPr lang="nb-NO" b="1" dirty="0"/>
              <a:t>tall = [5, 7, 2, 5, 6, 7, 5]</a:t>
            </a:r>
          </a:p>
          <a:p>
            <a:endParaRPr lang="nb-NO" b="1" dirty="0"/>
          </a:p>
          <a:p>
            <a:r>
              <a:rPr lang="nb-NO" b="1" dirty="0"/>
              <a:t>print(</a:t>
            </a:r>
            <a:r>
              <a:rPr lang="nb-NO" b="1" dirty="0" err="1"/>
              <a:t>tall.count</a:t>
            </a:r>
            <a:r>
              <a:rPr lang="nb-NO" b="1" dirty="0"/>
              <a:t>(5))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3</a:t>
            </a:r>
          </a:p>
          <a:p>
            <a:endParaRPr lang="nb-NO" b="1" dirty="0"/>
          </a:p>
          <a:p>
            <a:r>
              <a:rPr lang="nb-NO" b="1" dirty="0"/>
              <a:t>print(</a:t>
            </a:r>
            <a:r>
              <a:rPr lang="nb-NO" b="1" dirty="0" err="1"/>
              <a:t>tall.count</a:t>
            </a:r>
            <a:r>
              <a:rPr lang="nb-NO" b="1" dirty="0"/>
              <a:t>(6))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84504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3806E-8B1A-42DB-ABCF-FD3E1F86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sortere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66A8D-42CD-40AF-A1B9-D66B58CE5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338934"/>
          </a:xfrm>
        </p:spPr>
        <p:txBody>
          <a:bodyPr/>
          <a:lstStyle/>
          <a:p>
            <a:r>
              <a:rPr lang="nb-NO" b="1" dirty="0"/>
              <a:t>tall = [5, 1, 4, 2, 3]</a:t>
            </a:r>
          </a:p>
          <a:p>
            <a:r>
              <a:rPr lang="nb-NO" b="1" dirty="0" err="1"/>
              <a:t>tall.sort</a:t>
            </a:r>
            <a:r>
              <a:rPr lang="nb-NO" b="1" dirty="0"/>
              <a:t>()</a:t>
            </a:r>
          </a:p>
          <a:p>
            <a:r>
              <a:rPr lang="nb-NO" b="1" dirty="0"/>
              <a:t>print(tall)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[1, 2, 3, 4, 5]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F3C3D-1B33-4BF8-B14A-E04664697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338934"/>
          </a:xfrm>
        </p:spPr>
        <p:txBody>
          <a:bodyPr/>
          <a:lstStyle/>
          <a:p>
            <a:r>
              <a:rPr lang="nb-NO" b="1" dirty="0"/>
              <a:t>bokstaver = ["a", "s", "d", "w"]</a:t>
            </a:r>
          </a:p>
          <a:p>
            <a:r>
              <a:rPr lang="nb-NO" b="1" dirty="0" err="1"/>
              <a:t>bokstaver.sort</a:t>
            </a:r>
            <a:r>
              <a:rPr lang="nb-NO" b="1" dirty="0"/>
              <a:t>()</a:t>
            </a:r>
          </a:p>
          <a:p>
            <a:r>
              <a:rPr lang="nb-NO" b="1" dirty="0"/>
              <a:t>print(bokstaver)</a:t>
            </a:r>
          </a:p>
          <a:p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["a", "d", "s", "w"]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3F7244-9511-4B94-9F6F-18769E3B43F7}"/>
              </a:ext>
            </a:extLst>
          </p:cNvPr>
          <p:cNvCxnSpPr/>
          <p:nvPr/>
        </p:nvCxnSpPr>
        <p:spPr>
          <a:xfrm>
            <a:off x="5021179" y="2222287"/>
            <a:ext cx="0" cy="4338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4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D9-A954-4A81-B945-ABA7189C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Mengder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BFE4-18A9-4B30-9B89-63578E7C9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3" y="2222287"/>
            <a:ext cx="4030842" cy="4419145"/>
          </a:xfrm>
        </p:spPr>
        <p:txBody>
          <a:bodyPr>
            <a:normAutofit/>
          </a:bodyPr>
          <a:lstStyle/>
          <a:p>
            <a:r>
              <a:rPr lang="nb-NO" dirty="0"/>
              <a:t>En samling av verdier som ikke har en rekkefølge og som ikke kan inneholde duplikater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eksempel</a:t>
            </a:r>
            <a:r>
              <a:rPr lang="en-US" dirty="0"/>
              <a:t>: </a:t>
            </a:r>
          </a:p>
          <a:p>
            <a:pPr lvl="1"/>
            <a:r>
              <a:rPr lang="en-US" b="1" dirty="0" err="1"/>
              <a:t>minMengde</a:t>
            </a:r>
            <a:r>
              <a:rPr lang="en-US" b="1" dirty="0"/>
              <a:t> = set([26374, 93853, 48375, 72836, 58273])</a:t>
            </a:r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FEEB18-01E6-446A-AE24-64397158D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419144"/>
          </a:xfrm>
        </p:spPr>
        <p:txBody>
          <a:bodyPr>
            <a:normAutofit/>
          </a:bodyPr>
          <a:lstStyle/>
          <a:p>
            <a:r>
              <a:rPr lang="nb-NO" dirty="0"/>
              <a:t>Ingen rekkefølge betyr at…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minMengde</a:t>
            </a:r>
            <a:r>
              <a:rPr lang="nb-NO" b="1" dirty="0"/>
              <a:t>[3])</a:t>
            </a:r>
          </a:p>
          <a:p>
            <a:r>
              <a:rPr lang="nb-NO" dirty="0"/>
              <a:t>... resulterer i en feilmelding</a:t>
            </a:r>
          </a:p>
          <a:p>
            <a:endParaRPr lang="nb-NO" dirty="0"/>
          </a:p>
          <a:p>
            <a:r>
              <a:rPr lang="nb-NO" dirty="0"/>
              <a:t>Ingen duplikater betyr at…</a:t>
            </a:r>
          </a:p>
          <a:p>
            <a:pPr lvl="1"/>
            <a:r>
              <a:rPr lang="nb-NO" b="1" dirty="0"/>
              <a:t>liste = </a:t>
            </a:r>
            <a:r>
              <a:rPr lang="nb-NO" b="1" dirty="0" err="1"/>
              <a:t>set</a:t>
            </a:r>
            <a:r>
              <a:rPr lang="nb-NO" b="1" dirty="0"/>
              <a:t>([1, 1, 1, 5, 5, 9])</a:t>
            </a:r>
          </a:p>
          <a:p>
            <a:pPr lvl="1"/>
            <a:r>
              <a:rPr lang="nb-NO" b="1" dirty="0"/>
              <a:t>print(len(</a:t>
            </a:r>
            <a:r>
              <a:rPr lang="nb-NO" b="1" dirty="0" err="1"/>
              <a:t>set</a:t>
            </a:r>
            <a:r>
              <a:rPr lang="nb-NO" b="1" dirty="0"/>
              <a:t>)) 	#Printer 3</a:t>
            </a:r>
          </a:p>
          <a:p>
            <a:pPr lvl="1"/>
            <a:r>
              <a:rPr lang="nb-NO" b="1" dirty="0"/>
              <a:t>print(liste) 		#Printer [1, 5, 9]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6CC7AB-4B46-4408-9EB7-E976966BDE7E}"/>
              </a:ext>
            </a:extLst>
          </p:cNvPr>
          <p:cNvCxnSpPr/>
          <p:nvPr/>
        </p:nvCxnSpPr>
        <p:spPr>
          <a:xfrm>
            <a:off x="5518484" y="2222287"/>
            <a:ext cx="0" cy="421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7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432AC-D516-46FD-92F2-AB34B330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lage en mengde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E7D18-6AA3-4F4A-BA53-C351A552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821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Lage en tom mengde:</a:t>
            </a:r>
          </a:p>
          <a:p>
            <a:pPr lvl="1"/>
            <a:r>
              <a:rPr lang="nb-NO" sz="1800" b="1" dirty="0" err="1"/>
              <a:t>minMengde</a:t>
            </a:r>
            <a:r>
              <a:rPr lang="nb-NO" sz="1800" b="1" dirty="0"/>
              <a:t> = </a:t>
            </a:r>
            <a:r>
              <a:rPr lang="nb-NO" sz="1800" b="1" dirty="0" err="1"/>
              <a:t>set</a:t>
            </a:r>
            <a:r>
              <a:rPr lang="nb-NO" sz="1800" b="1" dirty="0"/>
              <a:t>()</a:t>
            </a:r>
          </a:p>
          <a:p>
            <a:pPr lvl="1"/>
            <a:r>
              <a:rPr lang="nb-NO" sz="1800" b="1" dirty="0"/>
              <a:t>Blir da {}</a:t>
            </a:r>
          </a:p>
          <a:p>
            <a:endParaRPr lang="nb-NO" dirty="0"/>
          </a:p>
          <a:p>
            <a:r>
              <a:rPr lang="nb-NO" dirty="0"/>
              <a:t>Lage en ikke-tom mengde: </a:t>
            </a:r>
          </a:p>
          <a:p>
            <a:pPr lvl="1"/>
            <a:r>
              <a:rPr lang="nb-NO" sz="1800" b="1" dirty="0" err="1"/>
              <a:t>minMengde</a:t>
            </a:r>
            <a:r>
              <a:rPr lang="nb-NO" sz="1800" b="1" dirty="0"/>
              <a:t> = {1, 1, 3, 2, 2, 1}</a:t>
            </a:r>
          </a:p>
          <a:p>
            <a:pPr lvl="1"/>
            <a:r>
              <a:rPr lang="nb-NO" sz="1800" b="1" dirty="0"/>
              <a:t>#Blir da {1, 3, 2}</a:t>
            </a:r>
          </a:p>
          <a:p>
            <a:pPr lvl="1"/>
            <a:endParaRPr lang="nb-NO" sz="1800" b="1" dirty="0"/>
          </a:p>
          <a:p>
            <a:r>
              <a:rPr lang="nb-NO" sz="2000" dirty="0"/>
              <a:t>Eller enda bedre:</a:t>
            </a:r>
          </a:p>
          <a:p>
            <a:pPr lvl="1"/>
            <a:r>
              <a:rPr lang="nb-NO" sz="1800" b="1" dirty="0" err="1"/>
              <a:t>minMengde</a:t>
            </a:r>
            <a:r>
              <a:rPr lang="nb-NO" sz="1800" b="1" dirty="0"/>
              <a:t> = </a:t>
            </a:r>
            <a:r>
              <a:rPr lang="nb-NO" sz="1800" b="1" dirty="0" err="1"/>
              <a:t>set</a:t>
            </a:r>
            <a:r>
              <a:rPr lang="nb-NO" sz="1800" b="1" dirty="0"/>
              <a:t>([1, 1, 3, 2, 2, 1])</a:t>
            </a:r>
          </a:p>
          <a:p>
            <a:pPr lvl="1"/>
            <a:r>
              <a:rPr lang="nb-NO" sz="1800" b="1" dirty="0"/>
              <a:t>#Blir da {1, 3, 2}</a:t>
            </a:r>
          </a:p>
        </p:txBody>
      </p:sp>
    </p:spTree>
    <p:extLst>
      <p:ext uri="{BB962C8B-B14F-4D97-AF65-F5344CB8AC3E}">
        <p14:creationId xmlns:p14="http://schemas.microsoft.com/office/powerpoint/2010/main" val="7791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055A-E160-4BAC-980B-13560FDB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legge til et element i en mengde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F54FF-EC71-4CB7-9AB0-11FF8B961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Legge til en verdi:</a:t>
            </a:r>
          </a:p>
          <a:p>
            <a:pPr lvl="1"/>
            <a:r>
              <a:rPr lang="nb-NO" sz="1800" b="1" dirty="0" err="1"/>
              <a:t>minMengde.add</a:t>
            </a:r>
            <a:r>
              <a:rPr lang="nb-NO" sz="1800" b="1" dirty="0"/>
              <a:t>(4)</a:t>
            </a:r>
          </a:p>
          <a:p>
            <a:pPr lvl="1"/>
            <a:r>
              <a:rPr lang="nb-NO" sz="1800" b="1" dirty="0"/>
              <a:t>#Blir da {1, 3, 2, 4}</a:t>
            </a:r>
          </a:p>
          <a:p>
            <a:endParaRPr lang="nb-NO" dirty="0"/>
          </a:p>
          <a:p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: </a:t>
            </a:r>
          </a:p>
          <a:p>
            <a:pPr lvl="1"/>
            <a:r>
              <a:rPr lang="en-US" sz="1800" b="1" dirty="0" err="1"/>
              <a:t>minMengde.update</a:t>
            </a:r>
            <a:r>
              <a:rPr lang="en-US" sz="1800" b="1" dirty="0"/>
              <a:t>([4, 4, 6, 4, 6, 5])</a:t>
            </a:r>
          </a:p>
          <a:p>
            <a:pPr lvl="1"/>
            <a:r>
              <a:rPr lang="en-US" sz="1800" b="1" dirty="0"/>
              <a:t>#Blir da {1, 3, 2, 4, 6, 5}</a:t>
            </a:r>
          </a:p>
        </p:txBody>
      </p:sp>
    </p:spTree>
    <p:extLst>
      <p:ext uri="{BB962C8B-B14F-4D97-AF65-F5344CB8AC3E}">
        <p14:creationId xmlns:p14="http://schemas.microsoft.com/office/powerpoint/2010/main" val="16620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D9-A954-4A81-B945-ABA7189C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Ordbøker og rekkefølge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BFE4-18A9-4B30-9B89-63578E7C9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4378925" cy="4419145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Slår opp en </a:t>
            </a:r>
            <a:r>
              <a:rPr lang="nb-NO" dirty="0" err="1"/>
              <a:t>innholdsverdi</a:t>
            </a:r>
            <a:r>
              <a:rPr lang="nb-NO" dirty="0"/>
              <a:t> basert på en nøkkelverdi</a:t>
            </a:r>
          </a:p>
          <a:p>
            <a:endParaRPr lang="nb-NO" dirty="0"/>
          </a:p>
          <a:p>
            <a:r>
              <a:rPr lang="nb-NO" dirty="0"/>
              <a:t>En samling av verdier som ikke har en rekkefølge og som kan inneholde duplikate </a:t>
            </a:r>
            <a:r>
              <a:rPr lang="nb-NO" dirty="0" err="1"/>
              <a:t>innholdsverdier</a:t>
            </a:r>
            <a:r>
              <a:rPr lang="nb-NO" dirty="0"/>
              <a:t> men ikke duplikate nøkkelverdier</a:t>
            </a:r>
          </a:p>
          <a:p>
            <a:endParaRPr lang="nb-NO" dirty="0"/>
          </a:p>
          <a:p>
            <a:r>
              <a:rPr lang="en-US" dirty="0"/>
              <a:t>For </a:t>
            </a:r>
            <a:r>
              <a:rPr lang="en-US" dirty="0" err="1"/>
              <a:t>eksempel</a:t>
            </a:r>
            <a:r>
              <a:rPr lang="en-US" dirty="0"/>
              <a:t>: </a:t>
            </a:r>
          </a:p>
          <a:p>
            <a:pPr lvl="1"/>
            <a:r>
              <a:rPr lang="en-US" b="1" dirty="0" err="1"/>
              <a:t>minOrdbok</a:t>
            </a:r>
            <a:r>
              <a:rPr lang="en-US" b="1" dirty="0"/>
              <a:t> = {"Ola </a:t>
            </a:r>
            <a:r>
              <a:rPr lang="en-US" b="1" dirty="0" err="1"/>
              <a:t>Nordmann</a:t>
            </a:r>
            <a:r>
              <a:rPr lang="en-US" b="1" dirty="0"/>
              <a:t>" : 12345678, "Kari </a:t>
            </a:r>
            <a:r>
              <a:rPr lang="en-US" b="1" dirty="0" err="1"/>
              <a:t>Nordmann</a:t>
            </a:r>
            <a:r>
              <a:rPr lang="en-US" b="1" dirty="0"/>
              <a:t>" : 87654321}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FEEB18-01E6-446A-AE24-64397158D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41914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Oppskriften</a:t>
            </a:r>
            <a:r>
              <a:rPr lang="en-US" dirty="0"/>
              <a:t>:</a:t>
            </a:r>
          </a:p>
          <a:p>
            <a:pPr lvl="1"/>
            <a:r>
              <a:rPr lang="nb-NO" dirty="0"/>
              <a:t>ordbok = {</a:t>
            </a:r>
          </a:p>
          <a:p>
            <a:pPr lvl="2"/>
            <a:r>
              <a:rPr lang="nb-NO" dirty="0"/>
              <a:t>nøkkelverdi1 : innholdsverdi1, </a:t>
            </a:r>
          </a:p>
          <a:p>
            <a:pPr lvl="2"/>
            <a:r>
              <a:rPr lang="nb-NO" dirty="0"/>
              <a:t>nøkkelverdi2 : innholdsverdi2, </a:t>
            </a:r>
          </a:p>
          <a:p>
            <a:pPr lvl="2"/>
            <a:r>
              <a:rPr lang="nb-NO" dirty="0"/>
              <a:t>nøkkelverdi3 : innholdsverdi3</a:t>
            </a:r>
          </a:p>
          <a:p>
            <a:pPr lvl="1"/>
            <a:r>
              <a:rPr lang="nb-NO" dirty="0"/>
              <a:t>}</a:t>
            </a:r>
          </a:p>
          <a:p>
            <a:pPr lvl="1"/>
            <a:endParaRPr lang="nb-NO" dirty="0"/>
          </a:p>
          <a:p>
            <a:r>
              <a:rPr lang="nb-NO" dirty="0"/>
              <a:t>Både nøkkelverdier og </a:t>
            </a:r>
            <a:r>
              <a:rPr lang="nb-NO" dirty="0" err="1"/>
              <a:t>innholdsverdier</a:t>
            </a:r>
            <a:r>
              <a:rPr lang="nb-NO" dirty="0"/>
              <a:t> kan bestå av en hvilken som helst variabeltype</a:t>
            </a:r>
          </a:p>
          <a:p>
            <a:endParaRPr lang="nb-NO" dirty="0"/>
          </a:p>
          <a:p>
            <a:r>
              <a:rPr lang="nb-NO" dirty="0"/>
              <a:t>Ingen rekkefølge betyr at…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minOrdbok</a:t>
            </a:r>
            <a:r>
              <a:rPr lang="nb-NO" b="1" dirty="0"/>
              <a:t>[1])</a:t>
            </a:r>
          </a:p>
          <a:p>
            <a:r>
              <a:rPr lang="nb-NO" dirty="0"/>
              <a:t>... resulterer i en feilmelding</a:t>
            </a:r>
          </a:p>
          <a:p>
            <a:endParaRPr lang="nb-NO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6CC7AB-4B46-4408-9EB7-E976966BDE7E}"/>
              </a:ext>
            </a:extLst>
          </p:cNvPr>
          <p:cNvCxnSpPr/>
          <p:nvPr/>
        </p:nvCxnSpPr>
        <p:spPr>
          <a:xfrm>
            <a:off x="5518484" y="2222287"/>
            <a:ext cx="0" cy="421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9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4B7B-30AC-4368-A316-352294DE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Ordbøker og duplikater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77B1-4AF3-4D96-971F-24CE3EF22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389528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matteordbok = {</a:t>
            </a:r>
          </a:p>
          <a:p>
            <a:r>
              <a:rPr lang="nb-NO" b="1" dirty="0"/>
              <a:t>    "sum" : "resultatet av addisjon", </a:t>
            </a:r>
          </a:p>
          <a:p>
            <a:r>
              <a:rPr lang="nb-NO" b="1" dirty="0"/>
              <a:t>    "pi" : 3.14,</a:t>
            </a:r>
          </a:p>
          <a:p>
            <a:r>
              <a:rPr lang="nb-NO" b="1" dirty="0"/>
              <a:t>    3 : "det andre primtallet",</a:t>
            </a:r>
          </a:p>
          <a:p>
            <a:r>
              <a:rPr lang="nb-NO" b="1" dirty="0"/>
              <a:t>    3 : "det tredje trekanttallet",</a:t>
            </a:r>
          </a:p>
          <a:p>
            <a:r>
              <a:rPr lang="nb-NO" b="1" dirty="0"/>
              <a:t>    "totalsum" : "resultatet av addisjon",</a:t>
            </a:r>
          </a:p>
          <a:p>
            <a:r>
              <a:rPr lang="nb-NO" b="1" dirty="0"/>
              <a:t>    3 : "det andre oddetallet"</a:t>
            </a:r>
          </a:p>
          <a:p>
            <a:r>
              <a:rPr lang="nb-NO" b="1" dirty="0"/>
              <a:t>}</a:t>
            </a:r>
          </a:p>
          <a:p>
            <a:endParaRPr lang="nb-NO" b="1" dirty="0"/>
          </a:p>
          <a:p>
            <a:r>
              <a:rPr lang="nb-NO" b="1" dirty="0"/>
              <a:t>print(matteordbok)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CEE44-72CB-436A-A9FA-144CD1A7D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38952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{'sum': 'resultatet av addisjon’, </a:t>
            </a:r>
          </a:p>
          <a:p>
            <a:r>
              <a:rPr lang="nb-NO" dirty="0"/>
              <a:t>'pi': 3.14, </a:t>
            </a:r>
          </a:p>
          <a:p>
            <a:r>
              <a:rPr lang="nb-NO" dirty="0"/>
              <a:t>3: 'det andre oddetallet’, </a:t>
            </a:r>
          </a:p>
          <a:p>
            <a:r>
              <a:rPr lang="nb-NO" dirty="0"/>
              <a:t>'totalsum': 'resultatet av addisjon’}</a:t>
            </a:r>
          </a:p>
          <a:p>
            <a:endParaRPr lang="nb-NO" dirty="0"/>
          </a:p>
          <a:p>
            <a:r>
              <a:rPr lang="nb-NO" dirty="0"/>
              <a:t>Legg merke til at…</a:t>
            </a:r>
          </a:p>
          <a:p>
            <a:pPr lvl="1"/>
            <a:r>
              <a:rPr lang="nb-NO" dirty="0"/>
              <a:t>Nøkkelverdien 3 og tilhørende </a:t>
            </a:r>
            <a:r>
              <a:rPr lang="nb-NO" dirty="0" err="1"/>
              <a:t>innholdsverdi</a:t>
            </a:r>
            <a:r>
              <a:rPr lang="nb-NO" dirty="0"/>
              <a:t> printes kun én gang</a:t>
            </a:r>
          </a:p>
          <a:p>
            <a:pPr lvl="1"/>
            <a:r>
              <a:rPr lang="nb-NO" dirty="0"/>
              <a:t>Nøkkelverdien 3 og tilhørende </a:t>
            </a:r>
            <a:r>
              <a:rPr lang="nb-NO" dirty="0" err="1"/>
              <a:t>innholdsverdi</a:t>
            </a:r>
            <a:r>
              <a:rPr lang="nb-NO" dirty="0"/>
              <a:t> printes når de forekommer først i ordboka</a:t>
            </a:r>
          </a:p>
          <a:p>
            <a:pPr lvl="1"/>
            <a:r>
              <a:rPr lang="nb-NO" dirty="0"/>
              <a:t>Nøkkelverdien 3 inneholder kun den siste </a:t>
            </a:r>
            <a:r>
              <a:rPr lang="nb-NO" dirty="0" err="1"/>
              <a:t>innholdsverdien</a:t>
            </a:r>
            <a:endParaRPr lang="nb-NO" dirty="0"/>
          </a:p>
          <a:p>
            <a:pPr lvl="1"/>
            <a:r>
              <a:rPr lang="nb-NO" dirty="0" err="1"/>
              <a:t>Innholdsverdien</a:t>
            </a:r>
            <a:r>
              <a:rPr lang="nb-NO" dirty="0"/>
              <a:t> "resultatet av addisjon" printes to ganger</a:t>
            </a:r>
          </a:p>
          <a:p>
            <a:endParaRPr lang="nb-NO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A07E67-71F9-4155-9A4C-09439A94E3E4}"/>
              </a:ext>
            </a:extLst>
          </p:cNvPr>
          <p:cNvCxnSpPr/>
          <p:nvPr/>
        </p:nvCxnSpPr>
        <p:spPr>
          <a:xfrm>
            <a:off x="5556738" y="1997612"/>
            <a:ext cx="0" cy="4614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6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Kahoot! :D</a:t>
            </a:r>
          </a:p>
          <a:p>
            <a:endParaRPr lang="en-US" dirty="0"/>
          </a:p>
          <a:p>
            <a:r>
              <a:rPr lang="en-US" dirty="0" err="1"/>
              <a:t>Primitiver</a:t>
            </a:r>
            <a:r>
              <a:rPr lang="en-US" dirty="0"/>
              <a:t> versus </a:t>
            </a:r>
            <a:r>
              <a:rPr lang="en-US" dirty="0" err="1"/>
              <a:t>kolleksjoner</a:t>
            </a:r>
            <a:endParaRPr lang="en-US" dirty="0"/>
          </a:p>
          <a:p>
            <a:endParaRPr lang="en-US" dirty="0"/>
          </a:p>
          <a:p>
            <a:r>
              <a:rPr lang="en-US" dirty="0"/>
              <a:t>Lister</a:t>
            </a:r>
          </a:p>
          <a:p>
            <a:endParaRPr lang="en-US" dirty="0"/>
          </a:p>
          <a:p>
            <a:r>
              <a:rPr lang="en-US" dirty="0" err="1"/>
              <a:t>Mengder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Ordbøker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Prosedyrer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B133-F901-48E0-BE71-9DFD64DF4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lage en ordbok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60AC5-EBBE-4094-83BF-F8AB280C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333258"/>
          </a:xfrm>
        </p:spPr>
        <p:txBody>
          <a:bodyPr/>
          <a:lstStyle/>
          <a:p>
            <a:r>
              <a:rPr lang="nb-NO" dirty="0"/>
              <a:t>Hvis du ikke vet hva ordboka skal inneholde:</a:t>
            </a:r>
          </a:p>
          <a:p>
            <a:pPr lvl="1"/>
            <a:r>
              <a:rPr lang="nb-NO" b="1" dirty="0" err="1"/>
              <a:t>minOrdbok</a:t>
            </a:r>
            <a:r>
              <a:rPr lang="nb-NO" b="1" dirty="0"/>
              <a:t> = {}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A4279-C30F-49AA-B4BC-801D58DEC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333258"/>
          </a:xfrm>
        </p:spPr>
        <p:txBody>
          <a:bodyPr/>
          <a:lstStyle/>
          <a:p>
            <a:r>
              <a:rPr lang="nb-NO" dirty="0"/>
              <a:t>Hvis du vet hva ordboka skal inneholde:</a:t>
            </a:r>
          </a:p>
          <a:p>
            <a:pPr lvl="1"/>
            <a:r>
              <a:rPr lang="nb-NO" b="1" dirty="0" err="1"/>
              <a:t>minOrdbok</a:t>
            </a:r>
            <a:r>
              <a:rPr lang="nb-NO" b="1" dirty="0"/>
              <a:t> = {</a:t>
            </a:r>
          </a:p>
          <a:p>
            <a:pPr lvl="2"/>
            <a:r>
              <a:rPr lang="nb-NO" b="1" dirty="0"/>
              <a:t>"Norge" : "Oslo", </a:t>
            </a:r>
          </a:p>
          <a:p>
            <a:pPr lvl="2"/>
            <a:r>
              <a:rPr lang="nb-NO" b="1" dirty="0"/>
              <a:t>"Danmark" : "København",</a:t>
            </a:r>
          </a:p>
          <a:p>
            <a:pPr lvl="2"/>
            <a:r>
              <a:rPr lang="nb-NO" b="1" dirty="0"/>
              <a:t>"Sverige" : "Stockholm"</a:t>
            </a:r>
          </a:p>
          <a:p>
            <a:pPr lvl="1"/>
            <a:r>
              <a:rPr lang="nb-NO" b="1" dirty="0"/>
              <a:t>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B6A4AE-C364-44FA-A58A-651809B4290F}"/>
              </a:ext>
            </a:extLst>
          </p:cNvPr>
          <p:cNvCxnSpPr/>
          <p:nvPr/>
        </p:nvCxnSpPr>
        <p:spPr>
          <a:xfrm>
            <a:off x="5655212" y="2222287"/>
            <a:ext cx="0" cy="4333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1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4294-D651-41F3-AEFB-09691F24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legge til et verdipar i en ordbok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594CC-74BD-4303-86A5-C96229D33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88525"/>
          </a:xfrm>
        </p:spPr>
        <p:txBody>
          <a:bodyPr>
            <a:normAutofit/>
          </a:bodyPr>
          <a:lstStyle/>
          <a:p>
            <a:r>
              <a:rPr lang="nb-NO" b="1" dirty="0" err="1"/>
              <a:t>stoersteLand</a:t>
            </a:r>
            <a:r>
              <a:rPr lang="nb-NO" b="1" dirty="0"/>
              <a:t> = {</a:t>
            </a:r>
          </a:p>
          <a:p>
            <a:pPr lvl="1"/>
            <a:r>
              <a:rPr lang="nb-NO" b="1" dirty="0"/>
              <a:t>"Kina" : 3,</a:t>
            </a:r>
          </a:p>
          <a:p>
            <a:pPr lvl="1"/>
            <a:r>
              <a:rPr lang="nb-NO" b="1" dirty="0"/>
              <a:t>"Russland" : 1,</a:t>
            </a:r>
          </a:p>
          <a:p>
            <a:pPr lvl="1"/>
            <a:r>
              <a:rPr lang="nb-NO" b="1" dirty="0"/>
              <a:t>"Canada" : 2</a:t>
            </a:r>
          </a:p>
          <a:p>
            <a:pPr lvl="1"/>
            <a:r>
              <a:rPr lang="nb-NO" b="1" dirty="0" err="1"/>
              <a:t>osv</a:t>
            </a:r>
            <a:r>
              <a:rPr lang="nb-NO" b="1" dirty="0"/>
              <a:t>…</a:t>
            </a:r>
          </a:p>
          <a:p>
            <a:r>
              <a:rPr lang="nb-NO" b="1" dirty="0"/>
              <a:t>}</a:t>
            </a:r>
          </a:p>
          <a:p>
            <a:endParaRPr lang="nb-NO" b="1" dirty="0"/>
          </a:p>
          <a:p>
            <a:r>
              <a:rPr lang="nb-NO" b="1" dirty="0" err="1"/>
              <a:t>stoersteLand</a:t>
            </a:r>
            <a:r>
              <a:rPr lang="nb-NO" b="1" dirty="0"/>
              <a:t>["Norge"] = 68</a:t>
            </a:r>
          </a:p>
          <a:p>
            <a:r>
              <a:rPr lang="nb-NO" b="1" dirty="0"/>
              <a:t>print(</a:t>
            </a:r>
            <a:r>
              <a:rPr lang="nb-NO" b="1" dirty="0" err="1"/>
              <a:t>stoersteLand</a:t>
            </a:r>
            <a:r>
              <a:rPr lang="nb-NO" b="1" dirty="0"/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3A98D-8725-440C-AB78-7B8CB6047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188524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{"Kina" : 3, </a:t>
            </a:r>
          </a:p>
          <a:p>
            <a:r>
              <a:rPr lang="nb-NO" dirty="0"/>
              <a:t>"Russland" : 1, </a:t>
            </a:r>
          </a:p>
          <a:p>
            <a:r>
              <a:rPr lang="nb-NO" dirty="0"/>
              <a:t>"Canada" : 2,</a:t>
            </a:r>
          </a:p>
          <a:p>
            <a:r>
              <a:rPr lang="nb-NO" dirty="0" err="1"/>
              <a:t>osv</a:t>
            </a:r>
            <a:r>
              <a:rPr lang="nb-NO" dirty="0"/>
              <a:t>…</a:t>
            </a:r>
          </a:p>
          <a:p>
            <a:r>
              <a:rPr lang="nb-NO" dirty="0"/>
              <a:t>"Norge" : 68}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E22F46-1680-48F2-950E-BC1CDA24C2B3}"/>
              </a:ext>
            </a:extLst>
          </p:cNvPr>
          <p:cNvCxnSpPr/>
          <p:nvPr/>
        </p:nvCxnSpPr>
        <p:spPr>
          <a:xfrm>
            <a:off x="5106572" y="2222287"/>
            <a:ext cx="0" cy="4319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1FFB-7DF4-4289-9B83-C87D8F25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Hvordan aksessere eller </a:t>
            </a:r>
            <a:r>
              <a:rPr lang="nb-NO" sz="3600" dirty="0" err="1"/>
              <a:t>printe</a:t>
            </a:r>
            <a:r>
              <a:rPr lang="nb-NO" sz="3600" dirty="0"/>
              <a:t> en </a:t>
            </a:r>
            <a:r>
              <a:rPr lang="nb-NO" sz="3600" dirty="0" err="1"/>
              <a:t>innholdsverdi</a:t>
            </a:r>
            <a:r>
              <a:rPr lang="nb-NO" sz="3600" dirty="0"/>
              <a:t> i en ordbok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8232-CF05-42DF-A430-7BE6D8F6C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Aksessering for å lagre en </a:t>
            </a:r>
            <a:r>
              <a:rPr lang="nb-NO" dirty="0" err="1"/>
              <a:t>innholdsverdi</a:t>
            </a:r>
            <a:r>
              <a:rPr lang="nb-NO" dirty="0"/>
              <a:t> i en variabel:</a:t>
            </a:r>
          </a:p>
          <a:p>
            <a:pPr lvl="1"/>
            <a:r>
              <a:rPr lang="nb-NO" b="1" dirty="0" err="1"/>
              <a:t>mittLandsStoerrelse</a:t>
            </a:r>
            <a:r>
              <a:rPr lang="nb-NO" b="1" dirty="0"/>
              <a:t> = </a:t>
            </a:r>
            <a:r>
              <a:rPr lang="nb-NO" b="1" dirty="0" err="1"/>
              <a:t>stoersteLand</a:t>
            </a:r>
            <a:r>
              <a:rPr lang="nb-NO" b="1" dirty="0"/>
              <a:t>["Norge"]</a:t>
            </a:r>
          </a:p>
          <a:p>
            <a:pPr lvl="1"/>
            <a:r>
              <a:rPr lang="nb-NO" b="1" dirty="0"/>
              <a:t>#Variabelen blir da satt til 68</a:t>
            </a:r>
          </a:p>
          <a:p>
            <a:endParaRPr lang="nb-NO" dirty="0"/>
          </a:p>
          <a:p>
            <a:r>
              <a:rPr lang="nb-NO" dirty="0"/>
              <a:t>Aksessering for å </a:t>
            </a:r>
            <a:r>
              <a:rPr lang="nb-NO" dirty="0" err="1"/>
              <a:t>printe</a:t>
            </a:r>
            <a:r>
              <a:rPr lang="nb-NO" dirty="0"/>
              <a:t> en </a:t>
            </a:r>
            <a:r>
              <a:rPr lang="nb-NO" dirty="0" err="1"/>
              <a:t>innholdsverdi</a:t>
            </a:r>
            <a:r>
              <a:rPr lang="nb-NO" dirty="0"/>
              <a:t> til terminalen: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stoersteLand</a:t>
            </a:r>
            <a:r>
              <a:rPr lang="nb-NO" b="1" dirty="0"/>
              <a:t>["Canada"])</a:t>
            </a:r>
          </a:p>
          <a:p>
            <a:pPr lvl="1"/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DC378A-7CAD-47A2-B12C-ADC8A6580DB3}"/>
              </a:ext>
            </a:extLst>
          </p:cNvPr>
          <p:cNvCxnSpPr/>
          <p:nvPr/>
        </p:nvCxnSpPr>
        <p:spPr>
          <a:xfrm>
            <a:off x="427839" y="4043494"/>
            <a:ext cx="11383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89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AFE3A-468F-45D9-9481-C163955B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endre eller slette en </a:t>
            </a:r>
            <a:r>
              <a:rPr lang="nb-NO" dirty="0" err="1"/>
              <a:t>innholdsverdi</a:t>
            </a:r>
            <a:r>
              <a:rPr lang="nb-NO" dirty="0"/>
              <a:t> i en ordbok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9C2A-453A-4C69-825B-FA40E818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7295"/>
          </a:xfrm>
        </p:spPr>
        <p:txBody>
          <a:bodyPr/>
          <a:lstStyle/>
          <a:p>
            <a:r>
              <a:rPr lang="nb-NO" dirty="0"/>
              <a:t>Endring av </a:t>
            </a:r>
            <a:r>
              <a:rPr lang="nb-NO" dirty="0" err="1"/>
              <a:t>innholdsverdi</a:t>
            </a:r>
            <a:r>
              <a:rPr lang="nb-NO" dirty="0"/>
              <a:t>: </a:t>
            </a:r>
          </a:p>
          <a:p>
            <a:pPr lvl="1"/>
            <a:r>
              <a:rPr lang="nb-NO" b="1" dirty="0" err="1"/>
              <a:t>stoersteLand</a:t>
            </a:r>
            <a:r>
              <a:rPr lang="nb-NO" b="1" dirty="0"/>
              <a:t>["Norge"] = 1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stoersteLand</a:t>
            </a:r>
            <a:r>
              <a:rPr lang="nb-NO" b="1" dirty="0"/>
              <a:t>["Norge"])</a:t>
            </a:r>
          </a:p>
          <a:p>
            <a:pPr lvl="1"/>
            <a:r>
              <a:rPr lang="nb-NO" b="1" dirty="0"/>
              <a:t>#Vil nå </a:t>
            </a:r>
            <a:r>
              <a:rPr lang="nb-NO" b="1" dirty="0" err="1"/>
              <a:t>printe</a:t>
            </a:r>
            <a:r>
              <a:rPr lang="nb-NO" b="1" dirty="0"/>
              <a:t> 1 i stedet for 68</a:t>
            </a:r>
          </a:p>
          <a:p>
            <a:endParaRPr lang="nb-NO" dirty="0"/>
          </a:p>
          <a:p>
            <a:r>
              <a:rPr lang="nb-NO" dirty="0"/>
              <a:t>Sletting av </a:t>
            </a:r>
            <a:r>
              <a:rPr lang="nb-NO" dirty="0" err="1"/>
              <a:t>innholdsverdi</a:t>
            </a:r>
            <a:r>
              <a:rPr lang="nb-NO" dirty="0"/>
              <a:t>: </a:t>
            </a:r>
          </a:p>
          <a:p>
            <a:pPr lvl="1"/>
            <a:r>
              <a:rPr lang="nb-NO" b="1" dirty="0"/>
              <a:t>del </a:t>
            </a:r>
            <a:r>
              <a:rPr lang="nb-NO" b="1" dirty="0" err="1"/>
              <a:t>stoersteLand</a:t>
            </a:r>
            <a:r>
              <a:rPr lang="nb-NO" b="1" dirty="0"/>
              <a:t>["Norge"]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stoersteLand</a:t>
            </a:r>
            <a:r>
              <a:rPr lang="nb-NO" b="1" dirty="0"/>
              <a:t>["Norge"])</a:t>
            </a:r>
          </a:p>
          <a:p>
            <a:pPr lvl="1"/>
            <a:r>
              <a:rPr lang="nb-NO" b="1" dirty="0"/>
              <a:t>#Vil nå resultere i en </a:t>
            </a:r>
            <a:r>
              <a:rPr lang="nb-NO" b="1" dirty="0" err="1"/>
              <a:t>KeyError</a:t>
            </a:r>
            <a:endParaRPr lang="nb-NO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74D6A4-A15C-422A-9FFD-658EE20CD74F}"/>
              </a:ext>
            </a:extLst>
          </p:cNvPr>
          <p:cNvCxnSpPr/>
          <p:nvPr/>
        </p:nvCxnSpPr>
        <p:spPr>
          <a:xfrm>
            <a:off x="352338" y="4446165"/>
            <a:ext cx="11543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1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D0D1-C346-4508-BE84-E5D026F6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1173453" cy="970450"/>
          </a:xfrm>
        </p:spPr>
        <p:txBody>
          <a:bodyPr/>
          <a:lstStyle/>
          <a:p>
            <a:r>
              <a:rPr lang="nb-NO" dirty="0"/>
              <a:t>Subrutiner: Prosedyrer/funksjoner/metoder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3C90-7052-4AAB-83E8-2E493259C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88525"/>
          </a:xfrm>
        </p:spPr>
        <p:txBody>
          <a:bodyPr/>
          <a:lstStyle/>
          <a:p>
            <a:r>
              <a:rPr lang="nb-NO" dirty="0"/>
              <a:t>En prosedyre kan ta imot input…</a:t>
            </a:r>
          </a:p>
          <a:p>
            <a:endParaRPr lang="nb-NO" dirty="0"/>
          </a:p>
          <a:p>
            <a:r>
              <a:rPr lang="nb-NO" b="1" dirty="0" err="1"/>
              <a:t>def</a:t>
            </a:r>
            <a:r>
              <a:rPr lang="nb-NO" b="1" dirty="0"/>
              <a:t> </a:t>
            </a:r>
            <a:r>
              <a:rPr lang="nb-NO" b="1" dirty="0" err="1"/>
              <a:t>personlig_hilsen</a:t>
            </a:r>
            <a:r>
              <a:rPr lang="nb-NO" b="1" dirty="0"/>
              <a:t>(navn):</a:t>
            </a:r>
          </a:p>
          <a:p>
            <a:r>
              <a:rPr lang="nb-NO" b="1" dirty="0"/>
              <a:t>    print("Hei " + navn + "! :D")</a:t>
            </a:r>
          </a:p>
          <a:p>
            <a:endParaRPr lang="nb-NO" b="1" dirty="0"/>
          </a:p>
          <a:p>
            <a:r>
              <a:rPr lang="nb-NO" b="1" dirty="0" err="1"/>
              <a:t>personlig_hilsen</a:t>
            </a:r>
            <a:r>
              <a:rPr lang="nb-NO" b="1" dirty="0"/>
              <a:t>("Espen Askeladd")</a:t>
            </a:r>
          </a:p>
          <a:p>
            <a:endParaRPr lang="nb-NO" b="1" dirty="0"/>
          </a:p>
          <a:p>
            <a:r>
              <a:rPr lang="nb-NO" dirty="0"/>
              <a:t>(Da blir den mer fleksibel, og kan brukes igjen, og med små variasjoner)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CCC55-40E6-459E-8F66-B6858887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411027" cy="4188524"/>
          </a:xfrm>
        </p:spPr>
        <p:txBody>
          <a:bodyPr/>
          <a:lstStyle/>
          <a:p>
            <a:r>
              <a:rPr lang="nb-NO" dirty="0"/>
              <a:t>Eller så kan den ikke ta imot noen input…</a:t>
            </a:r>
          </a:p>
          <a:p>
            <a:endParaRPr lang="nb-NO" dirty="0"/>
          </a:p>
          <a:p>
            <a:r>
              <a:rPr lang="nb-NO" b="1" dirty="0" err="1"/>
              <a:t>def</a:t>
            </a:r>
            <a:r>
              <a:rPr lang="nb-NO" b="1" dirty="0"/>
              <a:t> hilsen():</a:t>
            </a:r>
          </a:p>
          <a:p>
            <a:r>
              <a:rPr lang="nb-NO" b="1" dirty="0"/>
              <a:t>    print("Hei Espen Askeladd! :D")</a:t>
            </a:r>
          </a:p>
          <a:p>
            <a:endParaRPr lang="nb-NO" b="1" dirty="0"/>
          </a:p>
          <a:p>
            <a:r>
              <a:rPr lang="nb-NO" b="1" dirty="0"/>
              <a:t>hilsen()</a:t>
            </a:r>
          </a:p>
          <a:p>
            <a:endParaRPr lang="nb-NO" b="1" dirty="0"/>
          </a:p>
          <a:p>
            <a:r>
              <a:rPr lang="nb-NO" dirty="0"/>
              <a:t>(Da blir den mindre fleksibel, og kan brukes igjen, men uten små variasjoner)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BD8396-1E8F-4992-98FB-1E012908D064}"/>
              </a:ext>
            </a:extLst>
          </p:cNvPr>
          <p:cNvCxnSpPr/>
          <p:nvPr/>
        </p:nvCxnSpPr>
        <p:spPr>
          <a:xfrm>
            <a:off x="6004585" y="1996965"/>
            <a:ext cx="0" cy="477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56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D0D1-C346-4508-BE84-E5D026F6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0948863" cy="970450"/>
          </a:xfrm>
        </p:spPr>
        <p:txBody>
          <a:bodyPr/>
          <a:lstStyle/>
          <a:p>
            <a:r>
              <a:rPr lang="nb-NO" dirty="0"/>
              <a:t>Subrutiner: Prosedyrer/funksjoner/metoder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3C90-7052-4AAB-83E8-2E493259C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88525"/>
          </a:xfrm>
        </p:spPr>
        <p:txBody>
          <a:bodyPr/>
          <a:lstStyle/>
          <a:p>
            <a:r>
              <a:rPr lang="nb-NO" dirty="0"/>
              <a:t>En prosedyre kan returnere output…</a:t>
            </a:r>
          </a:p>
          <a:p>
            <a:endParaRPr lang="nb-NO" dirty="0"/>
          </a:p>
          <a:p>
            <a:r>
              <a:rPr lang="nb-NO" b="1" dirty="0" err="1"/>
              <a:t>def</a:t>
            </a:r>
            <a:r>
              <a:rPr lang="nb-NO" b="1" dirty="0"/>
              <a:t> multipliser():</a:t>
            </a:r>
          </a:p>
          <a:p>
            <a:r>
              <a:rPr lang="nb-NO" b="1" dirty="0"/>
              <a:t>    </a:t>
            </a:r>
            <a:r>
              <a:rPr lang="nb-NO" b="1" dirty="0" err="1"/>
              <a:t>return</a:t>
            </a:r>
            <a:r>
              <a:rPr lang="nb-NO" b="1" dirty="0"/>
              <a:t> 2 * 2</a:t>
            </a:r>
          </a:p>
          <a:p>
            <a:endParaRPr lang="nb-NO" b="1" dirty="0"/>
          </a:p>
          <a:p>
            <a:r>
              <a:rPr lang="nb-NO" b="1" dirty="0"/>
              <a:t>print(multipliser())</a:t>
            </a:r>
          </a:p>
          <a:p>
            <a:endParaRPr lang="nb-NO" b="1" dirty="0"/>
          </a:p>
          <a:p>
            <a:r>
              <a:rPr lang="nb-NO" dirty="0"/>
              <a:t>(Da blir den kalt for en funksjoner, den blir mer fleksibel, og kan brukes av andre prosedyrer/funksjoner)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CCC55-40E6-459E-8F66-B6858887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571448" cy="4188524"/>
          </a:xfrm>
        </p:spPr>
        <p:txBody>
          <a:bodyPr/>
          <a:lstStyle/>
          <a:p>
            <a:r>
              <a:rPr lang="nb-NO" dirty="0"/>
              <a:t>Eller så kan den ikke returnere noen output…</a:t>
            </a:r>
          </a:p>
          <a:p>
            <a:endParaRPr lang="nb-NO" dirty="0"/>
          </a:p>
          <a:p>
            <a:r>
              <a:rPr lang="nb-NO" b="1" dirty="0" err="1"/>
              <a:t>def</a:t>
            </a:r>
            <a:r>
              <a:rPr lang="nb-NO" b="1" dirty="0"/>
              <a:t> multipliser():</a:t>
            </a:r>
          </a:p>
          <a:p>
            <a:r>
              <a:rPr lang="nb-NO" b="1" dirty="0"/>
              <a:t>    print(2 * 2)</a:t>
            </a:r>
          </a:p>
          <a:p>
            <a:endParaRPr lang="nb-NO" b="1" dirty="0"/>
          </a:p>
          <a:p>
            <a:r>
              <a:rPr lang="nb-NO" b="1" dirty="0"/>
              <a:t>multipliser()</a:t>
            </a:r>
          </a:p>
          <a:p>
            <a:endParaRPr lang="nb-NO" b="1" dirty="0"/>
          </a:p>
          <a:p>
            <a:r>
              <a:rPr lang="nb-NO" dirty="0"/>
              <a:t>(Da blir den kalt for en prosedyre, den blir mindre fleksibel, og kan ikke brukes av andre prosedyrer/funksjoner)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61CD15-B527-4AC4-8830-52E4560CD3C1}"/>
              </a:ext>
            </a:extLst>
          </p:cNvPr>
          <p:cNvCxnSpPr/>
          <p:nvPr/>
        </p:nvCxnSpPr>
        <p:spPr>
          <a:xfrm>
            <a:off x="6004585" y="2028497"/>
            <a:ext cx="91415" cy="470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33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D0D1-C346-4508-BE84-E5D026F6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0932805" cy="970450"/>
          </a:xfrm>
        </p:spPr>
        <p:txBody>
          <a:bodyPr/>
          <a:lstStyle/>
          <a:p>
            <a:r>
              <a:rPr lang="nb-NO" dirty="0"/>
              <a:t>Subrutiner: Prosedyrer/funksjoner/metoder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3C90-7052-4AAB-83E8-2E493259C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179" y="2285932"/>
            <a:ext cx="5411991" cy="2981812"/>
          </a:xfrm>
        </p:spPr>
        <p:txBody>
          <a:bodyPr/>
          <a:lstStyle/>
          <a:p>
            <a:r>
              <a:rPr lang="nb-NO" dirty="0"/>
              <a:t>En prosedyre kan ha ingen input</a:t>
            </a:r>
          </a:p>
          <a:p>
            <a:r>
              <a:rPr lang="nb-NO" dirty="0"/>
              <a:t>Den kan ha en input</a:t>
            </a:r>
          </a:p>
          <a:p>
            <a:r>
              <a:rPr lang="nb-NO" dirty="0"/>
              <a:t>Den kan ha flere input</a:t>
            </a:r>
          </a:p>
          <a:p>
            <a:endParaRPr lang="nb-NO" dirty="0"/>
          </a:p>
          <a:p>
            <a:r>
              <a:rPr lang="nb-NO" dirty="0"/>
              <a:t>Det spiller ingen rolle, dette velger du selv</a:t>
            </a:r>
          </a:p>
          <a:p>
            <a:endParaRPr lang="nb-NO" dirty="0"/>
          </a:p>
          <a:p>
            <a:r>
              <a:rPr lang="nb-NO" dirty="0"/>
              <a:t>Men den kan kun ha output i form av </a:t>
            </a:r>
            <a:r>
              <a:rPr lang="nb-NO" b="1" dirty="0"/>
              <a:t>print()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CCC55-40E6-459E-8F66-B6858887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73" y="2285933"/>
            <a:ext cx="5571448" cy="2981812"/>
          </a:xfrm>
        </p:spPr>
        <p:txBody>
          <a:bodyPr/>
          <a:lstStyle/>
          <a:p>
            <a:r>
              <a:rPr lang="nb-NO" dirty="0"/>
              <a:t>En funksjon kan ha ingen input</a:t>
            </a:r>
          </a:p>
          <a:p>
            <a:r>
              <a:rPr lang="nb-NO" dirty="0"/>
              <a:t>Den kan ha en input</a:t>
            </a:r>
          </a:p>
          <a:p>
            <a:r>
              <a:rPr lang="nb-NO" dirty="0"/>
              <a:t>Den kan ha flere input</a:t>
            </a:r>
          </a:p>
          <a:p>
            <a:endParaRPr lang="nb-NO" dirty="0"/>
          </a:p>
          <a:p>
            <a:r>
              <a:rPr lang="nb-NO" dirty="0"/>
              <a:t>Det spiller ingen rolle, dette velger du selv</a:t>
            </a:r>
          </a:p>
          <a:p>
            <a:endParaRPr lang="nb-NO" dirty="0"/>
          </a:p>
          <a:p>
            <a:r>
              <a:rPr lang="nb-NO" dirty="0"/>
              <a:t>Men den kan kun ha output i form av </a:t>
            </a:r>
            <a:r>
              <a:rPr lang="nb-NO" b="1" dirty="0" err="1"/>
              <a:t>return</a:t>
            </a:r>
            <a:endParaRPr lang="nb-NO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8DA5AE-B289-4404-82BB-43DE2EE51F75}"/>
              </a:ext>
            </a:extLst>
          </p:cNvPr>
          <p:cNvCxnSpPr>
            <a:cxnSpLocks/>
          </p:cNvCxnSpPr>
          <p:nvPr/>
        </p:nvCxnSpPr>
        <p:spPr>
          <a:xfrm>
            <a:off x="6087979" y="2053389"/>
            <a:ext cx="0" cy="3368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8CF29B-99DB-4598-8002-A8BE3DE06039}"/>
              </a:ext>
            </a:extLst>
          </p:cNvPr>
          <p:cNvCxnSpPr/>
          <p:nvPr/>
        </p:nvCxnSpPr>
        <p:spPr>
          <a:xfrm>
            <a:off x="433137" y="5422232"/>
            <a:ext cx="1130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F68E6A2-3F8D-46EC-A2FA-ADAB79E7DB95}"/>
              </a:ext>
            </a:extLst>
          </p:cNvPr>
          <p:cNvSpPr txBox="1">
            <a:spLocks/>
          </p:cNvSpPr>
          <p:nvPr/>
        </p:nvSpPr>
        <p:spPr>
          <a:xfrm>
            <a:off x="1236353" y="5733722"/>
            <a:ext cx="10145645" cy="80463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Kort huskeregel: Input spiller ingen rolle, men output spiller en rolle for terminologien</a:t>
            </a:r>
          </a:p>
          <a:p>
            <a:r>
              <a:rPr lang="nb-NO" dirty="0"/>
              <a:t>En metode er en prosedyre eller funksjon som tilhører en klasse/et objekt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90083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1C21-819B-4E55-97E7-FF7CC094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Primitiver</a:t>
            </a:r>
            <a:r>
              <a:rPr lang="en-US" dirty="0"/>
              <a:t> versus </a:t>
            </a:r>
            <a:r>
              <a:rPr lang="en-US" dirty="0" err="1"/>
              <a:t>kolleksjoner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BE9D01-2572-4B92-87EB-5F2FA3F2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n-US" dirty="0" err="1"/>
              <a:t>Hittil</a:t>
            </a:r>
            <a:r>
              <a:rPr lang="en-US" dirty="0"/>
              <a:t> har vi for det </a:t>
            </a:r>
            <a:r>
              <a:rPr lang="en-US" dirty="0" err="1"/>
              <a:t>meste</a:t>
            </a:r>
            <a:r>
              <a:rPr lang="en-US" dirty="0"/>
              <a:t> bare </a:t>
            </a:r>
            <a:r>
              <a:rPr lang="en-US" dirty="0" err="1"/>
              <a:t>jobbet</a:t>
            </a:r>
            <a:r>
              <a:rPr lang="en-US" dirty="0"/>
              <a:t> med </a:t>
            </a:r>
            <a:r>
              <a:rPr lang="nb-NO" dirty="0"/>
              <a:t>"</a:t>
            </a:r>
            <a:r>
              <a:rPr lang="en-US" dirty="0"/>
              <a:t>primitives</a:t>
            </a:r>
            <a:r>
              <a:rPr lang="nb-NO" dirty="0"/>
              <a:t>" (primitive variabeltyper/datatyper)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bare </a:t>
            </a:r>
            <a:r>
              <a:rPr lang="en-US" dirty="0" err="1"/>
              <a:t>inneholde</a:t>
            </a:r>
            <a:r>
              <a:rPr lang="en-US" dirty="0"/>
              <a:t>/</a:t>
            </a:r>
            <a:r>
              <a:rPr lang="en-US" dirty="0" err="1"/>
              <a:t>lagre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verdi</a:t>
            </a:r>
            <a:r>
              <a:rPr lang="en-US" dirty="0"/>
              <a:t> om </a:t>
            </a:r>
            <a:r>
              <a:rPr lang="en-US" dirty="0" err="1"/>
              <a:t>gangen</a:t>
            </a:r>
            <a:endParaRPr lang="en-US" dirty="0"/>
          </a:p>
          <a:p>
            <a:endParaRPr lang="en-US" dirty="0"/>
          </a:p>
          <a:p>
            <a:r>
              <a:rPr lang="en-US" dirty="0"/>
              <a:t>Men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vi </a:t>
            </a:r>
            <a:r>
              <a:rPr lang="en-US" dirty="0" err="1"/>
              <a:t>begynne</a:t>
            </a:r>
            <a:r>
              <a:rPr lang="en-US" dirty="0"/>
              <a:t> å se </a:t>
            </a:r>
            <a:r>
              <a:rPr lang="en-US" dirty="0" err="1"/>
              <a:t>litt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nb-NO" dirty="0"/>
              <a:t>"</a:t>
            </a:r>
            <a:r>
              <a:rPr lang="en-US" dirty="0"/>
              <a:t>collections</a:t>
            </a:r>
            <a:r>
              <a:rPr lang="nb-NO" dirty="0"/>
              <a:t>" (kolleksjoner)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inneholde</a:t>
            </a:r>
            <a:r>
              <a:rPr lang="en-US" dirty="0"/>
              <a:t>/</a:t>
            </a:r>
            <a:r>
              <a:rPr lang="en-US" dirty="0" err="1"/>
              <a:t>lagre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 om </a:t>
            </a:r>
            <a:r>
              <a:rPr lang="en-US" dirty="0" err="1"/>
              <a:t>gangen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7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BEBC-37B2-46A2-818E-695D3696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lagre flere verdier sammen?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F86A-9210-4B65-AAD8-9222C6381C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alder1 = 23</a:t>
            </a:r>
          </a:p>
          <a:p>
            <a:r>
              <a:rPr lang="en-US" b="1" dirty="0"/>
              <a:t>alder2 = 19</a:t>
            </a:r>
          </a:p>
          <a:p>
            <a:r>
              <a:rPr lang="en-US" b="1" dirty="0"/>
              <a:t>alder3 = 27</a:t>
            </a:r>
          </a:p>
          <a:p>
            <a:endParaRPr lang="en-US" dirty="0"/>
          </a:p>
          <a:p>
            <a:r>
              <a:rPr lang="en-US" dirty="0"/>
              <a:t>Dette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veldig</a:t>
            </a:r>
            <a:r>
              <a:rPr lang="en-US" dirty="0"/>
              <a:t> </a:t>
            </a:r>
            <a:r>
              <a:rPr lang="en-US" dirty="0" err="1"/>
              <a:t>kronglete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hvert</a:t>
            </a:r>
            <a:r>
              <a:rPr lang="en-US" dirty="0"/>
              <a:t>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E9551-8EFD-4C15-BD4D-A28AF930A3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/>
              <a:t>aldre</a:t>
            </a:r>
            <a:r>
              <a:rPr lang="en-US" b="1" dirty="0"/>
              <a:t> = [23, 19, 27]</a:t>
            </a:r>
          </a:p>
          <a:p>
            <a:r>
              <a:rPr lang="nb-NO" b="1" dirty="0"/>
              <a:t>#...eller…</a:t>
            </a:r>
          </a:p>
          <a:p>
            <a:r>
              <a:rPr lang="nb-NO" b="1" dirty="0"/>
              <a:t>aldre = </a:t>
            </a:r>
            <a:r>
              <a:rPr lang="nb-NO" b="1" dirty="0" err="1"/>
              <a:t>set</a:t>
            </a:r>
            <a:r>
              <a:rPr lang="nb-NO" b="1" dirty="0"/>
              <a:t>([23, 19, 27])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Dette blir mye mer ryddig og organisert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626210-330B-4BDD-8B3D-62734ED4682C}"/>
              </a:ext>
            </a:extLst>
          </p:cNvPr>
          <p:cNvCxnSpPr/>
          <p:nvPr/>
        </p:nvCxnSpPr>
        <p:spPr>
          <a:xfrm>
            <a:off x="5759116" y="2222287"/>
            <a:ext cx="0" cy="4178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8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E0D9-A954-4A81-B945-ABA7189C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BFE4-18A9-4B30-9B89-63578E7C9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19145"/>
          </a:xfrm>
        </p:spPr>
        <p:txBody>
          <a:bodyPr>
            <a:normAutofit/>
          </a:bodyPr>
          <a:lstStyle/>
          <a:p>
            <a:r>
              <a:rPr lang="nb-NO" dirty="0"/>
              <a:t>En samling av verdier som har en rekkefølge og som kan inneholde duplikater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eksempel</a:t>
            </a:r>
            <a:r>
              <a:rPr lang="en-US" dirty="0"/>
              <a:t>: </a:t>
            </a:r>
          </a:p>
          <a:p>
            <a:pPr lvl="1"/>
            <a:r>
              <a:rPr lang="en-US" b="1" dirty="0" err="1"/>
              <a:t>minListe</a:t>
            </a:r>
            <a:r>
              <a:rPr lang="en-US" b="1" dirty="0"/>
              <a:t> = ["C", "A", "C", "B"]</a:t>
            </a:r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FEEB18-01E6-446A-AE24-64397158D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419144"/>
          </a:xfrm>
        </p:spPr>
        <p:txBody>
          <a:bodyPr>
            <a:normAutofit/>
          </a:bodyPr>
          <a:lstStyle/>
          <a:p>
            <a:r>
              <a:rPr lang="en-US" dirty="0" err="1"/>
              <a:t>Rekkefølgen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denne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da: </a:t>
            </a:r>
          </a:p>
          <a:p>
            <a:pPr lvl="1"/>
            <a:r>
              <a:rPr lang="en-US" dirty="0"/>
              <a:t>"C"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0</a:t>
            </a:r>
          </a:p>
          <a:p>
            <a:pPr lvl="1"/>
            <a:r>
              <a:rPr lang="en-US" dirty="0"/>
              <a:t>"A"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"C"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2</a:t>
            </a:r>
          </a:p>
          <a:p>
            <a:pPr lvl="1"/>
            <a:r>
              <a:rPr lang="en-US" dirty="0"/>
              <a:t>"B"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3</a:t>
            </a:r>
            <a:endParaRPr lang="nb-NO" dirty="0"/>
          </a:p>
          <a:p>
            <a:endParaRPr lang="nb-NO" dirty="0"/>
          </a:p>
          <a:p>
            <a:r>
              <a:rPr lang="nb-NO" dirty="0"/>
              <a:t>Duplikater i denne lista blir da: </a:t>
            </a:r>
          </a:p>
          <a:p>
            <a:pPr lvl="1"/>
            <a:r>
              <a:rPr lang="nb-NO" dirty="0"/>
              <a:t>"C" som forekommer 2 ganger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6CC7AB-4B46-4408-9EB7-E976966BDE7E}"/>
              </a:ext>
            </a:extLst>
          </p:cNvPr>
          <p:cNvCxnSpPr/>
          <p:nvPr/>
        </p:nvCxnSpPr>
        <p:spPr>
          <a:xfrm>
            <a:off x="5518484" y="2222287"/>
            <a:ext cx="0" cy="421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8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2A95-CE21-45E4-9BEB-8B99EC89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lage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liste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39E3-8E30-4609-9322-F0B3CE0B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1: </a:t>
            </a:r>
          </a:p>
          <a:p>
            <a:pPr lvl="1"/>
            <a:r>
              <a:rPr lang="en-US" b="1" dirty="0" err="1"/>
              <a:t>minListe</a:t>
            </a:r>
            <a:r>
              <a:rPr lang="en-US" b="1" dirty="0"/>
              <a:t> = [4, 2, 6, 5, 5]</a:t>
            </a:r>
          </a:p>
          <a:p>
            <a:r>
              <a:rPr lang="en-US" dirty="0"/>
              <a:t>Vi vet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vi vet </a:t>
            </a:r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 den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inneholde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2:</a:t>
            </a:r>
          </a:p>
          <a:p>
            <a:pPr lvl="1"/>
            <a:r>
              <a:rPr lang="nb-NO" b="1" dirty="0" err="1"/>
              <a:t>minListe</a:t>
            </a:r>
            <a:r>
              <a:rPr lang="nb-NO" b="1" dirty="0"/>
              <a:t> = [0] * 5</a:t>
            </a:r>
          </a:p>
          <a:p>
            <a:r>
              <a:rPr lang="nb-NO" dirty="0"/>
              <a:t>Vi vet hvor lang lista skal være men ikke hvor mange verdier den skal inneholde</a:t>
            </a:r>
          </a:p>
          <a:p>
            <a:endParaRPr lang="nb-NO" dirty="0"/>
          </a:p>
          <a:p>
            <a:r>
              <a:rPr lang="nb-NO" dirty="0"/>
              <a:t>Metode 3: </a:t>
            </a:r>
          </a:p>
          <a:p>
            <a:pPr lvl="1"/>
            <a:r>
              <a:rPr lang="en-US" b="1" dirty="0" err="1"/>
              <a:t>minListe</a:t>
            </a:r>
            <a:r>
              <a:rPr lang="en-US" b="1" dirty="0"/>
              <a:t> = []</a:t>
            </a:r>
          </a:p>
          <a:p>
            <a:r>
              <a:rPr lang="en-US" dirty="0"/>
              <a:t>Vi vet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heller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hvor</a:t>
            </a:r>
            <a:r>
              <a:rPr lang="en-US" dirty="0"/>
              <a:t> mange </a:t>
            </a:r>
            <a:r>
              <a:rPr lang="en-US" dirty="0" err="1"/>
              <a:t>verdier</a:t>
            </a:r>
            <a:r>
              <a:rPr lang="en-US" dirty="0"/>
              <a:t> den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inneholde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B856D8-3D8C-4C08-A28A-EDCD7A537E84}"/>
              </a:ext>
            </a:extLst>
          </p:cNvPr>
          <p:cNvCxnSpPr/>
          <p:nvPr/>
        </p:nvCxnSpPr>
        <p:spPr>
          <a:xfrm>
            <a:off x="328863" y="3769895"/>
            <a:ext cx="11534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349EE3-28DF-4B7B-8A94-01A60717B39C}"/>
              </a:ext>
            </a:extLst>
          </p:cNvPr>
          <p:cNvCxnSpPr/>
          <p:nvPr/>
        </p:nvCxnSpPr>
        <p:spPr>
          <a:xfrm>
            <a:off x="328863" y="5350042"/>
            <a:ext cx="11534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28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BC0C-5A03-4614-8F16-27E7C401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legge til et element i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24824-1C4A-4356-B48B-4BF0C52E7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02070"/>
          </a:xfrm>
        </p:spPr>
        <p:txBody>
          <a:bodyPr>
            <a:normAutofit/>
          </a:bodyPr>
          <a:lstStyle/>
          <a:p>
            <a:r>
              <a:rPr lang="nb-NO" dirty="0"/>
              <a:t>Utvidelse av en tom liste: </a:t>
            </a:r>
          </a:p>
          <a:p>
            <a:pPr lvl="1"/>
            <a:r>
              <a:rPr lang="nb-NO" b="1" dirty="0" err="1"/>
              <a:t>minListe</a:t>
            </a:r>
            <a:r>
              <a:rPr lang="nb-NO" b="1" dirty="0"/>
              <a:t> = []</a:t>
            </a:r>
          </a:p>
          <a:p>
            <a:pPr lvl="1"/>
            <a:r>
              <a:rPr lang="nb-NO" b="1" dirty="0" err="1"/>
              <a:t>minListe.append</a:t>
            </a:r>
            <a:r>
              <a:rPr lang="nb-NO" b="1" dirty="0"/>
              <a:t>(12.34)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minListe</a:t>
            </a:r>
            <a:r>
              <a:rPr lang="nb-NO" b="1" dirty="0"/>
              <a:t>)</a:t>
            </a:r>
          </a:p>
          <a:p>
            <a:pPr lvl="1"/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[12.34]</a:t>
            </a:r>
          </a:p>
          <a:p>
            <a:endParaRPr lang="nb-NO" dirty="0"/>
          </a:p>
          <a:p>
            <a:r>
              <a:rPr lang="nb-NO" dirty="0"/>
              <a:t>Utvidelse av en ikke-tom liste: </a:t>
            </a:r>
          </a:p>
          <a:p>
            <a:pPr lvl="1"/>
            <a:r>
              <a:rPr lang="nb-NO" b="1" dirty="0" err="1"/>
              <a:t>minListe</a:t>
            </a:r>
            <a:r>
              <a:rPr lang="nb-NO" b="1" dirty="0"/>
              <a:t> = [2, 4, 6]</a:t>
            </a:r>
          </a:p>
          <a:p>
            <a:pPr lvl="1"/>
            <a:r>
              <a:rPr lang="nb-NO" b="1" dirty="0" err="1"/>
              <a:t>minListe.append</a:t>
            </a:r>
            <a:r>
              <a:rPr lang="nb-NO" b="1" dirty="0"/>
              <a:t>(8)</a:t>
            </a:r>
          </a:p>
          <a:p>
            <a:pPr lvl="1"/>
            <a:r>
              <a:rPr lang="nb-NO" b="1" dirty="0"/>
              <a:t>print(</a:t>
            </a:r>
            <a:r>
              <a:rPr lang="nb-NO" b="1" dirty="0" err="1"/>
              <a:t>minListe</a:t>
            </a:r>
            <a:r>
              <a:rPr lang="nb-NO" b="1" dirty="0"/>
              <a:t>)</a:t>
            </a:r>
          </a:p>
          <a:p>
            <a:pPr lvl="1"/>
            <a:r>
              <a:rPr lang="nb-NO" b="1" dirty="0"/>
              <a:t>#Vil </a:t>
            </a:r>
            <a:r>
              <a:rPr lang="nb-NO" b="1" dirty="0" err="1"/>
              <a:t>printe</a:t>
            </a:r>
            <a:r>
              <a:rPr lang="nb-NO" b="1" dirty="0"/>
              <a:t> [2, 4, 6, 8]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816EAD-37E3-4A61-AFD4-A87E25E67973}"/>
              </a:ext>
            </a:extLst>
          </p:cNvPr>
          <p:cNvCxnSpPr/>
          <p:nvPr/>
        </p:nvCxnSpPr>
        <p:spPr>
          <a:xfrm>
            <a:off x="402672" y="4462943"/>
            <a:ext cx="11375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06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A0DC-D672-492A-A5E9-CB56B5BF9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nb-NO" dirty="0"/>
              <a:t>Hvordan aksessere eller </a:t>
            </a:r>
            <a:r>
              <a:rPr lang="nb-NO" dirty="0" err="1"/>
              <a:t>printe</a:t>
            </a:r>
            <a:r>
              <a:rPr lang="nb-NO" dirty="0"/>
              <a:t> en verdi i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18606-326F-401F-B351-981D498D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 oss si at vi har følgende kode: </a:t>
            </a:r>
          </a:p>
          <a:p>
            <a:pPr lvl="1"/>
            <a:r>
              <a:rPr lang="nb-NO" b="1" dirty="0"/>
              <a:t>spillere = ["Ola", "Ida", "Per", "Hanne"]</a:t>
            </a:r>
          </a:p>
          <a:p>
            <a:endParaRPr lang="nb-NO" dirty="0"/>
          </a:p>
          <a:p>
            <a:r>
              <a:rPr lang="nb-NO" dirty="0"/>
              <a:t>Aksessering for å lagre en verdi i en variabel:</a:t>
            </a:r>
          </a:p>
          <a:p>
            <a:pPr lvl="1"/>
            <a:r>
              <a:rPr lang="nb-NO" b="1" dirty="0"/>
              <a:t>tur = spillere[1] 		#Holder styr på hvem sin tur det er</a:t>
            </a:r>
          </a:p>
          <a:p>
            <a:endParaRPr lang="nb-NO" dirty="0"/>
          </a:p>
          <a:p>
            <a:r>
              <a:rPr lang="nb-NO" dirty="0"/>
              <a:t>Aksessering for å </a:t>
            </a:r>
            <a:r>
              <a:rPr lang="nb-NO" dirty="0" err="1"/>
              <a:t>printe</a:t>
            </a:r>
            <a:r>
              <a:rPr lang="nb-NO" dirty="0"/>
              <a:t> en verdi til terminalen:</a:t>
            </a:r>
          </a:p>
          <a:p>
            <a:pPr lvl="1"/>
            <a:r>
              <a:rPr lang="nb-NO" b="1" dirty="0"/>
              <a:t>print("Det er nå " + spillere[1] + " sin tur")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0B6B34-3710-441C-A815-9A660D347C2E}"/>
              </a:ext>
            </a:extLst>
          </p:cNvPr>
          <p:cNvCxnSpPr/>
          <p:nvPr/>
        </p:nvCxnSpPr>
        <p:spPr>
          <a:xfrm>
            <a:off x="427839" y="3429000"/>
            <a:ext cx="11341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584198-0711-4599-A5CC-4B86AE8A8652}"/>
              </a:ext>
            </a:extLst>
          </p:cNvPr>
          <p:cNvCxnSpPr/>
          <p:nvPr/>
        </p:nvCxnSpPr>
        <p:spPr>
          <a:xfrm>
            <a:off x="352338" y="4706224"/>
            <a:ext cx="11459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8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665B-39E3-4E9C-94BC-0A22243A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endre en verdi i en 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46014-6043-4DAF-8B48-C18BC2A9E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9355"/>
          </a:xfrm>
        </p:spPr>
        <p:txBody>
          <a:bodyPr/>
          <a:lstStyle/>
          <a:p>
            <a:r>
              <a:rPr lang="nb-NO" dirty="0"/>
              <a:t>Vi har en liste som ser slik ut:</a:t>
            </a:r>
          </a:p>
          <a:p>
            <a:pPr lvl="1"/>
            <a:r>
              <a:rPr lang="nb-NO" b="1" dirty="0"/>
              <a:t>aldre = [25, 20, 32]</a:t>
            </a:r>
          </a:p>
          <a:p>
            <a:endParaRPr lang="nb-NO" dirty="0"/>
          </a:p>
          <a:p>
            <a:r>
              <a:rPr lang="nb-NO" dirty="0"/>
              <a:t>La oss si at en av personene fyller bursdag</a:t>
            </a:r>
          </a:p>
          <a:p>
            <a:endParaRPr lang="nb-NO" dirty="0"/>
          </a:p>
          <a:p>
            <a:r>
              <a:rPr lang="nb-NO" dirty="0"/>
              <a:t>Da skriver vi bare følgende lengre nede i koden: </a:t>
            </a:r>
          </a:p>
          <a:p>
            <a:pPr lvl="1"/>
            <a:r>
              <a:rPr lang="nb-NO" b="1" dirty="0"/>
              <a:t>aldre[2] = 33</a:t>
            </a:r>
          </a:p>
          <a:p>
            <a:endParaRPr lang="nb-NO" dirty="0"/>
          </a:p>
          <a:p>
            <a:r>
              <a:rPr lang="nb-NO" dirty="0"/>
              <a:t>Vi sier at verdien på indeks 2 i lista som heter aldre skal settes til 33</a:t>
            </a:r>
          </a:p>
        </p:txBody>
      </p:sp>
    </p:spTree>
    <p:extLst>
      <p:ext uri="{BB962C8B-B14F-4D97-AF65-F5344CB8AC3E}">
        <p14:creationId xmlns:p14="http://schemas.microsoft.com/office/powerpoint/2010/main" val="104012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1899</Words>
  <Application>Microsoft Office PowerPoint</Application>
  <PresentationFormat>Widescreen</PresentationFormat>
  <Paragraphs>323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Century Gothic</vt:lpstr>
      <vt:lpstr>Wingdings 2</vt:lpstr>
      <vt:lpstr>Quotable</vt:lpstr>
      <vt:lpstr>Velkommen til gruppetime i IN1000 </vt:lpstr>
      <vt:lpstr>Planen for i dag</vt:lpstr>
      <vt:lpstr>Primitiver versus kolleksjoner</vt:lpstr>
      <vt:lpstr>Hvorfor lagre flere verdier sammen?</vt:lpstr>
      <vt:lpstr>Lister</vt:lpstr>
      <vt:lpstr>Hvordan lage en liste</vt:lpstr>
      <vt:lpstr>Hvordan legge til et element i en liste</vt:lpstr>
      <vt:lpstr>Hvordan aksessere eller printe en verdi i en liste</vt:lpstr>
      <vt:lpstr>Hvordan endre en verdi i en liste</vt:lpstr>
      <vt:lpstr>Hvordan slette en verdi i en liste</vt:lpstr>
      <vt:lpstr>Hvordan konkatenere lister</vt:lpstr>
      <vt:lpstr>Hvordan sjekke om en verdi finnes i en liste</vt:lpstr>
      <vt:lpstr>Hvordan sjekke hvor ofte en verdi forekommer i en liste</vt:lpstr>
      <vt:lpstr>Hvordan sortere en liste</vt:lpstr>
      <vt:lpstr>Mengder</vt:lpstr>
      <vt:lpstr>Hvordan lage en mengde</vt:lpstr>
      <vt:lpstr>Hvordan legge til et element i en mengde</vt:lpstr>
      <vt:lpstr>Ordbøker og rekkefølge</vt:lpstr>
      <vt:lpstr>Ordbøker og duplikater</vt:lpstr>
      <vt:lpstr>Hvordan lage en ordbok</vt:lpstr>
      <vt:lpstr>Hvordan legge til et verdipar i en ordbok</vt:lpstr>
      <vt:lpstr>Hvordan aksessere eller printe en innholdsverdi i en ordbok</vt:lpstr>
      <vt:lpstr>Hvordan endre eller slette en innholdsverdi i en ordbok</vt:lpstr>
      <vt:lpstr>Subrutiner: Prosedyrer/funksjoner/metoder</vt:lpstr>
      <vt:lpstr>Subrutiner: Prosedyrer/funksjoner/metoder</vt:lpstr>
      <vt:lpstr>Subrutiner: Prosedyrer/funksjoner/metoder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IN1000 </dc:title>
  <dc:creator>Jessie Usagi</dc:creator>
  <cp:lastModifiedBy>Jessie Usagi</cp:lastModifiedBy>
  <cp:revision>19</cp:revision>
  <dcterms:created xsi:type="dcterms:W3CDTF">2020-01-28T15:34:50Z</dcterms:created>
  <dcterms:modified xsi:type="dcterms:W3CDTF">2020-09-07T19:47:46Z</dcterms:modified>
</cp:coreProperties>
</file>