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4" r:id="rId1"/>
  </p:sldMasterIdLst>
  <p:notesMasterIdLst>
    <p:notesMasterId r:id="rId32"/>
  </p:notesMasterIdLst>
  <p:sldIdLst>
    <p:sldId id="256" r:id="rId2"/>
    <p:sldId id="257" r:id="rId3"/>
    <p:sldId id="352" r:id="rId4"/>
    <p:sldId id="305" r:id="rId5"/>
    <p:sldId id="360" r:id="rId6"/>
    <p:sldId id="323" r:id="rId7"/>
    <p:sldId id="369" r:id="rId8"/>
    <p:sldId id="371" r:id="rId9"/>
    <p:sldId id="372" r:id="rId10"/>
    <p:sldId id="374" r:id="rId11"/>
    <p:sldId id="367" r:id="rId12"/>
    <p:sldId id="368" r:id="rId13"/>
    <p:sldId id="388" r:id="rId14"/>
    <p:sldId id="389" r:id="rId15"/>
    <p:sldId id="375" r:id="rId16"/>
    <p:sldId id="380" r:id="rId17"/>
    <p:sldId id="381" r:id="rId18"/>
    <p:sldId id="387" r:id="rId19"/>
    <p:sldId id="376" r:id="rId20"/>
    <p:sldId id="390" r:id="rId21"/>
    <p:sldId id="363" r:id="rId22"/>
    <p:sldId id="382" r:id="rId23"/>
    <p:sldId id="383" r:id="rId24"/>
    <p:sldId id="258" r:id="rId25"/>
    <p:sldId id="259" r:id="rId26"/>
    <p:sldId id="261" r:id="rId27"/>
    <p:sldId id="391" r:id="rId28"/>
    <p:sldId id="392" r:id="rId29"/>
    <p:sldId id="393" r:id="rId30"/>
    <p:sldId id="366"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0665E5-2833-4189-975C-F4BC99AB879D}" v="3967" dt="2020-10-01T19:46:03.0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81" d="100"/>
          <a:sy n="81" d="100"/>
        </p:scale>
        <p:origin x="883" y="72"/>
      </p:cViewPr>
      <p:guideLst/>
    </p:cSldViewPr>
  </p:slideViewPr>
  <p:notesTextViewPr>
    <p:cViewPr>
      <p:scale>
        <a:sx n="1" d="1"/>
        <a:sy n="1" d="1"/>
      </p:scale>
      <p:origin x="0" y="0"/>
    </p:cViewPr>
  </p:notesTextViewPr>
  <p:sorterViewPr>
    <p:cViewPr>
      <p:scale>
        <a:sx n="100" d="100"/>
        <a:sy n="100" d="100"/>
      </p:scale>
      <p:origin x="0" y="-338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ie Usagi" userId="9cd9acdb6ac7286c" providerId="LiveId" clId="{1E0665E5-2833-4189-975C-F4BC99AB879D}"/>
    <pc:docChg chg="undo custSel mod addSld delSld modSld sldOrd">
      <pc:chgData name="Jessie Usagi" userId="9cd9acdb6ac7286c" providerId="LiveId" clId="{1E0665E5-2833-4189-975C-F4BC99AB879D}" dt="2020-10-01T19:46:03.069" v="4386"/>
      <pc:docMkLst>
        <pc:docMk/>
      </pc:docMkLst>
      <pc:sldChg chg="modSp mod">
        <pc:chgData name="Jessie Usagi" userId="9cd9acdb6ac7286c" providerId="LiveId" clId="{1E0665E5-2833-4189-975C-F4BC99AB879D}" dt="2020-10-01T19:02:33.238" v="1485" actId="20577"/>
        <pc:sldMkLst>
          <pc:docMk/>
          <pc:sldMk cId="3328120091" sldId="256"/>
        </pc:sldMkLst>
        <pc:spChg chg="mod">
          <ac:chgData name="Jessie Usagi" userId="9cd9acdb6ac7286c" providerId="LiveId" clId="{1E0665E5-2833-4189-975C-F4BC99AB879D}" dt="2020-10-01T19:02:33.238" v="1485" actId="20577"/>
          <ac:spMkLst>
            <pc:docMk/>
            <pc:sldMk cId="3328120091" sldId="256"/>
            <ac:spMk id="3" creationId="{63CFF459-B25B-4C8D-BED4-90B9C358ADAF}"/>
          </ac:spMkLst>
        </pc:spChg>
      </pc:sldChg>
      <pc:sldChg chg="modSp">
        <pc:chgData name="Jessie Usagi" userId="9cd9acdb6ac7286c" providerId="LiveId" clId="{1E0665E5-2833-4189-975C-F4BC99AB879D}" dt="2020-10-01T18:08:14.265" v="929" actId="20577"/>
        <pc:sldMkLst>
          <pc:docMk/>
          <pc:sldMk cId="1042409334" sldId="257"/>
        </pc:sldMkLst>
        <pc:spChg chg="mod">
          <ac:chgData name="Jessie Usagi" userId="9cd9acdb6ac7286c" providerId="LiveId" clId="{1E0665E5-2833-4189-975C-F4BC99AB879D}" dt="2020-10-01T18:08:14.265" v="929" actId="20577"/>
          <ac:spMkLst>
            <pc:docMk/>
            <pc:sldMk cId="1042409334" sldId="257"/>
            <ac:spMk id="3" creationId="{A00EAB3B-4FB1-4905-AAA6-E905CFDDCE44}"/>
          </ac:spMkLst>
        </pc:spChg>
      </pc:sldChg>
      <pc:sldChg chg="delSp modSp add mod ord">
        <pc:chgData name="Jessie Usagi" userId="9cd9acdb6ac7286c" providerId="LiveId" clId="{1E0665E5-2833-4189-975C-F4BC99AB879D}" dt="2020-10-01T19:32:02.193" v="4346" actId="20577"/>
        <pc:sldMkLst>
          <pc:docMk/>
          <pc:sldMk cId="289560644" sldId="258"/>
        </pc:sldMkLst>
        <pc:spChg chg="mod">
          <ac:chgData name="Jessie Usagi" userId="9cd9acdb6ac7286c" providerId="LiveId" clId="{1E0665E5-2833-4189-975C-F4BC99AB879D}" dt="2020-10-01T19:31:42.348" v="4343" actId="20577"/>
          <ac:spMkLst>
            <pc:docMk/>
            <pc:sldMk cId="289560644" sldId="258"/>
            <ac:spMk id="2" creationId="{811FF415-1382-4A4F-B34F-E49BAA8B2692}"/>
          </ac:spMkLst>
        </pc:spChg>
        <pc:spChg chg="mod">
          <ac:chgData name="Jessie Usagi" userId="9cd9acdb6ac7286c" providerId="LiveId" clId="{1E0665E5-2833-4189-975C-F4BC99AB879D}" dt="2020-10-01T19:32:02.193" v="4346" actId="20577"/>
          <ac:spMkLst>
            <pc:docMk/>
            <pc:sldMk cId="289560644" sldId="258"/>
            <ac:spMk id="3" creationId="{7369AA69-F304-4238-862A-DEE83A28BE15}"/>
          </ac:spMkLst>
        </pc:spChg>
        <pc:picChg chg="del">
          <ac:chgData name="Jessie Usagi" userId="9cd9acdb6ac7286c" providerId="LiveId" clId="{1E0665E5-2833-4189-975C-F4BC99AB879D}" dt="2020-10-01T18:03:44.809" v="802" actId="478"/>
          <ac:picMkLst>
            <pc:docMk/>
            <pc:sldMk cId="289560644" sldId="258"/>
            <ac:picMk id="4" creationId="{191D323A-25E7-456E-A2A0-D0CEF2413B3A}"/>
          </ac:picMkLst>
        </pc:picChg>
      </pc:sldChg>
      <pc:sldChg chg="delSp modSp add mod ord modAnim">
        <pc:chgData name="Jessie Usagi" userId="9cd9acdb6ac7286c" providerId="LiveId" clId="{1E0665E5-2833-4189-975C-F4BC99AB879D}" dt="2020-10-01T19:28:39.792" v="4199" actId="20577"/>
        <pc:sldMkLst>
          <pc:docMk/>
          <pc:sldMk cId="189659121" sldId="259"/>
        </pc:sldMkLst>
        <pc:spChg chg="mod">
          <ac:chgData name="Jessie Usagi" userId="9cd9acdb6ac7286c" providerId="LiveId" clId="{1E0665E5-2833-4189-975C-F4BC99AB879D}" dt="2020-10-01T19:27:19.840" v="3967" actId="20577"/>
          <ac:spMkLst>
            <pc:docMk/>
            <pc:sldMk cId="189659121" sldId="259"/>
            <ac:spMk id="2" creationId="{5ED9F02A-BED6-46C7-A07F-F56C984987F1}"/>
          </ac:spMkLst>
        </pc:spChg>
        <pc:spChg chg="mod">
          <ac:chgData name="Jessie Usagi" userId="9cd9acdb6ac7286c" providerId="LiveId" clId="{1E0665E5-2833-4189-975C-F4BC99AB879D}" dt="2020-10-01T19:28:39.792" v="4199" actId="20577"/>
          <ac:spMkLst>
            <pc:docMk/>
            <pc:sldMk cId="189659121" sldId="259"/>
            <ac:spMk id="3" creationId="{55339718-AB25-42C8-8BC6-5FD3F63AEEF0}"/>
          </ac:spMkLst>
        </pc:spChg>
        <pc:picChg chg="del">
          <ac:chgData name="Jessie Usagi" userId="9cd9acdb6ac7286c" providerId="LiveId" clId="{1E0665E5-2833-4189-975C-F4BC99AB879D}" dt="2020-10-01T18:03:52.273" v="804" actId="478"/>
          <ac:picMkLst>
            <pc:docMk/>
            <pc:sldMk cId="189659121" sldId="259"/>
            <ac:picMk id="5" creationId="{D1198CA1-A2E3-4E3D-A846-68957A13CFB2}"/>
          </ac:picMkLst>
        </pc:picChg>
      </pc:sldChg>
      <pc:sldChg chg="modSp add mod ord modAnim">
        <pc:chgData name="Jessie Usagi" userId="9cd9acdb6ac7286c" providerId="LiveId" clId="{1E0665E5-2833-4189-975C-F4BC99AB879D}" dt="2020-10-01T19:46:03.069" v="4386"/>
        <pc:sldMkLst>
          <pc:docMk/>
          <pc:sldMk cId="1918747025" sldId="261"/>
        </pc:sldMkLst>
        <pc:spChg chg="mod">
          <ac:chgData name="Jessie Usagi" userId="9cd9acdb6ac7286c" providerId="LiveId" clId="{1E0665E5-2833-4189-975C-F4BC99AB879D}" dt="2020-10-01T19:27:26.414" v="3982" actId="20577"/>
          <ac:spMkLst>
            <pc:docMk/>
            <pc:sldMk cId="1918747025" sldId="261"/>
            <ac:spMk id="2" creationId="{5ED9F02A-BED6-46C7-A07F-F56C984987F1}"/>
          </ac:spMkLst>
        </pc:spChg>
        <pc:spChg chg="mod">
          <ac:chgData name="Jessie Usagi" userId="9cd9acdb6ac7286c" providerId="LiveId" clId="{1E0665E5-2833-4189-975C-F4BC99AB879D}" dt="2020-10-01T19:30:14.970" v="4299" actId="20577"/>
          <ac:spMkLst>
            <pc:docMk/>
            <pc:sldMk cId="1918747025" sldId="261"/>
            <ac:spMk id="3" creationId="{55339718-AB25-42C8-8BC6-5FD3F63AEEF0}"/>
          </ac:spMkLst>
        </pc:spChg>
      </pc:sldChg>
      <pc:sldChg chg="modSp mod modAnim">
        <pc:chgData name="Jessie Usagi" userId="9cd9acdb6ac7286c" providerId="LiveId" clId="{1E0665E5-2833-4189-975C-F4BC99AB879D}" dt="2020-10-01T18:40:16.221" v="984"/>
        <pc:sldMkLst>
          <pc:docMk/>
          <pc:sldMk cId="3778110232" sldId="305"/>
        </pc:sldMkLst>
        <pc:spChg chg="mod">
          <ac:chgData name="Jessie Usagi" userId="9cd9acdb6ac7286c" providerId="LiveId" clId="{1E0665E5-2833-4189-975C-F4BC99AB879D}" dt="2020-10-01T17:54:43.260" v="601" actId="20577"/>
          <ac:spMkLst>
            <pc:docMk/>
            <pc:sldMk cId="3778110232" sldId="305"/>
            <ac:spMk id="2" creationId="{1F51DDBD-3247-4051-ABCF-C72E03FF96F3}"/>
          </ac:spMkLst>
        </pc:spChg>
        <pc:spChg chg="mod">
          <ac:chgData name="Jessie Usagi" userId="9cd9acdb6ac7286c" providerId="LiveId" clId="{1E0665E5-2833-4189-975C-F4BC99AB879D}" dt="2020-10-01T17:54:52.391" v="617" actId="20577"/>
          <ac:spMkLst>
            <pc:docMk/>
            <pc:sldMk cId="3778110232" sldId="305"/>
            <ac:spMk id="4" creationId="{74807832-2B14-488B-B4DF-E11992E18B0F}"/>
          </ac:spMkLst>
        </pc:spChg>
      </pc:sldChg>
      <pc:sldChg chg="del">
        <pc:chgData name="Jessie Usagi" userId="9cd9acdb6ac7286c" providerId="LiveId" clId="{1E0665E5-2833-4189-975C-F4BC99AB879D}" dt="2020-10-01T17:53:10.590" v="589" actId="47"/>
        <pc:sldMkLst>
          <pc:docMk/>
          <pc:sldMk cId="2233582777" sldId="306"/>
        </pc:sldMkLst>
      </pc:sldChg>
      <pc:sldChg chg="del">
        <pc:chgData name="Jessie Usagi" userId="9cd9acdb6ac7286c" providerId="LiveId" clId="{1E0665E5-2833-4189-975C-F4BC99AB879D}" dt="2020-10-01T17:53:10.590" v="589" actId="47"/>
        <pc:sldMkLst>
          <pc:docMk/>
          <pc:sldMk cId="3829971399" sldId="307"/>
        </pc:sldMkLst>
      </pc:sldChg>
      <pc:sldChg chg="modSp modAnim">
        <pc:chgData name="Jessie Usagi" userId="9cd9acdb6ac7286c" providerId="LiveId" clId="{1E0665E5-2833-4189-975C-F4BC99AB879D}" dt="2020-10-01T18:40:42.068" v="986"/>
        <pc:sldMkLst>
          <pc:docMk/>
          <pc:sldMk cId="1605504442" sldId="323"/>
        </pc:sldMkLst>
        <pc:spChg chg="mod">
          <ac:chgData name="Jessie Usagi" userId="9cd9acdb6ac7286c" providerId="LiveId" clId="{1E0665E5-2833-4189-975C-F4BC99AB879D}" dt="2020-10-01T17:55:59.404" v="633" actId="20577"/>
          <ac:spMkLst>
            <pc:docMk/>
            <pc:sldMk cId="1605504442" sldId="323"/>
            <ac:spMk id="5" creationId="{C94039EC-AA95-4B50-877C-070D36B89403}"/>
          </ac:spMkLst>
        </pc:spChg>
      </pc:sldChg>
      <pc:sldChg chg="modSp modAnim">
        <pc:chgData name="Jessie Usagi" userId="9cd9acdb6ac7286c" providerId="LiveId" clId="{1E0665E5-2833-4189-975C-F4BC99AB879D}" dt="2020-10-01T19:02:54.613" v="1492" actId="20577"/>
        <pc:sldMkLst>
          <pc:docMk/>
          <pc:sldMk cId="874190189" sldId="352"/>
        </pc:sldMkLst>
        <pc:spChg chg="mod">
          <ac:chgData name="Jessie Usagi" userId="9cd9acdb6ac7286c" providerId="LiveId" clId="{1E0665E5-2833-4189-975C-F4BC99AB879D}" dt="2020-10-01T19:02:54.613" v="1492" actId="20577"/>
          <ac:spMkLst>
            <pc:docMk/>
            <pc:sldMk cId="874190189" sldId="352"/>
            <ac:spMk id="2" creationId="{F5AEA09C-2785-49C1-83A2-F0746A21FC81}"/>
          </ac:spMkLst>
        </pc:spChg>
        <pc:spChg chg="mod">
          <ac:chgData name="Jessie Usagi" userId="9cd9acdb6ac7286c" providerId="LiveId" clId="{1E0665E5-2833-4189-975C-F4BC99AB879D}" dt="2020-10-01T17:20:53.986" v="9" actId="20577"/>
          <ac:spMkLst>
            <pc:docMk/>
            <pc:sldMk cId="874190189" sldId="352"/>
            <ac:spMk id="3" creationId="{010E5738-16CD-4877-8CF3-979780AD9D7D}"/>
          </ac:spMkLst>
        </pc:spChg>
      </pc:sldChg>
      <pc:sldChg chg="modSp modAnim">
        <pc:chgData name="Jessie Usagi" userId="9cd9acdb6ac7286c" providerId="LiveId" clId="{1E0665E5-2833-4189-975C-F4BC99AB879D}" dt="2020-10-01T18:40:33.018" v="985"/>
        <pc:sldMkLst>
          <pc:docMk/>
          <pc:sldMk cId="3816633094" sldId="360"/>
        </pc:sldMkLst>
        <pc:spChg chg="mod">
          <ac:chgData name="Jessie Usagi" userId="9cd9acdb6ac7286c" providerId="LiveId" clId="{1E0665E5-2833-4189-975C-F4BC99AB879D}" dt="2020-10-01T17:22:43.924" v="54" actId="20577"/>
          <ac:spMkLst>
            <pc:docMk/>
            <pc:sldMk cId="3816633094" sldId="360"/>
            <ac:spMk id="5" creationId="{C94039EC-AA95-4B50-877C-070D36B89403}"/>
          </ac:spMkLst>
        </pc:spChg>
      </pc:sldChg>
      <pc:sldChg chg="del">
        <pc:chgData name="Jessie Usagi" userId="9cd9acdb6ac7286c" providerId="LiveId" clId="{1E0665E5-2833-4189-975C-F4BC99AB879D}" dt="2020-10-01T17:55:33.373" v="618" actId="2696"/>
        <pc:sldMkLst>
          <pc:docMk/>
          <pc:sldMk cId="2714523793" sldId="362"/>
        </pc:sldMkLst>
      </pc:sldChg>
      <pc:sldChg chg="modSp modAnim">
        <pc:chgData name="Jessie Usagi" userId="9cd9acdb6ac7286c" providerId="LiveId" clId="{1E0665E5-2833-4189-975C-F4BC99AB879D}" dt="2020-10-01T19:45:54.258" v="4385"/>
        <pc:sldMkLst>
          <pc:docMk/>
          <pc:sldMk cId="3260876254" sldId="363"/>
        </pc:sldMkLst>
        <pc:spChg chg="mod">
          <ac:chgData name="Jessie Usagi" userId="9cd9acdb6ac7286c" providerId="LiveId" clId="{1E0665E5-2833-4189-975C-F4BC99AB879D}" dt="2020-10-01T19:20:37.538" v="3400" actId="20577"/>
          <ac:spMkLst>
            <pc:docMk/>
            <pc:sldMk cId="3260876254" sldId="363"/>
            <ac:spMk id="3" creationId="{4C464632-B730-4A8F-897D-897F8FE18D08}"/>
          </ac:spMkLst>
        </pc:spChg>
      </pc:sldChg>
      <pc:sldChg chg="del">
        <pc:chgData name="Jessie Usagi" userId="9cd9acdb6ac7286c" providerId="LiveId" clId="{1E0665E5-2833-4189-975C-F4BC99AB879D}" dt="2020-10-01T17:56:55.615" v="638" actId="2696"/>
        <pc:sldMkLst>
          <pc:docMk/>
          <pc:sldMk cId="175151883" sldId="365"/>
        </pc:sldMkLst>
      </pc:sldChg>
      <pc:sldChg chg="modSp mod modAnim">
        <pc:chgData name="Jessie Usagi" userId="9cd9acdb6ac7286c" providerId="LiveId" clId="{1E0665E5-2833-4189-975C-F4BC99AB879D}" dt="2020-10-01T19:31:10.200" v="4322" actId="27636"/>
        <pc:sldMkLst>
          <pc:docMk/>
          <pc:sldMk cId="97504616" sldId="366"/>
        </pc:sldMkLst>
        <pc:spChg chg="mod">
          <ac:chgData name="Jessie Usagi" userId="9cd9acdb6ac7286c" providerId="LiveId" clId="{1E0665E5-2833-4189-975C-F4BC99AB879D}" dt="2020-10-01T19:31:10.200" v="4322" actId="27636"/>
          <ac:spMkLst>
            <pc:docMk/>
            <pc:sldMk cId="97504616" sldId="366"/>
            <ac:spMk id="3" creationId="{6560B17C-9C24-4F0D-8037-F5F7D2503420}"/>
          </ac:spMkLst>
        </pc:spChg>
      </pc:sldChg>
      <pc:sldChg chg="modSp modAnim">
        <pc:chgData name="Jessie Usagi" userId="9cd9acdb6ac7286c" providerId="LiveId" clId="{1E0665E5-2833-4189-975C-F4BC99AB879D}" dt="2020-10-01T18:41:16.769" v="987"/>
        <pc:sldMkLst>
          <pc:docMk/>
          <pc:sldMk cId="1095004719" sldId="367"/>
        </pc:sldMkLst>
        <pc:spChg chg="mod">
          <ac:chgData name="Jessie Usagi" userId="9cd9acdb6ac7286c" providerId="LiveId" clId="{1E0665E5-2833-4189-975C-F4BC99AB879D}" dt="2020-10-01T17:51:40.076" v="522" actId="20577"/>
          <ac:spMkLst>
            <pc:docMk/>
            <pc:sldMk cId="1095004719" sldId="367"/>
            <ac:spMk id="3" creationId="{B36E9EA7-FCBA-4133-B81C-D13BA2E3ED8C}"/>
          </ac:spMkLst>
        </pc:spChg>
      </pc:sldChg>
      <pc:sldChg chg="modSp modAnim">
        <pc:chgData name="Jessie Usagi" userId="9cd9acdb6ac7286c" providerId="LiveId" clId="{1E0665E5-2833-4189-975C-F4BC99AB879D}" dt="2020-10-01T18:41:21.963" v="988"/>
        <pc:sldMkLst>
          <pc:docMk/>
          <pc:sldMk cId="302035854" sldId="368"/>
        </pc:sldMkLst>
        <pc:spChg chg="mod">
          <ac:chgData name="Jessie Usagi" userId="9cd9acdb6ac7286c" providerId="LiveId" clId="{1E0665E5-2833-4189-975C-F4BC99AB879D}" dt="2020-10-01T18:12:27.960" v="977" actId="20577"/>
          <ac:spMkLst>
            <pc:docMk/>
            <pc:sldMk cId="302035854" sldId="368"/>
            <ac:spMk id="3" creationId="{C1AE8FEE-1131-4C6D-903B-56486B756A76}"/>
          </ac:spMkLst>
        </pc:spChg>
      </pc:sldChg>
      <pc:sldChg chg="addSp delSp modSp mod">
        <pc:chgData name="Jessie Usagi" userId="9cd9acdb6ac7286c" providerId="LiveId" clId="{1E0665E5-2833-4189-975C-F4BC99AB879D}" dt="2020-10-01T18:10:21.225" v="930" actId="255"/>
        <pc:sldMkLst>
          <pc:docMk/>
          <pc:sldMk cId="207211666" sldId="369"/>
        </pc:sldMkLst>
        <pc:spChg chg="mod">
          <ac:chgData name="Jessie Usagi" userId="9cd9acdb6ac7286c" providerId="LiveId" clId="{1E0665E5-2833-4189-975C-F4BC99AB879D}" dt="2020-10-01T18:10:21.225" v="930" actId="255"/>
          <ac:spMkLst>
            <pc:docMk/>
            <pc:sldMk cId="207211666" sldId="369"/>
            <ac:spMk id="3" creationId="{3D828627-95F3-4A15-87A7-2845807393DF}"/>
          </ac:spMkLst>
        </pc:spChg>
        <pc:picChg chg="add del mod modCrop">
          <ac:chgData name="Jessie Usagi" userId="9cd9acdb6ac7286c" providerId="LiveId" clId="{1E0665E5-2833-4189-975C-F4BC99AB879D}" dt="2020-10-01T17:34:48.495" v="110"/>
          <ac:picMkLst>
            <pc:docMk/>
            <pc:sldMk cId="207211666" sldId="369"/>
            <ac:picMk id="5" creationId="{D89BAD32-948E-449B-A443-3124A713CE9A}"/>
          </ac:picMkLst>
        </pc:picChg>
        <pc:picChg chg="add del">
          <ac:chgData name="Jessie Usagi" userId="9cd9acdb6ac7286c" providerId="LiveId" clId="{1E0665E5-2833-4189-975C-F4BC99AB879D}" dt="2020-10-01T17:44:54.325" v="112" actId="478"/>
          <ac:picMkLst>
            <pc:docMk/>
            <pc:sldMk cId="207211666" sldId="369"/>
            <ac:picMk id="6" creationId="{6C07D43F-7A07-475E-90EB-1CF4E3A2D38D}"/>
          </ac:picMkLst>
        </pc:picChg>
        <pc:picChg chg="add mod modCrop">
          <ac:chgData name="Jessie Usagi" userId="9cd9acdb6ac7286c" providerId="LiveId" clId="{1E0665E5-2833-4189-975C-F4BC99AB879D}" dt="2020-10-01T17:46:07.507" v="125" actId="1076"/>
          <ac:picMkLst>
            <pc:docMk/>
            <pc:sldMk cId="207211666" sldId="369"/>
            <ac:picMk id="8" creationId="{8F3EB825-B438-4632-B3CF-E2417D24D1AA}"/>
          </ac:picMkLst>
        </pc:picChg>
      </pc:sldChg>
      <pc:sldChg chg="addSp delSp modSp mod">
        <pc:chgData name="Jessie Usagi" userId="9cd9acdb6ac7286c" providerId="LiveId" clId="{1E0665E5-2833-4189-975C-F4BC99AB879D}" dt="2020-10-01T17:47:52.683" v="223" actId="1036"/>
        <pc:sldMkLst>
          <pc:docMk/>
          <pc:sldMk cId="563997652" sldId="371"/>
        </pc:sldMkLst>
        <pc:spChg chg="mod">
          <ac:chgData name="Jessie Usagi" userId="9cd9acdb6ac7286c" providerId="LiveId" clId="{1E0665E5-2833-4189-975C-F4BC99AB879D}" dt="2020-10-01T17:46:59.384" v="214" actId="20577"/>
          <ac:spMkLst>
            <pc:docMk/>
            <pc:sldMk cId="563997652" sldId="371"/>
            <ac:spMk id="3" creationId="{3D828627-95F3-4A15-87A7-2845807393DF}"/>
          </ac:spMkLst>
        </pc:spChg>
        <pc:picChg chg="add mod modCrop">
          <ac:chgData name="Jessie Usagi" userId="9cd9acdb6ac7286c" providerId="LiveId" clId="{1E0665E5-2833-4189-975C-F4BC99AB879D}" dt="2020-10-01T17:47:52.683" v="223" actId="1036"/>
          <ac:picMkLst>
            <pc:docMk/>
            <pc:sldMk cId="563997652" sldId="371"/>
            <ac:picMk id="5" creationId="{F91EB453-597C-4941-92B1-CA61B3E31133}"/>
          </ac:picMkLst>
        </pc:picChg>
        <pc:picChg chg="del">
          <ac:chgData name="Jessie Usagi" userId="9cd9acdb6ac7286c" providerId="LiveId" clId="{1E0665E5-2833-4189-975C-F4BC99AB879D}" dt="2020-10-01T17:47:07.829" v="215" actId="478"/>
          <ac:picMkLst>
            <pc:docMk/>
            <pc:sldMk cId="563997652" sldId="371"/>
            <ac:picMk id="9" creationId="{ADC61872-515E-4280-8F93-567A60E9A038}"/>
          </ac:picMkLst>
        </pc:picChg>
      </pc:sldChg>
      <pc:sldChg chg="addSp delSp modSp mod">
        <pc:chgData name="Jessie Usagi" userId="9cd9acdb6ac7286c" providerId="LiveId" clId="{1E0665E5-2833-4189-975C-F4BC99AB879D}" dt="2020-10-01T18:10:56.266" v="932" actId="20577"/>
        <pc:sldMkLst>
          <pc:docMk/>
          <pc:sldMk cId="120650816" sldId="372"/>
        </pc:sldMkLst>
        <pc:spChg chg="mod">
          <ac:chgData name="Jessie Usagi" userId="9cd9acdb6ac7286c" providerId="LiveId" clId="{1E0665E5-2833-4189-975C-F4BC99AB879D}" dt="2020-10-01T18:10:56.266" v="932" actId="20577"/>
          <ac:spMkLst>
            <pc:docMk/>
            <pc:sldMk cId="120650816" sldId="372"/>
            <ac:spMk id="3" creationId="{3D828627-95F3-4A15-87A7-2845807393DF}"/>
          </ac:spMkLst>
        </pc:spChg>
        <pc:picChg chg="del">
          <ac:chgData name="Jessie Usagi" userId="9cd9acdb6ac7286c" providerId="LiveId" clId="{1E0665E5-2833-4189-975C-F4BC99AB879D}" dt="2020-10-01T17:47:48.271" v="221" actId="478"/>
          <ac:picMkLst>
            <pc:docMk/>
            <pc:sldMk cId="120650816" sldId="372"/>
            <ac:picMk id="4" creationId="{7D5B6D22-B973-481C-A45C-B49F17455F25}"/>
          </ac:picMkLst>
        </pc:picChg>
        <pc:picChg chg="add">
          <ac:chgData name="Jessie Usagi" userId="9cd9acdb6ac7286c" providerId="LiveId" clId="{1E0665E5-2833-4189-975C-F4BC99AB879D}" dt="2020-10-01T17:47:54.546" v="224" actId="22"/>
          <ac:picMkLst>
            <pc:docMk/>
            <pc:sldMk cId="120650816" sldId="372"/>
            <ac:picMk id="6" creationId="{B171E755-AF2E-4FE0-8CF8-C7C362D5DEB3}"/>
          </ac:picMkLst>
        </pc:picChg>
      </pc:sldChg>
      <pc:sldChg chg="modSp mod modAnim">
        <pc:chgData name="Jessie Usagi" userId="9cd9acdb6ac7286c" providerId="LiveId" clId="{1E0665E5-2833-4189-975C-F4BC99AB879D}" dt="2020-10-01T17:56:35.438" v="637" actId="27636"/>
        <pc:sldMkLst>
          <pc:docMk/>
          <pc:sldMk cId="581933103" sldId="374"/>
        </pc:sldMkLst>
        <pc:spChg chg="mod">
          <ac:chgData name="Jessie Usagi" userId="9cd9acdb6ac7286c" providerId="LiveId" clId="{1E0665E5-2833-4189-975C-F4BC99AB879D}" dt="2020-10-01T17:56:35.438" v="637" actId="27636"/>
          <ac:spMkLst>
            <pc:docMk/>
            <pc:sldMk cId="581933103" sldId="374"/>
            <ac:spMk id="3" creationId="{27EEAF48-9309-440F-9CEC-102EAED16747}"/>
          </ac:spMkLst>
        </pc:spChg>
      </pc:sldChg>
      <pc:sldChg chg="modSp mod ord modAnim">
        <pc:chgData name="Jessie Usagi" userId="9cd9acdb6ac7286c" providerId="LiveId" clId="{1E0665E5-2833-4189-975C-F4BC99AB879D}" dt="2020-10-01T18:53:12.321" v="1438" actId="20577"/>
        <pc:sldMkLst>
          <pc:docMk/>
          <pc:sldMk cId="2872179883" sldId="375"/>
        </pc:sldMkLst>
        <pc:spChg chg="mod">
          <ac:chgData name="Jessie Usagi" userId="9cd9acdb6ac7286c" providerId="LiveId" clId="{1E0665E5-2833-4189-975C-F4BC99AB879D}" dt="2020-10-01T18:53:12.321" v="1438" actId="20577"/>
          <ac:spMkLst>
            <pc:docMk/>
            <pc:sldMk cId="2872179883" sldId="375"/>
            <ac:spMk id="3" creationId="{8E3F3389-E358-48B1-A5D2-420028E9EBE7}"/>
          </ac:spMkLst>
        </pc:spChg>
      </pc:sldChg>
      <pc:sldChg chg="modSp new mod modAnim">
        <pc:chgData name="Jessie Usagi" userId="9cd9acdb6ac7286c" providerId="LiveId" clId="{1E0665E5-2833-4189-975C-F4BC99AB879D}" dt="2020-10-01T19:25:55.734" v="3947" actId="20577"/>
        <pc:sldMkLst>
          <pc:docMk/>
          <pc:sldMk cId="2532936458" sldId="376"/>
        </pc:sldMkLst>
        <pc:spChg chg="mod">
          <ac:chgData name="Jessie Usagi" userId="9cd9acdb6ac7286c" providerId="LiveId" clId="{1E0665E5-2833-4189-975C-F4BC99AB879D}" dt="2020-10-01T18:48:08.355" v="1018" actId="20577"/>
          <ac:spMkLst>
            <pc:docMk/>
            <pc:sldMk cId="2532936458" sldId="376"/>
            <ac:spMk id="2" creationId="{8CA3A14F-3961-4581-AEB6-764281CF6162}"/>
          </ac:spMkLst>
        </pc:spChg>
        <pc:spChg chg="mod">
          <ac:chgData name="Jessie Usagi" userId="9cd9acdb6ac7286c" providerId="LiveId" clId="{1E0665E5-2833-4189-975C-F4BC99AB879D}" dt="2020-10-01T19:25:55.734" v="3947" actId="20577"/>
          <ac:spMkLst>
            <pc:docMk/>
            <pc:sldMk cId="2532936458" sldId="376"/>
            <ac:spMk id="3" creationId="{E6E5CA04-44BB-469E-A9C4-953CA29E195A}"/>
          </ac:spMkLst>
        </pc:spChg>
      </pc:sldChg>
      <pc:sldChg chg="modSp add">
        <pc:chgData name="Jessie Usagi" userId="9cd9acdb6ac7286c" providerId="LiveId" clId="{1E0665E5-2833-4189-975C-F4BC99AB879D}" dt="2020-10-01T18:49:09.996" v="1043" actId="20577"/>
        <pc:sldMkLst>
          <pc:docMk/>
          <pc:sldMk cId="2776393877" sldId="380"/>
        </pc:sldMkLst>
        <pc:spChg chg="mod">
          <ac:chgData name="Jessie Usagi" userId="9cd9acdb6ac7286c" providerId="LiveId" clId="{1E0665E5-2833-4189-975C-F4BC99AB879D}" dt="2020-10-01T18:49:09.996" v="1043" actId="20577"/>
          <ac:spMkLst>
            <pc:docMk/>
            <pc:sldMk cId="2776393877" sldId="380"/>
            <ac:spMk id="3" creationId="{BA2483A0-12E1-4E80-8599-82B69F8D81C7}"/>
          </ac:spMkLst>
        </pc:spChg>
      </pc:sldChg>
      <pc:sldChg chg="addSp delSp modSp add mod setBg modClrScheme delAnim chgLayout">
        <pc:chgData name="Jessie Usagi" userId="9cd9acdb6ac7286c" providerId="LiveId" clId="{1E0665E5-2833-4189-975C-F4BC99AB879D}" dt="2020-10-01T18:58:00.840" v="1447" actId="26606"/>
        <pc:sldMkLst>
          <pc:docMk/>
          <pc:sldMk cId="779779238" sldId="381"/>
        </pc:sldMkLst>
        <pc:spChg chg="del mod ord">
          <ac:chgData name="Jessie Usagi" userId="9cd9acdb6ac7286c" providerId="LiveId" clId="{1E0665E5-2833-4189-975C-F4BC99AB879D}" dt="2020-10-01T18:57:48.167" v="1444" actId="478"/>
          <ac:spMkLst>
            <pc:docMk/>
            <pc:sldMk cId="779779238" sldId="381"/>
            <ac:spMk id="2" creationId="{7B6386E9-ABF0-470F-98B9-5DCA943CE017}"/>
          </ac:spMkLst>
        </pc:spChg>
        <pc:spChg chg="add del mod">
          <ac:chgData name="Jessie Usagi" userId="9cd9acdb6ac7286c" providerId="LiveId" clId="{1E0665E5-2833-4189-975C-F4BC99AB879D}" dt="2020-10-01T18:57:38.650" v="1443" actId="700"/>
          <ac:spMkLst>
            <pc:docMk/>
            <pc:sldMk cId="779779238" sldId="381"/>
            <ac:spMk id="4" creationId="{91A596A7-3058-4510-8695-66AB60878B84}"/>
          </ac:spMkLst>
        </pc:spChg>
        <pc:spChg chg="add del">
          <ac:chgData name="Jessie Usagi" userId="9cd9acdb6ac7286c" providerId="LiveId" clId="{1E0665E5-2833-4189-975C-F4BC99AB879D}" dt="2020-10-01T18:58:00.840" v="1447" actId="26606"/>
          <ac:spMkLst>
            <pc:docMk/>
            <pc:sldMk cId="779779238" sldId="381"/>
            <ac:spMk id="12" creationId="{6A01907A-BF04-440F-BA0D-49BC9627344C}"/>
          </ac:spMkLst>
        </pc:spChg>
        <pc:spChg chg="add">
          <ac:chgData name="Jessie Usagi" userId="9cd9acdb6ac7286c" providerId="LiveId" clId="{1E0665E5-2833-4189-975C-F4BC99AB879D}" dt="2020-10-01T18:58:00.840" v="1447" actId="26606"/>
          <ac:spMkLst>
            <pc:docMk/>
            <pc:sldMk cId="779779238" sldId="381"/>
            <ac:spMk id="17" creationId="{6A01907A-BF04-440F-BA0D-49BC9627344C}"/>
          </ac:spMkLst>
        </pc:spChg>
        <pc:picChg chg="del">
          <ac:chgData name="Jessie Usagi" userId="9cd9acdb6ac7286c" providerId="LiveId" clId="{1E0665E5-2833-4189-975C-F4BC99AB879D}" dt="2020-10-01T18:56:59.694" v="1439" actId="478"/>
          <ac:picMkLst>
            <pc:docMk/>
            <pc:sldMk cId="779779238" sldId="381"/>
            <ac:picMk id="6" creationId="{AF570C40-627D-4AA7-B7D8-57280C20BA7B}"/>
          </ac:picMkLst>
        </pc:picChg>
        <pc:picChg chg="add mod modCrop">
          <ac:chgData name="Jessie Usagi" userId="9cd9acdb6ac7286c" providerId="LiveId" clId="{1E0665E5-2833-4189-975C-F4BC99AB879D}" dt="2020-10-01T18:58:00.840" v="1447" actId="26606"/>
          <ac:picMkLst>
            <pc:docMk/>
            <pc:sldMk cId="779779238" sldId="381"/>
            <ac:picMk id="7" creationId="{DAF25218-E168-4DEA-9666-95C3885C856D}"/>
          </ac:picMkLst>
        </pc:picChg>
      </pc:sldChg>
      <pc:sldChg chg="addSp delSp modSp add mod setBg delAnim delDesignElem">
        <pc:chgData name="Jessie Usagi" userId="9cd9acdb6ac7286c" providerId="LiveId" clId="{1E0665E5-2833-4189-975C-F4BC99AB879D}" dt="2020-10-01T19:42:35.574" v="4372" actId="732"/>
        <pc:sldMkLst>
          <pc:docMk/>
          <pc:sldMk cId="1802364641" sldId="382"/>
        </pc:sldMkLst>
        <pc:spChg chg="add del mod">
          <ac:chgData name="Jessie Usagi" userId="9cd9acdb6ac7286c" providerId="LiveId" clId="{1E0665E5-2833-4189-975C-F4BC99AB879D}" dt="2020-10-01T19:37:04.942" v="4352" actId="26606"/>
          <ac:spMkLst>
            <pc:docMk/>
            <pc:sldMk cId="1802364641" sldId="382"/>
            <ac:spMk id="4" creationId="{7763E9CF-3146-4D28-9843-3AD5E62E5215}"/>
          </ac:spMkLst>
        </pc:spChg>
        <pc:spChg chg="add del">
          <ac:chgData name="Jessie Usagi" userId="9cd9acdb6ac7286c" providerId="LiveId" clId="{1E0665E5-2833-4189-975C-F4BC99AB879D}" dt="2020-10-01T18:46:30.434" v="998" actId="26606"/>
          <ac:spMkLst>
            <pc:docMk/>
            <pc:sldMk cId="1802364641" sldId="382"/>
            <ac:spMk id="8" creationId="{6A01907A-BF04-440F-BA0D-49BC9627344C}"/>
          </ac:spMkLst>
        </pc:spChg>
        <pc:spChg chg="del">
          <ac:chgData name="Jessie Usagi" userId="9cd9acdb6ac7286c" providerId="LiveId" clId="{1E0665E5-2833-4189-975C-F4BC99AB879D}" dt="2020-10-01T18:46:06.012" v="994"/>
          <ac:spMkLst>
            <pc:docMk/>
            <pc:sldMk cId="1802364641" sldId="382"/>
            <ac:spMk id="9" creationId="{6A01907A-BF04-440F-BA0D-49BC9627344C}"/>
          </ac:spMkLst>
        </pc:spChg>
        <pc:spChg chg="add del">
          <ac:chgData name="Jessie Usagi" userId="9cd9acdb6ac7286c" providerId="LiveId" clId="{1E0665E5-2833-4189-975C-F4BC99AB879D}" dt="2020-10-01T18:46:31.824" v="1000" actId="26606"/>
          <ac:spMkLst>
            <pc:docMk/>
            <pc:sldMk cId="1802364641" sldId="382"/>
            <ac:spMk id="10" creationId="{54C1EE6B-C083-4C1C-8B8B-609D7C6644F9}"/>
          </ac:spMkLst>
        </pc:spChg>
        <pc:spChg chg="add del mod">
          <ac:chgData name="Jessie Usagi" userId="9cd9acdb6ac7286c" providerId="LiveId" clId="{1E0665E5-2833-4189-975C-F4BC99AB879D}" dt="2020-10-01T19:41:47.580" v="4360"/>
          <ac:spMkLst>
            <pc:docMk/>
            <pc:sldMk cId="1802364641" sldId="382"/>
            <ac:spMk id="11" creationId="{91A86FE9-BADD-411D-AF25-172C813FC842}"/>
          </ac:spMkLst>
        </pc:spChg>
        <pc:spChg chg="add del">
          <ac:chgData name="Jessie Usagi" userId="9cd9acdb6ac7286c" providerId="LiveId" clId="{1E0665E5-2833-4189-975C-F4BC99AB879D}" dt="2020-10-01T19:37:04.942" v="4352" actId="26606"/>
          <ac:spMkLst>
            <pc:docMk/>
            <pc:sldMk cId="1802364641" sldId="382"/>
            <ac:spMk id="12" creationId="{6A01907A-BF04-440F-BA0D-49BC9627344C}"/>
          </ac:spMkLst>
        </pc:spChg>
        <pc:spChg chg="add del">
          <ac:chgData name="Jessie Usagi" userId="9cd9acdb6ac7286c" providerId="LiveId" clId="{1E0665E5-2833-4189-975C-F4BC99AB879D}" dt="2020-10-01T19:41:48.790" v="4363" actId="26606"/>
          <ac:spMkLst>
            <pc:docMk/>
            <pc:sldMk cId="1802364641" sldId="382"/>
            <ac:spMk id="17" creationId="{6A01907A-BF04-440F-BA0D-49BC9627344C}"/>
          </ac:spMkLst>
        </pc:spChg>
        <pc:spChg chg="add">
          <ac:chgData name="Jessie Usagi" userId="9cd9acdb6ac7286c" providerId="LiveId" clId="{1E0665E5-2833-4189-975C-F4BC99AB879D}" dt="2020-10-01T19:41:48.790" v="4363" actId="26606"/>
          <ac:spMkLst>
            <pc:docMk/>
            <pc:sldMk cId="1802364641" sldId="382"/>
            <ac:spMk id="22" creationId="{6A01907A-BF04-440F-BA0D-49BC9627344C}"/>
          </ac:spMkLst>
        </pc:spChg>
        <pc:picChg chg="del mod">
          <ac:chgData name="Jessie Usagi" userId="9cd9acdb6ac7286c" providerId="LiveId" clId="{1E0665E5-2833-4189-975C-F4BC99AB879D}" dt="2020-10-01T19:37:02.895" v="4350" actId="478"/>
          <ac:picMkLst>
            <pc:docMk/>
            <pc:sldMk cId="1802364641" sldId="382"/>
            <ac:picMk id="3" creationId="{4361C1B8-CEF2-44E1-AB5F-1B6CBD99B9FE}"/>
          </ac:picMkLst>
        </pc:picChg>
        <pc:picChg chg="add del mod">
          <ac:chgData name="Jessie Usagi" userId="9cd9acdb6ac7286c" providerId="LiveId" clId="{1E0665E5-2833-4189-975C-F4BC99AB879D}" dt="2020-10-01T19:41:38.522" v="4359" actId="478"/>
          <ac:picMkLst>
            <pc:docMk/>
            <pc:sldMk cId="1802364641" sldId="382"/>
            <ac:picMk id="6" creationId="{A1486674-A8E6-4BDD-9C2A-31681FDF9C79}"/>
          </ac:picMkLst>
        </pc:picChg>
        <pc:picChg chg="add mod modCrop">
          <ac:chgData name="Jessie Usagi" userId="9cd9acdb6ac7286c" providerId="LiveId" clId="{1E0665E5-2833-4189-975C-F4BC99AB879D}" dt="2020-10-01T19:42:35.574" v="4372" actId="732"/>
          <ac:picMkLst>
            <pc:docMk/>
            <pc:sldMk cId="1802364641" sldId="382"/>
            <ac:picMk id="14" creationId="{555AEF1F-FBE3-4CA1-BD9C-6C1F063A28DC}"/>
          </ac:picMkLst>
        </pc:picChg>
      </pc:sldChg>
      <pc:sldChg chg="addSp delSp modSp add mod ord setBg modClrScheme delAnim delDesignElem chgLayout">
        <pc:chgData name="Jessie Usagi" userId="9cd9acdb6ac7286c" providerId="LiveId" clId="{1E0665E5-2833-4189-975C-F4BC99AB879D}" dt="2020-10-01T19:42:24.430" v="4371" actId="732"/>
        <pc:sldMkLst>
          <pc:docMk/>
          <pc:sldMk cId="1325443163" sldId="383"/>
        </pc:sldMkLst>
        <pc:spChg chg="del">
          <ac:chgData name="Jessie Usagi" userId="9cd9acdb6ac7286c" providerId="LiveId" clId="{1E0665E5-2833-4189-975C-F4BC99AB879D}" dt="2020-10-01T18:46:06.012" v="994"/>
          <ac:spMkLst>
            <pc:docMk/>
            <pc:sldMk cId="1325443163" sldId="383"/>
            <ac:spMk id="9" creationId="{6A01907A-BF04-440F-BA0D-49BC9627344C}"/>
          </ac:spMkLst>
        </pc:spChg>
        <pc:spChg chg="add del">
          <ac:chgData name="Jessie Usagi" userId="9cd9acdb6ac7286c" providerId="LiveId" clId="{1E0665E5-2833-4189-975C-F4BC99AB879D}" dt="2020-10-01T19:36:59.888" v="4349" actId="26606"/>
          <ac:spMkLst>
            <pc:docMk/>
            <pc:sldMk cId="1325443163" sldId="383"/>
            <ac:spMk id="11" creationId="{6A01907A-BF04-440F-BA0D-49BC9627344C}"/>
          </ac:spMkLst>
        </pc:spChg>
        <pc:spChg chg="add del">
          <ac:chgData name="Jessie Usagi" userId="9cd9acdb6ac7286c" providerId="LiveId" clId="{1E0665E5-2833-4189-975C-F4BC99AB879D}" dt="2020-10-01T19:42:02.220" v="4367" actId="26606"/>
          <ac:spMkLst>
            <pc:docMk/>
            <pc:sldMk cId="1325443163" sldId="383"/>
            <ac:spMk id="16" creationId="{6A01907A-BF04-440F-BA0D-49BC9627344C}"/>
          </ac:spMkLst>
        </pc:spChg>
        <pc:spChg chg="add">
          <ac:chgData name="Jessie Usagi" userId="9cd9acdb6ac7286c" providerId="LiveId" clId="{1E0665E5-2833-4189-975C-F4BC99AB879D}" dt="2020-10-01T19:42:02.220" v="4367" actId="26606"/>
          <ac:spMkLst>
            <pc:docMk/>
            <pc:sldMk cId="1325443163" sldId="383"/>
            <ac:spMk id="21" creationId="{6A01907A-BF04-440F-BA0D-49BC9627344C}"/>
          </ac:spMkLst>
        </pc:spChg>
        <pc:picChg chg="add del mod">
          <ac:chgData name="Jessie Usagi" userId="9cd9acdb6ac7286c" providerId="LiveId" clId="{1E0665E5-2833-4189-975C-F4BC99AB879D}" dt="2020-10-01T19:41:36.276" v="4358" actId="478"/>
          <ac:picMkLst>
            <pc:docMk/>
            <pc:sldMk cId="1325443163" sldId="383"/>
            <ac:picMk id="3" creationId="{65F29F88-2A5F-469D-BA8C-ADC3B92BA089}"/>
          </ac:picMkLst>
        </pc:picChg>
        <pc:picChg chg="add mod modCrop">
          <ac:chgData name="Jessie Usagi" userId="9cd9acdb6ac7286c" providerId="LiveId" clId="{1E0665E5-2833-4189-975C-F4BC99AB879D}" dt="2020-10-01T19:42:24.430" v="4371" actId="732"/>
          <ac:picMkLst>
            <pc:docMk/>
            <pc:sldMk cId="1325443163" sldId="383"/>
            <ac:picMk id="5" creationId="{44B06A3E-E173-438D-915C-78B49E3307E8}"/>
          </ac:picMkLst>
        </pc:picChg>
        <pc:picChg chg="del mod ord">
          <ac:chgData name="Jessie Usagi" userId="9cd9acdb6ac7286c" providerId="LiveId" clId="{1E0665E5-2833-4189-975C-F4BC99AB879D}" dt="2020-10-01T19:36:55.640" v="4347" actId="478"/>
          <ac:picMkLst>
            <pc:docMk/>
            <pc:sldMk cId="1325443163" sldId="383"/>
            <ac:picMk id="6" creationId="{812103F7-52F0-40F7-A505-58E8BB528315}"/>
          </ac:picMkLst>
        </pc:picChg>
      </pc:sldChg>
      <pc:sldChg chg="addSp delSp modSp add del mod setBg delDesignElem">
        <pc:chgData name="Jessie Usagi" userId="9cd9acdb6ac7286c" providerId="LiveId" clId="{1E0665E5-2833-4189-975C-F4BC99AB879D}" dt="2020-10-01T19:42:55.068" v="4373" actId="47"/>
        <pc:sldMkLst>
          <pc:docMk/>
          <pc:sldMk cId="3724598645" sldId="384"/>
        </pc:sldMkLst>
        <pc:spChg chg="add">
          <ac:chgData name="Jessie Usagi" userId="9cd9acdb6ac7286c" providerId="LiveId" clId="{1E0665E5-2833-4189-975C-F4BC99AB879D}" dt="2020-10-01T18:47:12.041" v="1005" actId="26606"/>
          <ac:spMkLst>
            <pc:docMk/>
            <pc:sldMk cId="3724598645" sldId="384"/>
            <ac:spMk id="6" creationId="{6A01907A-BF04-440F-BA0D-49BC9627344C}"/>
          </ac:spMkLst>
        </pc:spChg>
        <pc:spChg chg="del">
          <ac:chgData name="Jessie Usagi" userId="9cd9acdb6ac7286c" providerId="LiveId" clId="{1E0665E5-2833-4189-975C-F4BC99AB879D}" dt="2020-10-01T18:47:04.911" v="1004"/>
          <ac:spMkLst>
            <pc:docMk/>
            <pc:sldMk cId="3724598645" sldId="384"/>
            <ac:spMk id="9" creationId="{6A01907A-BF04-440F-BA0D-49BC9627344C}"/>
          </ac:spMkLst>
        </pc:spChg>
        <pc:picChg chg="mod">
          <ac:chgData name="Jessie Usagi" userId="9cd9acdb6ac7286c" providerId="LiveId" clId="{1E0665E5-2833-4189-975C-F4BC99AB879D}" dt="2020-10-01T18:47:12.041" v="1005" actId="26606"/>
          <ac:picMkLst>
            <pc:docMk/>
            <pc:sldMk cId="3724598645" sldId="384"/>
            <ac:picMk id="4" creationId="{0A9D0A9F-271D-469B-A743-27A2F3395B31}"/>
          </ac:picMkLst>
        </pc:picChg>
      </pc:sldChg>
      <pc:sldChg chg="addSp delSp modSp add del mod setBg delDesignElem">
        <pc:chgData name="Jessie Usagi" userId="9cd9acdb6ac7286c" providerId="LiveId" clId="{1E0665E5-2833-4189-975C-F4BC99AB879D}" dt="2020-10-01T19:42:55.068" v="4373" actId="47"/>
        <pc:sldMkLst>
          <pc:docMk/>
          <pc:sldMk cId="3834826270" sldId="385"/>
        </pc:sldMkLst>
        <pc:spChg chg="del">
          <ac:chgData name="Jessie Usagi" userId="9cd9acdb6ac7286c" providerId="LiveId" clId="{1E0665E5-2833-4189-975C-F4BC99AB879D}" dt="2020-10-01T18:47:14.475" v="1006" actId="26606"/>
          <ac:spMkLst>
            <pc:docMk/>
            <pc:sldMk cId="3834826270" sldId="385"/>
            <ac:spMk id="3" creationId="{38308BFA-027F-4B2C-BDBA-7371CD086D6E}"/>
          </ac:spMkLst>
        </pc:spChg>
        <pc:spChg chg="del">
          <ac:chgData name="Jessie Usagi" userId="9cd9acdb6ac7286c" providerId="LiveId" clId="{1E0665E5-2833-4189-975C-F4BC99AB879D}" dt="2020-10-01T18:47:04.911" v="1004"/>
          <ac:spMkLst>
            <pc:docMk/>
            <pc:sldMk cId="3834826270" sldId="385"/>
            <ac:spMk id="9" creationId="{6A01907A-BF04-440F-BA0D-49BC9627344C}"/>
          </ac:spMkLst>
        </pc:spChg>
        <pc:spChg chg="add">
          <ac:chgData name="Jessie Usagi" userId="9cd9acdb6ac7286c" providerId="LiveId" clId="{1E0665E5-2833-4189-975C-F4BC99AB879D}" dt="2020-10-01T18:47:14.475" v="1006" actId="26606"/>
          <ac:spMkLst>
            <pc:docMk/>
            <pc:sldMk cId="3834826270" sldId="385"/>
            <ac:spMk id="11" creationId="{6A01907A-BF04-440F-BA0D-49BC9627344C}"/>
          </ac:spMkLst>
        </pc:spChg>
        <pc:picChg chg="mod">
          <ac:chgData name="Jessie Usagi" userId="9cd9acdb6ac7286c" providerId="LiveId" clId="{1E0665E5-2833-4189-975C-F4BC99AB879D}" dt="2020-10-01T18:47:14.475" v="1006" actId="26606"/>
          <ac:picMkLst>
            <pc:docMk/>
            <pc:sldMk cId="3834826270" sldId="385"/>
            <ac:picMk id="6" creationId="{4E9498D6-233F-47A0-BF0E-CF26411E0779}"/>
          </ac:picMkLst>
        </pc:picChg>
      </pc:sldChg>
      <pc:sldChg chg="addSp modSp add del mod setBg">
        <pc:chgData name="Jessie Usagi" userId="9cd9acdb6ac7286c" providerId="LiveId" clId="{1E0665E5-2833-4189-975C-F4BC99AB879D}" dt="2020-10-01T19:42:55.068" v="4373" actId="47"/>
        <pc:sldMkLst>
          <pc:docMk/>
          <pc:sldMk cId="705454750" sldId="386"/>
        </pc:sldMkLst>
        <pc:spChg chg="add">
          <ac:chgData name="Jessie Usagi" userId="9cd9acdb6ac7286c" providerId="LiveId" clId="{1E0665E5-2833-4189-975C-F4BC99AB879D}" dt="2020-10-01T18:47:16.396" v="1007" actId="26606"/>
          <ac:spMkLst>
            <pc:docMk/>
            <pc:sldMk cId="705454750" sldId="386"/>
            <ac:spMk id="8" creationId="{6A01907A-BF04-440F-BA0D-49BC9627344C}"/>
          </ac:spMkLst>
        </pc:spChg>
        <pc:picChg chg="mod">
          <ac:chgData name="Jessie Usagi" userId="9cd9acdb6ac7286c" providerId="LiveId" clId="{1E0665E5-2833-4189-975C-F4BC99AB879D}" dt="2020-10-01T18:47:16.396" v="1007" actId="26606"/>
          <ac:picMkLst>
            <pc:docMk/>
            <pc:sldMk cId="705454750" sldId="386"/>
            <ac:picMk id="3" creationId="{4361C1B8-CEF2-44E1-AB5F-1B6CBD99B9FE}"/>
          </ac:picMkLst>
        </pc:picChg>
      </pc:sldChg>
      <pc:sldChg chg="addSp delSp modSp add mod setBg delDesignElem">
        <pc:chgData name="Jessie Usagi" userId="9cd9acdb6ac7286c" providerId="LiveId" clId="{1E0665E5-2833-4189-975C-F4BC99AB879D}" dt="2020-10-01T18:58:32.998" v="1454" actId="26606"/>
        <pc:sldMkLst>
          <pc:docMk/>
          <pc:sldMk cId="62660416" sldId="387"/>
        </pc:sldMkLst>
        <pc:spChg chg="add">
          <ac:chgData name="Jessie Usagi" userId="9cd9acdb6ac7286c" providerId="LiveId" clId="{1E0665E5-2833-4189-975C-F4BC99AB879D}" dt="2020-10-01T18:58:32.998" v="1454" actId="26606"/>
          <ac:spMkLst>
            <pc:docMk/>
            <pc:sldMk cId="62660416" sldId="387"/>
            <ac:spMk id="8" creationId="{6A01907A-BF04-440F-BA0D-49BC9627344C}"/>
          </ac:spMkLst>
        </pc:spChg>
        <pc:spChg chg="del">
          <ac:chgData name="Jessie Usagi" userId="9cd9acdb6ac7286c" providerId="LiveId" clId="{1E0665E5-2833-4189-975C-F4BC99AB879D}" dt="2020-10-01T18:58:08.133" v="1449"/>
          <ac:spMkLst>
            <pc:docMk/>
            <pc:sldMk cId="62660416" sldId="387"/>
            <ac:spMk id="17" creationId="{6A01907A-BF04-440F-BA0D-49BC9627344C}"/>
          </ac:spMkLst>
        </pc:spChg>
        <pc:picChg chg="add mod">
          <ac:chgData name="Jessie Usagi" userId="9cd9acdb6ac7286c" providerId="LiveId" clId="{1E0665E5-2833-4189-975C-F4BC99AB879D}" dt="2020-10-01T18:58:32.998" v="1454" actId="26606"/>
          <ac:picMkLst>
            <pc:docMk/>
            <pc:sldMk cId="62660416" sldId="387"/>
            <ac:picMk id="3" creationId="{216D0DD8-A783-4AC0-9967-552F4A0385F2}"/>
          </ac:picMkLst>
        </pc:picChg>
        <pc:picChg chg="del">
          <ac:chgData name="Jessie Usagi" userId="9cd9acdb6ac7286c" providerId="LiveId" clId="{1E0665E5-2833-4189-975C-F4BC99AB879D}" dt="2020-10-01T18:58:09.531" v="1450" actId="478"/>
          <ac:picMkLst>
            <pc:docMk/>
            <pc:sldMk cId="62660416" sldId="387"/>
            <ac:picMk id="7" creationId="{DAF25218-E168-4DEA-9666-95C3885C856D}"/>
          </ac:picMkLst>
        </pc:picChg>
      </pc:sldChg>
      <pc:sldChg chg="addSp delSp modSp add mod setBg delDesignElem">
        <pc:chgData name="Jessie Usagi" userId="9cd9acdb6ac7286c" providerId="LiveId" clId="{1E0665E5-2833-4189-975C-F4BC99AB879D}" dt="2020-10-01T18:59:30.775" v="1463" actId="26606"/>
        <pc:sldMkLst>
          <pc:docMk/>
          <pc:sldMk cId="1736653318" sldId="388"/>
        </pc:sldMkLst>
        <pc:spChg chg="add del">
          <ac:chgData name="Jessie Usagi" userId="9cd9acdb6ac7286c" providerId="LiveId" clId="{1E0665E5-2833-4189-975C-F4BC99AB879D}" dt="2020-10-01T18:59:30.775" v="1463" actId="26606"/>
          <ac:spMkLst>
            <pc:docMk/>
            <pc:sldMk cId="1736653318" sldId="388"/>
            <ac:spMk id="8" creationId="{6A01907A-BF04-440F-BA0D-49BC9627344C}"/>
          </ac:spMkLst>
        </pc:spChg>
        <pc:spChg chg="add">
          <ac:chgData name="Jessie Usagi" userId="9cd9acdb6ac7286c" providerId="LiveId" clId="{1E0665E5-2833-4189-975C-F4BC99AB879D}" dt="2020-10-01T18:59:30.775" v="1463" actId="26606"/>
          <ac:spMkLst>
            <pc:docMk/>
            <pc:sldMk cId="1736653318" sldId="388"/>
            <ac:spMk id="13" creationId="{6A01907A-BF04-440F-BA0D-49BC9627344C}"/>
          </ac:spMkLst>
        </pc:spChg>
        <pc:spChg chg="del">
          <ac:chgData name="Jessie Usagi" userId="9cd9acdb6ac7286c" providerId="LiveId" clId="{1E0665E5-2833-4189-975C-F4BC99AB879D}" dt="2020-10-01T18:59:11.678" v="1456"/>
          <ac:spMkLst>
            <pc:docMk/>
            <pc:sldMk cId="1736653318" sldId="388"/>
            <ac:spMk id="17" creationId="{6A01907A-BF04-440F-BA0D-49BC9627344C}"/>
          </ac:spMkLst>
        </pc:spChg>
        <pc:picChg chg="add mod modCrop">
          <ac:chgData name="Jessie Usagi" userId="9cd9acdb6ac7286c" providerId="LiveId" clId="{1E0665E5-2833-4189-975C-F4BC99AB879D}" dt="2020-10-01T18:59:30.775" v="1463" actId="26606"/>
          <ac:picMkLst>
            <pc:docMk/>
            <pc:sldMk cId="1736653318" sldId="388"/>
            <ac:picMk id="3" creationId="{6F761863-12B5-42FA-B361-EC8E8A174966}"/>
          </ac:picMkLst>
        </pc:picChg>
        <pc:picChg chg="del">
          <ac:chgData name="Jessie Usagi" userId="9cd9acdb6ac7286c" providerId="LiveId" clId="{1E0665E5-2833-4189-975C-F4BC99AB879D}" dt="2020-10-01T18:59:13.516" v="1457" actId="478"/>
          <ac:picMkLst>
            <pc:docMk/>
            <pc:sldMk cId="1736653318" sldId="388"/>
            <ac:picMk id="7" creationId="{DAF25218-E168-4DEA-9666-95C3885C856D}"/>
          </ac:picMkLst>
        </pc:picChg>
      </pc:sldChg>
      <pc:sldChg chg="addSp modSp new mod setBg">
        <pc:chgData name="Jessie Usagi" userId="9cd9acdb6ac7286c" providerId="LiveId" clId="{1E0665E5-2833-4189-975C-F4BC99AB879D}" dt="2020-10-01T18:59:52.019" v="1470" actId="26606"/>
        <pc:sldMkLst>
          <pc:docMk/>
          <pc:sldMk cId="1454845751" sldId="389"/>
        </pc:sldMkLst>
        <pc:spChg chg="add">
          <ac:chgData name="Jessie Usagi" userId="9cd9acdb6ac7286c" providerId="LiveId" clId="{1E0665E5-2833-4189-975C-F4BC99AB879D}" dt="2020-10-01T18:59:52.019" v="1470" actId="26606"/>
          <ac:spMkLst>
            <pc:docMk/>
            <pc:sldMk cId="1454845751" sldId="389"/>
            <ac:spMk id="8" creationId="{6A01907A-BF04-440F-BA0D-49BC9627344C}"/>
          </ac:spMkLst>
        </pc:spChg>
        <pc:picChg chg="add mod modCrop">
          <ac:chgData name="Jessie Usagi" userId="9cd9acdb6ac7286c" providerId="LiveId" clId="{1E0665E5-2833-4189-975C-F4BC99AB879D}" dt="2020-10-01T18:59:52.019" v="1470" actId="26606"/>
          <ac:picMkLst>
            <pc:docMk/>
            <pc:sldMk cId="1454845751" sldId="389"/>
            <ac:picMk id="3" creationId="{30C95C7B-91D0-46C5-BC2D-0A30B4E0CD01}"/>
          </ac:picMkLst>
        </pc:picChg>
      </pc:sldChg>
      <pc:sldChg chg="addSp delSp modSp add mod setBg modClrScheme delAnim delDesignElem chgLayout">
        <pc:chgData name="Jessie Usagi" userId="9cd9acdb6ac7286c" providerId="LiveId" clId="{1E0665E5-2833-4189-975C-F4BC99AB879D}" dt="2020-10-01T19:41:29.574" v="4357" actId="26606"/>
        <pc:sldMkLst>
          <pc:docMk/>
          <pc:sldMk cId="1810539832" sldId="390"/>
        </pc:sldMkLst>
        <pc:spChg chg="del">
          <ac:chgData name="Jessie Usagi" userId="9cd9acdb6ac7286c" providerId="LiveId" clId="{1E0665E5-2833-4189-975C-F4BC99AB879D}" dt="2020-10-01T19:26:19.122" v="3950"/>
          <ac:spMkLst>
            <pc:docMk/>
            <pc:sldMk cId="1810539832" sldId="390"/>
            <ac:spMk id="6" creationId="{6A01907A-BF04-440F-BA0D-49BC9627344C}"/>
          </ac:spMkLst>
        </pc:spChg>
        <pc:spChg chg="add del">
          <ac:chgData name="Jessie Usagi" userId="9cd9acdb6ac7286c" providerId="LiveId" clId="{1E0665E5-2833-4189-975C-F4BC99AB879D}" dt="2020-10-01T19:41:29.574" v="4357" actId="26606"/>
          <ac:spMkLst>
            <pc:docMk/>
            <pc:sldMk cId="1810539832" sldId="390"/>
            <ac:spMk id="9" creationId="{6A01907A-BF04-440F-BA0D-49BC9627344C}"/>
          </ac:spMkLst>
        </pc:spChg>
        <pc:spChg chg="add">
          <ac:chgData name="Jessie Usagi" userId="9cd9acdb6ac7286c" providerId="LiveId" clId="{1E0665E5-2833-4189-975C-F4BC99AB879D}" dt="2020-10-01T19:41:29.574" v="4357" actId="26606"/>
          <ac:spMkLst>
            <pc:docMk/>
            <pc:sldMk cId="1810539832" sldId="390"/>
            <ac:spMk id="14" creationId="{6A01907A-BF04-440F-BA0D-49BC9627344C}"/>
          </ac:spMkLst>
        </pc:spChg>
        <pc:picChg chg="add mod">
          <ac:chgData name="Jessie Usagi" userId="9cd9acdb6ac7286c" providerId="LiveId" clId="{1E0665E5-2833-4189-975C-F4BC99AB879D}" dt="2020-10-01T19:41:29.574" v="4357" actId="26606"/>
          <ac:picMkLst>
            <pc:docMk/>
            <pc:sldMk cId="1810539832" sldId="390"/>
            <ac:picMk id="3" creationId="{506654C3-3043-4108-9D88-211B437ABE14}"/>
          </ac:picMkLst>
        </pc:picChg>
        <pc:picChg chg="del mod ord">
          <ac:chgData name="Jessie Usagi" userId="9cd9acdb6ac7286c" providerId="LiveId" clId="{1E0665E5-2833-4189-975C-F4BC99AB879D}" dt="2020-10-01T19:41:27.869" v="4353" actId="478"/>
          <ac:picMkLst>
            <pc:docMk/>
            <pc:sldMk cId="1810539832" sldId="390"/>
            <ac:picMk id="4" creationId="{0A9D0A9F-271D-469B-A743-27A2F3395B31}"/>
          </ac:picMkLst>
        </pc:picChg>
      </pc:sldChg>
      <pc:sldChg chg="modSp add del mod">
        <pc:chgData name="Jessie Usagi" userId="9cd9acdb6ac7286c" providerId="LiveId" clId="{1E0665E5-2833-4189-975C-F4BC99AB879D}" dt="2020-10-01T19:26:01.849" v="3948" actId="2696"/>
        <pc:sldMkLst>
          <pc:docMk/>
          <pc:sldMk cId="2638172536" sldId="390"/>
        </pc:sldMkLst>
        <pc:spChg chg="mod">
          <ac:chgData name="Jessie Usagi" userId="9cd9acdb6ac7286c" providerId="LiveId" clId="{1E0665E5-2833-4189-975C-F4BC99AB879D}" dt="2020-10-01T19:20:13.565" v="3388" actId="20577"/>
          <ac:spMkLst>
            <pc:docMk/>
            <pc:sldMk cId="2638172536" sldId="390"/>
            <ac:spMk id="3" creationId="{E6E5CA04-44BB-469E-A9C4-953CA29E195A}"/>
          </ac:spMkLst>
        </pc:spChg>
      </pc:sldChg>
      <pc:sldChg chg="addSp delSp add mod setBg delDesignElem">
        <pc:chgData name="Jessie Usagi" userId="9cd9acdb6ac7286c" providerId="LiveId" clId="{1E0665E5-2833-4189-975C-F4BC99AB879D}" dt="2020-10-01T19:45:00.200" v="4379" actId="26606"/>
        <pc:sldMkLst>
          <pc:docMk/>
          <pc:sldMk cId="966892490" sldId="391"/>
        </pc:sldMkLst>
        <pc:spChg chg="add">
          <ac:chgData name="Jessie Usagi" userId="9cd9acdb6ac7286c" providerId="LiveId" clId="{1E0665E5-2833-4189-975C-F4BC99AB879D}" dt="2020-10-01T19:45:00.200" v="4379" actId="26606"/>
          <ac:spMkLst>
            <pc:docMk/>
            <pc:sldMk cId="966892490" sldId="391"/>
            <ac:spMk id="8" creationId="{6A01907A-BF04-440F-BA0D-49BC9627344C}"/>
          </ac:spMkLst>
        </pc:spChg>
        <pc:spChg chg="del">
          <ac:chgData name="Jessie Usagi" userId="9cd9acdb6ac7286c" providerId="LiveId" clId="{1E0665E5-2833-4189-975C-F4BC99AB879D}" dt="2020-10-01T19:43:05.563" v="4377"/>
          <ac:spMkLst>
            <pc:docMk/>
            <pc:sldMk cId="966892490" sldId="391"/>
            <ac:spMk id="14" creationId="{6A01907A-BF04-440F-BA0D-49BC9627344C}"/>
          </ac:spMkLst>
        </pc:spChg>
      </pc:sldChg>
      <pc:sldChg chg="addSp delSp modSp add mod setBg delDesignElem">
        <pc:chgData name="Jessie Usagi" userId="9cd9acdb6ac7286c" providerId="LiveId" clId="{1E0665E5-2833-4189-975C-F4BC99AB879D}" dt="2020-10-01T19:43:16.310" v="4378" actId="26606"/>
        <pc:sldMkLst>
          <pc:docMk/>
          <pc:sldMk cId="3287273032" sldId="392"/>
        </pc:sldMkLst>
        <pc:spChg chg="add">
          <ac:chgData name="Jessie Usagi" userId="9cd9acdb6ac7286c" providerId="LiveId" clId="{1E0665E5-2833-4189-975C-F4BC99AB879D}" dt="2020-10-01T19:43:16.310" v="4378" actId="26606"/>
          <ac:spMkLst>
            <pc:docMk/>
            <pc:sldMk cId="3287273032" sldId="392"/>
            <ac:spMk id="19" creationId="{6A01907A-BF04-440F-BA0D-49BC9627344C}"/>
          </ac:spMkLst>
        </pc:spChg>
        <pc:spChg chg="del">
          <ac:chgData name="Jessie Usagi" userId="9cd9acdb6ac7286c" providerId="LiveId" clId="{1E0665E5-2833-4189-975C-F4BC99AB879D}" dt="2020-10-01T19:43:05.563" v="4377"/>
          <ac:spMkLst>
            <pc:docMk/>
            <pc:sldMk cId="3287273032" sldId="392"/>
            <ac:spMk id="22" creationId="{6A01907A-BF04-440F-BA0D-49BC9627344C}"/>
          </ac:spMkLst>
        </pc:spChg>
        <pc:picChg chg="mod">
          <ac:chgData name="Jessie Usagi" userId="9cd9acdb6ac7286c" providerId="LiveId" clId="{1E0665E5-2833-4189-975C-F4BC99AB879D}" dt="2020-10-01T19:43:16.310" v="4378" actId="26606"/>
          <ac:picMkLst>
            <pc:docMk/>
            <pc:sldMk cId="3287273032" sldId="392"/>
            <ac:picMk id="14" creationId="{555AEF1F-FBE3-4CA1-BD9C-6C1F063A28DC}"/>
          </ac:picMkLst>
        </pc:picChg>
      </pc:sldChg>
      <pc:sldChg chg="addSp delSp modSp add mod setBg delDesignElem">
        <pc:chgData name="Jessie Usagi" userId="9cd9acdb6ac7286c" providerId="LiveId" clId="{1E0665E5-2833-4189-975C-F4BC99AB879D}" dt="2020-10-01T19:45:03.829" v="4380" actId="26606"/>
        <pc:sldMkLst>
          <pc:docMk/>
          <pc:sldMk cId="171546007" sldId="393"/>
        </pc:sldMkLst>
        <pc:spChg chg="add">
          <ac:chgData name="Jessie Usagi" userId="9cd9acdb6ac7286c" providerId="LiveId" clId="{1E0665E5-2833-4189-975C-F4BC99AB879D}" dt="2020-10-01T19:45:03.829" v="4380" actId="26606"/>
          <ac:spMkLst>
            <pc:docMk/>
            <pc:sldMk cId="171546007" sldId="393"/>
            <ac:spMk id="10" creationId="{6A01907A-BF04-440F-BA0D-49BC9627344C}"/>
          </ac:spMkLst>
        </pc:spChg>
        <pc:spChg chg="del">
          <ac:chgData name="Jessie Usagi" userId="9cd9acdb6ac7286c" providerId="LiveId" clId="{1E0665E5-2833-4189-975C-F4BC99AB879D}" dt="2020-10-01T19:43:05.563" v="4377"/>
          <ac:spMkLst>
            <pc:docMk/>
            <pc:sldMk cId="171546007" sldId="393"/>
            <ac:spMk id="21" creationId="{6A01907A-BF04-440F-BA0D-49BC9627344C}"/>
          </ac:spMkLst>
        </pc:spChg>
        <pc:picChg chg="mod">
          <ac:chgData name="Jessie Usagi" userId="9cd9acdb6ac7286c" providerId="LiveId" clId="{1E0665E5-2833-4189-975C-F4BC99AB879D}" dt="2020-10-01T19:45:03.829" v="4380" actId="26606"/>
          <ac:picMkLst>
            <pc:docMk/>
            <pc:sldMk cId="171546007" sldId="393"/>
            <ac:picMk id="5" creationId="{44B06A3E-E173-438D-915C-78B49E3307E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D31E85-6D75-4597-AAA6-62AB53E72294}" type="datetimeFigureOut">
              <a:rPr lang="nb-NO" smtClean="0"/>
              <a:t>01.10.2020</a:t>
            </a:fld>
            <a:endParaRPr lang="nb-N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798FB6-50F6-4DA0-AA02-F6B85209CDC2}" type="slidenum">
              <a:rPr lang="nb-NO" smtClean="0"/>
              <a:t>‹#›</a:t>
            </a:fld>
            <a:endParaRPr lang="nb-NO"/>
          </a:p>
        </p:txBody>
      </p:sp>
    </p:spTree>
    <p:extLst>
      <p:ext uri="{BB962C8B-B14F-4D97-AF65-F5344CB8AC3E}">
        <p14:creationId xmlns:p14="http://schemas.microsoft.com/office/powerpoint/2010/main" val="281077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5"/>
          </p:nvPr>
        </p:nvSpPr>
        <p:spPr/>
        <p:txBody>
          <a:bodyPr/>
          <a:lstStyle/>
          <a:p>
            <a:fld id="{54798FB6-50F6-4DA0-AA02-F6B85209CDC2}" type="slidenum">
              <a:rPr lang="nb-NO" smtClean="0"/>
              <a:t>4</a:t>
            </a:fld>
            <a:endParaRPr lang="nb-NO"/>
          </a:p>
        </p:txBody>
      </p:sp>
    </p:spTree>
    <p:extLst>
      <p:ext uri="{BB962C8B-B14F-4D97-AF65-F5344CB8AC3E}">
        <p14:creationId xmlns:p14="http://schemas.microsoft.com/office/powerpoint/2010/main" val="325143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10/1/2020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1340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E451C3-0FF4-47C4-B829-773ADF60F88C}" type="datetimeFigureOut">
              <a:rPr lang="en-US" smtClean="0"/>
              <a:t>10/1/2020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1228050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2BE451C3-0FF4-47C4-B829-773ADF60F88C}" type="datetimeFigureOut">
              <a:rPr lang="en-US" smtClean="0"/>
              <a:t>10/1/2020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726492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2BE451C3-0FF4-47C4-B829-773ADF60F88C}" type="datetimeFigureOut">
              <a:rPr lang="en-US" smtClean="0"/>
              <a:t>10/1/2020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745206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10/1/2020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677462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10/1/2020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50369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10/1/2020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92544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10/1/2020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23925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10/1/2020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18550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10/1/2020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5812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10/1/2020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4019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10/1/2020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24983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smtClean="0"/>
              <a:t>10/1/2020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99903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2BE451C3-0FF4-47C4-B829-773ADF60F88C}" type="datetimeFigureOut">
              <a:rPr lang="en-US" smtClean="0"/>
              <a:t>10/1/2020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99091280"/>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2BE451C3-0FF4-47C4-B829-773ADF60F88C}" type="datetimeFigureOut">
              <a:rPr lang="en-US" smtClean="0"/>
              <a:t>10/1/2020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91472278"/>
      </p:ext>
    </p:extLst>
  </p:cSld>
  <p:clrMap bg1="dk1" tx1="lt1" bg2="dk2" tx2="lt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 id="2147483777" r:id="rId13"/>
    <p:sldLayoutId id="2147483778"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497E3-222A-49A6-84C0-5391D581F414}"/>
              </a:ext>
            </a:extLst>
          </p:cNvPr>
          <p:cNvSpPr>
            <a:spLocks noGrp="1"/>
          </p:cNvSpPr>
          <p:nvPr>
            <p:ph type="ctrTitle"/>
          </p:nvPr>
        </p:nvSpPr>
        <p:spPr>
          <a:xfrm>
            <a:off x="1683171" y="1143000"/>
            <a:ext cx="8825658" cy="3389217"/>
          </a:xfrm>
        </p:spPr>
        <p:txBody>
          <a:bodyPr anchor="ctr">
            <a:normAutofit/>
          </a:bodyPr>
          <a:lstStyle/>
          <a:p>
            <a:pPr algn="ctr"/>
            <a:r>
              <a:rPr lang="nb-NO" sz="6600" dirty="0">
                <a:solidFill>
                  <a:srgbClr val="FFFFFF"/>
                </a:solidFill>
              </a:rPr>
              <a:t>Velkommen til gruppetime i IN1000 </a:t>
            </a:r>
            <a:r>
              <a:rPr lang="nb-NO" sz="6600" dirty="0">
                <a:solidFill>
                  <a:srgbClr val="FFFFFF"/>
                </a:solidFill>
                <a:sym typeface="Wingdings" panose="05000000000000000000" pitchFamily="2" charset="2"/>
              </a:rPr>
              <a:t></a:t>
            </a:r>
            <a:endParaRPr lang="en-US" sz="6600" dirty="0">
              <a:solidFill>
                <a:srgbClr val="FFFFFF"/>
              </a:solidFill>
            </a:endParaRPr>
          </a:p>
        </p:txBody>
      </p:sp>
      <p:sp>
        <p:nvSpPr>
          <p:cNvPr id="3" name="Subtitle 2">
            <a:extLst>
              <a:ext uri="{FF2B5EF4-FFF2-40B4-BE49-F238E27FC236}">
                <a16:creationId xmlns:a16="http://schemas.microsoft.com/office/drawing/2014/main" id="{63CFF459-B25B-4C8D-BED4-90B9C358ADAF}"/>
              </a:ext>
            </a:extLst>
          </p:cNvPr>
          <p:cNvSpPr>
            <a:spLocks noGrp="1"/>
          </p:cNvSpPr>
          <p:nvPr>
            <p:ph type="subTitle" idx="1"/>
          </p:nvPr>
        </p:nvSpPr>
        <p:spPr>
          <a:xfrm>
            <a:off x="1683171" y="5240851"/>
            <a:ext cx="8825658" cy="828932"/>
          </a:xfrm>
        </p:spPr>
        <p:txBody>
          <a:bodyPr>
            <a:normAutofit fontScale="92500" lnSpcReduction="20000"/>
          </a:bodyPr>
          <a:lstStyle/>
          <a:p>
            <a:pPr algn="ctr"/>
            <a:r>
              <a:rPr lang="nb-NO" sz="2400" dirty="0">
                <a:solidFill>
                  <a:schemeClr val="tx2"/>
                </a:solidFill>
              </a:rPr>
              <a:t>02. oktober 2020</a:t>
            </a:r>
          </a:p>
          <a:p>
            <a:pPr algn="ctr"/>
            <a:r>
              <a:rPr lang="nb-NO" sz="2400" dirty="0">
                <a:solidFill>
                  <a:schemeClr val="tx2"/>
                </a:solidFill>
              </a:rPr>
              <a:t>Jessie </a:t>
            </a:r>
            <a:r>
              <a:rPr lang="nb-NO" sz="2400" dirty="0" err="1">
                <a:solidFill>
                  <a:schemeClr val="tx2"/>
                </a:solidFill>
              </a:rPr>
              <a:t>Yue</a:t>
            </a:r>
            <a:r>
              <a:rPr lang="nb-NO" sz="2400" dirty="0">
                <a:solidFill>
                  <a:schemeClr val="tx2"/>
                </a:solidFill>
              </a:rPr>
              <a:t> </a:t>
            </a:r>
            <a:r>
              <a:rPr lang="nb-NO" sz="2400" dirty="0" err="1">
                <a:solidFill>
                  <a:schemeClr val="tx2"/>
                </a:solidFill>
              </a:rPr>
              <a:t>Guan</a:t>
            </a:r>
            <a:endParaRPr lang="en-US" sz="2400" dirty="0">
              <a:solidFill>
                <a:schemeClr val="tx2"/>
              </a:solidFill>
            </a:endParaRPr>
          </a:p>
        </p:txBody>
      </p:sp>
    </p:spTree>
    <p:extLst>
      <p:ext uri="{BB962C8B-B14F-4D97-AF65-F5344CB8AC3E}">
        <p14:creationId xmlns:p14="http://schemas.microsoft.com/office/powerpoint/2010/main" val="3328120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F0A97-AEE2-4ECC-B32C-572697E95373}"/>
              </a:ext>
            </a:extLst>
          </p:cNvPr>
          <p:cNvSpPr>
            <a:spLocks noGrp="1"/>
          </p:cNvSpPr>
          <p:nvPr>
            <p:ph type="title"/>
          </p:nvPr>
        </p:nvSpPr>
        <p:spPr/>
        <p:txBody>
          <a:bodyPr/>
          <a:lstStyle/>
          <a:p>
            <a:r>
              <a:rPr lang="nb-NO" dirty="0"/>
              <a:t>Hva er </a:t>
            </a:r>
            <a:r>
              <a:rPr lang="nb-NO" dirty="0" err="1"/>
              <a:t>self</a:t>
            </a:r>
            <a:r>
              <a:rPr lang="nb-NO" dirty="0"/>
              <a:t>?</a:t>
            </a:r>
          </a:p>
        </p:txBody>
      </p:sp>
      <p:sp>
        <p:nvSpPr>
          <p:cNvPr id="3" name="Content Placeholder 2">
            <a:extLst>
              <a:ext uri="{FF2B5EF4-FFF2-40B4-BE49-F238E27FC236}">
                <a16:creationId xmlns:a16="http://schemas.microsoft.com/office/drawing/2014/main" id="{27EEAF48-9309-440F-9CEC-102EAED16747}"/>
              </a:ext>
            </a:extLst>
          </p:cNvPr>
          <p:cNvSpPr>
            <a:spLocks noGrp="1"/>
          </p:cNvSpPr>
          <p:nvPr>
            <p:ph idx="1"/>
          </p:nvPr>
        </p:nvSpPr>
        <p:spPr>
          <a:xfrm>
            <a:off x="818712" y="2222286"/>
            <a:ext cx="10554574" cy="4367049"/>
          </a:xfrm>
        </p:spPr>
        <p:txBody>
          <a:bodyPr>
            <a:normAutofit fontScale="85000" lnSpcReduction="10000"/>
          </a:bodyPr>
          <a:lstStyle/>
          <a:p>
            <a:r>
              <a:rPr lang="nb-NO" dirty="0"/>
              <a:t>ALLE metodene i en klasse MÅ ha minst et parameter som heter </a:t>
            </a:r>
            <a:r>
              <a:rPr lang="nb-NO" dirty="0" err="1"/>
              <a:t>self</a:t>
            </a:r>
            <a:r>
              <a:rPr lang="nb-NO" dirty="0"/>
              <a:t> i Python</a:t>
            </a:r>
          </a:p>
          <a:p>
            <a:endParaRPr lang="nb-NO" dirty="0"/>
          </a:p>
          <a:p>
            <a:r>
              <a:rPr lang="nb-NO" dirty="0"/>
              <a:t>Dette er kjempeviktig, hvis du glemmer det vil ikke programmet ditt fungere!</a:t>
            </a:r>
          </a:p>
          <a:p>
            <a:endParaRPr lang="nb-NO" dirty="0"/>
          </a:p>
          <a:p>
            <a:r>
              <a:rPr lang="nb-NO" dirty="0"/>
              <a:t>Nøkkelordet </a:t>
            </a:r>
            <a:r>
              <a:rPr lang="nb-NO" dirty="0" err="1"/>
              <a:t>self</a:t>
            </a:r>
            <a:r>
              <a:rPr lang="nb-NO" dirty="0"/>
              <a:t> referer til dette spesifikke objektet og må brukes for alt som har noe med dette spesifikke objektet å gjøre </a:t>
            </a:r>
          </a:p>
          <a:p>
            <a:endParaRPr lang="nb-NO" dirty="0"/>
          </a:p>
          <a:p>
            <a:r>
              <a:rPr lang="nb-NO" dirty="0"/>
              <a:t>Så for eksempel alder har noe med dette spesifikke objektet å gjøre, så vi må skrive </a:t>
            </a:r>
            <a:r>
              <a:rPr lang="nb-NO" dirty="0" err="1"/>
              <a:t>self.alder</a:t>
            </a:r>
            <a:r>
              <a:rPr lang="nb-NO" dirty="0"/>
              <a:t> hvis vi skal aksessere eller endre det</a:t>
            </a:r>
          </a:p>
          <a:p>
            <a:endParaRPr lang="nb-NO" dirty="0"/>
          </a:p>
          <a:p>
            <a:r>
              <a:rPr lang="nb-NO" dirty="0"/>
              <a:t>Vi bruker KUN </a:t>
            </a:r>
            <a:r>
              <a:rPr lang="nb-NO" dirty="0" err="1"/>
              <a:t>self</a:t>
            </a:r>
            <a:r>
              <a:rPr lang="nb-NO" dirty="0"/>
              <a:t> i klasser, i hovedprogrammer bruker vi variabelnavn for å referere til objekter/instanser</a:t>
            </a:r>
          </a:p>
          <a:p>
            <a:endParaRPr lang="nb-NO" dirty="0"/>
          </a:p>
          <a:p>
            <a:r>
              <a:rPr lang="nb-NO" dirty="0"/>
              <a:t>Det som skjer når vi kjører metoden </a:t>
            </a:r>
            <a:r>
              <a:rPr lang="nb-NO" dirty="0" err="1"/>
              <a:t>fyllBursdag</a:t>
            </a:r>
            <a:r>
              <a:rPr lang="nb-NO" dirty="0"/>
              <a:t>() i hovedprogrammet er at </a:t>
            </a:r>
            <a:r>
              <a:rPr lang="nb-NO" dirty="0" err="1"/>
              <a:t>self.alder</a:t>
            </a:r>
            <a:r>
              <a:rPr lang="nb-NO" dirty="0"/>
              <a:t> blir erstattet med </a:t>
            </a:r>
            <a:r>
              <a:rPr lang="nb-NO" dirty="0" err="1"/>
              <a:t>minHund.alder</a:t>
            </a:r>
            <a:r>
              <a:rPr lang="nb-NO" dirty="0"/>
              <a:t> i klasseprogrammet</a:t>
            </a:r>
          </a:p>
        </p:txBody>
      </p:sp>
    </p:spTree>
    <p:extLst>
      <p:ext uri="{BB962C8B-B14F-4D97-AF65-F5344CB8AC3E}">
        <p14:creationId xmlns:p14="http://schemas.microsoft.com/office/powerpoint/2010/main" val="581933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13A58-DA79-4B68-A792-01A1636D47FD}"/>
              </a:ext>
            </a:extLst>
          </p:cNvPr>
          <p:cNvSpPr>
            <a:spLocks noGrp="1"/>
          </p:cNvSpPr>
          <p:nvPr>
            <p:ph type="title"/>
          </p:nvPr>
        </p:nvSpPr>
        <p:spPr/>
        <p:txBody>
          <a:bodyPr/>
          <a:lstStyle/>
          <a:p>
            <a:r>
              <a:rPr lang="nb-NO" dirty="0"/>
              <a:t>Konstruktøren</a:t>
            </a:r>
          </a:p>
        </p:txBody>
      </p:sp>
      <p:sp>
        <p:nvSpPr>
          <p:cNvPr id="3" name="Content Placeholder 2">
            <a:extLst>
              <a:ext uri="{FF2B5EF4-FFF2-40B4-BE49-F238E27FC236}">
                <a16:creationId xmlns:a16="http://schemas.microsoft.com/office/drawing/2014/main" id="{B36E9EA7-FCBA-4133-B81C-D13BA2E3ED8C}"/>
              </a:ext>
            </a:extLst>
          </p:cNvPr>
          <p:cNvSpPr>
            <a:spLocks noGrp="1"/>
          </p:cNvSpPr>
          <p:nvPr>
            <p:ph idx="1"/>
          </p:nvPr>
        </p:nvSpPr>
        <p:spPr>
          <a:xfrm>
            <a:off x="818712" y="2222287"/>
            <a:ext cx="10554574" cy="4400455"/>
          </a:xfrm>
        </p:spPr>
        <p:txBody>
          <a:bodyPr>
            <a:normAutofit/>
          </a:bodyPr>
          <a:lstStyle/>
          <a:p>
            <a:r>
              <a:rPr lang="nb-NO" dirty="0"/>
              <a:t>Det er vanlig å sette instansvariablene til en nullverdi innenfor skopet til klassen først</a:t>
            </a:r>
          </a:p>
          <a:p>
            <a:pPr lvl="1"/>
            <a:r>
              <a:rPr lang="nb-NO" dirty="0"/>
              <a:t>For eksempel, en tom streng, </a:t>
            </a:r>
            <a:r>
              <a:rPr lang="nb-NO" b="1" dirty="0"/>
              <a:t>navn = ""</a:t>
            </a:r>
          </a:p>
          <a:p>
            <a:pPr lvl="1"/>
            <a:r>
              <a:rPr lang="nb-NO" dirty="0"/>
              <a:t>For eksempel, et tomt tall, </a:t>
            </a:r>
            <a:r>
              <a:rPr lang="nb-NO" b="1" dirty="0"/>
              <a:t>alder = 0</a:t>
            </a:r>
          </a:p>
          <a:p>
            <a:pPr lvl="1"/>
            <a:r>
              <a:rPr lang="nb-NO" dirty="0"/>
              <a:t>For eksempel, en tom liste, </a:t>
            </a:r>
            <a:r>
              <a:rPr lang="nb-NO" b="1" dirty="0"/>
              <a:t>farger = []</a:t>
            </a:r>
          </a:p>
          <a:p>
            <a:pPr lvl="1"/>
            <a:r>
              <a:rPr lang="nb-NO" dirty="0"/>
              <a:t>For eksempel, et tomt </a:t>
            </a:r>
            <a:r>
              <a:rPr lang="nb-NO" dirty="0" err="1"/>
              <a:t>hva-som-helst</a:t>
            </a:r>
            <a:r>
              <a:rPr lang="nb-NO" dirty="0"/>
              <a:t>, </a:t>
            </a:r>
            <a:r>
              <a:rPr lang="nb-NO" b="1" dirty="0"/>
              <a:t>kjønn = None</a:t>
            </a:r>
          </a:p>
          <a:p>
            <a:endParaRPr lang="nb-NO" b="1" dirty="0"/>
          </a:p>
          <a:p>
            <a:r>
              <a:rPr lang="nb-NO" dirty="0"/>
              <a:t>Det er fordi når vi oppretter klassen så vet vi at alle katter har et navn, men vi vet ikke hva dette navnet er før vi oppretter et objekt som vi skal gjøre senere i hovedprogrammet</a:t>
            </a:r>
          </a:p>
          <a:p>
            <a:endParaRPr lang="nb-NO" dirty="0"/>
          </a:p>
          <a:p>
            <a:r>
              <a:rPr lang="nb-NO" dirty="0"/>
              <a:t>Dette problemet løses ved hjelp av noe som heter konstruktøren som er en spesiell metode innenfor en klasse som kjører hver gang et objekt av denne klassen opprettes</a:t>
            </a:r>
          </a:p>
        </p:txBody>
      </p:sp>
    </p:spTree>
    <p:extLst>
      <p:ext uri="{BB962C8B-B14F-4D97-AF65-F5344CB8AC3E}">
        <p14:creationId xmlns:p14="http://schemas.microsoft.com/office/powerpoint/2010/main" val="1095004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13A81-06A6-4736-BD23-71A45F2DAFBC}"/>
              </a:ext>
            </a:extLst>
          </p:cNvPr>
          <p:cNvSpPr>
            <a:spLocks noGrp="1"/>
          </p:cNvSpPr>
          <p:nvPr>
            <p:ph type="title"/>
          </p:nvPr>
        </p:nvSpPr>
        <p:spPr/>
        <p:txBody>
          <a:bodyPr/>
          <a:lstStyle/>
          <a:p>
            <a:r>
              <a:rPr lang="nb-NO" dirty="0"/>
              <a:t>Konstruktøren</a:t>
            </a:r>
          </a:p>
        </p:txBody>
      </p:sp>
      <p:sp>
        <p:nvSpPr>
          <p:cNvPr id="3" name="Content Placeholder 2">
            <a:extLst>
              <a:ext uri="{FF2B5EF4-FFF2-40B4-BE49-F238E27FC236}">
                <a16:creationId xmlns:a16="http://schemas.microsoft.com/office/drawing/2014/main" id="{C1AE8FEE-1131-4C6D-903B-56486B756A76}"/>
              </a:ext>
            </a:extLst>
          </p:cNvPr>
          <p:cNvSpPr>
            <a:spLocks noGrp="1"/>
          </p:cNvSpPr>
          <p:nvPr>
            <p:ph idx="1"/>
          </p:nvPr>
        </p:nvSpPr>
        <p:spPr>
          <a:xfrm>
            <a:off x="818712" y="2222287"/>
            <a:ext cx="10554574" cy="4409332"/>
          </a:xfrm>
        </p:spPr>
        <p:txBody>
          <a:bodyPr>
            <a:normAutofit fontScale="85000" lnSpcReduction="20000"/>
          </a:bodyPr>
          <a:lstStyle/>
          <a:p>
            <a:r>
              <a:rPr lang="nb-NO" dirty="0"/>
              <a:t>Det er vanlig å ha et parameter for hver instansvariabel innenfor definisjonen til konstruktøren</a:t>
            </a:r>
          </a:p>
          <a:p>
            <a:pPr lvl="1"/>
            <a:r>
              <a:rPr lang="nb-NO" b="1" dirty="0" err="1"/>
              <a:t>def</a:t>
            </a:r>
            <a:r>
              <a:rPr lang="nb-NO" b="1" dirty="0"/>
              <a:t> __</a:t>
            </a:r>
            <a:r>
              <a:rPr lang="nb-NO" b="1" dirty="0" err="1"/>
              <a:t>init</a:t>
            </a:r>
            <a:r>
              <a:rPr lang="nb-NO" b="1" dirty="0"/>
              <a:t>__(</a:t>
            </a:r>
            <a:r>
              <a:rPr lang="nb-NO" b="1" dirty="0" err="1"/>
              <a:t>self</a:t>
            </a:r>
            <a:r>
              <a:rPr lang="nb-NO" b="1" dirty="0"/>
              <a:t>, n, a, f, k):</a:t>
            </a:r>
          </a:p>
          <a:p>
            <a:endParaRPr lang="nb-NO" dirty="0"/>
          </a:p>
          <a:p>
            <a:r>
              <a:rPr lang="nb-NO" dirty="0"/>
              <a:t>Det er vanlig å sette instansvariablene til parameterne innenfor skopet til konstruktøren senere</a:t>
            </a:r>
          </a:p>
          <a:p>
            <a:pPr lvl="1"/>
            <a:r>
              <a:rPr lang="nb-NO" dirty="0"/>
              <a:t>For eksempel, en spesifikk streng, </a:t>
            </a:r>
            <a:r>
              <a:rPr lang="nb-NO" b="1" dirty="0"/>
              <a:t>navn = n</a:t>
            </a:r>
          </a:p>
          <a:p>
            <a:pPr lvl="1"/>
            <a:r>
              <a:rPr lang="nb-NO" dirty="0"/>
              <a:t>For eksempel, et spesifikt tall, </a:t>
            </a:r>
            <a:r>
              <a:rPr lang="nb-NO" b="1" dirty="0"/>
              <a:t>alder = a</a:t>
            </a:r>
          </a:p>
          <a:p>
            <a:pPr lvl="1"/>
            <a:r>
              <a:rPr lang="nb-NO" dirty="0"/>
              <a:t>***For eksempel, en spesifikk liste, </a:t>
            </a:r>
            <a:r>
              <a:rPr lang="nb-NO" b="1" dirty="0"/>
              <a:t>farger = f</a:t>
            </a:r>
          </a:p>
          <a:p>
            <a:pPr lvl="1"/>
            <a:r>
              <a:rPr lang="nb-NO" dirty="0"/>
              <a:t>For eksempel, en spesifikk , </a:t>
            </a:r>
            <a:r>
              <a:rPr lang="nb-NO" b="1" dirty="0"/>
              <a:t>kjønn = k</a:t>
            </a:r>
          </a:p>
          <a:p>
            <a:endParaRPr lang="nb-NO" dirty="0"/>
          </a:p>
          <a:p>
            <a:r>
              <a:rPr lang="nb-NO" dirty="0"/>
              <a:t>Det er fordi det er først når vi oppretter objektet at vi vet hva denne spesifikke hunden skal hete, så vi kan sende inn dette spesifikke navnet som argument</a:t>
            </a:r>
          </a:p>
          <a:p>
            <a:pPr lvl="1"/>
            <a:r>
              <a:rPr lang="nb-NO" b="1" dirty="0" err="1"/>
              <a:t>minKatt</a:t>
            </a:r>
            <a:r>
              <a:rPr lang="nb-NO" b="1" dirty="0"/>
              <a:t> = Katt("</a:t>
            </a:r>
            <a:r>
              <a:rPr lang="nb-NO" b="1" dirty="0" err="1"/>
              <a:t>Grumpy</a:t>
            </a:r>
            <a:r>
              <a:rPr lang="nb-NO" b="1" dirty="0"/>
              <a:t>", 8.5, ["Grå", "Beige"], "hann")</a:t>
            </a:r>
          </a:p>
          <a:p>
            <a:endParaRPr lang="nb-NO" dirty="0"/>
          </a:p>
          <a:p>
            <a:r>
              <a:rPr lang="nb-NO" dirty="0"/>
              <a:t>Når vi oppretter et objekt så vet vi at konstruktøren kommer til å kjøre, så vi vet at instansvariablene blir satt til argumentene eller de spesifikke verdiene og nullverdiene overskrives</a:t>
            </a:r>
          </a:p>
        </p:txBody>
      </p:sp>
    </p:spTree>
    <p:extLst>
      <p:ext uri="{BB962C8B-B14F-4D97-AF65-F5344CB8AC3E}">
        <p14:creationId xmlns:p14="http://schemas.microsoft.com/office/powerpoint/2010/main" val="302035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A01907A-BF04-440F-BA0D-49BC962734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pic>
        <p:nvPicPr>
          <p:cNvPr id="3" name="Picture 2" descr="Text&#10;&#10;Description automatically generated">
            <a:extLst>
              <a:ext uri="{FF2B5EF4-FFF2-40B4-BE49-F238E27FC236}">
                <a16:creationId xmlns:a16="http://schemas.microsoft.com/office/drawing/2014/main" id="{6F761863-12B5-42FA-B361-EC8E8A174966}"/>
              </a:ext>
            </a:extLst>
          </p:cNvPr>
          <p:cNvPicPr>
            <a:picLocks noChangeAspect="1"/>
          </p:cNvPicPr>
          <p:nvPr/>
        </p:nvPicPr>
        <p:blipFill rotWithShape="1">
          <a:blip r:embed="rId2"/>
          <a:srcRect l="450"/>
          <a:stretch/>
        </p:blipFill>
        <p:spPr>
          <a:xfrm>
            <a:off x="1676880" y="643467"/>
            <a:ext cx="8838239" cy="5571066"/>
          </a:xfrm>
          <a:prstGeom prst="rect">
            <a:avLst/>
          </a:prstGeom>
        </p:spPr>
      </p:pic>
    </p:spTree>
    <p:extLst>
      <p:ext uri="{BB962C8B-B14F-4D97-AF65-F5344CB8AC3E}">
        <p14:creationId xmlns:p14="http://schemas.microsoft.com/office/powerpoint/2010/main" val="1736653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A01907A-BF04-440F-BA0D-49BC962734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pic>
        <p:nvPicPr>
          <p:cNvPr id="3" name="Picture 2" descr="A screenshot of a cell phone screen with text&#10;&#10;Description automatically generated">
            <a:extLst>
              <a:ext uri="{FF2B5EF4-FFF2-40B4-BE49-F238E27FC236}">
                <a16:creationId xmlns:a16="http://schemas.microsoft.com/office/drawing/2014/main" id="{30C95C7B-91D0-46C5-BC2D-0A30B4E0CD01}"/>
              </a:ext>
            </a:extLst>
          </p:cNvPr>
          <p:cNvPicPr>
            <a:picLocks noChangeAspect="1"/>
          </p:cNvPicPr>
          <p:nvPr/>
        </p:nvPicPr>
        <p:blipFill rotWithShape="1">
          <a:blip r:embed="rId2"/>
          <a:srcRect l="434"/>
          <a:stretch/>
        </p:blipFill>
        <p:spPr>
          <a:xfrm>
            <a:off x="643467" y="825416"/>
            <a:ext cx="10905066" cy="5207168"/>
          </a:xfrm>
          <a:prstGeom prst="rect">
            <a:avLst/>
          </a:prstGeom>
        </p:spPr>
      </p:pic>
    </p:spTree>
    <p:extLst>
      <p:ext uri="{BB962C8B-B14F-4D97-AF65-F5344CB8AC3E}">
        <p14:creationId xmlns:p14="http://schemas.microsoft.com/office/powerpoint/2010/main" val="14548457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B2973-64CB-4E39-9815-7B757DA64BFB}"/>
              </a:ext>
            </a:extLst>
          </p:cNvPr>
          <p:cNvSpPr>
            <a:spLocks noGrp="1"/>
          </p:cNvSpPr>
          <p:nvPr>
            <p:ph type="title"/>
          </p:nvPr>
        </p:nvSpPr>
        <p:spPr/>
        <p:txBody>
          <a:bodyPr/>
          <a:lstStyle/>
          <a:p>
            <a:r>
              <a:rPr lang="nb-NO" dirty="0"/>
              <a:t>Public, </a:t>
            </a:r>
            <a:r>
              <a:rPr lang="nb-NO" dirty="0" err="1"/>
              <a:t>protected</a:t>
            </a:r>
            <a:r>
              <a:rPr lang="nb-NO" dirty="0"/>
              <a:t>, private</a:t>
            </a:r>
          </a:p>
        </p:txBody>
      </p:sp>
      <p:sp>
        <p:nvSpPr>
          <p:cNvPr id="3" name="Content Placeholder 2">
            <a:extLst>
              <a:ext uri="{FF2B5EF4-FFF2-40B4-BE49-F238E27FC236}">
                <a16:creationId xmlns:a16="http://schemas.microsoft.com/office/drawing/2014/main" id="{8E3F3389-E358-48B1-A5D2-420028E9EBE7}"/>
              </a:ext>
            </a:extLst>
          </p:cNvPr>
          <p:cNvSpPr>
            <a:spLocks noGrp="1"/>
          </p:cNvSpPr>
          <p:nvPr>
            <p:ph idx="1"/>
          </p:nvPr>
        </p:nvSpPr>
        <p:spPr>
          <a:xfrm>
            <a:off x="818712" y="2222287"/>
            <a:ext cx="10554574" cy="4357622"/>
          </a:xfrm>
        </p:spPr>
        <p:txBody>
          <a:bodyPr>
            <a:normAutofit lnSpcReduction="10000"/>
          </a:bodyPr>
          <a:lstStyle/>
          <a:p>
            <a:r>
              <a:rPr lang="nb-NO" dirty="0"/>
              <a:t>Public instansvariabler og instansmetoder kan aksesseres innenfor samme mappe</a:t>
            </a:r>
          </a:p>
          <a:p>
            <a:pPr lvl="1"/>
            <a:r>
              <a:rPr lang="nb-NO" b="1" dirty="0" err="1"/>
              <a:t>def</a:t>
            </a:r>
            <a:r>
              <a:rPr lang="nb-NO" b="1" dirty="0"/>
              <a:t> </a:t>
            </a:r>
            <a:r>
              <a:rPr lang="nb-NO" b="1" dirty="0" err="1"/>
              <a:t>minProsedyre</a:t>
            </a:r>
            <a:r>
              <a:rPr lang="nb-NO" b="1" dirty="0"/>
              <a:t>(</a:t>
            </a:r>
            <a:r>
              <a:rPr lang="nb-NO" b="1" dirty="0" err="1"/>
              <a:t>self</a:t>
            </a:r>
            <a:r>
              <a:rPr lang="nb-NO" b="1" dirty="0"/>
              <a:t>):</a:t>
            </a:r>
          </a:p>
          <a:p>
            <a:pPr lvl="2"/>
            <a:r>
              <a:rPr lang="nb-NO" b="1" dirty="0" err="1"/>
              <a:t>self.minVariabel</a:t>
            </a:r>
            <a:r>
              <a:rPr lang="nb-NO" b="1" dirty="0"/>
              <a:t> = «Ola Nordmann»</a:t>
            </a:r>
          </a:p>
          <a:p>
            <a:endParaRPr lang="nb-NO" dirty="0"/>
          </a:p>
          <a:p>
            <a:r>
              <a:rPr lang="nb-NO" dirty="0" err="1"/>
              <a:t>Protected</a:t>
            </a:r>
            <a:r>
              <a:rPr lang="nb-NO" dirty="0"/>
              <a:t> instansvariabler og instansmetoder starter med en understrek og kan bare aksesseres innenfor klassen og alle dens subklasser</a:t>
            </a:r>
          </a:p>
          <a:p>
            <a:pPr lvl="1"/>
            <a:r>
              <a:rPr lang="nb-NO" b="1" dirty="0" err="1"/>
              <a:t>def</a:t>
            </a:r>
            <a:r>
              <a:rPr lang="nb-NO" b="1" dirty="0"/>
              <a:t> _</a:t>
            </a:r>
            <a:r>
              <a:rPr lang="nb-NO" b="1" dirty="0" err="1"/>
              <a:t>minProsedyre</a:t>
            </a:r>
            <a:r>
              <a:rPr lang="nb-NO" b="1" dirty="0"/>
              <a:t>(</a:t>
            </a:r>
            <a:r>
              <a:rPr lang="nb-NO" b="1" dirty="0" err="1"/>
              <a:t>self</a:t>
            </a:r>
            <a:r>
              <a:rPr lang="nb-NO" b="1" dirty="0"/>
              <a:t>):</a:t>
            </a:r>
          </a:p>
          <a:p>
            <a:pPr lvl="2"/>
            <a:r>
              <a:rPr lang="nb-NO" b="1" dirty="0" err="1"/>
              <a:t>self</a:t>
            </a:r>
            <a:r>
              <a:rPr lang="nb-NO" b="1" dirty="0"/>
              <a:t>._</a:t>
            </a:r>
            <a:r>
              <a:rPr lang="nb-NO" b="1" dirty="0" err="1"/>
              <a:t>minVariabel</a:t>
            </a:r>
            <a:r>
              <a:rPr lang="nb-NO" b="1" dirty="0"/>
              <a:t> = «Kari Nordmann»</a:t>
            </a:r>
          </a:p>
          <a:p>
            <a:endParaRPr lang="nb-NO" dirty="0"/>
          </a:p>
          <a:p>
            <a:r>
              <a:rPr lang="nb-NO" dirty="0"/>
              <a:t>Private instansvariabler og instansmetoder starter med to understreker og kan bare aksesseres innenfor klassen</a:t>
            </a:r>
          </a:p>
          <a:p>
            <a:pPr lvl="1"/>
            <a:r>
              <a:rPr lang="nb-NO" b="1" dirty="0" err="1"/>
              <a:t>def</a:t>
            </a:r>
            <a:r>
              <a:rPr lang="nb-NO" b="1" dirty="0"/>
              <a:t> __</a:t>
            </a:r>
            <a:r>
              <a:rPr lang="nb-NO" b="1" dirty="0" err="1"/>
              <a:t>minProsedyre</a:t>
            </a:r>
            <a:r>
              <a:rPr lang="nb-NO" b="1" dirty="0"/>
              <a:t>(</a:t>
            </a:r>
            <a:r>
              <a:rPr lang="nb-NO" b="1" dirty="0" err="1"/>
              <a:t>self</a:t>
            </a:r>
            <a:r>
              <a:rPr lang="nb-NO" b="1" dirty="0"/>
              <a:t>):</a:t>
            </a:r>
          </a:p>
          <a:p>
            <a:pPr lvl="2"/>
            <a:r>
              <a:rPr lang="nb-NO" b="1" dirty="0" err="1"/>
              <a:t>self</a:t>
            </a:r>
            <a:r>
              <a:rPr lang="nb-NO" b="1" dirty="0"/>
              <a:t>.__</a:t>
            </a:r>
            <a:r>
              <a:rPr lang="nb-NO" b="1" dirty="0" err="1"/>
              <a:t>minVariabel</a:t>
            </a:r>
            <a:r>
              <a:rPr lang="nb-NO" b="1" dirty="0"/>
              <a:t> = «Espen Askeladd»</a:t>
            </a:r>
          </a:p>
        </p:txBody>
      </p:sp>
    </p:spTree>
    <p:extLst>
      <p:ext uri="{BB962C8B-B14F-4D97-AF65-F5344CB8AC3E}">
        <p14:creationId xmlns:p14="http://schemas.microsoft.com/office/powerpoint/2010/main" val="2872179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0F468-1505-4316-B2C0-3731EDCBE276}"/>
              </a:ext>
            </a:extLst>
          </p:cNvPr>
          <p:cNvSpPr>
            <a:spLocks noGrp="1"/>
          </p:cNvSpPr>
          <p:nvPr>
            <p:ph type="title"/>
          </p:nvPr>
        </p:nvSpPr>
        <p:spPr/>
        <p:txBody>
          <a:bodyPr/>
          <a:lstStyle/>
          <a:p>
            <a:r>
              <a:rPr lang="nb-NO" dirty="0"/>
              <a:t>Getters og Setters</a:t>
            </a:r>
            <a:endParaRPr lang="en-US" dirty="0"/>
          </a:p>
        </p:txBody>
      </p:sp>
      <p:sp>
        <p:nvSpPr>
          <p:cNvPr id="3" name="Content Placeholder 2">
            <a:extLst>
              <a:ext uri="{FF2B5EF4-FFF2-40B4-BE49-F238E27FC236}">
                <a16:creationId xmlns:a16="http://schemas.microsoft.com/office/drawing/2014/main" id="{BA2483A0-12E1-4E80-8599-82B69F8D81C7}"/>
              </a:ext>
            </a:extLst>
          </p:cNvPr>
          <p:cNvSpPr>
            <a:spLocks noGrp="1"/>
          </p:cNvSpPr>
          <p:nvPr>
            <p:ph idx="1"/>
          </p:nvPr>
        </p:nvSpPr>
        <p:spPr>
          <a:xfrm>
            <a:off x="818712" y="2222287"/>
            <a:ext cx="10554574" cy="4367049"/>
          </a:xfrm>
        </p:spPr>
        <p:txBody>
          <a:bodyPr>
            <a:normAutofit/>
          </a:bodyPr>
          <a:lstStyle/>
          <a:p>
            <a:r>
              <a:rPr lang="nb-NO" dirty="0"/>
              <a:t>For hver private/</a:t>
            </a:r>
            <a:r>
              <a:rPr lang="nb-NO" dirty="0" err="1"/>
              <a:t>protected</a:t>
            </a:r>
            <a:r>
              <a:rPr lang="nb-NO" dirty="0"/>
              <a:t> instansvariabel er det vanlig å ha to metoder</a:t>
            </a:r>
          </a:p>
          <a:p>
            <a:endParaRPr lang="nb-NO" dirty="0"/>
          </a:p>
          <a:p>
            <a:pPr lvl="1"/>
            <a:r>
              <a:rPr lang="nb-NO" dirty="0"/>
              <a:t>En getter som lar folk aksessere instansvariabelen</a:t>
            </a:r>
          </a:p>
          <a:p>
            <a:pPr lvl="2"/>
            <a:r>
              <a:rPr lang="nb-NO" dirty="0"/>
              <a:t>Den tar imot nøyaktig null parametere</a:t>
            </a:r>
          </a:p>
          <a:p>
            <a:pPr lvl="2"/>
            <a:r>
              <a:rPr lang="nb-NO" dirty="0"/>
              <a:t>Den returnerer bare attributtet</a:t>
            </a:r>
          </a:p>
          <a:p>
            <a:pPr lvl="2"/>
            <a:r>
              <a:rPr lang="nb-NO" dirty="0"/>
              <a:t>Den heter alltid ‘get’ også variabelnavnet</a:t>
            </a:r>
          </a:p>
          <a:p>
            <a:pPr lvl="1"/>
            <a:endParaRPr lang="nb-NO" dirty="0"/>
          </a:p>
          <a:p>
            <a:pPr lvl="1"/>
            <a:r>
              <a:rPr lang="nb-NO" dirty="0"/>
              <a:t>En setter som lar folk endre instansvariabelen</a:t>
            </a:r>
          </a:p>
          <a:p>
            <a:pPr lvl="2"/>
            <a:r>
              <a:rPr lang="nb-NO" dirty="0"/>
              <a:t>Den tar imot nøyaktig ett parameter</a:t>
            </a:r>
          </a:p>
          <a:p>
            <a:pPr lvl="2"/>
            <a:r>
              <a:rPr lang="nb-NO" dirty="0"/>
              <a:t>Den setter attributtverdien til argumentet</a:t>
            </a:r>
          </a:p>
          <a:p>
            <a:pPr lvl="2"/>
            <a:r>
              <a:rPr lang="nb-NO" dirty="0"/>
              <a:t>Den heter alltid ‘set’ også variabelnavnet</a:t>
            </a:r>
          </a:p>
        </p:txBody>
      </p:sp>
    </p:spTree>
    <p:extLst>
      <p:ext uri="{BB962C8B-B14F-4D97-AF65-F5344CB8AC3E}">
        <p14:creationId xmlns:p14="http://schemas.microsoft.com/office/powerpoint/2010/main" val="2776393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6A01907A-BF04-440F-BA0D-49BC962734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DAF25218-E168-4DEA-9666-95C3885C856D}"/>
              </a:ext>
            </a:extLst>
          </p:cNvPr>
          <p:cNvPicPr>
            <a:picLocks noChangeAspect="1"/>
          </p:cNvPicPr>
          <p:nvPr/>
        </p:nvPicPr>
        <p:blipFill rotWithShape="1">
          <a:blip r:embed="rId2"/>
          <a:srcRect l="237"/>
          <a:stretch/>
        </p:blipFill>
        <p:spPr>
          <a:xfrm>
            <a:off x="1667424" y="643467"/>
            <a:ext cx="8857151" cy="5571066"/>
          </a:xfrm>
          <a:prstGeom prst="rect">
            <a:avLst/>
          </a:prstGeom>
        </p:spPr>
      </p:pic>
    </p:spTree>
    <p:extLst>
      <p:ext uri="{BB962C8B-B14F-4D97-AF65-F5344CB8AC3E}">
        <p14:creationId xmlns:p14="http://schemas.microsoft.com/office/powerpoint/2010/main" val="779779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A01907A-BF04-440F-BA0D-49BC962734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216D0DD8-A783-4AC0-9967-552F4A0385F2}"/>
              </a:ext>
            </a:extLst>
          </p:cNvPr>
          <p:cNvPicPr>
            <a:picLocks noChangeAspect="1"/>
          </p:cNvPicPr>
          <p:nvPr/>
        </p:nvPicPr>
        <p:blipFill>
          <a:blip r:embed="rId2"/>
          <a:stretch>
            <a:fillRect/>
          </a:stretch>
        </p:blipFill>
        <p:spPr>
          <a:xfrm>
            <a:off x="643467" y="1425194"/>
            <a:ext cx="10905066" cy="4007611"/>
          </a:xfrm>
          <a:prstGeom prst="rect">
            <a:avLst/>
          </a:prstGeom>
        </p:spPr>
      </p:pic>
    </p:spTree>
    <p:extLst>
      <p:ext uri="{BB962C8B-B14F-4D97-AF65-F5344CB8AC3E}">
        <p14:creationId xmlns:p14="http://schemas.microsoft.com/office/powerpoint/2010/main" val="62660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3A14F-3961-4581-AEB6-764281CF6162}"/>
              </a:ext>
            </a:extLst>
          </p:cNvPr>
          <p:cNvSpPr>
            <a:spLocks noGrp="1"/>
          </p:cNvSpPr>
          <p:nvPr>
            <p:ph type="title"/>
          </p:nvPr>
        </p:nvSpPr>
        <p:spPr/>
        <p:txBody>
          <a:bodyPr/>
          <a:lstStyle/>
          <a:p>
            <a:r>
              <a:rPr lang="nb-NO" dirty="0"/>
              <a:t>Innkapsling</a:t>
            </a:r>
            <a:endParaRPr lang="en-US" dirty="0"/>
          </a:p>
        </p:txBody>
      </p:sp>
      <p:sp>
        <p:nvSpPr>
          <p:cNvPr id="3" name="Content Placeholder 2">
            <a:extLst>
              <a:ext uri="{FF2B5EF4-FFF2-40B4-BE49-F238E27FC236}">
                <a16:creationId xmlns:a16="http://schemas.microsoft.com/office/drawing/2014/main" id="{E6E5CA04-44BB-469E-A9C4-953CA29E195A}"/>
              </a:ext>
            </a:extLst>
          </p:cNvPr>
          <p:cNvSpPr>
            <a:spLocks noGrp="1"/>
          </p:cNvSpPr>
          <p:nvPr>
            <p:ph idx="1"/>
          </p:nvPr>
        </p:nvSpPr>
        <p:spPr/>
        <p:txBody>
          <a:bodyPr>
            <a:normAutofit lnSpcReduction="10000"/>
          </a:bodyPr>
          <a:lstStyle/>
          <a:p>
            <a:r>
              <a:rPr lang="nb-NO" dirty="0"/>
              <a:t>Innkapsling innebærer å beskytte sensitive data &amp; prosesser ved å pakke det inn i en boks slik at kun autoriserte brukere/kodere har adgang til dataene &amp; prosessene inni boksen</a:t>
            </a:r>
          </a:p>
          <a:p>
            <a:endParaRPr lang="nb-NO" dirty="0"/>
          </a:p>
          <a:p>
            <a:r>
              <a:rPr lang="nb-NO" dirty="0"/>
              <a:t>På et universitet har vi personalrom, vaktmesterrom, rengjøringsrom, tekniske rom, osv. som uvedkommende uten adgangskort ikke har tilgang til </a:t>
            </a:r>
          </a:p>
          <a:p>
            <a:endParaRPr lang="nb-NO" dirty="0"/>
          </a:p>
          <a:p>
            <a:r>
              <a:rPr lang="nb-NO" dirty="0"/>
              <a:t>Vanlige mennesker trenger ikke å vite hva som er i rommene eller hva som skjer inni dem, de trenger bare å vite at de fungerer som de skal</a:t>
            </a:r>
          </a:p>
          <a:p>
            <a:endParaRPr lang="nb-NO" dirty="0"/>
          </a:p>
          <a:p>
            <a:r>
              <a:rPr lang="nb-NO" dirty="0"/>
              <a:t>Innkapsling kan være mye forskjellig, men det refererer vanligvis til bruk av private/</a:t>
            </a:r>
            <a:r>
              <a:rPr lang="nb-NO" dirty="0" err="1"/>
              <a:t>protected</a:t>
            </a:r>
            <a:r>
              <a:rPr lang="nb-NO" dirty="0"/>
              <a:t> instansvariabler og konstruktører/getters/setters innenfor en klasse</a:t>
            </a:r>
          </a:p>
        </p:txBody>
      </p:sp>
    </p:spTree>
    <p:extLst>
      <p:ext uri="{BB962C8B-B14F-4D97-AF65-F5344CB8AC3E}">
        <p14:creationId xmlns:p14="http://schemas.microsoft.com/office/powerpoint/2010/main" val="2532936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FD4F3-8BDB-4AE3-908D-26CF8E12FFD4}"/>
              </a:ext>
            </a:extLst>
          </p:cNvPr>
          <p:cNvSpPr>
            <a:spLocks noGrp="1"/>
          </p:cNvSpPr>
          <p:nvPr>
            <p:ph type="title"/>
          </p:nvPr>
        </p:nvSpPr>
        <p:spPr/>
        <p:txBody>
          <a:bodyPr/>
          <a:lstStyle/>
          <a:p>
            <a:r>
              <a:rPr lang="nb-NO" dirty="0"/>
              <a:t>Planen for i dag</a:t>
            </a:r>
            <a:endParaRPr lang="en-US" dirty="0"/>
          </a:p>
        </p:txBody>
      </p:sp>
      <p:sp>
        <p:nvSpPr>
          <p:cNvPr id="3" name="Content Placeholder 2">
            <a:extLst>
              <a:ext uri="{FF2B5EF4-FFF2-40B4-BE49-F238E27FC236}">
                <a16:creationId xmlns:a16="http://schemas.microsoft.com/office/drawing/2014/main" id="{A00EAB3B-4FB1-4905-AAA6-E905CFDDCE44}"/>
              </a:ext>
            </a:extLst>
          </p:cNvPr>
          <p:cNvSpPr>
            <a:spLocks noGrp="1"/>
          </p:cNvSpPr>
          <p:nvPr>
            <p:ph idx="1"/>
          </p:nvPr>
        </p:nvSpPr>
        <p:spPr>
          <a:xfrm>
            <a:off x="818712" y="2222287"/>
            <a:ext cx="10554574" cy="4461848"/>
          </a:xfrm>
        </p:spPr>
        <p:txBody>
          <a:bodyPr>
            <a:normAutofit/>
          </a:bodyPr>
          <a:lstStyle/>
          <a:p>
            <a:r>
              <a:rPr lang="en-US" dirty="0" err="1"/>
              <a:t>Prosedyreorientert</a:t>
            </a:r>
            <a:r>
              <a:rPr lang="en-US" dirty="0"/>
              <a:t> versus </a:t>
            </a:r>
            <a:r>
              <a:rPr lang="en-US" dirty="0" err="1"/>
              <a:t>objektorientert</a:t>
            </a:r>
            <a:r>
              <a:rPr lang="en-US" dirty="0"/>
              <a:t> </a:t>
            </a:r>
            <a:r>
              <a:rPr lang="en-US" dirty="0" err="1"/>
              <a:t>programmering</a:t>
            </a:r>
            <a:endParaRPr lang="en-US" dirty="0"/>
          </a:p>
          <a:p>
            <a:endParaRPr lang="en-US" dirty="0"/>
          </a:p>
          <a:p>
            <a:r>
              <a:rPr lang="en-US" dirty="0" err="1"/>
              <a:t>Klasser</a:t>
            </a:r>
            <a:r>
              <a:rPr lang="en-US" dirty="0"/>
              <a:t> </a:t>
            </a:r>
            <a:r>
              <a:rPr lang="en-US" dirty="0" err="1"/>
              <a:t>og</a:t>
            </a:r>
            <a:r>
              <a:rPr lang="en-US" dirty="0"/>
              <a:t> </a:t>
            </a:r>
            <a:r>
              <a:rPr lang="en-US" dirty="0" err="1"/>
              <a:t>objekter</a:t>
            </a:r>
            <a:r>
              <a:rPr lang="en-US" dirty="0"/>
              <a:t>/</a:t>
            </a:r>
            <a:r>
              <a:rPr lang="en-US" dirty="0" err="1"/>
              <a:t>instanser</a:t>
            </a:r>
            <a:endParaRPr lang="en-US" dirty="0"/>
          </a:p>
          <a:p>
            <a:endParaRPr lang="en-US" dirty="0"/>
          </a:p>
          <a:p>
            <a:r>
              <a:rPr lang="en-US" dirty="0" err="1"/>
              <a:t>Attributter</a:t>
            </a:r>
            <a:r>
              <a:rPr lang="en-US" dirty="0"/>
              <a:t>/</a:t>
            </a:r>
            <a:r>
              <a:rPr lang="en-US" dirty="0" err="1"/>
              <a:t>instansvariabler</a:t>
            </a:r>
            <a:r>
              <a:rPr lang="en-US" dirty="0"/>
              <a:t> </a:t>
            </a:r>
            <a:r>
              <a:rPr lang="en-US" dirty="0" err="1"/>
              <a:t>og</a:t>
            </a:r>
            <a:r>
              <a:rPr lang="en-US" dirty="0"/>
              <a:t> </a:t>
            </a:r>
            <a:r>
              <a:rPr lang="en-US" dirty="0" err="1"/>
              <a:t>metoder</a:t>
            </a:r>
            <a:r>
              <a:rPr lang="en-US" dirty="0"/>
              <a:t>/</a:t>
            </a:r>
            <a:r>
              <a:rPr lang="en-US" dirty="0" err="1"/>
              <a:t>instansmetoder</a:t>
            </a:r>
            <a:endParaRPr lang="en-US" dirty="0"/>
          </a:p>
          <a:p>
            <a:endParaRPr lang="en-US" dirty="0"/>
          </a:p>
          <a:p>
            <a:r>
              <a:rPr lang="en-US" dirty="0" err="1"/>
              <a:t>Konstruktøren</a:t>
            </a:r>
            <a:r>
              <a:rPr lang="en-US" dirty="0"/>
              <a:t> </a:t>
            </a:r>
            <a:r>
              <a:rPr lang="en-US" dirty="0" err="1"/>
              <a:t>og</a:t>
            </a:r>
            <a:r>
              <a:rPr lang="en-US" dirty="0"/>
              <a:t> </a:t>
            </a:r>
            <a:r>
              <a:rPr lang="en-US" dirty="0" err="1"/>
              <a:t>innkapsling</a:t>
            </a:r>
            <a:endParaRPr lang="en-US" dirty="0"/>
          </a:p>
          <a:p>
            <a:endParaRPr lang="en-US" dirty="0"/>
          </a:p>
          <a:p>
            <a:r>
              <a:rPr lang="en-US" dirty="0" err="1"/>
              <a:t>Grensesnitt</a:t>
            </a:r>
            <a:r>
              <a:rPr lang="en-US" dirty="0"/>
              <a:t> versus </a:t>
            </a:r>
            <a:r>
              <a:rPr lang="en-US" dirty="0" err="1"/>
              <a:t>implementasjon</a:t>
            </a:r>
            <a:endParaRPr lang="en-US" dirty="0"/>
          </a:p>
        </p:txBody>
      </p:sp>
    </p:spTree>
    <p:extLst>
      <p:ext uri="{BB962C8B-B14F-4D97-AF65-F5344CB8AC3E}">
        <p14:creationId xmlns:p14="http://schemas.microsoft.com/office/powerpoint/2010/main" val="1042409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6A01907A-BF04-440F-BA0D-49BC962734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pic>
        <p:nvPicPr>
          <p:cNvPr id="3" name="Picture 2" descr="Text&#10;&#10;Description automatically generated">
            <a:extLst>
              <a:ext uri="{FF2B5EF4-FFF2-40B4-BE49-F238E27FC236}">
                <a16:creationId xmlns:a16="http://schemas.microsoft.com/office/drawing/2014/main" id="{506654C3-3043-4108-9D88-211B437ABE14}"/>
              </a:ext>
            </a:extLst>
          </p:cNvPr>
          <p:cNvPicPr>
            <a:picLocks noChangeAspect="1"/>
          </p:cNvPicPr>
          <p:nvPr/>
        </p:nvPicPr>
        <p:blipFill>
          <a:blip r:embed="rId2"/>
          <a:stretch>
            <a:fillRect/>
          </a:stretch>
        </p:blipFill>
        <p:spPr>
          <a:xfrm>
            <a:off x="2818903" y="643467"/>
            <a:ext cx="6554193" cy="5571066"/>
          </a:xfrm>
          <a:prstGeom prst="rect">
            <a:avLst/>
          </a:prstGeom>
        </p:spPr>
      </p:pic>
    </p:spTree>
    <p:extLst>
      <p:ext uri="{BB962C8B-B14F-4D97-AF65-F5344CB8AC3E}">
        <p14:creationId xmlns:p14="http://schemas.microsoft.com/office/powerpoint/2010/main" val="18105398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08EAA-F6D7-451F-B3FB-52241AE1912A}"/>
              </a:ext>
            </a:extLst>
          </p:cNvPr>
          <p:cNvSpPr>
            <a:spLocks noGrp="1"/>
          </p:cNvSpPr>
          <p:nvPr>
            <p:ph type="title"/>
          </p:nvPr>
        </p:nvSpPr>
        <p:spPr/>
        <p:txBody>
          <a:bodyPr/>
          <a:lstStyle/>
          <a:p>
            <a:r>
              <a:rPr lang="nb-NO" dirty="0"/>
              <a:t>Grensesnitt og implementasjon</a:t>
            </a:r>
          </a:p>
        </p:txBody>
      </p:sp>
      <p:sp>
        <p:nvSpPr>
          <p:cNvPr id="3" name="Content Placeholder 2">
            <a:extLst>
              <a:ext uri="{FF2B5EF4-FFF2-40B4-BE49-F238E27FC236}">
                <a16:creationId xmlns:a16="http://schemas.microsoft.com/office/drawing/2014/main" id="{4C464632-B730-4A8F-897D-897F8FE18D08}"/>
              </a:ext>
            </a:extLst>
          </p:cNvPr>
          <p:cNvSpPr>
            <a:spLocks noGrp="1"/>
          </p:cNvSpPr>
          <p:nvPr>
            <p:ph idx="1"/>
          </p:nvPr>
        </p:nvSpPr>
        <p:spPr>
          <a:xfrm>
            <a:off x="818712" y="2222287"/>
            <a:ext cx="10554574" cy="2525881"/>
          </a:xfrm>
        </p:spPr>
        <p:txBody>
          <a:bodyPr>
            <a:normAutofit/>
          </a:bodyPr>
          <a:lstStyle/>
          <a:p>
            <a:r>
              <a:rPr lang="nb-NO" sz="1400" dirty="0"/>
              <a:t>Alle klasser har et grensesnitt (</a:t>
            </a:r>
            <a:r>
              <a:rPr lang="nb-NO" sz="1400" dirty="0" err="1"/>
              <a:t>interface</a:t>
            </a:r>
            <a:r>
              <a:rPr lang="nb-NO" sz="1400" dirty="0"/>
              <a:t>) og en implementasjon (</a:t>
            </a:r>
            <a:r>
              <a:rPr lang="nb-NO" sz="1400" dirty="0" err="1"/>
              <a:t>implementation</a:t>
            </a:r>
            <a:r>
              <a:rPr lang="nb-NO" sz="1400" dirty="0"/>
              <a:t>)</a:t>
            </a:r>
          </a:p>
          <a:p>
            <a:endParaRPr lang="nb-NO" sz="1400" dirty="0"/>
          </a:p>
          <a:p>
            <a:r>
              <a:rPr lang="nb-NO" sz="1400" dirty="0"/>
              <a:t>Grensesnittet består at navnet, parameterne, og returtypen til alle prosedyrene og funksjonene dvs. alle metodene i en klasse</a:t>
            </a:r>
          </a:p>
          <a:p>
            <a:endParaRPr lang="nb-NO" sz="1400" dirty="0"/>
          </a:p>
          <a:p>
            <a:r>
              <a:rPr lang="nb-NO" sz="1400" dirty="0"/>
              <a:t>Implementasjonen består av kodeblokkene som er innenfor skopet til alle prosedyrene og funksjonene dvs. alle metodene i en klasse</a:t>
            </a:r>
          </a:p>
          <a:p>
            <a:endParaRPr lang="nb-NO" sz="1400" dirty="0"/>
          </a:p>
          <a:p>
            <a:pPr marL="0" indent="0">
              <a:buNone/>
            </a:pPr>
            <a:endParaRPr lang="nb-NO" sz="1400" dirty="0"/>
          </a:p>
        </p:txBody>
      </p:sp>
      <p:pic>
        <p:nvPicPr>
          <p:cNvPr id="4" name="Picture 3">
            <a:extLst>
              <a:ext uri="{FF2B5EF4-FFF2-40B4-BE49-F238E27FC236}">
                <a16:creationId xmlns:a16="http://schemas.microsoft.com/office/drawing/2014/main" id="{2E614E15-815C-4F73-A84A-7013F736DFF1}"/>
              </a:ext>
            </a:extLst>
          </p:cNvPr>
          <p:cNvPicPr>
            <a:picLocks noChangeAspect="1"/>
          </p:cNvPicPr>
          <p:nvPr/>
        </p:nvPicPr>
        <p:blipFill>
          <a:blip r:embed="rId2"/>
          <a:stretch>
            <a:fillRect/>
          </a:stretch>
        </p:blipFill>
        <p:spPr>
          <a:xfrm>
            <a:off x="818712" y="4210438"/>
            <a:ext cx="3364914" cy="2433092"/>
          </a:xfrm>
          <a:prstGeom prst="rect">
            <a:avLst/>
          </a:prstGeom>
        </p:spPr>
      </p:pic>
      <p:pic>
        <p:nvPicPr>
          <p:cNvPr id="1026" name="Picture 2" descr="https://static.digit.in/download/7013ebae23739637bd71c211af12b13c982d634a.jpeg">
            <a:extLst>
              <a:ext uri="{FF2B5EF4-FFF2-40B4-BE49-F238E27FC236}">
                <a16:creationId xmlns:a16="http://schemas.microsoft.com/office/drawing/2014/main" id="{CF559439-D30B-4DA8-8BA9-540F651B57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03286" y="4210438"/>
            <a:ext cx="3570000" cy="243309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2955B632-643C-44BA-94B1-37126918B0E9}"/>
              </a:ext>
            </a:extLst>
          </p:cNvPr>
          <p:cNvSpPr txBox="1"/>
          <p:nvPr/>
        </p:nvSpPr>
        <p:spPr>
          <a:xfrm>
            <a:off x="5003441" y="4587798"/>
            <a:ext cx="1980029" cy="1200329"/>
          </a:xfrm>
          <a:prstGeom prst="rect">
            <a:avLst/>
          </a:prstGeom>
          <a:noFill/>
        </p:spPr>
        <p:txBody>
          <a:bodyPr wrap="none" rtlCol="0">
            <a:spAutoFit/>
          </a:bodyPr>
          <a:lstStyle/>
          <a:p>
            <a:pPr algn="ctr"/>
            <a:r>
              <a:rPr lang="nb-NO" dirty="0"/>
              <a:t>Grensesnitt</a:t>
            </a:r>
          </a:p>
          <a:p>
            <a:pPr algn="ctr"/>
            <a:endParaRPr lang="nb-NO" dirty="0"/>
          </a:p>
          <a:p>
            <a:pPr algn="ctr"/>
            <a:endParaRPr lang="nb-NO" dirty="0"/>
          </a:p>
          <a:p>
            <a:pPr algn="ctr"/>
            <a:r>
              <a:rPr lang="nb-NO" dirty="0"/>
              <a:t>Implementasjon</a:t>
            </a:r>
          </a:p>
        </p:txBody>
      </p:sp>
      <p:cxnSp>
        <p:nvCxnSpPr>
          <p:cNvPr id="9" name="Straight Arrow Connector 8">
            <a:extLst>
              <a:ext uri="{FF2B5EF4-FFF2-40B4-BE49-F238E27FC236}">
                <a16:creationId xmlns:a16="http://schemas.microsoft.com/office/drawing/2014/main" id="{8DA3565B-CDA2-4E87-A02A-CDF0C08739C2}"/>
              </a:ext>
            </a:extLst>
          </p:cNvPr>
          <p:cNvCxnSpPr>
            <a:cxnSpLocks/>
          </p:cNvCxnSpPr>
          <p:nvPr/>
        </p:nvCxnSpPr>
        <p:spPr>
          <a:xfrm>
            <a:off x="6983470" y="5612235"/>
            <a:ext cx="7344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4AD3DE4D-0101-4C6D-B124-BFA51578C36A}"/>
              </a:ext>
            </a:extLst>
          </p:cNvPr>
          <p:cNvCxnSpPr>
            <a:cxnSpLocks/>
          </p:cNvCxnSpPr>
          <p:nvPr/>
        </p:nvCxnSpPr>
        <p:spPr>
          <a:xfrm flipH="1">
            <a:off x="4490755" y="4766345"/>
            <a:ext cx="7344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0876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6A01907A-BF04-440F-BA0D-49BC962734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pic>
        <p:nvPicPr>
          <p:cNvPr id="14" name="Content Placeholder 13" descr="A screenshot of a computer screen&#10;&#10;Description automatically generated">
            <a:extLst>
              <a:ext uri="{FF2B5EF4-FFF2-40B4-BE49-F238E27FC236}">
                <a16:creationId xmlns:a16="http://schemas.microsoft.com/office/drawing/2014/main" id="{555AEF1F-FBE3-4CA1-BD9C-6C1F063A28DC}"/>
              </a:ext>
            </a:extLst>
          </p:cNvPr>
          <p:cNvPicPr>
            <a:picLocks noGrp="1" noChangeAspect="1"/>
          </p:cNvPicPr>
          <p:nvPr>
            <p:ph idx="1"/>
          </p:nvPr>
        </p:nvPicPr>
        <p:blipFill rotWithShape="1">
          <a:blip r:embed="rId2"/>
          <a:srcRect l="571"/>
          <a:stretch/>
        </p:blipFill>
        <p:spPr>
          <a:xfrm>
            <a:off x="2856322" y="643467"/>
            <a:ext cx="6516774" cy="5571066"/>
          </a:xfrm>
          <a:prstGeom prst="rect">
            <a:avLst/>
          </a:prstGeom>
        </p:spPr>
      </p:pic>
    </p:spTree>
    <p:extLst>
      <p:ext uri="{BB962C8B-B14F-4D97-AF65-F5344CB8AC3E}">
        <p14:creationId xmlns:p14="http://schemas.microsoft.com/office/powerpoint/2010/main" val="18023646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A01907A-BF04-440F-BA0D-49BC962734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pic>
        <p:nvPicPr>
          <p:cNvPr id="5" name="Picture 4" descr="Text&#10;&#10;Description automatically generated">
            <a:extLst>
              <a:ext uri="{FF2B5EF4-FFF2-40B4-BE49-F238E27FC236}">
                <a16:creationId xmlns:a16="http://schemas.microsoft.com/office/drawing/2014/main" id="{44B06A3E-E173-438D-915C-78B49E3307E8}"/>
              </a:ext>
            </a:extLst>
          </p:cNvPr>
          <p:cNvPicPr>
            <a:picLocks noChangeAspect="1"/>
          </p:cNvPicPr>
          <p:nvPr/>
        </p:nvPicPr>
        <p:blipFill rotWithShape="1">
          <a:blip r:embed="rId2"/>
          <a:srcRect l="426"/>
          <a:stretch/>
        </p:blipFill>
        <p:spPr>
          <a:xfrm>
            <a:off x="2856323" y="643467"/>
            <a:ext cx="6507164" cy="5571066"/>
          </a:xfrm>
          <a:prstGeom prst="rect">
            <a:avLst/>
          </a:prstGeom>
        </p:spPr>
      </p:pic>
    </p:spTree>
    <p:extLst>
      <p:ext uri="{BB962C8B-B14F-4D97-AF65-F5344CB8AC3E}">
        <p14:creationId xmlns:p14="http://schemas.microsoft.com/office/powerpoint/2010/main" val="13254431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FF415-1382-4A4F-B34F-E49BAA8B2692}"/>
              </a:ext>
            </a:extLst>
          </p:cNvPr>
          <p:cNvSpPr>
            <a:spLocks noGrp="1"/>
          </p:cNvSpPr>
          <p:nvPr>
            <p:ph type="title"/>
          </p:nvPr>
        </p:nvSpPr>
        <p:spPr/>
        <p:txBody>
          <a:bodyPr/>
          <a:lstStyle/>
          <a:p>
            <a:r>
              <a:rPr lang="nb-NO" dirty="0"/>
              <a:t>Innkapsling versus grensesnitt/implementasjon</a:t>
            </a:r>
          </a:p>
        </p:txBody>
      </p:sp>
      <p:sp>
        <p:nvSpPr>
          <p:cNvPr id="3" name="Content Placeholder 2">
            <a:extLst>
              <a:ext uri="{FF2B5EF4-FFF2-40B4-BE49-F238E27FC236}">
                <a16:creationId xmlns:a16="http://schemas.microsoft.com/office/drawing/2014/main" id="{7369AA69-F304-4238-862A-DEE83A28BE15}"/>
              </a:ext>
            </a:extLst>
          </p:cNvPr>
          <p:cNvSpPr>
            <a:spLocks noGrp="1"/>
          </p:cNvSpPr>
          <p:nvPr>
            <p:ph idx="1"/>
          </p:nvPr>
        </p:nvSpPr>
        <p:spPr>
          <a:xfrm>
            <a:off x="818712" y="2222287"/>
            <a:ext cx="10571998" cy="4188525"/>
          </a:xfrm>
        </p:spPr>
        <p:txBody>
          <a:bodyPr>
            <a:normAutofit/>
          </a:bodyPr>
          <a:lstStyle/>
          <a:p>
            <a:r>
              <a:rPr lang="nb-NO" dirty="0"/>
              <a:t>Innkapsling er det å skjule instansvariabler i klassen din fra andre ved å ha egne metoder som bestemmer hvem, når, hvor, hvordan, osv. folk kan aksessere eller endre de. </a:t>
            </a:r>
          </a:p>
          <a:p>
            <a:endParaRPr lang="nb-NO" dirty="0"/>
          </a:p>
          <a:p>
            <a:r>
              <a:rPr lang="nb-NO" dirty="0"/>
              <a:t>Innkapsling er med andre ord de kodelinjene hvor dere setter instansvariablene eller instansmetodene deres til å være private eller </a:t>
            </a:r>
            <a:r>
              <a:rPr lang="nb-NO" dirty="0" err="1"/>
              <a:t>protected</a:t>
            </a:r>
            <a:r>
              <a:rPr lang="nb-NO" dirty="0"/>
              <a:t> og de kodelinjene hvor dere definerer metodene for å aksessere (getters) og eventuelt endre (setters) de. </a:t>
            </a:r>
          </a:p>
        </p:txBody>
      </p:sp>
    </p:spTree>
    <p:extLst>
      <p:ext uri="{BB962C8B-B14F-4D97-AF65-F5344CB8AC3E}">
        <p14:creationId xmlns:p14="http://schemas.microsoft.com/office/powerpoint/2010/main" val="289560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9F02A-BED6-46C7-A07F-F56C984987F1}"/>
              </a:ext>
            </a:extLst>
          </p:cNvPr>
          <p:cNvSpPr>
            <a:spLocks noGrp="1"/>
          </p:cNvSpPr>
          <p:nvPr>
            <p:ph type="title"/>
          </p:nvPr>
        </p:nvSpPr>
        <p:spPr/>
        <p:txBody>
          <a:bodyPr/>
          <a:lstStyle/>
          <a:p>
            <a:r>
              <a:rPr lang="nb-NO" dirty="0"/>
              <a:t>Innkapsling versus grensesnitt/implementasjon</a:t>
            </a:r>
          </a:p>
        </p:txBody>
      </p:sp>
      <p:sp>
        <p:nvSpPr>
          <p:cNvPr id="3" name="Content Placeholder 2">
            <a:extLst>
              <a:ext uri="{FF2B5EF4-FFF2-40B4-BE49-F238E27FC236}">
                <a16:creationId xmlns:a16="http://schemas.microsoft.com/office/drawing/2014/main" id="{55339718-AB25-42C8-8BC6-5FD3F63AEEF0}"/>
              </a:ext>
            </a:extLst>
          </p:cNvPr>
          <p:cNvSpPr>
            <a:spLocks noGrp="1"/>
          </p:cNvSpPr>
          <p:nvPr>
            <p:ph idx="1"/>
          </p:nvPr>
        </p:nvSpPr>
        <p:spPr>
          <a:xfrm>
            <a:off x="818712" y="2222286"/>
            <a:ext cx="10571998" cy="4188525"/>
          </a:xfrm>
        </p:spPr>
        <p:txBody>
          <a:bodyPr/>
          <a:lstStyle/>
          <a:p>
            <a:r>
              <a:rPr lang="nb-NO" dirty="0"/>
              <a:t>Grensesnittet til en klasse er hvilke metoder den inneholder, hvilke parameter de har, og hva de returnerer. </a:t>
            </a:r>
          </a:p>
          <a:p>
            <a:endParaRPr lang="nb-NO" dirty="0"/>
          </a:p>
          <a:p>
            <a:r>
              <a:rPr lang="nb-NO" dirty="0"/>
              <a:t>Grensesnittet er med andre ord de kodelinjene som starter på </a:t>
            </a:r>
            <a:r>
              <a:rPr lang="nb-NO" dirty="0" err="1"/>
              <a:t>def</a:t>
            </a:r>
            <a:r>
              <a:rPr lang="nb-NO" dirty="0"/>
              <a:t> og de kodelinjene som starter på </a:t>
            </a:r>
            <a:r>
              <a:rPr lang="nb-NO" dirty="0" err="1"/>
              <a:t>return</a:t>
            </a:r>
            <a:r>
              <a:rPr lang="nb-NO" dirty="0"/>
              <a:t> i en klasse. </a:t>
            </a:r>
          </a:p>
          <a:p>
            <a:endParaRPr lang="nb-NO" dirty="0"/>
          </a:p>
          <a:p>
            <a:r>
              <a:rPr lang="nb-NO" dirty="0"/>
              <a:t>Implementasjonen til en klasse er hvordan metodene blir implementert</a:t>
            </a:r>
          </a:p>
          <a:p>
            <a:endParaRPr lang="nb-NO" dirty="0"/>
          </a:p>
          <a:p>
            <a:r>
              <a:rPr lang="nb-NO" dirty="0"/>
              <a:t>Implementasjon er med andre ord de kodeblokkene som ligger </a:t>
            </a:r>
            <a:r>
              <a:rPr lang="nb-NO" dirty="0" err="1"/>
              <a:t>indentert</a:t>
            </a:r>
            <a:r>
              <a:rPr lang="nb-NO" dirty="0"/>
              <a:t> under metodene</a:t>
            </a:r>
          </a:p>
        </p:txBody>
      </p:sp>
    </p:spTree>
    <p:extLst>
      <p:ext uri="{BB962C8B-B14F-4D97-AF65-F5344CB8AC3E}">
        <p14:creationId xmlns:p14="http://schemas.microsoft.com/office/powerpoint/2010/main" val="189659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9F02A-BED6-46C7-A07F-F56C984987F1}"/>
              </a:ext>
            </a:extLst>
          </p:cNvPr>
          <p:cNvSpPr>
            <a:spLocks noGrp="1"/>
          </p:cNvSpPr>
          <p:nvPr>
            <p:ph type="title"/>
          </p:nvPr>
        </p:nvSpPr>
        <p:spPr/>
        <p:txBody>
          <a:bodyPr/>
          <a:lstStyle/>
          <a:p>
            <a:r>
              <a:rPr lang="nb-NO" dirty="0"/>
              <a:t>Innkapsling versus grensesnitt/implementasjon</a:t>
            </a:r>
          </a:p>
        </p:txBody>
      </p:sp>
      <p:sp>
        <p:nvSpPr>
          <p:cNvPr id="3" name="Content Placeholder 2">
            <a:extLst>
              <a:ext uri="{FF2B5EF4-FFF2-40B4-BE49-F238E27FC236}">
                <a16:creationId xmlns:a16="http://schemas.microsoft.com/office/drawing/2014/main" id="{55339718-AB25-42C8-8BC6-5FD3F63AEEF0}"/>
              </a:ext>
            </a:extLst>
          </p:cNvPr>
          <p:cNvSpPr>
            <a:spLocks noGrp="1"/>
          </p:cNvSpPr>
          <p:nvPr>
            <p:ph idx="1"/>
          </p:nvPr>
        </p:nvSpPr>
        <p:spPr>
          <a:xfrm>
            <a:off x="818712" y="2222287"/>
            <a:ext cx="7588441" cy="4188525"/>
          </a:xfrm>
        </p:spPr>
        <p:txBody>
          <a:bodyPr/>
          <a:lstStyle/>
          <a:p>
            <a:r>
              <a:rPr lang="nb-NO" dirty="0"/>
              <a:t>Alle klasser har et grensesnitt og en implementasjon så lenge de inneholder minst en instansmetode</a:t>
            </a:r>
          </a:p>
          <a:p>
            <a:endParaRPr lang="nb-NO" dirty="0"/>
          </a:p>
          <a:p>
            <a:r>
              <a:rPr lang="nb-NO" dirty="0"/>
              <a:t>Men ikke alle klasser har innkapsling med mindre de har private eller </a:t>
            </a:r>
            <a:r>
              <a:rPr lang="nb-NO" dirty="0" err="1"/>
              <a:t>protected</a:t>
            </a:r>
            <a:r>
              <a:rPr lang="nb-NO" dirty="0"/>
              <a:t> instansvariabler og en konstruktør eller egne metoder for å aksessere (getters) eller endre (setters) de. </a:t>
            </a:r>
          </a:p>
          <a:p>
            <a:endParaRPr lang="nb-NO" dirty="0"/>
          </a:p>
          <a:p>
            <a:r>
              <a:rPr lang="nb-NO" dirty="0"/>
              <a:t>Her er en klasse med grensesnitt og implementasjon uten innkapsling</a:t>
            </a:r>
          </a:p>
        </p:txBody>
      </p:sp>
      <p:pic>
        <p:nvPicPr>
          <p:cNvPr id="4" name="Picture 3">
            <a:extLst>
              <a:ext uri="{FF2B5EF4-FFF2-40B4-BE49-F238E27FC236}">
                <a16:creationId xmlns:a16="http://schemas.microsoft.com/office/drawing/2014/main" id="{0507F5AC-F69B-41DE-B7E9-317C195896DC}"/>
              </a:ext>
            </a:extLst>
          </p:cNvPr>
          <p:cNvPicPr>
            <a:picLocks noChangeAspect="1"/>
          </p:cNvPicPr>
          <p:nvPr/>
        </p:nvPicPr>
        <p:blipFill>
          <a:blip r:embed="rId2"/>
          <a:stretch>
            <a:fillRect/>
          </a:stretch>
        </p:blipFill>
        <p:spPr>
          <a:xfrm>
            <a:off x="8923229" y="3347733"/>
            <a:ext cx="2672906" cy="2112034"/>
          </a:xfrm>
          <a:prstGeom prst="rect">
            <a:avLst/>
          </a:prstGeom>
        </p:spPr>
      </p:pic>
    </p:spTree>
    <p:extLst>
      <p:ext uri="{BB962C8B-B14F-4D97-AF65-F5344CB8AC3E}">
        <p14:creationId xmlns:p14="http://schemas.microsoft.com/office/powerpoint/2010/main" val="1918747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A01907A-BF04-440F-BA0D-49BC962734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pic>
        <p:nvPicPr>
          <p:cNvPr id="3" name="Picture 2" descr="Text&#10;&#10;Description automatically generated">
            <a:extLst>
              <a:ext uri="{FF2B5EF4-FFF2-40B4-BE49-F238E27FC236}">
                <a16:creationId xmlns:a16="http://schemas.microsoft.com/office/drawing/2014/main" id="{506654C3-3043-4108-9D88-211B437ABE14}"/>
              </a:ext>
            </a:extLst>
          </p:cNvPr>
          <p:cNvPicPr>
            <a:picLocks noChangeAspect="1"/>
          </p:cNvPicPr>
          <p:nvPr/>
        </p:nvPicPr>
        <p:blipFill>
          <a:blip r:embed="rId2"/>
          <a:stretch>
            <a:fillRect/>
          </a:stretch>
        </p:blipFill>
        <p:spPr>
          <a:xfrm>
            <a:off x="2818903" y="643467"/>
            <a:ext cx="6554193" cy="5571066"/>
          </a:xfrm>
          <a:prstGeom prst="rect">
            <a:avLst/>
          </a:prstGeom>
        </p:spPr>
      </p:pic>
    </p:spTree>
    <p:extLst>
      <p:ext uri="{BB962C8B-B14F-4D97-AF65-F5344CB8AC3E}">
        <p14:creationId xmlns:p14="http://schemas.microsoft.com/office/powerpoint/2010/main" val="9668924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6A01907A-BF04-440F-BA0D-49BC962734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pic>
        <p:nvPicPr>
          <p:cNvPr id="14" name="Content Placeholder 13" descr="A screenshot of a computer screen&#10;&#10;Description automatically generated">
            <a:extLst>
              <a:ext uri="{FF2B5EF4-FFF2-40B4-BE49-F238E27FC236}">
                <a16:creationId xmlns:a16="http://schemas.microsoft.com/office/drawing/2014/main" id="{555AEF1F-FBE3-4CA1-BD9C-6C1F063A28DC}"/>
              </a:ext>
            </a:extLst>
          </p:cNvPr>
          <p:cNvPicPr>
            <a:picLocks noGrp="1" noChangeAspect="1"/>
          </p:cNvPicPr>
          <p:nvPr>
            <p:ph idx="1"/>
          </p:nvPr>
        </p:nvPicPr>
        <p:blipFill rotWithShape="1">
          <a:blip r:embed="rId2"/>
          <a:srcRect l="571"/>
          <a:stretch/>
        </p:blipFill>
        <p:spPr>
          <a:xfrm>
            <a:off x="2837615" y="643467"/>
            <a:ext cx="6516770" cy="5571066"/>
          </a:xfrm>
          <a:prstGeom prst="rect">
            <a:avLst/>
          </a:prstGeom>
        </p:spPr>
      </p:pic>
    </p:spTree>
    <p:extLst>
      <p:ext uri="{BB962C8B-B14F-4D97-AF65-F5344CB8AC3E}">
        <p14:creationId xmlns:p14="http://schemas.microsoft.com/office/powerpoint/2010/main" val="32872730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A01907A-BF04-440F-BA0D-49BC962734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pic>
        <p:nvPicPr>
          <p:cNvPr id="5" name="Picture 4" descr="Text&#10;&#10;Description automatically generated">
            <a:extLst>
              <a:ext uri="{FF2B5EF4-FFF2-40B4-BE49-F238E27FC236}">
                <a16:creationId xmlns:a16="http://schemas.microsoft.com/office/drawing/2014/main" id="{44B06A3E-E173-438D-915C-78B49E3307E8}"/>
              </a:ext>
            </a:extLst>
          </p:cNvPr>
          <p:cNvPicPr>
            <a:picLocks noChangeAspect="1"/>
          </p:cNvPicPr>
          <p:nvPr/>
        </p:nvPicPr>
        <p:blipFill rotWithShape="1">
          <a:blip r:embed="rId2"/>
          <a:srcRect l="426"/>
          <a:stretch/>
        </p:blipFill>
        <p:spPr>
          <a:xfrm>
            <a:off x="2842431" y="643467"/>
            <a:ext cx="6507137" cy="5571066"/>
          </a:xfrm>
          <a:prstGeom prst="rect">
            <a:avLst/>
          </a:prstGeom>
        </p:spPr>
      </p:pic>
    </p:spTree>
    <p:extLst>
      <p:ext uri="{BB962C8B-B14F-4D97-AF65-F5344CB8AC3E}">
        <p14:creationId xmlns:p14="http://schemas.microsoft.com/office/powerpoint/2010/main" val="171546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EA09C-2785-49C1-83A2-F0746A21FC81}"/>
              </a:ext>
            </a:extLst>
          </p:cNvPr>
          <p:cNvSpPr>
            <a:spLocks noGrp="1"/>
          </p:cNvSpPr>
          <p:nvPr>
            <p:ph type="title"/>
          </p:nvPr>
        </p:nvSpPr>
        <p:spPr/>
        <p:txBody>
          <a:bodyPr/>
          <a:lstStyle/>
          <a:p>
            <a:r>
              <a:rPr lang="nb-NO" dirty="0"/>
              <a:t>Prosedyreorientert programmering vs. Objektorientert programmering</a:t>
            </a:r>
          </a:p>
        </p:txBody>
      </p:sp>
      <p:sp>
        <p:nvSpPr>
          <p:cNvPr id="3" name="Content Placeholder 2">
            <a:extLst>
              <a:ext uri="{FF2B5EF4-FFF2-40B4-BE49-F238E27FC236}">
                <a16:creationId xmlns:a16="http://schemas.microsoft.com/office/drawing/2014/main" id="{010E5738-16CD-4877-8CF3-979780AD9D7D}"/>
              </a:ext>
            </a:extLst>
          </p:cNvPr>
          <p:cNvSpPr>
            <a:spLocks noGrp="1"/>
          </p:cNvSpPr>
          <p:nvPr>
            <p:ph idx="1"/>
          </p:nvPr>
        </p:nvSpPr>
        <p:spPr>
          <a:xfrm>
            <a:off x="818712" y="2222286"/>
            <a:ext cx="10554574" cy="4379849"/>
          </a:xfrm>
        </p:spPr>
        <p:txBody>
          <a:bodyPr>
            <a:normAutofit/>
          </a:bodyPr>
          <a:lstStyle/>
          <a:p>
            <a:r>
              <a:rPr lang="nb-NO" dirty="0"/>
              <a:t>Hittil har vi bare sett på prosedyreorientert programmering (</a:t>
            </a:r>
            <a:r>
              <a:rPr lang="nb-NO" dirty="0" err="1"/>
              <a:t>procedural</a:t>
            </a:r>
            <a:r>
              <a:rPr lang="nb-NO" dirty="0"/>
              <a:t> </a:t>
            </a:r>
            <a:r>
              <a:rPr lang="nb-NO" dirty="0" err="1"/>
              <a:t>programming</a:t>
            </a:r>
            <a:r>
              <a:rPr lang="nb-NO" dirty="0"/>
              <a:t>)</a:t>
            </a:r>
          </a:p>
          <a:p>
            <a:pPr lvl="1"/>
            <a:r>
              <a:rPr lang="nb-NO" dirty="0"/>
              <a:t>Bryter ned problemet til en mengde prosedyrer og funksjoner</a:t>
            </a:r>
          </a:p>
          <a:p>
            <a:pPr lvl="1"/>
            <a:r>
              <a:rPr lang="nb-NO" dirty="0"/>
              <a:t>Pleier å være litt kunstig og litt mer virkelighetsfjernt</a:t>
            </a:r>
          </a:p>
          <a:p>
            <a:pPr lvl="1"/>
            <a:r>
              <a:rPr lang="nb-NO" dirty="0"/>
              <a:t>Passer litt bedre for kalkulasjoner</a:t>
            </a:r>
          </a:p>
          <a:p>
            <a:endParaRPr lang="nb-NO" dirty="0"/>
          </a:p>
          <a:p>
            <a:r>
              <a:rPr lang="nb-NO" dirty="0"/>
              <a:t>Nå skal vi se litt mer på objektorientert programmering (</a:t>
            </a:r>
            <a:r>
              <a:rPr lang="nb-NO" dirty="0" err="1"/>
              <a:t>object-oriented</a:t>
            </a:r>
            <a:r>
              <a:rPr lang="nb-NO" dirty="0"/>
              <a:t> </a:t>
            </a:r>
            <a:r>
              <a:rPr lang="nb-NO" dirty="0" err="1"/>
              <a:t>programming</a:t>
            </a:r>
            <a:r>
              <a:rPr lang="nb-NO" dirty="0"/>
              <a:t>)</a:t>
            </a:r>
          </a:p>
          <a:p>
            <a:pPr lvl="1"/>
            <a:r>
              <a:rPr lang="nb-NO" dirty="0"/>
              <a:t>Bryter ned problemet til en menge klasser og objekter</a:t>
            </a:r>
          </a:p>
          <a:p>
            <a:pPr lvl="1"/>
            <a:r>
              <a:rPr lang="nb-NO" dirty="0"/>
              <a:t>Pleier å være litt mer naturlig og litt mer virkelighetsnært</a:t>
            </a:r>
          </a:p>
          <a:p>
            <a:pPr lvl="1"/>
            <a:r>
              <a:rPr lang="nb-NO" dirty="0"/>
              <a:t>Passer litt bedre for modellering</a:t>
            </a:r>
          </a:p>
        </p:txBody>
      </p:sp>
    </p:spTree>
    <p:extLst>
      <p:ext uri="{BB962C8B-B14F-4D97-AF65-F5344CB8AC3E}">
        <p14:creationId xmlns:p14="http://schemas.microsoft.com/office/powerpoint/2010/main" val="874190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03880-0AE1-4803-8F3A-14BA979D3CB3}"/>
              </a:ext>
            </a:extLst>
          </p:cNvPr>
          <p:cNvSpPr>
            <a:spLocks noGrp="1"/>
          </p:cNvSpPr>
          <p:nvPr>
            <p:ph type="title"/>
          </p:nvPr>
        </p:nvSpPr>
        <p:spPr/>
        <p:txBody>
          <a:bodyPr/>
          <a:lstStyle/>
          <a:p>
            <a:r>
              <a:rPr lang="nb-NO" dirty="0"/>
              <a:t>Oppdelingen av en klasse</a:t>
            </a:r>
          </a:p>
        </p:txBody>
      </p:sp>
      <p:sp>
        <p:nvSpPr>
          <p:cNvPr id="3" name="Content Placeholder 2">
            <a:extLst>
              <a:ext uri="{FF2B5EF4-FFF2-40B4-BE49-F238E27FC236}">
                <a16:creationId xmlns:a16="http://schemas.microsoft.com/office/drawing/2014/main" id="{6560B17C-9C24-4F0D-8037-F5F7D2503420}"/>
              </a:ext>
            </a:extLst>
          </p:cNvPr>
          <p:cNvSpPr>
            <a:spLocks noGrp="1"/>
          </p:cNvSpPr>
          <p:nvPr>
            <p:ph idx="1"/>
          </p:nvPr>
        </p:nvSpPr>
        <p:spPr>
          <a:xfrm>
            <a:off x="818712" y="2222287"/>
            <a:ext cx="10554574" cy="3752850"/>
          </a:xfrm>
        </p:spPr>
        <p:txBody>
          <a:bodyPr>
            <a:normAutofit fontScale="92500" lnSpcReduction="20000"/>
          </a:bodyPr>
          <a:lstStyle/>
          <a:p>
            <a:r>
              <a:rPr lang="nb-NO" dirty="0"/>
              <a:t>Linje 1 er klassenavnet til klassen</a:t>
            </a:r>
          </a:p>
          <a:p>
            <a:endParaRPr lang="nb-NO" dirty="0"/>
          </a:p>
          <a:p>
            <a:r>
              <a:rPr lang="nb-NO" dirty="0"/>
              <a:t>Linje 2-4 er instansvariablene til klassen</a:t>
            </a:r>
          </a:p>
          <a:p>
            <a:endParaRPr lang="nb-NO" dirty="0"/>
          </a:p>
          <a:p>
            <a:r>
              <a:rPr lang="nb-NO" dirty="0"/>
              <a:t>Linje 6-9 er konstruktøren til klassen</a:t>
            </a:r>
          </a:p>
          <a:p>
            <a:endParaRPr lang="nb-NO" dirty="0"/>
          </a:p>
          <a:p>
            <a:r>
              <a:rPr lang="nb-NO" dirty="0"/>
              <a:t>Linje 11-18 er instansmetodene til klassen</a:t>
            </a:r>
          </a:p>
          <a:p>
            <a:endParaRPr lang="nb-NO" dirty="0"/>
          </a:p>
          <a:p>
            <a:r>
              <a:rPr lang="nb-NO" dirty="0"/>
              <a:t>Linje 11, 14, 17 blir grensesnittet til klassen</a:t>
            </a:r>
          </a:p>
          <a:p>
            <a:endParaRPr lang="nb-NO" dirty="0"/>
          </a:p>
          <a:p>
            <a:r>
              <a:rPr lang="nb-NO" dirty="0"/>
              <a:t>Linje 12, 15, 18 blir implementasjonen til klassen</a:t>
            </a:r>
          </a:p>
        </p:txBody>
      </p:sp>
      <p:pic>
        <p:nvPicPr>
          <p:cNvPr id="4" name="Picture 3">
            <a:extLst>
              <a:ext uri="{FF2B5EF4-FFF2-40B4-BE49-F238E27FC236}">
                <a16:creationId xmlns:a16="http://schemas.microsoft.com/office/drawing/2014/main" id="{46FC42FC-4F1C-4292-9062-322D99C0875A}"/>
              </a:ext>
            </a:extLst>
          </p:cNvPr>
          <p:cNvPicPr>
            <a:picLocks noChangeAspect="1"/>
          </p:cNvPicPr>
          <p:nvPr/>
        </p:nvPicPr>
        <p:blipFill>
          <a:blip r:embed="rId2"/>
          <a:stretch>
            <a:fillRect/>
          </a:stretch>
        </p:blipFill>
        <p:spPr>
          <a:xfrm>
            <a:off x="7556747" y="2222287"/>
            <a:ext cx="4038600" cy="3752850"/>
          </a:xfrm>
          <a:prstGeom prst="rect">
            <a:avLst/>
          </a:prstGeom>
        </p:spPr>
      </p:pic>
    </p:spTree>
    <p:extLst>
      <p:ext uri="{BB962C8B-B14F-4D97-AF65-F5344CB8AC3E}">
        <p14:creationId xmlns:p14="http://schemas.microsoft.com/office/powerpoint/2010/main" val="97504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1DDBD-3247-4051-ABCF-C72E03FF96F3}"/>
              </a:ext>
            </a:extLst>
          </p:cNvPr>
          <p:cNvSpPr>
            <a:spLocks noGrp="1"/>
          </p:cNvSpPr>
          <p:nvPr>
            <p:ph type="title"/>
          </p:nvPr>
        </p:nvSpPr>
        <p:spPr/>
        <p:txBody>
          <a:bodyPr/>
          <a:lstStyle/>
          <a:p>
            <a:r>
              <a:rPr lang="en-US" dirty="0" err="1"/>
              <a:t>Klasser</a:t>
            </a:r>
            <a:r>
              <a:rPr lang="en-US" dirty="0"/>
              <a:t> </a:t>
            </a:r>
            <a:r>
              <a:rPr lang="en-US" dirty="0" err="1"/>
              <a:t>og</a:t>
            </a:r>
            <a:r>
              <a:rPr lang="en-US" dirty="0"/>
              <a:t> </a:t>
            </a:r>
            <a:r>
              <a:rPr lang="en-US" dirty="0" err="1"/>
              <a:t>objekter</a:t>
            </a:r>
            <a:r>
              <a:rPr lang="en-US" dirty="0"/>
              <a:t>/</a:t>
            </a:r>
            <a:r>
              <a:rPr lang="en-US" dirty="0" err="1"/>
              <a:t>instanser</a:t>
            </a:r>
            <a:endParaRPr lang="en-US" dirty="0"/>
          </a:p>
        </p:txBody>
      </p:sp>
      <p:sp>
        <p:nvSpPr>
          <p:cNvPr id="3" name="Content Placeholder 2">
            <a:extLst>
              <a:ext uri="{FF2B5EF4-FFF2-40B4-BE49-F238E27FC236}">
                <a16:creationId xmlns:a16="http://schemas.microsoft.com/office/drawing/2014/main" id="{6B22191D-7476-4BC9-822E-B23F81187E08}"/>
              </a:ext>
            </a:extLst>
          </p:cNvPr>
          <p:cNvSpPr>
            <a:spLocks noGrp="1"/>
          </p:cNvSpPr>
          <p:nvPr>
            <p:ph sz="half" idx="1"/>
          </p:nvPr>
        </p:nvSpPr>
        <p:spPr>
          <a:xfrm>
            <a:off x="818712" y="2222287"/>
            <a:ext cx="5185873" cy="4488906"/>
          </a:xfrm>
        </p:spPr>
        <p:txBody>
          <a:bodyPr>
            <a:normAutofit/>
          </a:bodyPr>
          <a:lstStyle/>
          <a:p>
            <a:r>
              <a:rPr lang="nb-NO" dirty="0"/>
              <a:t>Klasser er kategorier som inneholder ting</a:t>
            </a:r>
          </a:p>
          <a:p>
            <a:endParaRPr lang="nb-NO" dirty="0"/>
          </a:p>
          <a:p>
            <a:r>
              <a:rPr lang="nb-NO" dirty="0"/>
              <a:t>For eksempel: Dyr, møbel, frukt</a:t>
            </a:r>
          </a:p>
          <a:p>
            <a:endParaRPr lang="nb-NO" dirty="0"/>
          </a:p>
          <a:p>
            <a:r>
              <a:rPr lang="nb-NO" dirty="0"/>
              <a:t>Klasser som er innebygd i Python inkluderer bl.a. primitive variabeltyper</a:t>
            </a:r>
          </a:p>
          <a:p>
            <a:pPr lvl="1"/>
            <a:r>
              <a:rPr lang="nb-NO" dirty="0" err="1"/>
              <a:t>String</a:t>
            </a:r>
            <a:endParaRPr lang="nb-NO" dirty="0"/>
          </a:p>
          <a:p>
            <a:pPr lvl="1"/>
            <a:r>
              <a:rPr lang="nb-NO" dirty="0"/>
              <a:t>Int</a:t>
            </a:r>
          </a:p>
          <a:p>
            <a:pPr lvl="1"/>
            <a:r>
              <a:rPr lang="nb-NO" dirty="0"/>
              <a:t>Float</a:t>
            </a:r>
          </a:p>
          <a:p>
            <a:pPr lvl="1"/>
            <a:r>
              <a:rPr lang="nb-NO" dirty="0" err="1"/>
              <a:t>Boolean</a:t>
            </a:r>
            <a:endParaRPr lang="nb-NO" dirty="0"/>
          </a:p>
          <a:p>
            <a:endParaRPr lang="nb-NO" dirty="0"/>
          </a:p>
        </p:txBody>
      </p:sp>
      <p:sp>
        <p:nvSpPr>
          <p:cNvPr id="4" name="Content Placeholder 3">
            <a:extLst>
              <a:ext uri="{FF2B5EF4-FFF2-40B4-BE49-F238E27FC236}">
                <a16:creationId xmlns:a16="http://schemas.microsoft.com/office/drawing/2014/main" id="{74807832-2B14-488B-B4DF-E11992E18B0F}"/>
              </a:ext>
            </a:extLst>
          </p:cNvPr>
          <p:cNvSpPr>
            <a:spLocks noGrp="1"/>
          </p:cNvSpPr>
          <p:nvPr>
            <p:ph sz="half" idx="2"/>
          </p:nvPr>
        </p:nvSpPr>
        <p:spPr>
          <a:xfrm>
            <a:off x="6187415" y="2222286"/>
            <a:ext cx="5194583" cy="4488907"/>
          </a:xfrm>
        </p:spPr>
        <p:txBody>
          <a:bodyPr>
            <a:normAutofit/>
          </a:bodyPr>
          <a:lstStyle/>
          <a:p>
            <a:r>
              <a:rPr lang="nb-NO" dirty="0"/>
              <a:t>Objekter er ting som tilhører kategorier</a:t>
            </a:r>
          </a:p>
          <a:p>
            <a:endParaRPr lang="nb-NO" dirty="0"/>
          </a:p>
          <a:p>
            <a:r>
              <a:rPr lang="nb-NO" dirty="0"/>
              <a:t>For eksempel: Katt, stol, eple</a:t>
            </a:r>
          </a:p>
          <a:p>
            <a:endParaRPr lang="nb-NO" dirty="0"/>
          </a:p>
          <a:p>
            <a:r>
              <a:rPr lang="nb-NO" dirty="0"/>
              <a:t>Instanser blir da variablene som dere lager i programmene deres</a:t>
            </a:r>
          </a:p>
          <a:p>
            <a:pPr lvl="1"/>
            <a:r>
              <a:rPr lang="nb-NO" b="1" dirty="0"/>
              <a:t>tekst = "Hei!"</a:t>
            </a:r>
          </a:p>
          <a:p>
            <a:pPr lvl="1"/>
            <a:r>
              <a:rPr lang="nb-NO" b="1" dirty="0"/>
              <a:t>heltall = 2</a:t>
            </a:r>
          </a:p>
          <a:p>
            <a:pPr lvl="1"/>
            <a:r>
              <a:rPr lang="nb-NO" b="1" dirty="0"/>
              <a:t>desimaltall = 0.123</a:t>
            </a:r>
          </a:p>
          <a:p>
            <a:pPr lvl="1"/>
            <a:r>
              <a:rPr lang="nb-NO" b="1" dirty="0"/>
              <a:t>lysbryter = True</a:t>
            </a:r>
          </a:p>
          <a:p>
            <a:endParaRPr lang="nb-NO" dirty="0"/>
          </a:p>
        </p:txBody>
      </p:sp>
      <p:cxnSp>
        <p:nvCxnSpPr>
          <p:cNvPr id="6" name="Straight Connector 5">
            <a:extLst>
              <a:ext uri="{FF2B5EF4-FFF2-40B4-BE49-F238E27FC236}">
                <a16:creationId xmlns:a16="http://schemas.microsoft.com/office/drawing/2014/main" id="{2BC8AF81-F450-475F-98C8-3E9FB47C7840}"/>
              </a:ext>
            </a:extLst>
          </p:cNvPr>
          <p:cNvCxnSpPr/>
          <p:nvPr/>
        </p:nvCxnSpPr>
        <p:spPr>
          <a:xfrm>
            <a:off x="6096000" y="2114026"/>
            <a:ext cx="0" cy="459716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8110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5F4DF-04CF-4995-9EB4-2DA37630B9D7}"/>
              </a:ext>
            </a:extLst>
          </p:cNvPr>
          <p:cNvSpPr>
            <a:spLocks noGrp="1"/>
          </p:cNvSpPr>
          <p:nvPr>
            <p:ph type="title"/>
          </p:nvPr>
        </p:nvSpPr>
        <p:spPr/>
        <p:txBody>
          <a:bodyPr/>
          <a:lstStyle/>
          <a:p>
            <a:r>
              <a:rPr lang="nb-NO" dirty="0"/>
              <a:t>Attributter/Instansvariabler</a:t>
            </a:r>
          </a:p>
        </p:txBody>
      </p:sp>
      <p:sp>
        <p:nvSpPr>
          <p:cNvPr id="5" name="Content Placeholder 4">
            <a:extLst>
              <a:ext uri="{FF2B5EF4-FFF2-40B4-BE49-F238E27FC236}">
                <a16:creationId xmlns:a16="http://schemas.microsoft.com/office/drawing/2014/main" id="{C94039EC-AA95-4B50-877C-070D36B89403}"/>
              </a:ext>
            </a:extLst>
          </p:cNvPr>
          <p:cNvSpPr>
            <a:spLocks noGrp="1"/>
          </p:cNvSpPr>
          <p:nvPr>
            <p:ph idx="1"/>
          </p:nvPr>
        </p:nvSpPr>
        <p:spPr>
          <a:xfrm>
            <a:off x="818712" y="2222287"/>
            <a:ext cx="10554574" cy="4451229"/>
          </a:xfrm>
        </p:spPr>
        <p:txBody>
          <a:bodyPr>
            <a:normAutofit/>
          </a:bodyPr>
          <a:lstStyle/>
          <a:p>
            <a:r>
              <a:rPr lang="nb-NO" dirty="0"/>
              <a:t>Variabler og kolleksjoner som tilhører en klasse kalles for attributter/instansvariabler</a:t>
            </a:r>
          </a:p>
          <a:p>
            <a:endParaRPr lang="nb-NO" dirty="0"/>
          </a:p>
          <a:p>
            <a:r>
              <a:rPr lang="nb-NO" dirty="0"/>
              <a:t>Klasser har ulike attributter som beskriver objektene som tilhører klassen</a:t>
            </a:r>
          </a:p>
          <a:p>
            <a:endParaRPr lang="nb-NO" dirty="0"/>
          </a:p>
          <a:p>
            <a:r>
              <a:rPr lang="nb-NO" dirty="0"/>
              <a:t>Attributtene sier noe om hva klassen/objektet er eller hvilke egenskaper den/det har</a:t>
            </a:r>
          </a:p>
          <a:p>
            <a:endParaRPr lang="nb-NO" dirty="0"/>
          </a:p>
          <a:p>
            <a:r>
              <a:rPr lang="nb-NO" dirty="0"/>
              <a:t>For eksempel</a:t>
            </a:r>
          </a:p>
          <a:p>
            <a:pPr lvl="1"/>
            <a:r>
              <a:rPr lang="nb-NO" dirty="0"/>
              <a:t>La oss si at "Hund" er en klasse</a:t>
            </a:r>
          </a:p>
          <a:p>
            <a:pPr lvl="1"/>
            <a:r>
              <a:rPr lang="nb-NO" dirty="0"/>
              <a:t>La oss si at "</a:t>
            </a:r>
            <a:r>
              <a:rPr lang="nb-NO" dirty="0" err="1"/>
              <a:t>Hachiko</a:t>
            </a:r>
            <a:r>
              <a:rPr lang="nb-NO" dirty="0"/>
              <a:t>", "Lassie", og "Pluto" er objekter i denne klassen</a:t>
            </a:r>
          </a:p>
          <a:p>
            <a:pPr lvl="1"/>
            <a:r>
              <a:rPr lang="nb-NO" dirty="0"/>
              <a:t>Da kan "navn", "rase", og "farge" være instansvariabler i denne klassen</a:t>
            </a:r>
          </a:p>
        </p:txBody>
      </p:sp>
    </p:spTree>
    <p:extLst>
      <p:ext uri="{BB962C8B-B14F-4D97-AF65-F5344CB8AC3E}">
        <p14:creationId xmlns:p14="http://schemas.microsoft.com/office/powerpoint/2010/main" val="3816633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5F4DF-04CF-4995-9EB4-2DA37630B9D7}"/>
              </a:ext>
            </a:extLst>
          </p:cNvPr>
          <p:cNvSpPr>
            <a:spLocks noGrp="1"/>
          </p:cNvSpPr>
          <p:nvPr>
            <p:ph type="title"/>
          </p:nvPr>
        </p:nvSpPr>
        <p:spPr/>
        <p:txBody>
          <a:bodyPr/>
          <a:lstStyle/>
          <a:p>
            <a:r>
              <a:rPr lang="nb-NO" dirty="0"/>
              <a:t>Metoder/Instansmetoder</a:t>
            </a:r>
          </a:p>
        </p:txBody>
      </p:sp>
      <p:sp>
        <p:nvSpPr>
          <p:cNvPr id="5" name="Content Placeholder 4">
            <a:extLst>
              <a:ext uri="{FF2B5EF4-FFF2-40B4-BE49-F238E27FC236}">
                <a16:creationId xmlns:a16="http://schemas.microsoft.com/office/drawing/2014/main" id="{C94039EC-AA95-4B50-877C-070D36B89403}"/>
              </a:ext>
            </a:extLst>
          </p:cNvPr>
          <p:cNvSpPr>
            <a:spLocks noGrp="1"/>
          </p:cNvSpPr>
          <p:nvPr>
            <p:ph idx="1"/>
          </p:nvPr>
        </p:nvSpPr>
        <p:spPr>
          <a:xfrm>
            <a:off x="818712" y="2222287"/>
            <a:ext cx="10554574" cy="4451229"/>
          </a:xfrm>
        </p:spPr>
        <p:txBody>
          <a:bodyPr>
            <a:normAutofit/>
          </a:bodyPr>
          <a:lstStyle/>
          <a:p>
            <a:r>
              <a:rPr lang="nb-NO" dirty="0"/>
              <a:t>Prosedyrer og funksjoner som tilhører en klasse kalles for metoder/instansmetoder</a:t>
            </a:r>
          </a:p>
          <a:p>
            <a:endParaRPr lang="nb-NO" dirty="0"/>
          </a:p>
          <a:p>
            <a:r>
              <a:rPr lang="nb-NO" dirty="0"/>
              <a:t>Klasser har ulike metoder som kan brukes på objektene som tilhører den klassen</a:t>
            </a:r>
          </a:p>
          <a:p>
            <a:endParaRPr lang="nb-NO" dirty="0"/>
          </a:p>
          <a:p>
            <a:r>
              <a:rPr lang="nb-NO" dirty="0"/>
              <a:t>Metoder sier noe om hva klassen/objektet gjør eller hvilke prosesser den/det har</a:t>
            </a:r>
          </a:p>
          <a:p>
            <a:endParaRPr lang="nb-NO" dirty="0"/>
          </a:p>
          <a:p>
            <a:r>
              <a:rPr lang="nb-NO" dirty="0"/>
              <a:t>For eksempel</a:t>
            </a:r>
          </a:p>
          <a:p>
            <a:pPr lvl="1"/>
            <a:r>
              <a:rPr lang="nb-NO" dirty="0"/>
              <a:t>La oss si at "Hund" er en klasse</a:t>
            </a:r>
          </a:p>
          <a:p>
            <a:pPr lvl="1"/>
            <a:r>
              <a:rPr lang="nb-NO" dirty="0"/>
              <a:t>La oss si at "</a:t>
            </a:r>
            <a:r>
              <a:rPr lang="nb-NO" dirty="0" err="1"/>
              <a:t>Hachiko</a:t>
            </a:r>
            <a:r>
              <a:rPr lang="nb-NO" dirty="0"/>
              <a:t>", "Lassie", og "Pluto" er objekter i denne klassen</a:t>
            </a:r>
          </a:p>
          <a:p>
            <a:pPr lvl="1"/>
            <a:r>
              <a:rPr lang="nb-NO" dirty="0"/>
              <a:t>Da kan "spise()", "sove()", og "bjeffe()" være instansmetoder i denne klassen</a:t>
            </a:r>
          </a:p>
        </p:txBody>
      </p:sp>
    </p:spTree>
    <p:extLst>
      <p:ext uri="{BB962C8B-B14F-4D97-AF65-F5344CB8AC3E}">
        <p14:creationId xmlns:p14="http://schemas.microsoft.com/office/powerpoint/2010/main" val="1605504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4D878-2573-4A0C-B8D9-0AEDF6A054A9}"/>
              </a:ext>
            </a:extLst>
          </p:cNvPr>
          <p:cNvSpPr>
            <a:spLocks noGrp="1"/>
          </p:cNvSpPr>
          <p:nvPr>
            <p:ph type="title"/>
          </p:nvPr>
        </p:nvSpPr>
        <p:spPr/>
        <p:txBody>
          <a:bodyPr/>
          <a:lstStyle/>
          <a:p>
            <a:r>
              <a:rPr lang="nb-NO" dirty="0"/>
              <a:t>Syntaks for å opprette klasser</a:t>
            </a:r>
          </a:p>
        </p:txBody>
      </p:sp>
      <p:sp>
        <p:nvSpPr>
          <p:cNvPr id="3" name="Content Placeholder 2">
            <a:extLst>
              <a:ext uri="{FF2B5EF4-FFF2-40B4-BE49-F238E27FC236}">
                <a16:creationId xmlns:a16="http://schemas.microsoft.com/office/drawing/2014/main" id="{3D828627-95F3-4A15-87A7-2845807393DF}"/>
              </a:ext>
            </a:extLst>
          </p:cNvPr>
          <p:cNvSpPr>
            <a:spLocks noGrp="1"/>
          </p:cNvSpPr>
          <p:nvPr>
            <p:ph idx="1"/>
          </p:nvPr>
        </p:nvSpPr>
        <p:spPr>
          <a:xfrm>
            <a:off x="818712" y="2361460"/>
            <a:ext cx="5448923" cy="4305670"/>
          </a:xfrm>
        </p:spPr>
        <p:txBody>
          <a:bodyPr>
            <a:noAutofit/>
          </a:bodyPr>
          <a:lstStyle/>
          <a:p>
            <a:r>
              <a:rPr lang="nb-NO" sz="1500" dirty="0"/>
              <a:t>Legg merke til at klassen opprettes i en egen fil</a:t>
            </a:r>
          </a:p>
          <a:p>
            <a:endParaRPr lang="nb-NO" sz="1500" dirty="0"/>
          </a:p>
          <a:p>
            <a:r>
              <a:rPr lang="nb-NO" sz="1500" dirty="0"/>
              <a:t>Legg merke til at klassenavnet har stor forbokstav</a:t>
            </a:r>
          </a:p>
          <a:p>
            <a:endParaRPr lang="nb-NO" sz="1500" dirty="0"/>
          </a:p>
          <a:p>
            <a:r>
              <a:rPr lang="nb-NO" sz="1500" dirty="0"/>
              <a:t>Legg merke til at filen at liten forbokstav</a:t>
            </a:r>
          </a:p>
          <a:p>
            <a:endParaRPr lang="nb-NO" sz="1500" dirty="0"/>
          </a:p>
          <a:p>
            <a:r>
              <a:rPr lang="nb-NO" sz="1500" dirty="0"/>
              <a:t>Legg merke til at filen heter det samme som klassen</a:t>
            </a:r>
          </a:p>
          <a:p>
            <a:endParaRPr lang="nb-NO" sz="1500" dirty="0"/>
          </a:p>
          <a:p>
            <a:r>
              <a:rPr lang="nb-NO" sz="1500" dirty="0"/>
              <a:t>Instansvariablene er navn, alder, farger, og </a:t>
            </a:r>
            <a:r>
              <a:rPr lang="nb-NO" sz="1500" dirty="0" err="1"/>
              <a:t>kjonn</a:t>
            </a:r>
            <a:endParaRPr lang="nb-NO" sz="1500" dirty="0"/>
          </a:p>
          <a:p>
            <a:endParaRPr lang="nb-NO" sz="1500" dirty="0"/>
          </a:p>
          <a:p>
            <a:r>
              <a:rPr lang="nb-NO" sz="1500" dirty="0"/>
              <a:t>Instansmetodene er </a:t>
            </a:r>
            <a:r>
              <a:rPr lang="nb-NO" sz="1500" dirty="0" err="1"/>
              <a:t>fyllBursdag</a:t>
            </a:r>
            <a:r>
              <a:rPr lang="nb-NO" sz="1500" dirty="0"/>
              <a:t>(), </a:t>
            </a:r>
            <a:r>
              <a:rPr lang="nb-NO" sz="1500" dirty="0" err="1"/>
              <a:t>brukTidsmaskin</a:t>
            </a:r>
            <a:r>
              <a:rPr lang="nb-NO" sz="1500" dirty="0"/>
              <a:t>(), og </a:t>
            </a:r>
            <a:r>
              <a:rPr lang="nb-NO" sz="1500" dirty="0" err="1"/>
              <a:t>siNoe</a:t>
            </a:r>
            <a:r>
              <a:rPr lang="nb-NO" sz="1500" dirty="0"/>
              <a:t>()</a:t>
            </a:r>
          </a:p>
        </p:txBody>
      </p:sp>
      <p:pic>
        <p:nvPicPr>
          <p:cNvPr id="8" name="Picture 7" descr="Text&#10;&#10;Description automatically generated">
            <a:extLst>
              <a:ext uri="{FF2B5EF4-FFF2-40B4-BE49-F238E27FC236}">
                <a16:creationId xmlns:a16="http://schemas.microsoft.com/office/drawing/2014/main" id="{8F3EB825-B438-4632-B3CF-E2417D24D1AA}"/>
              </a:ext>
            </a:extLst>
          </p:cNvPr>
          <p:cNvPicPr>
            <a:picLocks noChangeAspect="1"/>
          </p:cNvPicPr>
          <p:nvPr/>
        </p:nvPicPr>
        <p:blipFill rotWithShape="1">
          <a:blip r:embed="rId2"/>
          <a:srcRect l="357"/>
          <a:stretch/>
        </p:blipFill>
        <p:spPr>
          <a:xfrm>
            <a:off x="6267635" y="2854142"/>
            <a:ext cx="5584446" cy="3320306"/>
          </a:xfrm>
          <a:prstGeom prst="rect">
            <a:avLst/>
          </a:prstGeom>
        </p:spPr>
      </p:pic>
    </p:spTree>
    <p:extLst>
      <p:ext uri="{BB962C8B-B14F-4D97-AF65-F5344CB8AC3E}">
        <p14:creationId xmlns:p14="http://schemas.microsoft.com/office/powerpoint/2010/main" val="207211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4D878-2573-4A0C-B8D9-0AEDF6A054A9}"/>
              </a:ext>
            </a:extLst>
          </p:cNvPr>
          <p:cNvSpPr>
            <a:spLocks noGrp="1"/>
          </p:cNvSpPr>
          <p:nvPr>
            <p:ph type="title"/>
          </p:nvPr>
        </p:nvSpPr>
        <p:spPr/>
        <p:txBody>
          <a:bodyPr/>
          <a:lstStyle/>
          <a:p>
            <a:r>
              <a:rPr lang="nb-NO" dirty="0"/>
              <a:t>Syntaks for å opprette objekter</a:t>
            </a:r>
          </a:p>
        </p:txBody>
      </p:sp>
      <p:sp>
        <p:nvSpPr>
          <p:cNvPr id="3" name="Content Placeholder 2">
            <a:extLst>
              <a:ext uri="{FF2B5EF4-FFF2-40B4-BE49-F238E27FC236}">
                <a16:creationId xmlns:a16="http://schemas.microsoft.com/office/drawing/2014/main" id="{3D828627-95F3-4A15-87A7-2845807393DF}"/>
              </a:ext>
            </a:extLst>
          </p:cNvPr>
          <p:cNvSpPr>
            <a:spLocks noGrp="1"/>
          </p:cNvSpPr>
          <p:nvPr>
            <p:ph idx="1"/>
          </p:nvPr>
        </p:nvSpPr>
        <p:spPr>
          <a:xfrm>
            <a:off x="818712" y="2361460"/>
            <a:ext cx="5277287" cy="4305670"/>
          </a:xfrm>
        </p:spPr>
        <p:txBody>
          <a:bodyPr>
            <a:normAutofit fontScale="92500" lnSpcReduction="20000"/>
          </a:bodyPr>
          <a:lstStyle/>
          <a:p>
            <a:r>
              <a:rPr lang="nb-NO" dirty="0"/>
              <a:t>Legg merke til at objektet opprettes i en egen fil</a:t>
            </a:r>
          </a:p>
          <a:p>
            <a:endParaRPr lang="nb-NO" dirty="0"/>
          </a:p>
          <a:p>
            <a:r>
              <a:rPr lang="nb-NO" dirty="0"/>
              <a:t>Legg merke til at vi importerer klassen Katt fra filen katt</a:t>
            </a:r>
          </a:p>
          <a:p>
            <a:pPr marL="0" indent="0">
              <a:buNone/>
            </a:pPr>
            <a:endParaRPr lang="nb-NO" dirty="0"/>
          </a:p>
          <a:p>
            <a:r>
              <a:rPr lang="nb-NO" dirty="0"/>
              <a:t>Legg merke til at filen som oppretter klassen og filen som oppretter objekter ligger i samme mappe</a:t>
            </a:r>
          </a:p>
          <a:p>
            <a:endParaRPr lang="nb-NO" dirty="0"/>
          </a:p>
          <a:p>
            <a:r>
              <a:rPr lang="nb-NO" dirty="0"/>
              <a:t>Her kan vi aksessere og endre instansvariablene</a:t>
            </a:r>
          </a:p>
          <a:p>
            <a:endParaRPr lang="nb-NO" dirty="0"/>
          </a:p>
          <a:p>
            <a:r>
              <a:rPr lang="nb-NO" dirty="0"/>
              <a:t>Her kan vi aksessere og bruke instansmetodene</a:t>
            </a:r>
          </a:p>
        </p:txBody>
      </p:sp>
      <p:pic>
        <p:nvPicPr>
          <p:cNvPr id="5" name="Picture 4">
            <a:extLst>
              <a:ext uri="{FF2B5EF4-FFF2-40B4-BE49-F238E27FC236}">
                <a16:creationId xmlns:a16="http://schemas.microsoft.com/office/drawing/2014/main" id="{F91EB453-597C-4941-92B1-CA61B3E31133}"/>
              </a:ext>
            </a:extLst>
          </p:cNvPr>
          <p:cNvPicPr>
            <a:picLocks noChangeAspect="1"/>
          </p:cNvPicPr>
          <p:nvPr/>
        </p:nvPicPr>
        <p:blipFill rotWithShape="1">
          <a:blip r:embed="rId2"/>
          <a:srcRect l="433"/>
          <a:stretch/>
        </p:blipFill>
        <p:spPr>
          <a:xfrm>
            <a:off x="6095999" y="2734711"/>
            <a:ext cx="5639147" cy="3559168"/>
          </a:xfrm>
          <a:prstGeom prst="rect">
            <a:avLst/>
          </a:prstGeom>
        </p:spPr>
      </p:pic>
    </p:spTree>
    <p:extLst>
      <p:ext uri="{BB962C8B-B14F-4D97-AF65-F5344CB8AC3E}">
        <p14:creationId xmlns:p14="http://schemas.microsoft.com/office/powerpoint/2010/main" val="563997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4D878-2573-4A0C-B8D9-0AEDF6A054A9}"/>
              </a:ext>
            </a:extLst>
          </p:cNvPr>
          <p:cNvSpPr>
            <a:spLocks noGrp="1"/>
          </p:cNvSpPr>
          <p:nvPr>
            <p:ph type="title"/>
          </p:nvPr>
        </p:nvSpPr>
        <p:spPr/>
        <p:txBody>
          <a:bodyPr/>
          <a:lstStyle/>
          <a:p>
            <a:r>
              <a:rPr lang="nb-NO" dirty="0"/>
              <a:t>Syntaks for å opprette objekter</a:t>
            </a:r>
          </a:p>
        </p:txBody>
      </p:sp>
      <p:sp>
        <p:nvSpPr>
          <p:cNvPr id="3" name="Content Placeholder 2">
            <a:extLst>
              <a:ext uri="{FF2B5EF4-FFF2-40B4-BE49-F238E27FC236}">
                <a16:creationId xmlns:a16="http://schemas.microsoft.com/office/drawing/2014/main" id="{3D828627-95F3-4A15-87A7-2845807393DF}"/>
              </a:ext>
            </a:extLst>
          </p:cNvPr>
          <p:cNvSpPr>
            <a:spLocks noGrp="1"/>
          </p:cNvSpPr>
          <p:nvPr>
            <p:ph idx="1"/>
          </p:nvPr>
        </p:nvSpPr>
        <p:spPr>
          <a:xfrm>
            <a:off x="818712" y="2361460"/>
            <a:ext cx="5277287" cy="4305670"/>
          </a:xfrm>
        </p:spPr>
        <p:txBody>
          <a:bodyPr>
            <a:normAutofit/>
          </a:bodyPr>
          <a:lstStyle/>
          <a:p>
            <a:r>
              <a:rPr lang="nb-NO" dirty="0"/>
              <a:t>Legg merke til at vi oppretter et objekt ved å skrive klassenavnet og to parenteser</a:t>
            </a:r>
          </a:p>
          <a:p>
            <a:endParaRPr lang="nb-NO" dirty="0"/>
          </a:p>
          <a:p>
            <a:r>
              <a:rPr lang="nb-NO" dirty="0"/>
              <a:t>Legg merke til at navnet på variabelen som inneholder objektet (</a:t>
            </a:r>
            <a:r>
              <a:rPr lang="nb-NO" dirty="0" err="1"/>
              <a:t>minKatt</a:t>
            </a:r>
            <a:r>
              <a:rPr lang="nb-NO" dirty="0"/>
              <a:t>)og navnet til katte-objektet (</a:t>
            </a:r>
            <a:r>
              <a:rPr lang="nb-NO" dirty="0" err="1"/>
              <a:t>Pusur</a:t>
            </a:r>
            <a:r>
              <a:rPr lang="nb-NO" dirty="0"/>
              <a:t>) er to forskjellige ting</a:t>
            </a:r>
          </a:p>
          <a:p>
            <a:endParaRPr lang="nb-NO" dirty="0"/>
          </a:p>
          <a:p>
            <a:r>
              <a:rPr lang="nb-NO" dirty="0"/>
              <a:t>Legg merke til at vi bruker instansvariabler og instansmetoder ved å skrive navnet på variabelen som inneholder objektet, punktum, og navnet på instansvariabelen eller instansmetoden</a:t>
            </a:r>
          </a:p>
        </p:txBody>
      </p:sp>
      <p:pic>
        <p:nvPicPr>
          <p:cNvPr id="6" name="Picture 5">
            <a:extLst>
              <a:ext uri="{FF2B5EF4-FFF2-40B4-BE49-F238E27FC236}">
                <a16:creationId xmlns:a16="http://schemas.microsoft.com/office/drawing/2014/main" id="{B171E755-AF2E-4FE0-8CF8-C7C362D5DEB3}"/>
              </a:ext>
            </a:extLst>
          </p:cNvPr>
          <p:cNvPicPr>
            <a:picLocks noChangeAspect="1"/>
          </p:cNvPicPr>
          <p:nvPr/>
        </p:nvPicPr>
        <p:blipFill rotWithShape="1">
          <a:blip r:embed="rId2"/>
          <a:srcRect l="433"/>
          <a:stretch/>
        </p:blipFill>
        <p:spPr>
          <a:xfrm>
            <a:off x="6095999" y="2734711"/>
            <a:ext cx="5639147" cy="3559168"/>
          </a:xfrm>
          <a:prstGeom prst="rect">
            <a:avLst/>
          </a:prstGeom>
        </p:spPr>
      </p:pic>
    </p:spTree>
    <p:extLst>
      <p:ext uri="{BB962C8B-B14F-4D97-AF65-F5344CB8AC3E}">
        <p14:creationId xmlns:p14="http://schemas.microsoft.com/office/powerpoint/2010/main" val="120650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1550</Words>
  <Application>Microsoft Office PowerPoint</Application>
  <PresentationFormat>Widescreen</PresentationFormat>
  <Paragraphs>201</Paragraphs>
  <Slides>30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Century Gothic</vt:lpstr>
      <vt:lpstr>Wingdings 2</vt:lpstr>
      <vt:lpstr>Quotable</vt:lpstr>
      <vt:lpstr>Velkommen til gruppetime i IN1000 </vt:lpstr>
      <vt:lpstr>Planen for i dag</vt:lpstr>
      <vt:lpstr>Prosedyreorientert programmering vs. Objektorientert programmering</vt:lpstr>
      <vt:lpstr>Klasser og objekter/instanser</vt:lpstr>
      <vt:lpstr>Attributter/Instansvariabler</vt:lpstr>
      <vt:lpstr>Metoder/Instansmetoder</vt:lpstr>
      <vt:lpstr>Syntaks for å opprette klasser</vt:lpstr>
      <vt:lpstr>Syntaks for å opprette objekter</vt:lpstr>
      <vt:lpstr>Syntaks for å opprette objekter</vt:lpstr>
      <vt:lpstr>Hva er self?</vt:lpstr>
      <vt:lpstr>Konstruktøren</vt:lpstr>
      <vt:lpstr>Konstruktøren</vt:lpstr>
      <vt:lpstr>PowerPoint Presentation</vt:lpstr>
      <vt:lpstr>PowerPoint Presentation</vt:lpstr>
      <vt:lpstr>Public, protected, private</vt:lpstr>
      <vt:lpstr>Getters og Setters</vt:lpstr>
      <vt:lpstr>PowerPoint Presentation</vt:lpstr>
      <vt:lpstr>PowerPoint Presentation</vt:lpstr>
      <vt:lpstr>Innkapsling</vt:lpstr>
      <vt:lpstr>PowerPoint Presentation</vt:lpstr>
      <vt:lpstr>Grensesnitt og implementasjon</vt:lpstr>
      <vt:lpstr>PowerPoint Presentation</vt:lpstr>
      <vt:lpstr>PowerPoint Presentation</vt:lpstr>
      <vt:lpstr>Innkapsling versus grensesnitt/implementasjon</vt:lpstr>
      <vt:lpstr>Innkapsling versus grensesnitt/implementasjon</vt:lpstr>
      <vt:lpstr>Innkapsling versus grensesnitt/implementasjon</vt:lpstr>
      <vt:lpstr>PowerPoint Presentation</vt:lpstr>
      <vt:lpstr>PowerPoint Presentation</vt:lpstr>
      <vt:lpstr>PowerPoint Presentation</vt:lpstr>
      <vt:lpstr>Oppdelingen av en klasse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Velkommen til gruppetime i IN1000 </dc:title>
  <dc:creator>Jessie Usagi</dc:creator>
  <cp:lastModifiedBy>Jessie Usagi</cp:lastModifiedBy>
  <cp:revision>1</cp:revision>
  <dcterms:created xsi:type="dcterms:W3CDTF">2020-10-01T19:45:03Z</dcterms:created>
  <dcterms:modified xsi:type="dcterms:W3CDTF">2020-10-01T19:46:04Z</dcterms:modified>
</cp:coreProperties>
</file>