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Usagi" userId="9cd9acdb6ac7286c" providerId="LiveId" clId="{7E4D7C4D-9275-4BFA-AC9D-E1B3C9452A59}"/>
    <pc:docChg chg="undo redo custSel mod addSld delSld modSld">
      <pc:chgData name="Jessie Usagi" userId="9cd9acdb6ac7286c" providerId="LiveId" clId="{7E4D7C4D-9275-4BFA-AC9D-E1B3C9452A59}" dt="2020-10-08T11:23:10.842" v="1851" actId="20577"/>
      <pc:docMkLst>
        <pc:docMk/>
      </pc:docMkLst>
      <pc:sldChg chg="delSp modSp mod">
        <pc:chgData name="Jessie Usagi" userId="9cd9acdb6ac7286c" providerId="LiveId" clId="{7E4D7C4D-9275-4BFA-AC9D-E1B3C9452A59}" dt="2020-10-08T10:57:35.462" v="173" actId="20577"/>
        <pc:sldMkLst>
          <pc:docMk/>
          <pc:sldMk cId="711575123" sldId="266"/>
        </pc:sldMkLst>
        <pc:spChg chg="mod">
          <ac:chgData name="Jessie Usagi" userId="9cd9acdb6ac7286c" providerId="LiveId" clId="{7E4D7C4D-9275-4BFA-AC9D-E1B3C9452A59}" dt="2020-10-08T10:53:28.404" v="16" actId="20577"/>
          <ac:spMkLst>
            <pc:docMk/>
            <pc:sldMk cId="711575123" sldId="266"/>
            <ac:spMk id="3" creationId="{D82C9534-4AFC-4B4C-BF5D-C5A5E9FE5410}"/>
          </ac:spMkLst>
        </pc:spChg>
        <pc:spChg chg="mod">
          <ac:chgData name="Jessie Usagi" userId="9cd9acdb6ac7286c" providerId="LiveId" clId="{7E4D7C4D-9275-4BFA-AC9D-E1B3C9452A59}" dt="2020-10-08T10:55:04.375" v="82" actId="1076"/>
          <ac:spMkLst>
            <pc:docMk/>
            <pc:sldMk cId="711575123" sldId="266"/>
            <ac:spMk id="5" creationId="{325C9966-874F-4F6F-B908-AF697B248017}"/>
          </ac:spMkLst>
        </pc:spChg>
        <pc:spChg chg="del">
          <ac:chgData name="Jessie Usagi" userId="9cd9acdb6ac7286c" providerId="LiveId" clId="{7E4D7C4D-9275-4BFA-AC9D-E1B3C9452A59}" dt="2020-10-08T10:54:10.538" v="41" actId="478"/>
          <ac:spMkLst>
            <pc:docMk/>
            <pc:sldMk cId="711575123" sldId="266"/>
            <ac:spMk id="6" creationId="{4575D1BA-5B2D-451E-968B-522AA1FFA4E4}"/>
          </ac:spMkLst>
        </pc:spChg>
        <pc:spChg chg="mod">
          <ac:chgData name="Jessie Usagi" userId="9cd9acdb6ac7286c" providerId="LiveId" clId="{7E4D7C4D-9275-4BFA-AC9D-E1B3C9452A59}" dt="2020-10-08T10:57:35.462" v="173" actId="20577"/>
          <ac:spMkLst>
            <pc:docMk/>
            <pc:sldMk cId="711575123" sldId="266"/>
            <ac:spMk id="8" creationId="{9ABCE46E-B7E7-4FBE-8067-260130EFE374}"/>
          </ac:spMkLst>
        </pc:spChg>
        <pc:spChg chg="del">
          <ac:chgData name="Jessie Usagi" userId="9cd9acdb6ac7286c" providerId="LiveId" clId="{7E4D7C4D-9275-4BFA-AC9D-E1B3C9452A59}" dt="2020-10-08T10:54:09.251" v="40" actId="478"/>
          <ac:spMkLst>
            <pc:docMk/>
            <pc:sldMk cId="711575123" sldId="266"/>
            <ac:spMk id="9" creationId="{BD89DFF3-A8D5-440E-B438-B710B588A3C7}"/>
          </ac:spMkLst>
        </pc:spChg>
        <pc:spChg chg="del">
          <ac:chgData name="Jessie Usagi" userId="9cd9acdb6ac7286c" providerId="LiveId" clId="{7E4D7C4D-9275-4BFA-AC9D-E1B3C9452A59}" dt="2020-10-08T10:54:15.068" v="43" actId="478"/>
          <ac:spMkLst>
            <pc:docMk/>
            <pc:sldMk cId="711575123" sldId="266"/>
            <ac:spMk id="10" creationId="{5D2198C0-3D11-46B7-84BA-92EE6891BB2D}"/>
          </ac:spMkLst>
        </pc:spChg>
        <pc:spChg chg="del">
          <ac:chgData name="Jessie Usagi" userId="9cd9acdb6ac7286c" providerId="LiveId" clId="{7E4D7C4D-9275-4BFA-AC9D-E1B3C9452A59}" dt="2020-10-08T10:54:12.547" v="42" actId="478"/>
          <ac:spMkLst>
            <pc:docMk/>
            <pc:sldMk cId="711575123" sldId="266"/>
            <ac:spMk id="14" creationId="{DEDA670F-C0B3-4D60-9A0C-91F31D2827FF}"/>
          </ac:spMkLst>
        </pc:spChg>
      </pc:sldChg>
      <pc:sldChg chg="modSp add del mod">
        <pc:chgData name="Jessie Usagi" userId="9cd9acdb6ac7286c" providerId="LiveId" clId="{7E4D7C4D-9275-4BFA-AC9D-E1B3C9452A59}" dt="2020-10-08T10:55:28.713" v="93" actId="47"/>
        <pc:sldMkLst>
          <pc:docMk/>
          <pc:sldMk cId="3036516826" sldId="267"/>
        </pc:sldMkLst>
        <pc:spChg chg="mod">
          <ac:chgData name="Jessie Usagi" userId="9cd9acdb6ac7286c" providerId="LiveId" clId="{7E4D7C4D-9275-4BFA-AC9D-E1B3C9452A59}" dt="2020-10-08T10:55:12.888" v="85" actId="21"/>
          <ac:spMkLst>
            <pc:docMk/>
            <pc:sldMk cId="3036516826" sldId="267"/>
            <ac:spMk id="5" creationId="{325C9966-874F-4F6F-B908-AF697B248017}"/>
          </ac:spMkLst>
        </pc:spChg>
      </pc:sldChg>
      <pc:sldChg chg="modSp add mod">
        <pc:chgData name="Jessie Usagi" userId="9cd9acdb6ac7286c" providerId="LiveId" clId="{7E4D7C4D-9275-4BFA-AC9D-E1B3C9452A59}" dt="2020-10-08T10:57:53.158" v="203" actId="20577"/>
        <pc:sldMkLst>
          <pc:docMk/>
          <pc:sldMk cId="3354532598" sldId="268"/>
        </pc:sldMkLst>
        <pc:spChg chg="mod">
          <ac:chgData name="Jessie Usagi" userId="9cd9acdb6ac7286c" providerId="LiveId" clId="{7E4D7C4D-9275-4BFA-AC9D-E1B3C9452A59}" dt="2020-10-08T10:57:53.158" v="203" actId="20577"/>
          <ac:spMkLst>
            <pc:docMk/>
            <pc:sldMk cId="3354532598" sldId="268"/>
            <ac:spMk id="5" creationId="{325C9966-874F-4F6F-B908-AF697B248017}"/>
          </ac:spMkLst>
        </pc:spChg>
        <pc:spChg chg="mod">
          <ac:chgData name="Jessie Usagi" userId="9cd9acdb6ac7286c" providerId="LiveId" clId="{7E4D7C4D-9275-4BFA-AC9D-E1B3C9452A59}" dt="2020-10-08T10:57:45.898" v="189" actId="20577"/>
          <ac:spMkLst>
            <pc:docMk/>
            <pc:sldMk cId="3354532598" sldId="268"/>
            <ac:spMk id="8" creationId="{9ABCE46E-B7E7-4FBE-8067-260130EFE374}"/>
          </ac:spMkLst>
        </pc:spChg>
      </pc:sldChg>
      <pc:sldChg chg="del">
        <pc:chgData name="Jessie Usagi" userId="9cd9acdb6ac7286c" providerId="LiveId" clId="{7E4D7C4D-9275-4BFA-AC9D-E1B3C9452A59}" dt="2020-10-08T10:54:25.297" v="44" actId="47"/>
        <pc:sldMkLst>
          <pc:docMk/>
          <pc:sldMk cId="2059290650" sldId="269"/>
        </pc:sldMkLst>
      </pc:sldChg>
      <pc:sldChg chg="addSp delSp modSp new mod modClrScheme chgLayout">
        <pc:chgData name="Jessie Usagi" userId="9cd9acdb6ac7286c" providerId="LiveId" clId="{7E4D7C4D-9275-4BFA-AC9D-E1B3C9452A59}" dt="2020-10-08T11:01:13.426" v="547" actId="313"/>
        <pc:sldMkLst>
          <pc:docMk/>
          <pc:sldMk cId="4232780080" sldId="269"/>
        </pc:sldMkLst>
        <pc:spChg chg="mod ord">
          <ac:chgData name="Jessie Usagi" userId="9cd9acdb6ac7286c" providerId="LiveId" clId="{7E4D7C4D-9275-4BFA-AC9D-E1B3C9452A59}" dt="2020-10-08T10:59:49.858" v="456" actId="700"/>
          <ac:spMkLst>
            <pc:docMk/>
            <pc:sldMk cId="4232780080" sldId="269"/>
            <ac:spMk id="2" creationId="{4182E3A2-E7B5-4B96-893B-2006E987DA39}"/>
          </ac:spMkLst>
        </pc:spChg>
        <pc:spChg chg="mod ord">
          <ac:chgData name="Jessie Usagi" userId="9cd9acdb6ac7286c" providerId="LiveId" clId="{7E4D7C4D-9275-4BFA-AC9D-E1B3C9452A59}" dt="2020-10-08T10:59:49.858" v="456" actId="700"/>
          <ac:spMkLst>
            <pc:docMk/>
            <pc:sldMk cId="4232780080" sldId="269"/>
            <ac:spMk id="3" creationId="{3EE5DD76-330F-4BFE-8FA4-857A642234BF}"/>
          </ac:spMkLst>
        </pc:spChg>
        <pc:spChg chg="add del mod ord">
          <ac:chgData name="Jessie Usagi" userId="9cd9acdb6ac7286c" providerId="LiveId" clId="{7E4D7C4D-9275-4BFA-AC9D-E1B3C9452A59}" dt="2020-10-08T11:01:13.426" v="547" actId="313"/>
          <ac:spMkLst>
            <pc:docMk/>
            <pc:sldMk cId="4232780080" sldId="269"/>
            <ac:spMk id="4" creationId="{591D3D74-F978-4DDA-901E-71D2FB7D4CD3}"/>
          </ac:spMkLst>
        </pc:spChg>
      </pc:sldChg>
      <pc:sldChg chg="addSp delSp modSp new mod setBg modClrScheme chgLayout">
        <pc:chgData name="Jessie Usagi" userId="9cd9acdb6ac7286c" providerId="LiveId" clId="{7E4D7C4D-9275-4BFA-AC9D-E1B3C9452A59}" dt="2020-10-08T11:05:31.648" v="1038" actId="26606"/>
        <pc:sldMkLst>
          <pc:docMk/>
          <pc:sldMk cId="2664924379" sldId="270"/>
        </pc:sldMkLst>
        <pc:spChg chg="mod ord">
          <ac:chgData name="Jessie Usagi" userId="9cd9acdb6ac7286c" providerId="LiveId" clId="{7E4D7C4D-9275-4BFA-AC9D-E1B3C9452A59}" dt="2020-10-08T11:05:31.648" v="1038" actId="26606"/>
          <ac:spMkLst>
            <pc:docMk/>
            <pc:sldMk cId="2664924379" sldId="270"/>
            <ac:spMk id="2" creationId="{901FECB1-A63C-4DBF-9CD3-CE7982A30A66}"/>
          </ac:spMkLst>
        </pc:spChg>
        <pc:spChg chg="del mod ord">
          <ac:chgData name="Jessie Usagi" userId="9cd9acdb6ac7286c" providerId="LiveId" clId="{7E4D7C4D-9275-4BFA-AC9D-E1B3C9452A59}" dt="2020-10-08T11:01:42.947" v="585" actId="700"/>
          <ac:spMkLst>
            <pc:docMk/>
            <pc:sldMk cId="2664924379" sldId="270"/>
            <ac:spMk id="3" creationId="{8A81EFEC-1A1E-449A-95F0-AC6F75F0F9AA}"/>
          </ac:spMkLst>
        </pc:spChg>
        <pc:spChg chg="del">
          <ac:chgData name="Jessie Usagi" userId="9cd9acdb6ac7286c" providerId="LiveId" clId="{7E4D7C4D-9275-4BFA-AC9D-E1B3C9452A59}" dt="2020-10-08T11:01:42.947" v="585" actId="700"/>
          <ac:spMkLst>
            <pc:docMk/>
            <pc:sldMk cId="2664924379" sldId="270"/>
            <ac:spMk id="4" creationId="{40A63015-762B-43E4-839F-A1A5BBA47D2A}"/>
          </ac:spMkLst>
        </pc:spChg>
        <pc:spChg chg="add del mod ord">
          <ac:chgData name="Jessie Usagi" userId="9cd9acdb6ac7286c" providerId="LiveId" clId="{7E4D7C4D-9275-4BFA-AC9D-E1B3C9452A59}" dt="2020-10-08T11:05:31.648" v="1038" actId="26606"/>
          <ac:spMkLst>
            <pc:docMk/>
            <pc:sldMk cId="2664924379" sldId="270"/>
            <ac:spMk id="5" creationId="{2651AB81-5499-43B2-A3C0-E99A413EF9C5}"/>
          </ac:spMkLst>
        </pc:spChg>
        <pc:spChg chg="add del">
          <ac:chgData name="Jessie Usagi" userId="9cd9acdb6ac7286c" providerId="LiveId" clId="{7E4D7C4D-9275-4BFA-AC9D-E1B3C9452A59}" dt="2020-10-08T11:05:31.648" v="1038" actId="26606"/>
          <ac:spMkLst>
            <pc:docMk/>
            <pc:sldMk cId="2664924379" sldId="270"/>
            <ac:spMk id="8" creationId="{B2B82547-2424-4E7A-A98B-75206EE73028}"/>
          </ac:spMkLst>
        </pc:spChg>
        <pc:spChg chg="add del">
          <ac:chgData name="Jessie Usagi" userId="9cd9acdb6ac7286c" providerId="LiveId" clId="{7E4D7C4D-9275-4BFA-AC9D-E1B3C9452A59}" dt="2020-10-08T11:05:31.648" v="1038" actId="26606"/>
          <ac:spMkLst>
            <pc:docMk/>
            <pc:sldMk cId="2664924379" sldId="270"/>
            <ac:spMk id="10" creationId="{5109BC2F-9616-4D7D-9E98-57898009A828}"/>
          </ac:spMkLst>
        </pc:spChg>
        <pc:spChg chg="add del">
          <ac:chgData name="Jessie Usagi" userId="9cd9acdb6ac7286c" providerId="LiveId" clId="{7E4D7C4D-9275-4BFA-AC9D-E1B3C9452A59}" dt="2020-10-08T11:05:11.815" v="1036" actId="26606"/>
          <ac:spMkLst>
            <pc:docMk/>
            <pc:sldMk cId="2664924379" sldId="270"/>
            <ac:spMk id="11" creationId="{B2B82547-2424-4E7A-A98B-75206EE73028}"/>
          </ac:spMkLst>
        </pc:spChg>
        <pc:spChg chg="add del">
          <ac:chgData name="Jessie Usagi" userId="9cd9acdb6ac7286c" providerId="LiveId" clId="{7E4D7C4D-9275-4BFA-AC9D-E1B3C9452A59}" dt="2020-10-08T11:05:11.815" v="1036" actId="26606"/>
          <ac:spMkLst>
            <pc:docMk/>
            <pc:sldMk cId="2664924379" sldId="270"/>
            <ac:spMk id="13" creationId="{5109BC2F-9616-4D7D-9E98-57898009A828}"/>
          </ac:spMkLst>
        </pc:spChg>
        <pc:graphicFrameChg chg="add del">
          <ac:chgData name="Jessie Usagi" userId="9cd9acdb6ac7286c" providerId="LiveId" clId="{7E4D7C4D-9275-4BFA-AC9D-E1B3C9452A59}" dt="2020-10-08T11:04:58.889" v="1032" actId="26606"/>
          <ac:graphicFrameMkLst>
            <pc:docMk/>
            <pc:sldMk cId="2664924379" sldId="270"/>
            <ac:graphicFrameMk id="7" creationId="{40325426-C459-472D-AF51-E4EC832CA9DE}"/>
          </ac:graphicFrameMkLst>
        </pc:graphicFrameChg>
        <pc:graphicFrameChg chg="add del">
          <ac:chgData name="Jessie Usagi" userId="9cd9acdb6ac7286c" providerId="LiveId" clId="{7E4D7C4D-9275-4BFA-AC9D-E1B3C9452A59}" dt="2020-10-08T11:05:04.442" v="1034" actId="26606"/>
          <ac:graphicFrameMkLst>
            <pc:docMk/>
            <pc:sldMk cId="2664924379" sldId="270"/>
            <ac:graphicFrameMk id="9" creationId="{88827D2B-3BF4-499F-AB26-6D415ECA8070}"/>
          </ac:graphicFrameMkLst>
        </pc:graphicFrameChg>
        <pc:graphicFrameChg chg="add del">
          <ac:chgData name="Jessie Usagi" userId="9cd9acdb6ac7286c" providerId="LiveId" clId="{7E4D7C4D-9275-4BFA-AC9D-E1B3C9452A59}" dt="2020-10-08T11:05:11.815" v="1036" actId="26606"/>
          <ac:graphicFrameMkLst>
            <pc:docMk/>
            <pc:sldMk cId="2664924379" sldId="270"/>
            <ac:graphicFrameMk id="12" creationId="{67194F9C-DFD9-43BD-B236-47FE4F9DA058}"/>
          </ac:graphicFrameMkLst>
        </pc:graphicFrameChg>
        <pc:graphicFrameChg chg="add del">
          <ac:chgData name="Jessie Usagi" userId="9cd9acdb6ac7286c" providerId="LiveId" clId="{7E4D7C4D-9275-4BFA-AC9D-E1B3C9452A59}" dt="2020-10-08T11:05:31.648" v="1038" actId="26606"/>
          <ac:graphicFrameMkLst>
            <pc:docMk/>
            <pc:sldMk cId="2664924379" sldId="270"/>
            <ac:graphicFrameMk id="14" creationId="{67194F9C-DFD9-43BD-B236-47FE4F9DA058}"/>
          </ac:graphicFrameMkLst>
        </pc:graphicFrameChg>
      </pc:sldChg>
      <pc:sldChg chg="modSp new mod">
        <pc:chgData name="Jessie Usagi" userId="9cd9acdb6ac7286c" providerId="LiveId" clId="{7E4D7C4D-9275-4BFA-AC9D-E1B3C9452A59}" dt="2020-10-08T11:06:50.078" v="1049" actId="20577"/>
        <pc:sldMkLst>
          <pc:docMk/>
          <pc:sldMk cId="1947599968" sldId="271"/>
        </pc:sldMkLst>
        <pc:spChg chg="mod">
          <ac:chgData name="Jessie Usagi" userId="9cd9acdb6ac7286c" providerId="LiveId" clId="{7E4D7C4D-9275-4BFA-AC9D-E1B3C9452A59}" dt="2020-10-08T11:06:50.078" v="1049" actId="20577"/>
          <ac:spMkLst>
            <pc:docMk/>
            <pc:sldMk cId="1947599968" sldId="271"/>
            <ac:spMk id="2" creationId="{F281368F-21BA-4AEA-A95B-F638E0DCCDDB}"/>
          </ac:spMkLst>
        </pc:spChg>
      </pc:sldChg>
      <pc:sldChg chg="modSp new mod">
        <pc:chgData name="Jessie Usagi" userId="9cd9acdb6ac7286c" providerId="LiveId" clId="{7E4D7C4D-9275-4BFA-AC9D-E1B3C9452A59}" dt="2020-10-08T11:12:02.265" v="1598" actId="20577"/>
        <pc:sldMkLst>
          <pc:docMk/>
          <pc:sldMk cId="715489539" sldId="272"/>
        </pc:sldMkLst>
        <pc:spChg chg="mod">
          <ac:chgData name="Jessie Usagi" userId="9cd9acdb6ac7286c" providerId="LiveId" clId="{7E4D7C4D-9275-4BFA-AC9D-E1B3C9452A59}" dt="2020-10-08T11:12:02.265" v="1598" actId="20577"/>
          <ac:spMkLst>
            <pc:docMk/>
            <pc:sldMk cId="715489539" sldId="272"/>
            <ac:spMk id="2" creationId="{EE982642-2F5C-41CC-9FBE-4CBEF424206C}"/>
          </ac:spMkLst>
        </pc:spChg>
        <pc:spChg chg="mod">
          <ac:chgData name="Jessie Usagi" userId="9cd9acdb6ac7286c" providerId="LiveId" clId="{7E4D7C4D-9275-4BFA-AC9D-E1B3C9452A59}" dt="2020-10-08T11:11:05.814" v="1487" actId="20577"/>
          <ac:spMkLst>
            <pc:docMk/>
            <pc:sldMk cId="715489539" sldId="272"/>
            <ac:spMk id="3" creationId="{50712E05-1728-4657-85F4-69C5B0C13BF1}"/>
          </ac:spMkLst>
        </pc:spChg>
      </pc:sldChg>
      <pc:sldChg chg="modSp new mod">
        <pc:chgData name="Jessie Usagi" userId="9cd9acdb6ac7286c" providerId="LiveId" clId="{7E4D7C4D-9275-4BFA-AC9D-E1B3C9452A59}" dt="2020-10-08T11:23:10.842" v="1851" actId="20577"/>
        <pc:sldMkLst>
          <pc:docMk/>
          <pc:sldMk cId="3513177860" sldId="273"/>
        </pc:sldMkLst>
        <pc:spChg chg="mod">
          <ac:chgData name="Jessie Usagi" userId="9cd9acdb6ac7286c" providerId="LiveId" clId="{7E4D7C4D-9275-4BFA-AC9D-E1B3C9452A59}" dt="2020-10-08T11:12:13.794" v="1633" actId="20577"/>
          <ac:spMkLst>
            <pc:docMk/>
            <pc:sldMk cId="3513177860" sldId="273"/>
            <ac:spMk id="2" creationId="{394CE394-899A-41D6-B831-0ABCFFEA357A}"/>
          </ac:spMkLst>
        </pc:spChg>
        <pc:spChg chg="mod">
          <ac:chgData name="Jessie Usagi" userId="9cd9acdb6ac7286c" providerId="LiveId" clId="{7E4D7C4D-9275-4BFA-AC9D-E1B3C9452A59}" dt="2020-10-08T11:23:10.842" v="1851" actId="20577"/>
          <ac:spMkLst>
            <pc:docMk/>
            <pc:sldMk cId="3513177860" sldId="273"/>
            <ac:spMk id="3" creationId="{BAB9E290-E93A-41DF-9605-C533002D2090}"/>
          </ac:spMkLst>
        </pc:spChg>
      </pc:sldChg>
      <pc:sldChg chg="modSp new mod">
        <pc:chgData name="Jessie Usagi" userId="9cd9acdb6ac7286c" providerId="LiveId" clId="{7E4D7C4D-9275-4BFA-AC9D-E1B3C9452A59}" dt="2020-10-08T11:23:00.905" v="1846" actId="20577"/>
        <pc:sldMkLst>
          <pc:docMk/>
          <pc:sldMk cId="3240319991" sldId="274"/>
        </pc:sldMkLst>
        <pc:spChg chg="mod">
          <ac:chgData name="Jessie Usagi" userId="9cd9acdb6ac7286c" providerId="LiveId" clId="{7E4D7C4D-9275-4BFA-AC9D-E1B3C9452A59}" dt="2020-10-08T11:12:33.242" v="1671" actId="20577"/>
          <ac:spMkLst>
            <pc:docMk/>
            <pc:sldMk cId="3240319991" sldId="274"/>
            <ac:spMk id="2" creationId="{DD7F0DC2-D5CB-47FB-9CBA-2946CF6E1F06}"/>
          </ac:spMkLst>
        </pc:spChg>
        <pc:spChg chg="mod">
          <ac:chgData name="Jessie Usagi" userId="9cd9acdb6ac7286c" providerId="LiveId" clId="{7E4D7C4D-9275-4BFA-AC9D-E1B3C9452A59}" dt="2020-10-08T11:23:00.905" v="1846" actId="20577"/>
          <ac:spMkLst>
            <pc:docMk/>
            <pc:sldMk cId="3240319991" sldId="274"/>
            <ac:spMk id="3" creationId="{592F8BE1-3ECA-442E-B4E7-EF16A5063E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9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1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50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20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8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1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7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7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3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1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3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0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3647AC0-F91D-4A42-A695-D3FDDC2FD6A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79C0E43-1ED0-4880-AC75-65ADC5FE0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84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BFB3-F5EB-461C-82ED-43FF086AB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Variabler og uttrykk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9A50D-4E94-4E31-AB9C-7819D51D97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6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2C9534-4AFC-4B4C-BF5D-C5A5E9F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variabel?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C9966-874F-4F6F-B908-AF697B248017}"/>
              </a:ext>
            </a:extLst>
          </p:cNvPr>
          <p:cNvSpPr/>
          <p:nvPr/>
        </p:nvSpPr>
        <p:spPr>
          <a:xfrm>
            <a:off x="4321824" y="3799894"/>
            <a:ext cx="3548351" cy="186009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???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CE46E-B7E7-4FBE-8067-260130EFE374}"/>
              </a:ext>
            </a:extLst>
          </p:cNvPr>
          <p:cNvSpPr txBox="1"/>
          <p:nvPr/>
        </p:nvSpPr>
        <p:spPr>
          <a:xfrm>
            <a:off x="5214988" y="2505670"/>
            <a:ext cx="176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Variabelnavn: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epost</a:t>
            </a:r>
          </a:p>
        </p:txBody>
      </p:sp>
    </p:spTree>
    <p:extLst>
      <p:ext uri="{BB962C8B-B14F-4D97-AF65-F5344CB8AC3E}">
        <p14:creationId xmlns:p14="http://schemas.microsoft.com/office/powerpoint/2010/main" val="71157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2C9534-4AFC-4B4C-BF5D-C5A5E9F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variabel?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C9966-874F-4F6F-B908-AF697B248017}"/>
              </a:ext>
            </a:extLst>
          </p:cNvPr>
          <p:cNvSpPr/>
          <p:nvPr/>
        </p:nvSpPr>
        <p:spPr>
          <a:xfrm>
            <a:off x="4321824" y="3799894"/>
            <a:ext cx="3548351" cy="186009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yuegu@uio.no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CE46E-B7E7-4FBE-8067-260130EFE374}"/>
              </a:ext>
            </a:extLst>
          </p:cNvPr>
          <p:cNvSpPr txBox="1"/>
          <p:nvPr/>
        </p:nvSpPr>
        <p:spPr>
          <a:xfrm>
            <a:off x="5214988" y="2505670"/>
            <a:ext cx="176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Variabelnavn: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epost</a:t>
            </a:r>
          </a:p>
        </p:txBody>
      </p:sp>
    </p:spTree>
    <p:extLst>
      <p:ext uri="{BB962C8B-B14F-4D97-AF65-F5344CB8AC3E}">
        <p14:creationId xmlns:p14="http://schemas.microsoft.com/office/powerpoint/2010/main" val="335453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E3A2-E7B5-4B96-893B-2006E987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variabeltyper har vi?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5DD76-330F-4BFE-8FA4-857A642234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err="1"/>
              <a:t>String</a:t>
            </a:r>
            <a:r>
              <a:rPr lang="nb-NO" dirty="0"/>
              <a:t> – Tekst</a:t>
            </a:r>
          </a:p>
          <a:p>
            <a:endParaRPr lang="nb-NO" dirty="0"/>
          </a:p>
          <a:p>
            <a:r>
              <a:rPr lang="nb-NO" dirty="0"/>
              <a:t>Int – Heltall</a:t>
            </a:r>
          </a:p>
          <a:p>
            <a:endParaRPr lang="nb-NO" dirty="0"/>
          </a:p>
          <a:p>
            <a:r>
              <a:rPr lang="nb-NO" dirty="0"/>
              <a:t>Float – Desimaltall</a:t>
            </a:r>
          </a:p>
          <a:p>
            <a:endParaRPr lang="nb-NO" dirty="0"/>
          </a:p>
          <a:p>
            <a:r>
              <a:rPr lang="nb-NO" dirty="0" err="1"/>
              <a:t>Boolean</a:t>
            </a:r>
            <a:r>
              <a:rPr lang="nb-NO" dirty="0"/>
              <a:t> - Lysbryter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D3D74-F978-4DDA-901E-71D2FB7D4C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F.eks. "</a:t>
            </a:r>
            <a:r>
              <a:rPr lang="nb-NO" dirty="0" err="1"/>
              <a:t>Woop</a:t>
            </a:r>
            <a:r>
              <a:rPr lang="nb-NO" dirty="0"/>
              <a:t> </a:t>
            </a:r>
            <a:r>
              <a:rPr lang="nb-NO" dirty="0" err="1"/>
              <a:t>woop</a:t>
            </a:r>
            <a:r>
              <a:rPr lang="nb-NO" dirty="0"/>
              <a:t>!"</a:t>
            </a:r>
          </a:p>
          <a:p>
            <a:endParaRPr lang="nb-NO" dirty="0"/>
          </a:p>
          <a:p>
            <a:r>
              <a:rPr lang="nb-NO" dirty="0"/>
              <a:t>F.eks. 42</a:t>
            </a:r>
          </a:p>
          <a:p>
            <a:endParaRPr lang="nb-NO" dirty="0"/>
          </a:p>
          <a:p>
            <a:r>
              <a:rPr lang="nb-NO" dirty="0"/>
              <a:t>F.eks. 3.1415</a:t>
            </a:r>
          </a:p>
          <a:p>
            <a:endParaRPr lang="nb-NO" dirty="0"/>
          </a:p>
          <a:p>
            <a:r>
              <a:rPr lang="nb-NO" dirty="0"/>
              <a:t>F.eks.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8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ECB1-A63C-4DBF-9CD3-CE7982A3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Viktige ting å legge merke til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1AB81-5499-43B2-A3C0-E99A413EF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Tekst må ha anførselstegn for at Python skal kunne skille det fra kode</a:t>
            </a:r>
          </a:p>
          <a:p>
            <a:endParaRPr lang="nb-NO" dirty="0"/>
          </a:p>
          <a:p>
            <a:r>
              <a:rPr lang="nb-NO" dirty="0"/>
              <a:t>Tekst kan inneholde heltall, desimaltall, og boolske verdier</a:t>
            </a:r>
          </a:p>
          <a:p>
            <a:endParaRPr lang="nb-NO" dirty="0"/>
          </a:p>
          <a:p>
            <a:r>
              <a:rPr lang="en-US" dirty="0" err="1"/>
              <a:t>Både</a:t>
            </a:r>
            <a:r>
              <a:rPr lang="en-US" dirty="0"/>
              <a:t> </a:t>
            </a:r>
            <a:r>
              <a:rPr lang="en-US" dirty="0" err="1"/>
              <a:t>heltall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desimaltall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negative (ha </a:t>
            </a:r>
            <a:r>
              <a:rPr lang="en-US" dirty="0" err="1"/>
              <a:t>minustegn</a:t>
            </a:r>
            <a:r>
              <a:rPr lang="en-US" dirty="0"/>
              <a:t> </a:t>
            </a:r>
            <a:r>
              <a:rPr lang="en-US" dirty="0" err="1"/>
              <a:t>foran</a:t>
            </a:r>
            <a:r>
              <a:rPr lang="en-US" dirty="0"/>
              <a:t> seg)</a:t>
            </a:r>
          </a:p>
          <a:p>
            <a:endParaRPr lang="en-US" dirty="0"/>
          </a:p>
          <a:p>
            <a:r>
              <a:rPr lang="en-US" dirty="0" err="1"/>
              <a:t>Desimaltall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skrives</a:t>
            </a:r>
            <a:r>
              <a:rPr lang="en-US" dirty="0"/>
              <a:t> med </a:t>
            </a:r>
            <a:r>
              <a:rPr lang="en-US" dirty="0" err="1"/>
              <a:t>punktum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komma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Boolske</a:t>
            </a:r>
            <a:r>
              <a:rPr lang="en-US" dirty="0"/>
              <a:t> </a:t>
            </a:r>
            <a:r>
              <a:rPr lang="en-US" dirty="0" err="1"/>
              <a:t>verdier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ha </a:t>
            </a:r>
            <a:r>
              <a:rPr lang="en-US" dirty="0" err="1"/>
              <a:t>stor</a:t>
            </a:r>
            <a:r>
              <a:rPr lang="en-US" dirty="0"/>
              <a:t> </a:t>
            </a:r>
            <a:r>
              <a:rPr lang="en-US" dirty="0" err="1"/>
              <a:t>forbokstav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ingen</a:t>
            </a:r>
            <a:r>
              <a:rPr lang="en-US" dirty="0"/>
              <a:t> </a:t>
            </a:r>
            <a:r>
              <a:rPr lang="en-US" dirty="0" err="1"/>
              <a:t>anførselstegn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2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1368F-21BA-4AEA-A95B-F638E0DC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Livekoding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1D7E-08DA-4A46-BE08-58217B3F3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99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82642-2F5C-41CC-9FBE-4CBEF4242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Operasjoner på heltall og desimaltall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12E05-1728-4657-85F4-69C5B0C13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Addere +</a:t>
            </a:r>
          </a:p>
          <a:p>
            <a:endParaRPr lang="nb-NO" dirty="0"/>
          </a:p>
          <a:p>
            <a:r>
              <a:rPr lang="nb-NO" dirty="0"/>
              <a:t>Subtrahere -</a:t>
            </a:r>
          </a:p>
          <a:p>
            <a:endParaRPr lang="nb-NO" dirty="0"/>
          </a:p>
          <a:p>
            <a:r>
              <a:rPr lang="nb-NO" dirty="0"/>
              <a:t>Multiplisere *</a:t>
            </a:r>
          </a:p>
          <a:p>
            <a:endParaRPr lang="nb-NO" dirty="0"/>
          </a:p>
          <a:p>
            <a:r>
              <a:rPr lang="nb-NO" dirty="0"/>
              <a:t>Dele /</a:t>
            </a:r>
          </a:p>
          <a:p>
            <a:endParaRPr lang="nb-NO" dirty="0"/>
          </a:p>
          <a:p>
            <a:r>
              <a:rPr lang="nb-NO" dirty="0"/>
              <a:t>Sørg for at det som er til venstre og høyre for tegnet faktisk er tall!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8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E394-899A-41D6-B831-0ABCFFEA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Operasjoner på heltall og desimaltall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9E290-E93A-41DF-9605-C533002D2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1577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Større enn &gt;</a:t>
            </a:r>
          </a:p>
          <a:p>
            <a:endParaRPr lang="nb-NO" dirty="0"/>
          </a:p>
          <a:p>
            <a:r>
              <a:rPr lang="nb-NO" dirty="0"/>
              <a:t>Mindre enn &lt;</a:t>
            </a:r>
          </a:p>
          <a:p>
            <a:endParaRPr lang="nb-NO" dirty="0"/>
          </a:p>
          <a:p>
            <a:r>
              <a:rPr lang="nb-NO" dirty="0"/>
              <a:t>Større enn eller lik &gt;=</a:t>
            </a:r>
          </a:p>
          <a:p>
            <a:endParaRPr lang="nb-NO" dirty="0"/>
          </a:p>
          <a:p>
            <a:r>
              <a:rPr lang="nb-NO" dirty="0"/>
              <a:t>Mindre enn eller lik &lt;=</a:t>
            </a:r>
          </a:p>
          <a:p>
            <a:endParaRPr lang="nb-NO" dirty="0"/>
          </a:p>
          <a:p>
            <a:r>
              <a:rPr lang="nb-NO" dirty="0"/>
              <a:t>Har samme verdi ==</a:t>
            </a:r>
          </a:p>
          <a:p>
            <a:endParaRPr lang="en-US" dirty="0"/>
          </a:p>
          <a:p>
            <a:r>
              <a:rPr lang="en-US" dirty="0"/>
              <a:t>Har </a:t>
            </a:r>
            <a:r>
              <a:rPr lang="en-US" dirty="0" err="1"/>
              <a:t>ikke</a:t>
            </a:r>
            <a:r>
              <a:rPr lang="en-US" dirty="0"/>
              <a:t> same </a:t>
            </a:r>
            <a:r>
              <a:rPr lang="en-US" dirty="0" err="1"/>
              <a:t>verdi</a:t>
            </a:r>
            <a:r>
              <a:rPr lang="en-US" dirty="0"/>
              <a:t> !=</a:t>
            </a:r>
          </a:p>
          <a:p>
            <a:endParaRPr lang="en-US" dirty="0"/>
          </a:p>
          <a:p>
            <a:r>
              <a:rPr lang="en-US" dirty="0" err="1"/>
              <a:t>Sørg</a:t>
            </a:r>
            <a:r>
              <a:rPr lang="en-US" dirty="0"/>
              <a:t> for at det </a:t>
            </a:r>
            <a:r>
              <a:rPr lang="en-US" dirty="0" err="1"/>
              <a:t>som</a:t>
            </a:r>
            <a:r>
              <a:rPr lang="en-US" dirty="0"/>
              <a:t> er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venstre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høyre</a:t>
            </a:r>
            <a:r>
              <a:rPr lang="en-US" dirty="0"/>
              <a:t> for </a:t>
            </a:r>
            <a:r>
              <a:rPr lang="en-US" dirty="0" err="1"/>
              <a:t>tegnene</a:t>
            </a:r>
            <a:r>
              <a:rPr lang="en-US" dirty="0"/>
              <a:t> </a:t>
            </a:r>
            <a:r>
              <a:rPr lang="en-US" dirty="0" err="1"/>
              <a:t>faktisk</a:t>
            </a:r>
            <a:r>
              <a:rPr lang="en-US" dirty="0"/>
              <a:t> er tall!</a:t>
            </a:r>
          </a:p>
        </p:txBody>
      </p:sp>
    </p:spTree>
    <p:extLst>
      <p:ext uri="{BB962C8B-B14F-4D97-AF65-F5344CB8AC3E}">
        <p14:creationId xmlns:p14="http://schemas.microsoft.com/office/powerpoint/2010/main" val="3513177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0DC2-D5CB-47FB-9CBA-2946CF6E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Operasjoner på boolske verdier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F8BE1-3ECA-442E-B4E7-EF16A5063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Både og – and</a:t>
            </a:r>
          </a:p>
          <a:p>
            <a:endParaRPr lang="nb-NO" dirty="0"/>
          </a:p>
          <a:p>
            <a:r>
              <a:rPr lang="nb-NO" dirty="0"/>
              <a:t>Eller – or</a:t>
            </a:r>
          </a:p>
          <a:p>
            <a:endParaRPr lang="nb-NO" dirty="0"/>
          </a:p>
          <a:p>
            <a:r>
              <a:rPr lang="nb-NO" dirty="0"/>
              <a:t>Ikke – not</a:t>
            </a:r>
          </a:p>
          <a:p>
            <a:endParaRPr lang="nb-NO" dirty="0"/>
          </a:p>
          <a:p>
            <a:r>
              <a:rPr lang="nb-NO" dirty="0"/>
              <a:t>Sørg for at det som er til venstre og høyre for ordet kan tolkes som True eller False!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19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18</TotalTime>
  <Words>233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2</vt:lpstr>
      <vt:lpstr>Quotable</vt:lpstr>
      <vt:lpstr>Variabler og uttrykk</vt:lpstr>
      <vt:lpstr>Hva er en variabel?</vt:lpstr>
      <vt:lpstr>Hva er en variabel?</vt:lpstr>
      <vt:lpstr>Hvilke variabeltyper har vi?</vt:lpstr>
      <vt:lpstr>Viktige ting å legge merke til</vt:lpstr>
      <vt:lpstr>Livekoding</vt:lpstr>
      <vt:lpstr>Operasjoner på heltall og desimaltall</vt:lpstr>
      <vt:lpstr>Operasjoner på heltall og desimaltall</vt:lpstr>
      <vt:lpstr>Operasjoner på boolske verdier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Variabler og uttrykk</dc:title>
  <dc:creator>Jessie Usagi</dc:creator>
  <cp:lastModifiedBy>Jessie Usagi</cp:lastModifiedBy>
  <cp:revision>1</cp:revision>
  <dcterms:created xsi:type="dcterms:W3CDTF">2020-10-08T10:52:16Z</dcterms:created>
  <dcterms:modified xsi:type="dcterms:W3CDTF">2020-10-08T11:23:13Z</dcterms:modified>
</cp:coreProperties>
</file>