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0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0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2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4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5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D1AD869-94C5-4B86-A2C4-B7130B3FD0F0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69A0043-D001-48A2-AA39-75DB162B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FB5C-B894-4E65-BF97-CA72626B0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Lister, ordbøker, løkker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2D109-AA0E-4512-A01E-93BC7AD4B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21DD-2C89-4D57-99E6-A3B579EB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liste?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EEEB0-6570-45EC-B6FA-A619A2BD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Tenk på det som en gjøremålsliste</a:t>
            </a:r>
          </a:p>
          <a:p>
            <a:endParaRPr lang="nb-NO" dirty="0"/>
          </a:p>
          <a:p>
            <a:r>
              <a:rPr lang="nb-NO" dirty="0"/>
              <a:t>Gjøremålene har en rekkefølge</a:t>
            </a:r>
          </a:p>
          <a:p>
            <a:endParaRPr lang="nb-NO" dirty="0"/>
          </a:p>
          <a:p>
            <a:r>
              <a:rPr lang="nb-NO" dirty="0"/>
              <a:t>Kanskje de er ordnet etter prioritet?</a:t>
            </a:r>
          </a:p>
          <a:p>
            <a:endParaRPr lang="nb-NO" dirty="0"/>
          </a:p>
          <a:p>
            <a:r>
              <a:rPr lang="nb-NO" dirty="0"/>
              <a:t>Kanskje de har en tilfeldig rekkefølge?</a:t>
            </a:r>
          </a:p>
          <a:p>
            <a:endParaRPr lang="nb-NO" dirty="0"/>
          </a:p>
          <a:p>
            <a:r>
              <a:rPr lang="nb-NO" dirty="0"/>
              <a:t>Det spiller ingen rolle, de har fremdeles en rekkefølge</a:t>
            </a:r>
          </a:p>
        </p:txBody>
      </p:sp>
    </p:spTree>
    <p:extLst>
      <p:ext uri="{BB962C8B-B14F-4D97-AF65-F5344CB8AC3E}">
        <p14:creationId xmlns:p14="http://schemas.microsoft.com/office/powerpoint/2010/main" val="29165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CA56-5F74-4F67-A809-1D523E7B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liste?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D2B3-B663-4B41-97CD-284C5BFD1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26729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Lister er en samling av verdier (</a:t>
            </a:r>
            <a:r>
              <a:rPr lang="nb-NO" dirty="0" err="1"/>
              <a:t>string</a:t>
            </a:r>
            <a:r>
              <a:rPr lang="nb-NO" dirty="0"/>
              <a:t>, </a:t>
            </a:r>
            <a:r>
              <a:rPr lang="nb-NO" dirty="0" err="1"/>
              <a:t>int</a:t>
            </a:r>
            <a:r>
              <a:rPr lang="nb-NO" dirty="0"/>
              <a:t>, float, eller </a:t>
            </a:r>
            <a:r>
              <a:rPr lang="nb-NO" dirty="0" err="1"/>
              <a:t>boolean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De er ordnet i en rekkefølge basert på et tall som vi kaller for indeksen</a:t>
            </a:r>
          </a:p>
          <a:p>
            <a:endParaRPr lang="nb-NO" dirty="0"/>
          </a:p>
          <a:p>
            <a:r>
              <a:rPr lang="nb-NO" dirty="0"/>
              <a:t>Legg merke til at indeksen starter fra 0 og ikke 1 som vi vanligvis er vant til</a:t>
            </a:r>
          </a:p>
          <a:p>
            <a:endParaRPr lang="nb-NO" dirty="0"/>
          </a:p>
          <a:p>
            <a:r>
              <a:rPr lang="nb-NO" dirty="0"/>
              <a:t>Så hvis vi vil ha det første elementet må vi bruke indeks 0</a:t>
            </a:r>
          </a:p>
          <a:p>
            <a:endParaRPr lang="nb-NO" dirty="0"/>
          </a:p>
          <a:p>
            <a:r>
              <a:rPr lang="nb-NO" dirty="0"/>
              <a:t>Og hvis vi vil ha det siste elementet må vi bruke indeks len(liste) – 1</a:t>
            </a:r>
          </a:p>
          <a:p>
            <a:endParaRPr lang="nb-NO" dirty="0"/>
          </a:p>
          <a:p>
            <a:r>
              <a:rPr lang="nb-NO" dirty="0"/>
              <a:t>Hvis vi vil ha totalt antall elementer i lista kan vi bruke len(liste)</a:t>
            </a:r>
          </a:p>
        </p:txBody>
      </p:sp>
    </p:spTree>
    <p:extLst>
      <p:ext uri="{BB962C8B-B14F-4D97-AF65-F5344CB8AC3E}">
        <p14:creationId xmlns:p14="http://schemas.microsoft.com/office/powerpoint/2010/main" val="268972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6BC7A-ED36-4CBB-82B9-C0E0F8841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ordbok?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412FB-4101-40BF-A742-DDF71375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Tenk på det som en telefonbok</a:t>
            </a:r>
          </a:p>
          <a:p>
            <a:endParaRPr lang="nb-NO" dirty="0"/>
          </a:p>
          <a:p>
            <a:r>
              <a:rPr lang="nb-NO" dirty="0"/>
              <a:t>En telefonbok har ingen rekkefølge</a:t>
            </a:r>
          </a:p>
          <a:p>
            <a:endParaRPr lang="nb-NO" dirty="0"/>
          </a:p>
          <a:p>
            <a:r>
              <a:rPr lang="nb-NO" dirty="0"/>
              <a:t>Du kan kun bla opp et telefonnummer basert på et navn</a:t>
            </a:r>
          </a:p>
          <a:p>
            <a:endParaRPr lang="nb-NO" dirty="0"/>
          </a:p>
          <a:p>
            <a:r>
              <a:rPr lang="nb-NO" dirty="0"/>
              <a:t>Det gir lite mening å bla opp det tiende telefonnummeret</a:t>
            </a:r>
          </a:p>
          <a:p>
            <a:endParaRPr lang="nb-NO" dirty="0"/>
          </a:p>
          <a:p>
            <a:r>
              <a:rPr lang="nb-NO" dirty="0"/>
              <a:t>Da får vi jo bare et tilfeldig nummer og det ødelegger poenget med telefonboka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4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8047-AB59-48FD-A8B2-8C32DD2A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ordbok?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43ACF-C044-44C9-9EF3-B5C4A4CB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ordbok er to samlinger av verdier (</a:t>
            </a:r>
            <a:r>
              <a:rPr lang="nb-NO" dirty="0" err="1"/>
              <a:t>string</a:t>
            </a:r>
            <a:r>
              <a:rPr lang="nb-NO" dirty="0"/>
              <a:t>, </a:t>
            </a:r>
            <a:r>
              <a:rPr lang="nb-NO" dirty="0" err="1"/>
              <a:t>int</a:t>
            </a:r>
            <a:r>
              <a:rPr lang="nb-NO" dirty="0"/>
              <a:t>, float, eller </a:t>
            </a:r>
            <a:r>
              <a:rPr lang="nb-NO" dirty="0" err="1"/>
              <a:t>boolean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Vi har en nøkkelverdi (navnet) og en </a:t>
            </a:r>
            <a:r>
              <a:rPr lang="nb-NO" dirty="0" err="1"/>
              <a:t>innholdsverdi</a:t>
            </a:r>
            <a:r>
              <a:rPr lang="nb-NO" dirty="0"/>
              <a:t> (telefonnummeret)</a:t>
            </a:r>
          </a:p>
          <a:p>
            <a:endParaRPr lang="nb-NO" dirty="0"/>
          </a:p>
          <a:p>
            <a:r>
              <a:rPr lang="nb-NO" dirty="0"/>
              <a:t>Vi slår opp en nøkkelverdi og får en </a:t>
            </a:r>
            <a:r>
              <a:rPr lang="nb-NO" dirty="0" err="1"/>
              <a:t>innholdsverdi</a:t>
            </a:r>
            <a:r>
              <a:rPr lang="nb-NO" dirty="0"/>
              <a:t> tilbake</a:t>
            </a:r>
          </a:p>
          <a:p>
            <a:endParaRPr lang="nb-NO" dirty="0"/>
          </a:p>
          <a:p>
            <a:r>
              <a:rPr lang="nb-NO" dirty="0"/>
              <a:t>Men vi kan ikke gå i den andre retningen</a:t>
            </a:r>
          </a:p>
          <a:p>
            <a:endParaRPr lang="nb-NO" dirty="0"/>
          </a:p>
          <a:p>
            <a:r>
              <a:rPr lang="nb-NO" dirty="0"/>
              <a:t>Det er utrolig upraktisk å finne et navn basert på et telefonnummer i en telefonbok</a:t>
            </a:r>
          </a:p>
        </p:txBody>
      </p:sp>
    </p:spTree>
    <p:extLst>
      <p:ext uri="{BB962C8B-B14F-4D97-AF65-F5344CB8AC3E}">
        <p14:creationId xmlns:p14="http://schemas.microsoft.com/office/powerpoint/2010/main" val="210407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EA9E-0AE1-4291-ABB9-DE665967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løkke?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8962-5707-43A2-8590-12B7954E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løkke er bare en blokk med kode som automatisk kjører igjen og igjen</a:t>
            </a:r>
          </a:p>
          <a:p>
            <a:endParaRPr lang="nb-NO" dirty="0"/>
          </a:p>
          <a:p>
            <a:r>
              <a:rPr lang="nb-NO" dirty="0"/>
              <a:t>Vi har tre typer løkker</a:t>
            </a:r>
          </a:p>
          <a:p>
            <a:pPr lvl="1"/>
            <a:r>
              <a:rPr lang="nb-NO" dirty="0"/>
              <a:t>For-in-range-løkke</a:t>
            </a:r>
          </a:p>
          <a:p>
            <a:pPr lvl="1"/>
            <a:r>
              <a:rPr lang="nb-NO" dirty="0"/>
              <a:t>For-</a:t>
            </a:r>
            <a:r>
              <a:rPr lang="nb-NO" dirty="0" err="1"/>
              <a:t>each</a:t>
            </a:r>
            <a:r>
              <a:rPr lang="nb-NO" dirty="0"/>
              <a:t>-løkke</a:t>
            </a:r>
          </a:p>
          <a:p>
            <a:pPr lvl="1"/>
            <a:r>
              <a:rPr lang="en-US" dirty="0"/>
              <a:t>While-</a:t>
            </a:r>
            <a:r>
              <a:rPr lang="en-US" dirty="0" err="1"/>
              <a:t>løkke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8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7445-A6DE-41A6-AC27-D1C87139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for-in-range-løkke?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2D06-82E3-4E54-A70C-0579DE86B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for-in-range-løkke kjører en kodeblokk et visst antall ganger</a:t>
            </a:r>
          </a:p>
          <a:p>
            <a:endParaRPr lang="nb-NO" dirty="0"/>
          </a:p>
          <a:p>
            <a:r>
              <a:rPr lang="nb-NO" b="1" dirty="0"/>
              <a:t>for i in range(1, 11)</a:t>
            </a:r>
          </a:p>
          <a:p>
            <a:pPr lvl="1"/>
            <a:r>
              <a:rPr lang="nb-NO" b="1" dirty="0"/>
              <a:t>print(i * 100)</a:t>
            </a:r>
          </a:p>
        </p:txBody>
      </p:sp>
    </p:spTree>
    <p:extLst>
      <p:ext uri="{BB962C8B-B14F-4D97-AF65-F5344CB8AC3E}">
        <p14:creationId xmlns:p14="http://schemas.microsoft.com/office/powerpoint/2010/main" val="87583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C0F3-36DA-442A-940B-EF66771CC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enn for-</a:t>
            </a:r>
            <a:r>
              <a:rPr lang="nb-NO" dirty="0" err="1"/>
              <a:t>each</a:t>
            </a:r>
            <a:r>
              <a:rPr lang="nb-NO" dirty="0"/>
              <a:t>-løkke?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676B0-02E6-410B-9D88-44763817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for-in-range-løkke kjører en kodeblokk for hver verdi i en samling (liste/ordbok)</a:t>
            </a:r>
          </a:p>
          <a:p>
            <a:endParaRPr lang="nb-NO" dirty="0"/>
          </a:p>
          <a:p>
            <a:r>
              <a:rPr lang="nb-NO" b="1" dirty="0"/>
              <a:t> for navn in navneliste:</a:t>
            </a:r>
          </a:p>
          <a:p>
            <a:pPr lvl="1"/>
            <a:r>
              <a:rPr lang="nb-NO" b="1" dirty="0"/>
              <a:t>print("Hei " + navn + "!")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27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6728-DAB6-447D-AB0E-71307EC3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</a:t>
            </a:r>
            <a:r>
              <a:rPr lang="nb-NO" dirty="0" err="1"/>
              <a:t>while</a:t>
            </a:r>
            <a:r>
              <a:rPr lang="nb-NO" dirty="0"/>
              <a:t>-løkke?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92008-CCC1-4442-A110-67B5A009D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</a:t>
            </a:r>
            <a:r>
              <a:rPr lang="nb-NO" dirty="0" err="1"/>
              <a:t>while</a:t>
            </a:r>
            <a:r>
              <a:rPr lang="nb-NO" dirty="0"/>
              <a:t>-løkke kjører en kodeblokk så lenge noe er True</a:t>
            </a:r>
          </a:p>
          <a:p>
            <a:endParaRPr lang="nb-NO" dirty="0"/>
          </a:p>
          <a:p>
            <a:r>
              <a:rPr lang="nb-NO" b="1" dirty="0" err="1"/>
              <a:t>while</a:t>
            </a:r>
            <a:r>
              <a:rPr lang="nb-NO" b="1" dirty="0"/>
              <a:t> (not </a:t>
            </a:r>
            <a:r>
              <a:rPr lang="nb-NO" b="1" dirty="0" err="1"/>
              <a:t>brukerinput.isdigit</a:t>
            </a:r>
            <a:r>
              <a:rPr lang="nb-NO" b="1" dirty="0"/>
              <a:t>()):</a:t>
            </a:r>
          </a:p>
          <a:p>
            <a:pPr lvl="1"/>
            <a:r>
              <a:rPr lang="nb-NO" b="1" dirty="0"/>
              <a:t>brukerinput = input("Vennligst skriv inn et tall: ")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9750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38</TotalTime>
  <Words>388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Lister, ordbøker, løkker</vt:lpstr>
      <vt:lpstr>Hva er en liste?</vt:lpstr>
      <vt:lpstr>Hva er en liste?</vt:lpstr>
      <vt:lpstr>Hva er en ordbok?</vt:lpstr>
      <vt:lpstr>Hva er en ordbok?</vt:lpstr>
      <vt:lpstr>Hva er en løkke?</vt:lpstr>
      <vt:lpstr>Hva er en for-in-range-løkke?</vt:lpstr>
      <vt:lpstr>Hva er enn for-each-løkke?</vt:lpstr>
      <vt:lpstr>Hva er en while-løkke?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Lister, ordbøker, løkker</dc:title>
  <dc:creator>Jessie Usagi</dc:creator>
  <cp:lastModifiedBy>Jessie Usagi</cp:lastModifiedBy>
  <cp:revision>45</cp:revision>
  <dcterms:created xsi:type="dcterms:W3CDTF">2020-10-08T11:33:13Z</dcterms:created>
  <dcterms:modified xsi:type="dcterms:W3CDTF">2020-10-08T12:11:19Z</dcterms:modified>
</cp:coreProperties>
</file>