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68" r:id="rId5"/>
    <p:sldId id="267" r:id="rId6"/>
    <p:sldId id="263" r:id="rId7"/>
    <p:sldId id="265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B2CA1-FDDC-406B-8F2B-20B441E21228}" v="2" dt="2020-10-07T19:57:31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436B2CA1-FDDC-406B-8F2B-20B441E21228}"/>
    <pc:docChg chg="undo custSel addSld delSld modSld sldOrd">
      <pc:chgData name="Jessie Usagi" userId="9cd9acdb6ac7286c" providerId="LiveId" clId="{436B2CA1-FDDC-406B-8F2B-20B441E21228}" dt="2020-10-07T20:13:46.099" v="848" actId="20577"/>
      <pc:docMkLst>
        <pc:docMk/>
      </pc:docMkLst>
      <pc:sldChg chg="addSp delSp modSp del mod">
        <pc:chgData name="Jessie Usagi" userId="9cd9acdb6ac7286c" providerId="LiveId" clId="{436B2CA1-FDDC-406B-8F2B-20B441E21228}" dt="2020-10-07T20:10:38.238" v="562" actId="47"/>
        <pc:sldMkLst>
          <pc:docMk/>
          <pc:sldMk cId="3059060020" sldId="257"/>
        </pc:sldMkLst>
        <pc:spChg chg="mod">
          <ac:chgData name="Jessie Usagi" userId="9cd9acdb6ac7286c" providerId="LiveId" clId="{436B2CA1-FDDC-406B-8F2B-20B441E21228}" dt="2020-10-07T19:09:11.581" v="13" actId="20577"/>
          <ac:spMkLst>
            <pc:docMk/>
            <pc:sldMk cId="3059060020" sldId="257"/>
            <ac:spMk id="3" creationId="{D82C9534-4AFC-4B4C-BF5D-C5A5E9FE5410}"/>
          </ac:spMkLst>
        </pc:spChg>
        <pc:spChg chg="mod">
          <ac:chgData name="Jessie Usagi" userId="9cd9acdb6ac7286c" providerId="LiveId" clId="{436B2CA1-FDDC-406B-8F2B-20B441E21228}" dt="2020-10-07T20:01:45.908" v="387" actId="13822"/>
          <ac:spMkLst>
            <pc:docMk/>
            <pc:sldMk cId="3059060020" sldId="257"/>
            <ac:spMk id="5" creationId="{325C9966-874F-4F6F-B908-AF697B248017}"/>
          </ac:spMkLst>
        </pc:spChg>
        <pc:spChg chg="del mod">
          <ac:chgData name="Jessie Usagi" userId="9cd9acdb6ac7286c" providerId="LiveId" clId="{436B2CA1-FDDC-406B-8F2B-20B441E21228}" dt="2020-10-07T19:56:28.493" v="244"/>
          <ac:spMkLst>
            <pc:docMk/>
            <pc:sldMk cId="3059060020" sldId="257"/>
            <ac:spMk id="6" creationId="{B134AB95-C4F5-4CFB-9CBB-0FC4B140DBC1}"/>
          </ac:spMkLst>
        </pc:spChg>
        <pc:spChg chg="del mod">
          <ac:chgData name="Jessie Usagi" userId="9cd9acdb6ac7286c" providerId="LiveId" clId="{436B2CA1-FDDC-406B-8F2B-20B441E21228}" dt="2020-10-07T19:11:40.515" v="72"/>
          <ac:spMkLst>
            <pc:docMk/>
            <pc:sldMk cId="3059060020" sldId="257"/>
            <ac:spMk id="7" creationId="{E6D9260B-5A93-4DEC-9183-55539DF1BE40}"/>
          </ac:spMkLst>
        </pc:spChg>
        <pc:spChg chg="mod">
          <ac:chgData name="Jessie Usagi" userId="9cd9acdb6ac7286c" providerId="LiveId" clId="{436B2CA1-FDDC-406B-8F2B-20B441E21228}" dt="2020-10-07T19:59:15.790" v="322" actId="1076"/>
          <ac:spMkLst>
            <pc:docMk/>
            <pc:sldMk cId="3059060020" sldId="257"/>
            <ac:spMk id="8" creationId="{9ABCE46E-B7E7-4FBE-8067-260130EFE374}"/>
          </ac:spMkLst>
        </pc:spChg>
        <pc:spChg chg="add mod">
          <ac:chgData name="Jessie Usagi" userId="9cd9acdb6ac7286c" providerId="LiveId" clId="{436B2CA1-FDDC-406B-8F2B-20B441E21228}" dt="2020-10-07T19:59:27.311" v="323" actId="1076"/>
          <ac:spMkLst>
            <pc:docMk/>
            <pc:sldMk cId="3059060020" sldId="257"/>
            <ac:spMk id="9" creationId="{BD89DFF3-A8D5-440E-B438-B710B588A3C7}"/>
          </ac:spMkLst>
        </pc:spChg>
        <pc:spChg chg="add mod">
          <ac:chgData name="Jessie Usagi" userId="9cd9acdb6ac7286c" providerId="LiveId" clId="{436B2CA1-FDDC-406B-8F2B-20B441E21228}" dt="2020-10-07T19:59:33.871" v="324" actId="1076"/>
          <ac:spMkLst>
            <pc:docMk/>
            <pc:sldMk cId="3059060020" sldId="257"/>
            <ac:spMk id="10" creationId="{5D2198C0-3D11-46B7-84BA-92EE6891BB2D}"/>
          </ac:spMkLst>
        </pc:spChg>
      </pc:sldChg>
      <pc:sldChg chg="delSp del mod">
        <pc:chgData name="Jessie Usagi" userId="9cd9acdb6ac7286c" providerId="LiveId" clId="{436B2CA1-FDDC-406B-8F2B-20B441E21228}" dt="2020-10-07T19:09:07.699" v="2" actId="47"/>
        <pc:sldMkLst>
          <pc:docMk/>
          <pc:sldMk cId="1979600704" sldId="258"/>
        </pc:sldMkLst>
        <pc:spChg chg="del">
          <ac:chgData name="Jessie Usagi" userId="9cd9acdb6ac7286c" providerId="LiveId" clId="{436B2CA1-FDDC-406B-8F2B-20B441E21228}" dt="2020-10-07T19:09:02.192" v="0" actId="478"/>
          <ac:spMkLst>
            <pc:docMk/>
            <pc:sldMk cId="1979600704" sldId="258"/>
            <ac:spMk id="3" creationId="{6147D977-3AD9-47FA-A713-32498D602103}"/>
          </ac:spMkLst>
        </pc:spChg>
      </pc:sldChg>
      <pc:sldChg chg="modSp add del mod">
        <pc:chgData name="Jessie Usagi" userId="9cd9acdb6ac7286c" providerId="LiveId" clId="{436B2CA1-FDDC-406B-8F2B-20B441E21228}" dt="2020-10-07T20:03:43.688" v="439" actId="2696"/>
        <pc:sldMkLst>
          <pc:docMk/>
          <pc:sldMk cId="3943233933" sldId="259"/>
        </pc:sldMkLst>
        <pc:spChg chg="mod">
          <ac:chgData name="Jessie Usagi" userId="9cd9acdb6ac7286c" providerId="LiveId" clId="{436B2CA1-FDDC-406B-8F2B-20B441E21228}" dt="2020-10-07T20:02:40.462" v="391" actId="120"/>
          <ac:spMkLst>
            <pc:docMk/>
            <pc:sldMk cId="3943233933" sldId="259"/>
            <ac:spMk id="5" creationId="{325C9966-874F-4F6F-B908-AF697B248017}"/>
          </ac:spMkLst>
        </pc:spChg>
        <pc:spChg chg="mod">
          <ac:chgData name="Jessie Usagi" userId="9cd9acdb6ac7286c" providerId="LiveId" clId="{436B2CA1-FDDC-406B-8F2B-20B441E21228}" dt="2020-10-07T20:03:08.349" v="395" actId="20577"/>
          <ac:spMkLst>
            <pc:docMk/>
            <pc:sldMk cId="3943233933" sldId="259"/>
            <ac:spMk id="6" creationId="{B134AB95-C4F5-4CFB-9CBB-0FC4B140DBC1}"/>
          </ac:spMkLst>
        </pc:spChg>
        <pc:spChg chg="mod">
          <ac:chgData name="Jessie Usagi" userId="9cd9acdb6ac7286c" providerId="LiveId" clId="{436B2CA1-FDDC-406B-8F2B-20B441E21228}" dt="2020-10-07T20:03:12.148" v="403" actId="20577"/>
          <ac:spMkLst>
            <pc:docMk/>
            <pc:sldMk cId="3943233933" sldId="259"/>
            <ac:spMk id="7" creationId="{E6D9260B-5A93-4DEC-9183-55539DF1BE40}"/>
          </ac:spMkLst>
        </pc:spChg>
        <pc:spChg chg="mod">
          <ac:chgData name="Jessie Usagi" userId="9cd9acdb6ac7286c" providerId="LiveId" clId="{436B2CA1-FDDC-406B-8F2B-20B441E21228}" dt="2020-10-07T20:03:38.010" v="438" actId="1076"/>
          <ac:spMkLst>
            <pc:docMk/>
            <pc:sldMk cId="3943233933" sldId="259"/>
            <ac:spMk id="8" creationId="{9ABCE46E-B7E7-4FBE-8067-260130EFE374}"/>
          </ac:spMkLst>
        </pc:spChg>
      </pc:sldChg>
      <pc:sldChg chg="new del">
        <pc:chgData name="Jessie Usagi" userId="9cd9acdb6ac7286c" providerId="LiveId" clId="{436B2CA1-FDDC-406B-8F2B-20B441E21228}" dt="2020-10-07T19:58:08.063" v="305" actId="2696"/>
        <pc:sldMkLst>
          <pc:docMk/>
          <pc:sldMk cId="759736120" sldId="260"/>
        </pc:sldMkLst>
      </pc:sldChg>
      <pc:sldChg chg="modSp add del mod">
        <pc:chgData name="Jessie Usagi" userId="9cd9acdb6ac7286c" providerId="LiveId" clId="{436B2CA1-FDDC-406B-8F2B-20B441E21228}" dt="2020-10-07T20:11:27.419" v="570" actId="2696"/>
        <pc:sldMkLst>
          <pc:docMk/>
          <pc:sldMk cId="1249990006" sldId="260"/>
        </pc:sldMkLst>
        <pc:spChg chg="mod">
          <ac:chgData name="Jessie Usagi" userId="9cd9acdb6ac7286c" providerId="LiveId" clId="{436B2CA1-FDDC-406B-8F2B-20B441E21228}" dt="2020-10-07T20:01:16.852" v="386"/>
          <ac:spMkLst>
            <pc:docMk/>
            <pc:sldMk cId="1249990006" sldId="260"/>
            <ac:spMk id="5" creationId="{325C9966-874F-4F6F-B908-AF697B248017}"/>
          </ac:spMkLst>
        </pc:spChg>
      </pc:sldChg>
      <pc:sldChg chg="modSp add del mod">
        <pc:chgData name="Jessie Usagi" userId="9cd9acdb6ac7286c" providerId="LiveId" clId="{436B2CA1-FDDC-406B-8F2B-20B441E21228}" dt="2020-10-07T19:58:40.482" v="314" actId="2696"/>
        <pc:sldMkLst>
          <pc:docMk/>
          <pc:sldMk cId="2435587323" sldId="260"/>
        </pc:sldMkLst>
        <pc:spChg chg="mod">
          <ac:chgData name="Jessie Usagi" userId="9cd9acdb6ac7286c" providerId="LiveId" clId="{436B2CA1-FDDC-406B-8F2B-20B441E21228}" dt="2020-10-07T19:58:35.261" v="313" actId="1076"/>
          <ac:spMkLst>
            <pc:docMk/>
            <pc:sldMk cId="2435587323" sldId="260"/>
            <ac:spMk id="5" creationId="{325C9966-874F-4F6F-B908-AF697B248017}"/>
          </ac:spMkLst>
        </pc:spChg>
      </pc:sldChg>
      <pc:sldChg chg="addSp modSp add del mod">
        <pc:chgData name="Jessie Usagi" userId="9cd9acdb6ac7286c" providerId="LiveId" clId="{436B2CA1-FDDC-406B-8F2B-20B441E21228}" dt="2020-10-07T20:10:38.238" v="562" actId="47"/>
        <pc:sldMkLst>
          <pc:docMk/>
          <pc:sldMk cId="516855903" sldId="261"/>
        </pc:sldMkLst>
        <pc:spChg chg="add">
          <ac:chgData name="Jessie Usagi" userId="9cd9acdb6ac7286c" providerId="LiveId" clId="{436B2CA1-FDDC-406B-8F2B-20B441E21228}" dt="2020-10-07T20:05:56.583" v="492" actId="22"/>
          <ac:spMkLst>
            <pc:docMk/>
            <pc:sldMk cId="516855903" sldId="261"/>
            <ac:spMk id="2" creationId="{30CD9333-969C-4618-8911-D823B6A4C628}"/>
          </ac:spMkLst>
        </pc:spChg>
        <pc:spChg chg="mod">
          <ac:chgData name="Jessie Usagi" userId="9cd9acdb6ac7286c" providerId="LiveId" clId="{436B2CA1-FDDC-406B-8F2B-20B441E21228}" dt="2020-10-07T20:01:54.677" v="388" actId="13822"/>
          <ac:spMkLst>
            <pc:docMk/>
            <pc:sldMk cId="516855903" sldId="261"/>
            <ac:spMk id="5" creationId="{325C9966-874F-4F6F-B908-AF697B248017}"/>
          </ac:spMkLst>
        </pc:spChg>
        <pc:spChg chg="mod">
          <ac:chgData name="Jessie Usagi" userId="9cd9acdb6ac7286c" providerId="LiveId" clId="{436B2CA1-FDDC-406B-8F2B-20B441E21228}" dt="2020-10-07T20:00:10.539" v="352" actId="20577"/>
          <ac:spMkLst>
            <pc:docMk/>
            <pc:sldMk cId="516855903" sldId="261"/>
            <ac:spMk id="8" creationId="{9ABCE46E-B7E7-4FBE-8067-260130EFE374}"/>
          </ac:spMkLst>
        </pc:spChg>
        <pc:spChg chg="mod">
          <ac:chgData name="Jessie Usagi" userId="9cd9acdb6ac7286c" providerId="LiveId" clId="{436B2CA1-FDDC-406B-8F2B-20B441E21228}" dt="2020-10-07T20:00:14.897" v="356" actId="20577"/>
          <ac:spMkLst>
            <pc:docMk/>
            <pc:sldMk cId="516855903" sldId="261"/>
            <ac:spMk id="9" creationId="{BD89DFF3-A8D5-440E-B438-B710B588A3C7}"/>
          </ac:spMkLst>
        </pc:spChg>
      </pc:sldChg>
      <pc:sldChg chg="modSp add del mod">
        <pc:chgData name="Jessie Usagi" userId="9cd9acdb6ac7286c" providerId="LiveId" clId="{436B2CA1-FDDC-406B-8F2B-20B441E21228}" dt="2020-10-07T20:10:38.238" v="562" actId="47"/>
        <pc:sldMkLst>
          <pc:docMk/>
          <pc:sldMk cId="1644107510" sldId="262"/>
        </pc:sldMkLst>
        <pc:spChg chg="mod">
          <ac:chgData name="Jessie Usagi" userId="9cd9acdb6ac7286c" providerId="LiveId" clId="{436B2CA1-FDDC-406B-8F2B-20B441E21228}" dt="2020-10-07T20:01:05.123" v="385"/>
          <ac:spMkLst>
            <pc:docMk/>
            <pc:sldMk cId="1644107510" sldId="262"/>
            <ac:spMk id="5" creationId="{325C9966-874F-4F6F-B908-AF697B248017}"/>
          </ac:spMkLst>
        </pc:spChg>
      </pc:sldChg>
      <pc:sldChg chg="addSp delSp modSp add mod">
        <pc:chgData name="Jessie Usagi" userId="9cd9acdb6ac7286c" providerId="LiveId" clId="{436B2CA1-FDDC-406B-8F2B-20B441E21228}" dt="2020-10-07T20:09:15.247" v="545" actId="20577"/>
        <pc:sldMkLst>
          <pc:docMk/>
          <pc:sldMk cId="345400388" sldId="263"/>
        </pc:sldMkLst>
        <pc:spChg chg="mod">
          <ac:chgData name="Jessie Usagi" userId="9cd9acdb6ac7286c" providerId="LiveId" clId="{436B2CA1-FDDC-406B-8F2B-20B441E21228}" dt="2020-10-07T20:03:58.401" v="448" actId="20577"/>
          <ac:spMkLst>
            <pc:docMk/>
            <pc:sldMk cId="345400388" sldId="263"/>
            <ac:spMk id="3" creationId="{D82C9534-4AFC-4B4C-BF5D-C5A5E9FE5410}"/>
          </ac:spMkLst>
        </pc:spChg>
        <pc:spChg chg="mod">
          <ac:chgData name="Jessie Usagi" userId="9cd9acdb6ac7286c" providerId="LiveId" clId="{436B2CA1-FDDC-406B-8F2B-20B441E21228}" dt="2020-10-07T20:05:40.674" v="491" actId="13822"/>
          <ac:spMkLst>
            <pc:docMk/>
            <pc:sldMk cId="345400388" sldId="263"/>
            <ac:spMk id="5" creationId="{325C9966-874F-4F6F-B908-AF697B248017}"/>
          </ac:spMkLst>
        </pc:spChg>
        <pc:spChg chg="add mod">
          <ac:chgData name="Jessie Usagi" userId="9cd9acdb6ac7286c" providerId="LiveId" clId="{436B2CA1-FDDC-406B-8F2B-20B441E21228}" dt="2020-10-07T20:08:25.090" v="515" actId="1076"/>
          <ac:spMkLst>
            <pc:docMk/>
            <pc:sldMk cId="345400388" sldId="263"/>
            <ac:spMk id="6" creationId="{4575D1BA-5B2D-451E-968B-522AA1FFA4E4}"/>
          </ac:spMkLst>
        </pc:spChg>
        <pc:spChg chg="add del mod">
          <ac:chgData name="Jessie Usagi" userId="9cd9acdb6ac7286c" providerId="LiveId" clId="{436B2CA1-FDDC-406B-8F2B-20B441E21228}" dt="2020-10-07T20:08:29.296" v="516" actId="478"/>
          <ac:spMkLst>
            <pc:docMk/>
            <pc:sldMk cId="345400388" sldId="263"/>
            <ac:spMk id="7" creationId="{72A88FC3-5BDB-4170-8421-E6D03F8F6355}"/>
          </ac:spMkLst>
        </pc:spChg>
        <pc:spChg chg="mod">
          <ac:chgData name="Jessie Usagi" userId="9cd9acdb6ac7286c" providerId="LiveId" clId="{436B2CA1-FDDC-406B-8F2B-20B441E21228}" dt="2020-10-07T20:09:15.247" v="545" actId="20577"/>
          <ac:spMkLst>
            <pc:docMk/>
            <pc:sldMk cId="345400388" sldId="263"/>
            <ac:spMk id="8" creationId="{9ABCE46E-B7E7-4FBE-8067-260130EFE374}"/>
          </ac:spMkLst>
        </pc:spChg>
        <pc:spChg chg="mod">
          <ac:chgData name="Jessie Usagi" userId="9cd9acdb6ac7286c" providerId="LiveId" clId="{436B2CA1-FDDC-406B-8F2B-20B441E21228}" dt="2020-10-07T20:08:05.279" v="510" actId="1076"/>
          <ac:spMkLst>
            <pc:docMk/>
            <pc:sldMk cId="345400388" sldId="263"/>
            <ac:spMk id="9" creationId="{BD89DFF3-A8D5-440E-B438-B710B588A3C7}"/>
          </ac:spMkLst>
        </pc:spChg>
        <pc:spChg chg="mod">
          <ac:chgData name="Jessie Usagi" userId="9cd9acdb6ac7286c" providerId="LiveId" clId="{436B2CA1-FDDC-406B-8F2B-20B441E21228}" dt="2020-10-07T20:08:11.402" v="511" actId="1076"/>
          <ac:spMkLst>
            <pc:docMk/>
            <pc:sldMk cId="345400388" sldId="263"/>
            <ac:spMk id="10" creationId="{5D2198C0-3D11-46B7-84BA-92EE6891BB2D}"/>
          </ac:spMkLst>
        </pc:spChg>
        <pc:spChg chg="add del mod">
          <ac:chgData name="Jessie Usagi" userId="9cd9acdb6ac7286c" providerId="LiveId" clId="{436B2CA1-FDDC-406B-8F2B-20B441E21228}" dt="2020-10-07T20:08:00.029" v="509" actId="11529"/>
          <ac:spMkLst>
            <pc:docMk/>
            <pc:sldMk cId="345400388" sldId="263"/>
            <ac:spMk id="12" creationId="{5D23AD2E-D345-4BA3-9526-65C9458130DD}"/>
          </ac:spMkLst>
        </pc:spChg>
        <pc:spChg chg="add mod">
          <ac:chgData name="Jessie Usagi" userId="9cd9acdb6ac7286c" providerId="LiveId" clId="{436B2CA1-FDDC-406B-8F2B-20B441E21228}" dt="2020-10-07T20:08:36.608" v="518" actId="1076"/>
          <ac:spMkLst>
            <pc:docMk/>
            <pc:sldMk cId="345400388" sldId="263"/>
            <ac:spMk id="14" creationId="{DEDA670F-C0B3-4D60-9A0C-91F31D2827FF}"/>
          </ac:spMkLst>
        </pc:spChg>
        <pc:cxnChg chg="add del mod">
          <ac:chgData name="Jessie Usagi" userId="9cd9acdb6ac7286c" providerId="LiveId" clId="{436B2CA1-FDDC-406B-8F2B-20B441E21228}" dt="2020-10-07T20:06:48.738" v="499" actId="11529"/>
          <ac:cxnSpMkLst>
            <pc:docMk/>
            <pc:sldMk cId="345400388" sldId="263"/>
            <ac:cxnSpMk id="4" creationId="{DFB0176F-661F-4BDE-965F-5B7EE8186DA9}"/>
          </ac:cxnSpMkLst>
        </pc:cxnChg>
      </pc:sldChg>
      <pc:sldChg chg="add del">
        <pc:chgData name="Jessie Usagi" userId="9cd9acdb6ac7286c" providerId="LiveId" clId="{436B2CA1-FDDC-406B-8F2B-20B441E21228}" dt="2020-10-07T20:08:59.953" v="522" actId="2696"/>
        <pc:sldMkLst>
          <pc:docMk/>
          <pc:sldMk cId="703042719" sldId="264"/>
        </pc:sldMkLst>
      </pc:sldChg>
      <pc:sldChg chg="addSp delSp modSp add mod">
        <pc:chgData name="Jessie Usagi" userId="9cd9acdb6ac7286c" providerId="LiveId" clId="{436B2CA1-FDDC-406B-8F2B-20B441E21228}" dt="2020-10-07T20:09:21.816" v="554" actId="20577"/>
        <pc:sldMkLst>
          <pc:docMk/>
          <pc:sldMk cId="414376371" sldId="265"/>
        </pc:sldMkLst>
        <pc:spChg chg="add">
          <ac:chgData name="Jessie Usagi" userId="9cd9acdb6ac7286c" providerId="LiveId" clId="{436B2CA1-FDDC-406B-8F2B-20B441E21228}" dt="2020-10-07T20:08:54.440" v="521" actId="22"/>
          <ac:spMkLst>
            <pc:docMk/>
            <pc:sldMk cId="414376371" sldId="265"/>
            <ac:spMk id="2" creationId="{DD49330F-4387-46FC-8522-36BED18513F8}"/>
          </ac:spMkLst>
        </pc:spChg>
        <pc:spChg chg="del">
          <ac:chgData name="Jessie Usagi" userId="9cd9acdb6ac7286c" providerId="LiveId" clId="{436B2CA1-FDDC-406B-8F2B-20B441E21228}" dt="2020-10-07T20:08:54.106" v="520" actId="478"/>
          <ac:spMkLst>
            <pc:docMk/>
            <pc:sldMk cId="414376371" sldId="265"/>
            <ac:spMk id="5" creationId="{325C9966-874F-4F6F-B908-AF697B248017}"/>
          </ac:spMkLst>
        </pc:spChg>
        <pc:spChg chg="mod">
          <ac:chgData name="Jessie Usagi" userId="9cd9acdb6ac7286c" providerId="LiveId" clId="{436B2CA1-FDDC-406B-8F2B-20B441E21228}" dt="2020-10-07T20:09:21.816" v="554" actId="20577"/>
          <ac:spMkLst>
            <pc:docMk/>
            <pc:sldMk cId="414376371" sldId="265"/>
            <ac:spMk id="8" creationId="{9ABCE46E-B7E7-4FBE-8067-260130EFE374}"/>
          </ac:spMkLst>
        </pc:spChg>
      </pc:sldChg>
      <pc:sldChg chg="add del">
        <pc:chgData name="Jessie Usagi" userId="9cd9acdb6ac7286c" providerId="LiveId" clId="{436B2CA1-FDDC-406B-8F2B-20B441E21228}" dt="2020-10-07T20:06:06.204" v="494" actId="47"/>
        <pc:sldMkLst>
          <pc:docMk/>
          <pc:sldMk cId="4014244930" sldId="265"/>
        </pc:sldMkLst>
      </pc:sldChg>
      <pc:sldChg chg="modSp add mod ord">
        <pc:chgData name="Jessie Usagi" userId="9cd9acdb6ac7286c" providerId="LiveId" clId="{436B2CA1-FDDC-406B-8F2B-20B441E21228}" dt="2020-10-07T20:10:55.478" v="565"/>
        <pc:sldMkLst>
          <pc:docMk/>
          <pc:sldMk cId="711575123" sldId="266"/>
        </pc:sldMkLst>
        <pc:spChg chg="mod">
          <ac:chgData name="Jessie Usagi" userId="9cd9acdb6ac7286c" providerId="LiveId" clId="{436B2CA1-FDDC-406B-8F2B-20B441E21228}" dt="2020-10-07T20:09:08.195" v="534" actId="20577"/>
          <ac:spMkLst>
            <pc:docMk/>
            <pc:sldMk cId="711575123" sldId="266"/>
            <ac:spMk id="3" creationId="{D82C9534-4AFC-4B4C-BF5D-C5A5E9FE5410}"/>
          </ac:spMkLst>
        </pc:spChg>
        <pc:spChg chg="mod">
          <ac:chgData name="Jessie Usagi" userId="9cd9acdb6ac7286c" providerId="LiveId" clId="{436B2CA1-FDDC-406B-8F2B-20B441E21228}" dt="2020-10-07T20:10:48.035" v="564"/>
          <ac:spMkLst>
            <pc:docMk/>
            <pc:sldMk cId="711575123" sldId="266"/>
            <ac:spMk id="8" creationId="{9ABCE46E-B7E7-4FBE-8067-260130EFE374}"/>
          </ac:spMkLst>
        </pc:spChg>
        <pc:spChg chg="mod">
          <ac:chgData name="Jessie Usagi" userId="9cd9acdb6ac7286c" providerId="LiveId" clId="{436B2CA1-FDDC-406B-8F2B-20B441E21228}" dt="2020-10-07T20:10:55.478" v="565"/>
          <ac:spMkLst>
            <pc:docMk/>
            <pc:sldMk cId="711575123" sldId="266"/>
            <ac:spMk id="9" creationId="{BD89DFF3-A8D5-440E-B438-B710B588A3C7}"/>
          </ac:spMkLst>
        </pc:spChg>
        <pc:spChg chg="mod">
          <ac:chgData name="Jessie Usagi" userId="9cd9acdb6ac7286c" providerId="LiveId" clId="{436B2CA1-FDDC-406B-8F2B-20B441E21228}" dt="2020-10-07T20:09:55.397" v="557"/>
          <ac:spMkLst>
            <pc:docMk/>
            <pc:sldMk cId="711575123" sldId="266"/>
            <ac:spMk id="10" creationId="{5D2198C0-3D11-46B7-84BA-92EE6891BB2D}"/>
          </ac:spMkLst>
        </pc:spChg>
      </pc:sldChg>
      <pc:sldChg chg="modSp add mod">
        <pc:chgData name="Jessie Usagi" userId="9cd9acdb6ac7286c" providerId="LiveId" clId="{436B2CA1-FDDC-406B-8F2B-20B441E21228}" dt="2020-10-07T20:10:15.772" v="561" actId="13822"/>
        <pc:sldMkLst>
          <pc:docMk/>
          <pc:sldMk cId="4253365463" sldId="267"/>
        </pc:sldMkLst>
        <pc:spChg chg="mod">
          <ac:chgData name="Jessie Usagi" userId="9cd9acdb6ac7286c" providerId="LiveId" clId="{436B2CA1-FDDC-406B-8F2B-20B441E21228}" dt="2020-10-07T20:10:15.772" v="561" actId="13822"/>
          <ac:spMkLst>
            <pc:docMk/>
            <pc:sldMk cId="4253365463" sldId="267"/>
            <ac:spMk id="5" creationId="{325C9966-874F-4F6F-B908-AF697B248017}"/>
          </ac:spMkLst>
        </pc:spChg>
      </pc:sldChg>
      <pc:sldChg chg="add">
        <pc:chgData name="Jessie Usagi" userId="9cd9acdb6ac7286c" providerId="LiveId" clId="{436B2CA1-FDDC-406B-8F2B-20B441E21228}" dt="2020-10-07T20:10:41.453" v="563" actId="2890"/>
        <pc:sldMkLst>
          <pc:docMk/>
          <pc:sldMk cId="1597207453" sldId="268"/>
        </pc:sldMkLst>
      </pc:sldChg>
      <pc:sldChg chg="modSp add mod">
        <pc:chgData name="Jessie Usagi" userId="9cd9acdb6ac7286c" providerId="LiveId" clId="{436B2CA1-FDDC-406B-8F2B-20B441E21228}" dt="2020-10-07T20:11:17.538" v="569" actId="13822"/>
        <pc:sldMkLst>
          <pc:docMk/>
          <pc:sldMk cId="2059290650" sldId="269"/>
        </pc:sldMkLst>
        <pc:spChg chg="mod">
          <ac:chgData name="Jessie Usagi" userId="9cd9acdb6ac7286c" providerId="LiveId" clId="{436B2CA1-FDDC-406B-8F2B-20B441E21228}" dt="2020-10-07T20:11:17.538" v="569" actId="13822"/>
          <ac:spMkLst>
            <pc:docMk/>
            <pc:sldMk cId="2059290650" sldId="269"/>
            <ac:spMk id="5" creationId="{325C9966-874F-4F6F-B908-AF697B248017}"/>
          </ac:spMkLst>
        </pc:spChg>
      </pc:sldChg>
      <pc:sldChg chg="modSp add mod ord">
        <pc:chgData name="Jessie Usagi" userId="9cd9acdb6ac7286c" providerId="LiveId" clId="{436B2CA1-FDDC-406B-8F2B-20B441E21228}" dt="2020-10-07T20:11:57.727" v="591" actId="20577"/>
        <pc:sldMkLst>
          <pc:docMk/>
          <pc:sldMk cId="3639083815" sldId="270"/>
        </pc:sldMkLst>
        <pc:spChg chg="mod">
          <ac:chgData name="Jessie Usagi" userId="9cd9acdb6ac7286c" providerId="LiveId" clId="{436B2CA1-FDDC-406B-8F2B-20B441E21228}" dt="2020-10-07T20:11:53.936" v="587" actId="20577"/>
          <ac:spMkLst>
            <pc:docMk/>
            <pc:sldMk cId="3639083815" sldId="270"/>
            <ac:spMk id="8" creationId="{9ABCE46E-B7E7-4FBE-8067-260130EFE374}"/>
          </ac:spMkLst>
        </pc:spChg>
        <pc:spChg chg="mod">
          <ac:chgData name="Jessie Usagi" userId="9cd9acdb6ac7286c" providerId="LiveId" clId="{436B2CA1-FDDC-406B-8F2B-20B441E21228}" dt="2020-10-07T20:11:57.727" v="591" actId="20577"/>
          <ac:spMkLst>
            <pc:docMk/>
            <pc:sldMk cId="3639083815" sldId="270"/>
            <ac:spMk id="9" creationId="{BD89DFF3-A8D5-440E-B438-B710B588A3C7}"/>
          </ac:spMkLst>
        </pc:spChg>
      </pc:sldChg>
      <pc:sldChg chg="modSp add mod">
        <pc:chgData name="Jessie Usagi" userId="9cd9acdb6ac7286c" providerId="LiveId" clId="{436B2CA1-FDDC-406B-8F2B-20B441E21228}" dt="2020-10-07T20:12:17.204" v="595" actId="120"/>
        <pc:sldMkLst>
          <pc:docMk/>
          <pc:sldMk cId="11318813" sldId="271"/>
        </pc:sldMkLst>
        <pc:spChg chg="mod">
          <ac:chgData name="Jessie Usagi" userId="9cd9acdb6ac7286c" providerId="LiveId" clId="{436B2CA1-FDDC-406B-8F2B-20B441E21228}" dt="2020-10-07T20:12:17.204" v="595" actId="120"/>
          <ac:spMkLst>
            <pc:docMk/>
            <pc:sldMk cId="11318813" sldId="271"/>
            <ac:spMk id="5" creationId="{325C9966-874F-4F6F-B908-AF697B248017}"/>
          </ac:spMkLst>
        </pc:spChg>
      </pc:sldChg>
      <pc:sldChg chg="modSp new mod">
        <pc:chgData name="Jessie Usagi" userId="9cd9acdb6ac7286c" providerId="LiveId" clId="{436B2CA1-FDDC-406B-8F2B-20B441E21228}" dt="2020-10-07T20:13:46.099" v="848" actId="20577"/>
        <pc:sldMkLst>
          <pc:docMk/>
          <pc:sldMk cId="3210833540" sldId="272"/>
        </pc:sldMkLst>
        <pc:spChg chg="mod">
          <ac:chgData name="Jessie Usagi" userId="9cd9acdb6ac7286c" providerId="LiveId" clId="{436B2CA1-FDDC-406B-8F2B-20B441E21228}" dt="2020-10-07T20:13:03.813" v="647" actId="20577"/>
          <ac:spMkLst>
            <pc:docMk/>
            <pc:sldMk cId="3210833540" sldId="272"/>
            <ac:spMk id="2" creationId="{E41C0253-901C-4154-BDDB-C491BB17F3FB}"/>
          </ac:spMkLst>
        </pc:spChg>
        <pc:spChg chg="mod">
          <ac:chgData name="Jessie Usagi" userId="9cd9acdb6ac7286c" providerId="LiveId" clId="{436B2CA1-FDDC-406B-8F2B-20B441E21228}" dt="2020-10-07T20:13:46.099" v="848" actId="20577"/>
          <ac:spMkLst>
            <pc:docMk/>
            <pc:sldMk cId="3210833540" sldId="272"/>
            <ac:spMk id="3" creationId="{B7DCC359-A055-4F5C-8760-284FAB2232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1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2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49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8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38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7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5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2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0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3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9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85ED35F-CF63-4AA9-A42F-2197F7BDAD0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9D077C2-A7C9-4BB9-A363-C58F2F35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32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E07D-1BE4-4EFA-A84B-7905B3F1C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Prosedyrer og funksjoner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36609-AD37-428B-A1B0-CFB25625D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5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0253-901C-4154-BDDB-C491BB17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Viktig!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CC359-A055-4F5C-8760-284FAB223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Husk å ikke bare definere men også faktisk kalle på prosedyrene/funksjonene deres!</a:t>
            </a:r>
          </a:p>
          <a:p>
            <a:endParaRPr lang="nb-NO" dirty="0"/>
          </a:p>
          <a:p>
            <a:r>
              <a:rPr lang="nb-NO" dirty="0"/>
              <a:t>Husk at du alltids kan </a:t>
            </a:r>
            <a:r>
              <a:rPr lang="nb-NO" dirty="0" err="1"/>
              <a:t>printe</a:t>
            </a:r>
            <a:r>
              <a:rPr lang="nb-NO" dirty="0"/>
              <a:t> et kall på en funksjon for å se hva returverdien blir!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3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prosedyre?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3127657" y="3262317"/>
            <a:ext cx="5936682" cy="34051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???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134837" y="2134777"/>
            <a:ext cx="1922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Prosedyrenavn: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velkomst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9DFF3-A8D5-440E-B438-B710B588A3C7}"/>
              </a:ext>
            </a:extLst>
          </p:cNvPr>
          <p:cNvSpPr txBox="1"/>
          <p:nvPr/>
        </p:nvSpPr>
        <p:spPr>
          <a:xfrm>
            <a:off x="334331" y="4503242"/>
            <a:ext cx="1135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Inndata: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None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198C0-3D11-46B7-84BA-92EE6891BB2D}"/>
              </a:ext>
            </a:extLst>
          </p:cNvPr>
          <p:cNvSpPr txBox="1"/>
          <p:nvPr/>
        </p:nvSpPr>
        <p:spPr>
          <a:xfrm>
            <a:off x="10828221" y="4503242"/>
            <a:ext cx="1029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Utdata: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None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575D1BA-5B2D-451E-968B-522AA1FFA4E4}"/>
              </a:ext>
            </a:extLst>
          </p:cNvPr>
          <p:cNvSpPr/>
          <p:nvPr/>
        </p:nvSpPr>
        <p:spPr>
          <a:xfrm>
            <a:off x="1640326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EDA670F-C0B3-4D60-9A0C-91F31D2827FF}"/>
              </a:ext>
            </a:extLst>
          </p:cNvPr>
          <p:cNvSpPr/>
          <p:nvPr/>
        </p:nvSpPr>
        <p:spPr>
          <a:xfrm>
            <a:off x="9287989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7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prosedyre?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3127657" y="3262317"/>
            <a:ext cx="5936682" cy="34051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print("Velkommen!")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134837" y="2134777"/>
            <a:ext cx="1922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Prosedyrenavn: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velkomst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9DFF3-A8D5-440E-B438-B710B588A3C7}"/>
              </a:ext>
            </a:extLst>
          </p:cNvPr>
          <p:cNvSpPr txBox="1"/>
          <p:nvPr/>
        </p:nvSpPr>
        <p:spPr>
          <a:xfrm>
            <a:off x="334331" y="4503242"/>
            <a:ext cx="1135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Inndata: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None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198C0-3D11-46B7-84BA-92EE6891BB2D}"/>
              </a:ext>
            </a:extLst>
          </p:cNvPr>
          <p:cNvSpPr txBox="1"/>
          <p:nvPr/>
        </p:nvSpPr>
        <p:spPr>
          <a:xfrm>
            <a:off x="10828221" y="4503242"/>
            <a:ext cx="1029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Utdata: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None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575D1BA-5B2D-451E-968B-522AA1FFA4E4}"/>
              </a:ext>
            </a:extLst>
          </p:cNvPr>
          <p:cNvSpPr/>
          <p:nvPr/>
        </p:nvSpPr>
        <p:spPr>
          <a:xfrm>
            <a:off x="1640326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EDA670F-C0B3-4D60-9A0C-91F31D2827FF}"/>
              </a:ext>
            </a:extLst>
          </p:cNvPr>
          <p:cNvSpPr/>
          <p:nvPr/>
        </p:nvSpPr>
        <p:spPr>
          <a:xfrm>
            <a:off x="9287989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9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prosedyre?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3127657" y="3262317"/>
            <a:ext cx="5936682" cy="34051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???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134837" y="2134777"/>
            <a:ext cx="1922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Prosedyrenavn:</a:t>
            </a:r>
          </a:p>
          <a:p>
            <a:pPr algn="ctr"/>
            <a:endParaRPr lang="nb-NO" dirty="0"/>
          </a:p>
          <a:p>
            <a:pPr algn="ctr"/>
            <a:r>
              <a:rPr lang="nb-NO" dirty="0" err="1"/>
              <a:t>personlig_hilsen</a:t>
            </a:r>
            <a:endParaRPr lang="nb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9DFF3-A8D5-440E-B438-B710B588A3C7}"/>
              </a:ext>
            </a:extLst>
          </p:cNvPr>
          <p:cNvSpPr txBox="1"/>
          <p:nvPr/>
        </p:nvSpPr>
        <p:spPr>
          <a:xfrm>
            <a:off x="334331" y="4503242"/>
            <a:ext cx="1135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Inndata: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navn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198C0-3D11-46B7-84BA-92EE6891BB2D}"/>
              </a:ext>
            </a:extLst>
          </p:cNvPr>
          <p:cNvSpPr txBox="1"/>
          <p:nvPr/>
        </p:nvSpPr>
        <p:spPr>
          <a:xfrm>
            <a:off x="10828221" y="4503242"/>
            <a:ext cx="1029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Utdata: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None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575D1BA-5B2D-451E-968B-522AA1FFA4E4}"/>
              </a:ext>
            </a:extLst>
          </p:cNvPr>
          <p:cNvSpPr/>
          <p:nvPr/>
        </p:nvSpPr>
        <p:spPr>
          <a:xfrm>
            <a:off x="1640326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EDA670F-C0B3-4D60-9A0C-91F31D2827FF}"/>
              </a:ext>
            </a:extLst>
          </p:cNvPr>
          <p:cNvSpPr/>
          <p:nvPr/>
        </p:nvSpPr>
        <p:spPr>
          <a:xfrm>
            <a:off x="9287989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0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prosedyre?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3127657" y="3262317"/>
            <a:ext cx="5936682" cy="34051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print("</a:t>
            </a:r>
            <a:r>
              <a:rPr lang="en-US" dirty="0" err="1">
                <a:solidFill>
                  <a:schemeClr val="bg1"/>
                </a:solidFill>
              </a:rPr>
              <a:t>Hei</a:t>
            </a:r>
            <a:r>
              <a:rPr lang="en-US" dirty="0">
                <a:solidFill>
                  <a:schemeClr val="bg1"/>
                </a:solidFill>
              </a:rPr>
              <a:t>", </a:t>
            </a:r>
            <a:r>
              <a:rPr lang="en-US" dirty="0" err="1">
                <a:solidFill>
                  <a:schemeClr val="bg1"/>
                </a:solidFill>
              </a:rPr>
              <a:t>navn</a:t>
            </a:r>
            <a:r>
              <a:rPr lang="en-US" dirty="0">
                <a:solidFill>
                  <a:schemeClr val="bg1"/>
                </a:solidFill>
              </a:rPr>
              <a:t>, "! :D")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134837" y="2134777"/>
            <a:ext cx="1922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Prosedyrenavn:</a:t>
            </a:r>
          </a:p>
          <a:p>
            <a:pPr algn="ctr"/>
            <a:endParaRPr lang="nb-NO" dirty="0"/>
          </a:p>
          <a:p>
            <a:pPr algn="ctr"/>
            <a:r>
              <a:rPr lang="nb-NO" dirty="0" err="1"/>
              <a:t>personlig_hilsen</a:t>
            </a:r>
            <a:endParaRPr lang="nb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9DFF3-A8D5-440E-B438-B710B588A3C7}"/>
              </a:ext>
            </a:extLst>
          </p:cNvPr>
          <p:cNvSpPr txBox="1"/>
          <p:nvPr/>
        </p:nvSpPr>
        <p:spPr>
          <a:xfrm>
            <a:off x="334331" y="4503242"/>
            <a:ext cx="1135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Inndata: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navn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198C0-3D11-46B7-84BA-92EE6891BB2D}"/>
              </a:ext>
            </a:extLst>
          </p:cNvPr>
          <p:cNvSpPr txBox="1"/>
          <p:nvPr/>
        </p:nvSpPr>
        <p:spPr>
          <a:xfrm>
            <a:off x="10828221" y="4503242"/>
            <a:ext cx="1029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Utdata: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None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575D1BA-5B2D-451E-968B-522AA1FFA4E4}"/>
              </a:ext>
            </a:extLst>
          </p:cNvPr>
          <p:cNvSpPr/>
          <p:nvPr/>
        </p:nvSpPr>
        <p:spPr>
          <a:xfrm>
            <a:off x="1640326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EDA670F-C0B3-4D60-9A0C-91F31D2827FF}"/>
              </a:ext>
            </a:extLst>
          </p:cNvPr>
          <p:cNvSpPr/>
          <p:nvPr/>
        </p:nvSpPr>
        <p:spPr>
          <a:xfrm>
            <a:off x="9287989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6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funksjon?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3127657" y="3262317"/>
            <a:ext cx="5936682" cy="34051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???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174110" y="2134777"/>
            <a:ext cx="1843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Funksjonsnavn: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rovervelkomst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9DFF3-A8D5-440E-B438-B710B588A3C7}"/>
              </a:ext>
            </a:extLst>
          </p:cNvPr>
          <p:cNvSpPr txBox="1"/>
          <p:nvPr/>
        </p:nvSpPr>
        <p:spPr>
          <a:xfrm>
            <a:off x="334331" y="4503242"/>
            <a:ext cx="1135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Inndata: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None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198C0-3D11-46B7-84BA-92EE6891BB2D}"/>
              </a:ext>
            </a:extLst>
          </p:cNvPr>
          <p:cNvSpPr txBox="1"/>
          <p:nvPr/>
        </p:nvSpPr>
        <p:spPr>
          <a:xfrm>
            <a:off x="10828221" y="4503242"/>
            <a:ext cx="1029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Utdata: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resultat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575D1BA-5B2D-451E-968B-522AA1FFA4E4}"/>
              </a:ext>
            </a:extLst>
          </p:cNvPr>
          <p:cNvSpPr/>
          <p:nvPr/>
        </p:nvSpPr>
        <p:spPr>
          <a:xfrm>
            <a:off x="1640326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EDA670F-C0B3-4D60-9A0C-91F31D2827FF}"/>
              </a:ext>
            </a:extLst>
          </p:cNvPr>
          <p:cNvSpPr/>
          <p:nvPr/>
        </p:nvSpPr>
        <p:spPr>
          <a:xfrm>
            <a:off x="9287989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funksjon?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174110" y="2134777"/>
            <a:ext cx="1843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Funksjonsnavn: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rovervelkomst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9DFF3-A8D5-440E-B438-B710B588A3C7}"/>
              </a:ext>
            </a:extLst>
          </p:cNvPr>
          <p:cNvSpPr txBox="1"/>
          <p:nvPr/>
        </p:nvSpPr>
        <p:spPr>
          <a:xfrm>
            <a:off x="334331" y="4503242"/>
            <a:ext cx="1135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Inndata: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None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198C0-3D11-46B7-84BA-92EE6891BB2D}"/>
              </a:ext>
            </a:extLst>
          </p:cNvPr>
          <p:cNvSpPr txBox="1"/>
          <p:nvPr/>
        </p:nvSpPr>
        <p:spPr>
          <a:xfrm>
            <a:off x="10828221" y="4503242"/>
            <a:ext cx="1029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Utdata: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resultat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575D1BA-5B2D-451E-968B-522AA1FFA4E4}"/>
              </a:ext>
            </a:extLst>
          </p:cNvPr>
          <p:cNvSpPr/>
          <p:nvPr/>
        </p:nvSpPr>
        <p:spPr>
          <a:xfrm>
            <a:off x="1640326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EDA670F-C0B3-4D60-9A0C-91F31D2827FF}"/>
              </a:ext>
            </a:extLst>
          </p:cNvPr>
          <p:cNvSpPr/>
          <p:nvPr/>
        </p:nvSpPr>
        <p:spPr>
          <a:xfrm>
            <a:off x="9287989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D49330F-4387-46FC-8522-36BED18513F8}"/>
              </a:ext>
            </a:extLst>
          </p:cNvPr>
          <p:cNvSpPr/>
          <p:nvPr/>
        </p:nvSpPr>
        <p:spPr>
          <a:xfrm>
            <a:off x="3127657" y="3262317"/>
            <a:ext cx="5936682" cy="34051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 = "</a:t>
            </a:r>
            <a:r>
              <a:rPr lang="en-US" dirty="0" err="1">
                <a:solidFill>
                  <a:schemeClr val="bg1"/>
                </a:solidFill>
              </a:rPr>
              <a:t>Velkommen</a:t>
            </a:r>
            <a:r>
              <a:rPr lang="en-US" dirty="0">
                <a:solidFill>
                  <a:schemeClr val="bg1"/>
                </a:solidFill>
              </a:rPr>
              <a:t>!"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= ""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</a:p>
          <a:p>
            <a:r>
              <a:rPr lang="en-US" dirty="0">
                <a:solidFill>
                  <a:schemeClr val="bg1"/>
                </a:solidFill>
              </a:rPr>
              <a:t>    for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in range(0, </a:t>
            </a:r>
            <a:r>
              <a:rPr lang="en-US" dirty="0" err="1">
                <a:solidFill>
                  <a:schemeClr val="bg1"/>
                </a:solidFill>
              </a:rPr>
              <a:t>len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)):</a:t>
            </a:r>
          </a:p>
          <a:p>
            <a:r>
              <a:rPr lang="en-US" dirty="0">
                <a:solidFill>
                  <a:schemeClr val="bg1"/>
                </a:solidFill>
              </a:rPr>
              <a:t>        if (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] in </a:t>
            </a:r>
            <a:r>
              <a:rPr lang="en-US" dirty="0" err="1">
                <a:solidFill>
                  <a:schemeClr val="bg1"/>
                </a:solidFill>
              </a:rPr>
              <a:t>konsonanter</a:t>
            </a:r>
            <a:r>
              <a:rPr lang="en-US" dirty="0">
                <a:solidFill>
                  <a:schemeClr val="bg1"/>
                </a:solidFill>
              </a:rPr>
              <a:t>):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+ 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] + "o" + 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  <a:p>
            <a:r>
              <a:rPr lang="en-US" dirty="0">
                <a:solidFill>
                  <a:schemeClr val="bg1"/>
                </a:solidFill>
              </a:rPr>
              <a:t>        else: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+ 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</a:p>
          <a:p>
            <a:r>
              <a:rPr lang="en-US" dirty="0">
                <a:solidFill>
                  <a:schemeClr val="bg1"/>
                </a:solidFill>
              </a:rPr>
              <a:t>    return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funksjon?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3127657" y="3262317"/>
            <a:ext cx="5936682" cy="34051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???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174110" y="2134777"/>
            <a:ext cx="1843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Funksjonsnavn: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roverhilsen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9DFF3-A8D5-440E-B438-B710B588A3C7}"/>
              </a:ext>
            </a:extLst>
          </p:cNvPr>
          <p:cNvSpPr txBox="1"/>
          <p:nvPr/>
        </p:nvSpPr>
        <p:spPr>
          <a:xfrm>
            <a:off x="334331" y="4503242"/>
            <a:ext cx="1135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Inndata: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navn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198C0-3D11-46B7-84BA-92EE6891BB2D}"/>
              </a:ext>
            </a:extLst>
          </p:cNvPr>
          <p:cNvSpPr txBox="1"/>
          <p:nvPr/>
        </p:nvSpPr>
        <p:spPr>
          <a:xfrm>
            <a:off x="10828221" y="4503242"/>
            <a:ext cx="1029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Utdata: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resultat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575D1BA-5B2D-451E-968B-522AA1FFA4E4}"/>
              </a:ext>
            </a:extLst>
          </p:cNvPr>
          <p:cNvSpPr/>
          <p:nvPr/>
        </p:nvSpPr>
        <p:spPr>
          <a:xfrm>
            <a:off x="1640326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EDA670F-C0B3-4D60-9A0C-91F31D2827FF}"/>
              </a:ext>
            </a:extLst>
          </p:cNvPr>
          <p:cNvSpPr/>
          <p:nvPr/>
        </p:nvSpPr>
        <p:spPr>
          <a:xfrm>
            <a:off x="9287989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8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2C9534-4AFC-4B4C-BF5D-C5A5E9F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funksjon?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C9966-874F-4F6F-B908-AF697B248017}"/>
              </a:ext>
            </a:extLst>
          </p:cNvPr>
          <p:cNvSpPr/>
          <p:nvPr/>
        </p:nvSpPr>
        <p:spPr>
          <a:xfrm>
            <a:off x="3127657" y="3262317"/>
            <a:ext cx="5936682" cy="34051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 = "</a:t>
            </a:r>
            <a:r>
              <a:rPr lang="en-US" dirty="0" err="1">
                <a:solidFill>
                  <a:schemeClr val="bg1"/>
                </a:solidFill>
              </a:rPr>
              <a:t>Hei</a:t>
            </a:r>
            <a:r>
              <a:rPr lang="en-US" dirty="0">
                <a:solidFill>
                  <a:schemeClr val="bg1"/>
                </a:solidFill>
              </a:rPr>
              <a:t> " + </a:t>
            </a:r>
            <a:r>
              <a:rPr lang="en-US" dirty="0" err="1">
                <a:solidFill>
                  <a:schemeClr val="bg1"/>
                </a:solidFill>
              </a:rPr>
              <a:t>navn</a:t>
            </a:r>
            <a:r>
              <a:rPr lang="en-US" dirty="0">
                <a:solidFill>
                  <a:schemeClr val="bg1"/>
                </a:solidFill>
              </a:rPr>
              <a:t> + "! :D"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= ""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</a:p>
          <a:p>
            <a:r>
              <a:rPr lang="en-US" dirty="0">
                <a:solidFill>
                  <a:schemeClr val="bg1"/>
                </a:solidFill>
              </a:rPr>
              <a:t>    for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in range(0, </a:t>
            </a:r>
            <a:r>
              <a:rPr lang="en-US" dirty="0" err="1">
                <a:solidFill>
                  <a:schemeClr val="bg1"/>
                </a:solidFill>
              </a:rPr>
              <a:t>len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)):</a:t>
            </a:r>
          </a:p>
          <a:p>
            <a:r>
              <a:rPr lang="en-US" dirty="0">
                <a:solidFill>
                  <a:schemeClr val="bg1"/>
                </a:solidFill>
              </a:rPr>
              <a:t>        if (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] in </a:t>
            </a:r>
            <a:r>
              <a:rPr lang="en-US" dirty="0" err="1">
                <a:solidFill>
                  <a:schemeClr val="bg1"/>
                </a:solidFill>
              </a:rPr>
              <a:t>konsonanter</a:t>
            </a:r>
            <a:r>
              <a:rPr lang="en-US" dirty="0">
                <a:solidFill>
                  <a:schemeClr val="bg1"/>
                </a:solidFill>
              </a:rPr>
              <a:t>):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+ 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] + "o" + 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  <a:p>
            <a:r>
              <a:rPr lang="en-US" dirty="0">
                <a:solidFill>
                  <a:schemeClr val="bg1"/>
                </a:solidFill>
              </a:rPr>
              <a:t>        else: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r>
              <a:rPr lang="en-US" dirty="0">
                <a:solidFill>
                  <a:schemeClr val="bg1"/>
                </a:solidFill>
              </a:rPr>
              <a:t> + </a:t>
            </a:r>
            <a:r>
              <a:rPr lang="en-US" dirty="0" err="1">
                <a:solidFill>
                  <a:schemeClr val="bg1"/>
                </a:solidFill>
              </a:rPr>
              <a:t>tekst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</a:t>
            </a:r>
          </a:p>
          <a:p>
            <a:r>
              <a:rPr lang="en-US" dirty="0">
                <a:solidFill>
                  <a:schemeClr val="bg1"/>
                </a:solidFill>
              </a:rPr>
              <a:t>    return </a:t>
            </a:r>
            <a:r>
              <a:rPr lang="en-US" dirty="0" err="1">
                <a:solidFill>
                  <a:schemeClr val="bg1"/>
                </a:solidFill>
              </a:rPr>
              <a:t>resultat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CE46E-B7E7-4FBE-8067-260130EFE374}"/>
              </a:ext>
            </a:extLst>
          </p:cNvPr>
          <p:cNvSpPr txBox="1"/>
          <p:nvPr/>
        </p:nvSpPr>
        <p:spPr>
          <a:xfrm>
            <a:off x="5174110" y="2134777"/>
            <a:ext cx="1843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Funksjonsnavn: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roverhilsen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9DFF3-A8D5-440E-B438-B710B588A3C7}"/>
              </a:ext>
            </a:extLst>
          </p:cNvPr>
          <p:cNvSpPr txBox="1"/>
          <p:nvPr/>
        </p:nvSpPr>
        <p:spPr>
          <a:xfrm>
            <a:off x="334331" y="4503242"/>
            <a:ext cx="1135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Inndata: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navn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198C0-3D11-46B7-84BA-92EE6891BB2D}"/>
              </a:ext>
            </a:extLst>
          </p:cNvPr>
          <p:cNvSpPr txBox="1"/>
          <p:nvPr/>
        </p:nvSpPr>
        <p:spPr>
          <a:xfrm>
            <a:off x="10828221" y="4503242"/>
            <a:ext cx="1029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Utdata:</a:t>
            </a:r>
          </a:p>
          <a:p>
            <a:pPr algn="ctr"/>
            <a:endParaRPr lang="nb-NO" dirty="0"/>
          </a:p>
          <a:p>
            <a:pPr algn="ctr"/>
            <a:r>
              <a:rPr lang="nb-NO" dirty="0"/>
              <a:t>resultat</a:t>
            </a: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575D1BA-5B2D-451E-968B-522AA1FFA4E4}"/>
              </a:ext>
            </a:extLst>
          </p:cNvPr>
          <p:cNvSpPr/>
          <p:nvPr/>
        </p:nvSpPr>
        <p:spPr>
          <a:xfrm>
            <a:off x="1640326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EDA670F-C0B3-4D60-9A0C-91F31D2827FF}"/>
              </a:ext>
            </a:extLst>
          </p:cNvPr>
          <p:cNvSpPr/>
          <p:nvPr/>
        </p:nvSpPr>
        <p:spPr>
          <a:xfrm>
            <a:off x="9287989" y="4766304"/>
            <a:ext cx="1316582" cy="397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83</TotalTime>
  <Words>311</Words>
  <Application>Microsoft Office PowerPoint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2</vt:lpstr>
      <vt:lpstr>Quotable</vt:lpstr>
      <vt:lpstr>Prosedyrer og funksjoner</vt:lpstr>
      <vt:lpstr>Hva er en prosedyre?</vt:lpstr>
      <vt:lpstr>Hva er en prosedyre?</vt:lpstr>
      <vt:lpstr>Hva er en prosedyre?</vt:lpstr>
      <vt:lpstr>Hva er en prosedyre?</vt:lpstr>
      <vt:lpstr>Hva er en funksjon?</vt:lpstr>
      <vt:lpstr>Hva er en funksjon?</vt:lpstr>
      <vt:lpstr>Hva er en funksjon?</vt:lpstr>
      <vt:lpstr>Hva er en funksjon?</vt:lpstr>
      <vt:lpstr>Viktig!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Prosedyrer og funksjoner</dc:title>
  <dc:creator>Jessie Usagi</dc:creator>
  <cp:lastModifiedBy>Jessie Usagi</cp:lastModifiedBy>
  <cp:revision>2</cp:revision>
  <dcterms:created xsi:type="dcterms:W3CDTF">2020-10-07T18:50:32Z</dcterms:created>
  <dcterms:modified xsi:type="dcterms:W3CDTF">2020-10-07T20:13:48Z</dcterms:modified>
</cp:coreProperties>
</file>