
<file path=[Content_Types].xml><?xml version="1.0" encoding="utf-8"?>
<Types xmlns="http://schemas.openxmlformats.org/package/2006/content-types">
  <Default Extension="bmp" ContentType="image/bmp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72" r:id="rId9"/>
    <p:sldId id="262" r:id="rId10"/>
    <p:sldId id="263" r:id="rId11"/>
    <p:sldId id="265" r:id="rId12"/>
    <p:sldId id="270" r:id="rId13"/>
    <p:sldId id="271" r:id="rId14"/>
    <p:sldId id="264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84500" autoAdjust="0"/>
  </p:normalViewPr>
  <p:slideViewPr>
    <p:cSldViewPr snapToGrid="0">
      <p:cViewPr varScale="1">
        <p:scale>
          <a:sx n="61" d="100"/>
          <a:sy n="61" d="100"/>
        </p:scale>
        <p:origin x="8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Kristiansen" userId="12065950-da88-4613-bfb5-cfd9d8cfba6c" providerId="ADAL" clId="{A19E2143-0C02-47DB-9439-D5E066311E69}"/>
    <pc:docChg chg="custSel addSld modSld">
      <pc:chgData name="Peter Kristiansen" userId="12065950-da88-4613-bfb5-cfd9d8cfba6c" providerId="ADAL" clId="{A19E2143-0C02-47DB-9439-D5E066311E69}" dt="2020-11-17T23:57:48.290" v="315" actId="20577"/>
      <pc:docMkLst>
        <pc:docMk/>
      </pc:docMkLst>
      <pc:sldChg chg="modSp mod">
        <pc:chgData name="Peter Kristiansen" userId="12065950-da88-4613-bfb5-cfd9d8cfba6c" providerId="ADAL" clId="{A19E2143-0C02-47DB-9439-D5E066311E69}" dt="2020-11-17T22:31:21.052" v="71" actId="20577"/>
        <pc:sldMkLst>
          <pc:docMk/>
          <pc:sldMk cId="1264213696" sldId="256"/>
        </pc:sldMkLst>
        <pc:spChg chg="mod">
          <ac:chgData name="Peter Kristiansen" userId="12065950-da88-4613-bfb5-cfd9d8cfba6c" providerId="ADAL" clId="{A19E2143-0C02-47DB-9439-D5E066311E69}" dt="2020-11-17T22:30:47.727" v="69" actId="20577"/>
          <ac:spMkLst>
            <pc:docMk/>
            <pc:sldMk cId="1264213696" sldId="256"/>
            <ac:spMk id="2" creationId="{A7994C87-B4D7-4B8D-AA91-F32519D70295}"/>
          </ac:spMkLst>
        </pc:spChg>
        <pc:spChg chg="mod">
          <ac:chgData name="Peter Kristiansen" userId="12065950-da88-4613-bfb5-cfd9d8cfba6c" providerId="ADAL" clId="{A19E2143-0C02-47DB-9439-D5E066311E69}" dt="2020-11-17T22:31:21.052" v="71" actId="20577"/>
          <ac:spMkLst>
            <pc:docMk/>
            <pc:sldMk cId="1264213696" sldId="256"/>
            <ac:spMk id="3" creationId="{7EEEDC46-2DD5-44E5-9075-6C7C1BA97423}"/>
          </ac:spMkLst>
        </pc:spChg>
      </pc:sldChg>
      <pc:sldChg chg="modSp mod">
        <pc:chgData name="Peter Kristiansen" userId="12065950-da88-4613-bfb5-cfd9d8cfba6c" providerId="ADAL" clId="{A19E2143-0C02-47DB-9439-D5E066311E69}" dt="2020-11-17T22:31:48.595" v="91" actId="20577"/>
        <pc:sldMkLst>
          <pc:docMk/>
          <pc:sldMk cId="3520949419" sldId="257"/>
        </pc:sldMkLst>
        <pc:spChg chg="mod">
          <ac:chgData name="Peter Kristiansen" userId="12065950-da88-4613-bfb5-cfd9d8cfba6c" providerId="ADAL" clId="{A19E2143-0C02-47DB-9439-D5E066311E69}" dt="2020-11-17T22:31:48.595" v="91" actId="20577"/>
          <ac:spMkLst>
            <pc:docMk/>
            <pc:sldMk cId="3520949419" sldId="257"/>
            <ac:spMk id="3" creationId="{2F1EC337-9300-4591-B1C2-E95D6A5B5B80}"/>
          </ac:spMkLst>
        </pc:spChg>
      </pc:sldChg>
      <pc:sldChg chg="modSp mod">
        <pc:chgData name="Peter Kristiansen" userId="12065950-da88-4613-bfb5-cfd9d8cfba6c" providerId="ADAL" clId="{A19E2143-0C02-47DB-9439-D5E066311E69}" dt="2020-11-17T22:01:30.659" v="34" actId="6549"/>
        <pc:sldMkLst>
          <pc:docMk/>
          <pc:sldMk cId="3948911660" sldId="258"/>
        </pc:sldMkLst>
        <pc:spChg chg="mod">
          <ac:chgData name="Peter Kristiansen" userId="12065950-da88-4613-bfb5-cfd9d8cfba6c" providerId="ADAL" clId="{A19E2143-0C02-47DB-9439-D5E066311E69}" dt="2020-11-17T22:01:30.659" v="34" actId="6549"/>
          <ac:spMkLst>
            <pc:docMk/>
            <pc:sldMk cId="3948911660" sldId="258"/>
            <ac:spMk id="3" creationId="{2F1EC337-9300-4591-B1C2-E95D6A5B5B80}"/>
          </ac:spMkLst>
        </pc:spChg>
      </pc:sldChg>
      <pc:sldChg chg="modSp mod">
        <pc:chgData name="Peter Kristiansen" userId="12065950-da88-4613-bfb5-cfd9d8cfba6c" providerId="ADAL" clId="{A19E2143-0C02-47DB-9439-D5E066311E69}" dt="2020-11-17T22:01:58.520" v="54" actId="14100"/>
        <pc:sldMkLst>
          <pc:docMk/>
          <pc:sldMk cId="1939444267" sldId="259"/>
        </pc:sldMkLst>
        <pc:spChg chg="mod">
          <ac:chgData name="Peter Kristiansen" userId="12065950-da88-4613-bfb5-cfd9d8cfba6c" providerId="ADAL" clId="{A19E2143-0C02-47DB-9439-D5E066311E69}" dt="2020-11-17T22:01:37.855" v="50" actId="20577"/>
          <ac:spMkLst>
            <pc:docMk/>
            <pc:sldMk cId="1939444267" sldId="259"/>
            <ac:spMk id="3" creationId="{2F1EC337-9300-4591-B1C2-E95D6A5B5B80}"/>
          </ac:spMkLst>
        </pc:spChg>
        <pc:spChg chg="mod">
          <ac:chgData name="Peter Kristiansen" userId="12065950-da88-4613-bfb5-cfd9d8cfba6c" providerId="ADAL" clId="{A19E2143-0C02-47DB-9439-D5E066311E69}" dt="2020-11-17T22:01:58.520" v="54" actId="14100"/>
          <ac:spMkLst>
            <pc:docMk/>
            <pc:sldMk cId="1939444267" sldId="259"/>
            <ac:spMk id="9" creationId="{A1DED679-3A44-4C7C-9987-D0C66D95BFF2}"/>
          </ac:spMkLst>
        </pc:spChg>
      </pc:sldChg>
      <pc:sldChg chg="modSp mod">
        <pc:chgData name="Peter Kristiansen" userId="12065950-da88-4613-bfb5-cfd9d8cfba6c" providerId="ADAL" clId="{A19E2143-0C02-47DB-9439-D5E066311E69}" dt="2020-11-17T22:02:11.130" v="56" actId="14100"/>
        <pc:sldMkLst>
          <pc:docMk/>
          <pc:sldMk cId="3751227081" sldId="260"/>
        </pc:sldMkLst>
        <pc:spChg chg="mod">
          <ac:chgData name="Peter Kristiansen" userId="12065950-da88-4613-bfb5-cfd9d8cfba6c" providerId="ADAL" clId="{A19E2143-0C02-47DB-9439-D5E066311E69}" dt="2020-11-17T22:01:23.978" v="18" actId="20577"/>
          <ac:spMkLst>
            <pc:docMk/>
            <pc:sldMk cId="3751227081" sldId="260"/>
            <ac:spMk id="3" creationId="{2F1EC337-9300-4591-B1C2-E95D6A5B5B80}"/>
          </ac:spMkLst>
        </pc:spChg>
        <pc:spChg chg="mod">
          <ac:chgData name="Peter Kristiansen" userId="12065950-da88-4613-bfb5-cfd9d8cfba6c" providerId="ADAL" clId="{A19E2143-0C02-47DB-9439-D5E066311E69}" dt="2020-11-17T22:02:11.130" v="56" actId="14100"/>
          <ac:spMkLst>
            <pc:docMk/>
            <pc:sldMk cId="3751227081" sldId="260"/>
            <ac:spMk id="9" creationId="{A1DED679-3A44-4C7C-9987-D0C66D95BFF2}"/>
          </ac:spMkLst>
        </pc:spChg>
      </pc:sldChg>
      <pc:sldChg chg="addSp modSp mod">
        <pc:chgData name="Peter Kristiansen" userId="12065950-da88-4613-bfb5-cfd9d8cfba6c" providerId="ADAL" clId="{A19E2143-0C02-47DB-9439-D5E066311E69}" dt="2020-11-17T22:03:18.234" v="67" actId="171"/>
        <pc:sldMkLst>
          <pc:docMk/>
          <pc:sldMk cId="2811451212" sldId="261"/>
        </pc:sldMkLst>
        <pc:spChg chg="add mod ord">
          <ac:chgData name="Peter Kristiansen" userId="12065950-da88-4613-bfb5-cfd9d8cfba6c" providerId="ADAL" clId="{A19E2143-0C02-47DB-9439-D5E066311E69}" dt="2020-11-17T22:03:18.234" v="67" actId="171"/>
          <ac:spMkLst>
            <pc:docMk/>
            <pc:sldMk cId="2811451212" sldId="261"/>
            <ac:spMk id="31" creationId="{9FE13BC8-111A-40D4-8F80-9865E88D3B85}"/>
          </ac:spMkLst>
        </pc:spChg>
        <pc:inkChg chg="mod">
          <ac:chgData name="Peter Kristiansen" userId="12065950-da88-4613-bfb5-cfd9d8cfba6c" providerId="ADAL" clId="{A19E2143-0C02-47DB-9439-D5E066311E69}" dt="2020-11-17T22:03:12.955" v="64" actId="1076"/>
          <ac:inkMkLst>
            <pc:docMk/>
            <pc:sldMk cId="2811451212" sldId="261"/>
            <ac:inkMk id="10" creationId="{3DF530AD-0BE7-4DCA-AE87-D772DD8C2045}"/>
          </ac:inkMkLst>
        </pc:inkChg>
      </pc:sldChg>
      <pc:sldChg chg="modSp mod">
        <pc:chgData name="Peter Kristiansen" userId="12065950-da88-4613-bfb5-cfd9d8cfba6c" providerId="ADAL" clId="{A19E2143-0C02-47DB-9439-D5E066311E69}" dt="2020-11-17T22:38:22.227" v="289" actId="20577"/>
        <pc:sldMkLst>
          <pc:docMk/>
          <pc:sldMk cId="1569414805" sldId="262"/>
        </pc:sldMkLst>
        <pc:spChg chg="mod">
          <ac:chgData name="Peter Kristiansen" userId="12065950-da88-4613-bfb5-cfd9d8cfba6c" providerId="ADAL" clId="{A19E2143-0C02-47DB-9439-D5E066311E69}" dt="2020-11-17T22:38:22.227" v="289" actId="20577"/>
          <ac:spMkLst>
            <pc:docMk/>
            <pc:sldMk cId="1569414805" sldId="262"/>
            <ac:spMk id="3" creationId="{4339A181-D770-4812-91C1-85E0723956B1}"/>
          </ac:spMkLst>
        </pc:spChg>
      </pc:sldChg>
      <pc:sldChg chg="modSp mod">
        <pc:chgData name="Peter Kristiansen" userId="12065950-da88-4613-bfb5-cfd9d8cfba6c" providerId="ADAL" clId="{A19E2143-0C02-47DB-9439-D5E066311E69}" dt="2020-11-17T22:40:24.904" v="295" actId="1076"/>
        <pc:sldMkLst>
          <pc:docMk/>
          <pc:sldMk cId="2556394296" sldId="265"/>
        </pc:sldMkLst>
        <pc:spChg chg="mod">
          <ac:chgData name="Peter Kristiansen" userId="12065950-da88-4613-bfb5-cfd9d8cfba6c" providerId="ADAL" clId="{A19E2143-0C02-47DB-9439-D5E066311E69}" dt="2020-11-17T22:40:22.366" v="294" actId="20577"/>
          <ac:spMkLst>
            <pc:docMk/>
            <pc:sldMk cId="2556394296" sldId="265"/>
            <ac:spMk id="3" creationId="{D4282F0F-814F-4321-BB15-A49A7EEE9CA4}"/>
          </ac:spMkLst>
        </pc:spChg>
        <pc:picChg chg="mod">
          <ac:chgData name="Peter Kristiansen" userId="12065950-da88-4613-bfb5-cfd9d8cfba6c" providerId="ADAL" clId="{A19E2143-0C02-47DB-9439-D5E066311E69}" dt="2020-11-17T22:40:24.904" v="295" actId="1076"/>
          <ac:picMkLst>
            <pc:docMk/>
            <pc:sldMk cId="2556394296" sldId="265"/>
            <ac:picMk id="4" creationId="{B1B11BE8-8F20-4592-988A-6242218E96CD}"/>
          </ac:picMkLst>
        </pc:picChg>
      </pc:sldChg>
      <pc:sldChg chg="modSp mod">
        <pc:chgData name="Peter Kristiansen" userId="12065950-da88-4613-bfb5-cfd9d8cfba6c" providerId="ADAL" clId="{A19E2143-0C02-47DB-9439-D5E066311E69}" dt="2020-11-17T22:35:59.063" v="154" actId="20577"/>
        <pc:sldMkLst>
          <pc:docMk/>
          <pc:sldMk cId="667008160" sldId="266"/>
        </pc:sldMkLst>
        <pc:spChg chg="mod">
          <ac:chgData name="Peter Kristiansen" userId="12065950-da88-4613-bfb5-cfd9d8cfba6c" providerId="ADAL" clId="{A19E2143-0C02-47DB-9439-D5E066311E69}" dt="2020-11-17T22:35:59.063" v="154" actId="20577"/>
          <ac:spMkLst>
            <pc:docMk/>
            <pc:sldMk cId="667008160" sldId="266"/>
            <ac:spMk id="3" creationId="{D89E1635-5797-46E1-A0F3-5B96E2741AF7}"/>
          </ac:spMkLst>
        </pc:spChg>
      </pc:sldChg>
      <pc:sldChg chg="modSp new mod">
        <pc:chgData name="Peter Kristiansen" userId="12065950-da88-4613-bfb5-cfd9d8cfba6c" providerId="ADAL" clId="{A19E2143-0C02-47DB-9439-D5E066311E69}" dt="2020-11-17T23:57:48.290" v="315" actId="20577"/>
        <pc:sldMkLst>
          <pc:docMk/>
          <pc:sldMk cId="1300324206" sldId="272"/>
        </pc:sldMkLst>
        <pc:spChg chg="mod">
          <ac:chgData name="Peter Kristiansen" userId="12065950-da88-4613-bfb5-cfd9d8cfba6c" providerId="ADAL" clId="{A19E2143-0C02-47DB-9439-D5E066311E69}" dt="2020-11-17T22:34:45.940" v="106" actId="20577"/>
          <ac:spMkLst>
            <pc:docMk/>
            <pc:sldMk cId="1300324206" sldId="272"/>
            <ac:spMk id="2" creationId="{15BDDFFD-D923-4CDA-8E5C-51FDC48AC6E8}"/>
          </ac:spMkLst>
        </pc:spChg>
        <pc:spChg chg="mod">
          <ac:chgData name="Peter Kristiansen" userId="12065950-da88-4613-bfb5-cfd9d8cfba6c" providerId="ADAL" clId="{A19E2143-0C02-47DB-9439-D5E066311E69}" dt="2020-11-17T23:57:48.290" v="315" actId="20577"/>
          <ac:spMkLst>
            <pc:docMk/>
            <pc:sldMk cId="1300324206" sldId="272"/>
            <ac:spMk id="3" creationId="{AC5C3C63-E56D-4D6E-9815-70FA3984788E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7T20:58:09.65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21 81 38 0,'0'0'124'16,"0"0"88"-16,0 0-94 15,0 0-37-15,0 0-32 16,0 0-9-16,0 0 11 0,-6 19-8 16,4-16-4-16,2-2-6 15,0 4-4-15,-3 3 3 16,3 1-2-16,0 0-5 16,-7-1-6-16,7-2-8 15,0 3-2-15,0 0-8 16,0 1 0-16,0-1 5 15,0 0-5-15,0 0 0 16,12-1 0-16,0 2-1 16,-4-2 2-16,7-3-2 15,0 0 1-15,-4 0-1 16,4-3 1-16,2-2 5 0,-2 0-5 16,3 0 0-1,-8 0 0-15,2 0 0 0,6 0 7 16,-12 0-8-16,6 0 0 15,-7 0 0-15,0 0 1 16,5 0 7-16,-5-7-2 16,5-3-6-16,-5-3 1 15,0 0 12-15,5 4-6 16,-5-2 8-16,-2-1-5 16,0 7 7-16,4-3 12 15,-7 7-4-15,0-3 2 16,0-1 7-16,0-1-1 15,0 0-13-15,0 0-4 16,0-5 3-16,0 3-5 16,-7 0 23-16,-1 0-5 0,-5-2-8 15,8 1-3-15,-13-5-7 16,6 2-5-16,5 2-2 16,-6 0 2-16,5 0 7 15,-1 4 13-15,0 1-6 16,5 0-4-16,-9 3-10 15,-1 2-2-15,8 0-6 16,-12 0 7-16,6 0-8 16,2 0 0-16,-5 0-15 15,0 0-10-15,7 5-25 16,-5 1-33-16,11-2-4 16,-4-1-22-16,0-3-8 15,6 0-38-15,-3 0-50 16,3 0-302-16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7T20:58:09.66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0 662 0,'0'0'230'0,"0"0"-172"0,0 0-34 15,0 0 57-15,0 0 3 16,0 0-17-16,30 137-28 15,-22-91-15-15,7-3-8 16,0-2-7-16,-7-5-2 16,4-10-1-16,-7-6-6 15,5-12-58-15,-5-6-115 16,-5-2-159-16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7T20:58:09.66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0 916 0,'0'0'157'0,"0"0"-109"15,0 0-48-15,0 0-74 16,0 0-78-16,0 0 1 15,0 0-37-15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7T20:58:09.66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19 897 0,'0'0'207'0,"0"0"-133"16,0 0-45-16,0 0-28 15,0 0 19-15,0 0-6 16,0 0 4-16,9 25 8 16,-3 5-4-16,6 7-5 0,6 1-1 15,1-1-9-15,2-2-6 16,-1-3 1-16,0-4-1 16,-2-7 2-16,-1-7-2 15,-2-6 7-15,-9 0-7 16,6-6 0-16,-9 1 6 15,-1-1-6-15,1-2 0 16,-1 2-1-16,5-2 0 16,-7 0-20-16,0 0 9 15,0 0 11-15,0 0 1 16,0-9 9-16,0-14-9 16,0-9 0-16,0-1-1 0,0-3-1 15,-7-1 1 1,2 1 0-16,3 3 0 0,2 5 0 15,0 6 0-15,0 4 0 16,0 3 0-16,0 8-1 16,0-1-2-16,0 5-7 15,0 3 0-15,0 0-5 16,0 0 1-16,5 0 4 16,10 0 9-16,2 0-5 15,1 5 5-15,2 5 0 16,-3 3 0-16,1 2 1 15,0 4-2-15,0 3 1 16,-5 4 1-16,4-3 0 16,-2 1 1-16,0-2-1 15,2-5 0-15,-2-2 2 0,-7-1-2 16,7-8 0-16,-6-2-39 16,5-4-47-16,1-4-109 15,-10-14-319-15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7T20:58:09.66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0 128 36 0,'0'0'684'0,"0"0"-580"16,0 0-14-16,0 0-33 16,0 0 6-16,0 0-20 15,0 0-30-15,0 0 0 16,0 0-12-16,0 0 0 15,3 0-1-15,12 11 19 16,-2 5 13-16,14 3 1 16,-4 4-7-16,12 3-3 0,3 2-1 15,-1 5 1-15,4 0-4 16,-3 0-3-16,0 0-6 16,-4-3 1-16,2-5-3 15,-16-2-7-15,0-5 0 16,-5-5 6-16,0-3-6 15,-10-3 0-15,3 4 0 16,1-4 0-16,-6 3 5 16,3-4-5-16,0-1 1 15,-3-5-1-15,-3 0 5 16,0 0 8-16,0 0 9 16,0 0 2-16,0-13 0 15,0-15-18-15,0-13 0 0,-9-9-6 16,-9-11 5-16,8 0-5 15,-8-2 0-15,0 0 1 16,6 10-2-16,4 10 1 16,-4 8-1-16,7 15 2 15,5 8-1-15,-3 6-1 16,0 6 0-16,3 0-32 16,0 0-147-16,0 10-189 15,0 5-6-15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7T20:58:09.66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200 46 512 0,'0'0'196'0,"0"0"-109"15,0 0 41-15,0 0-54 0,0 0 36 16,0 0-7 0,0 0-24-16,-94-45-34 0,84 45-19 15,-5 0-14-15,-3 7-6 16,4 9 4-16,-4 2 0 15,10 4 6-15,-7 10 9 16,10-3-24-16,5 6 11 16,0 4-11-16,0-1 5 15,3 0-5-15,14-2-1 16,3-3 0-16,0-5 0 16,1-5 1-16,-1-6-1 15,0-1 1-15,1-5 0 16,-2-3-1-16,5-5 0 15,0-3 0-15,-4 0 1 16,3 0-1-16,7-18 0 0,-8-5-22 16,-4 1 1-1,-1-1 2-15,-14 3 12 0,0 2 6 16,-3-2 1-16,0 0 1 16,-3-3-1-16,-17-5 1 15,0-2-1-15,-3-3 2 16,-1 3-1-16,3 2 10 15,11 10 0-15,-2 4 2 16,9 5-1-16,-3 4 13 16,6 5 4-16,0 0-18 15,0 0-9-15,0 0-2 16,0 0-15-16,0 0-12 16,0 1 3-16,0 17 24 0,0 5 0 15,6 4 6-15,9 1 7 16,-5 4-12-16,11-6 8 15,6-2-8-15,-5 2 0 16,11-4 9-16,-7-1-9 16,6-4 6-16,-6-4-7 15,1-2-35-15,-5-7-20 16,-4-4-4-16,7 0-20 16,2-15-75-16,-6-5-208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7T20:58:09.66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0 116 715 0,'0'0'194'16,"0"0"-141"-16,0 0-53 16,0 0 0-16,0 0 15 15,0 0 34-15,0 0 32 16,61 86-25-16,-38-49 4 0,4-5-26 16,-7 5-6-1,0-3 2-15,1-1-2 0,-4-5-11 16,-3-5-11-1,-8-5 1-15,0-6-1 0,3-7 4 16,-9-2 0-16,0-3 14 16,0 0 8-16,0 0 8 15,0-23-11-15,0-12-21 16,-18-9-7-16,3-4 8 16,1-3-9-16,6 4 1 15,-4 1 1-15,9 5 6 16,3 2-2-16,0 9 3 15,0 7-8-15,0 5 0 16,0 8 0-16,0 5-1 16,6 1-10-16,6 4 2 0,3 0-21 15,4 0-71-15,2 0-38 16,14 9-28-16,0 6-123 16,-15 1-219-16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7T20:58:09.66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0 922 0,'0'0'224'0,"0"0"-111"16,0 0-87-16,0 0-19 15,0 0 22-15,0 0 10 16,0 0-5-16,46 121 0 16,-31-92-13-16,2-5-8 15,1 3-2-15,-3-8-11 16,-5-2 0-16,5-2-55 16,6-3-68-16,-6-4-93 15,2-8-158-15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7T20:58:09.66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 0 1234 0,'0'0'179'0,"0"0"-57"16,0 0-84-16,0 0-38 15,0 0-1-15,0 0-81 16,0 0-100-16,-3 14 27 16,6 14-46-16,14-1-81 15,0-5-341-15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7T20:58:09.66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133 22 309 0,'0'0'159'15,"0"0"-24"-15,0 0-35 16,0 0 4-16,0 0 47 15,0 0-22-15,0 0-23 16,-3-21-28-16,-12 21-46 16,3 0 13-16,0 0-8 15,-2 0-8-15,-3 10 0 16,-1 8-13-16,3 6-7 16,7 5-8-16,-4 6 12 15,7 4 0-15,5-2-11 0,0 3 6 16,0-11-6-1,0-2-2-15,7-6 6 0,5-2-6 16,6-7-2-16,-9-2-4 16,6-1 6-16,1-5-1 15,2-3 1-15,0-1 0 16,2 0-2-16,-3 0-7 16,1 0-5-16,2-13-11 15,-12-3 2-15,2-8 8 16,-5-1 5-16,-5-6-7 15,0-1 17-15,0 1 0 16,0 1 1-16,-5 5 1 16,-13 2 9-16,13 8 28 15,-10 0 12-15,12 4-9 16,-6 1-10-16,3 3-8 0,3 2-8 16,-3 2-9-16,6 0 0 15,0 3 1-15,0 0-8 16,0 0 0-16,0 0-18 15,0 0-8-15,0 18 14 16,12 10 12-16,6 5 0 16,5 2 0-16,6 1 1 15,-3-6 5-15,4-1 1 16,-8-10-7-16,4-6-17 16,1-3-34-16,-1-10-31 15,11 0-63-15,-7 0-110 16,-10-10-134-16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7T20:58:09.67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56 519 0,'0'0'86'15,"0"0"-34"-15,0 0 49 0,0 0 20 16,0 0 63-16,0 0-78 16,0 0-15-16,7-56-23 15,-7 58-45-15,0 19 5 16,5 4 4-16,10 6-11 15,-4 6-2-15,6 4-1 16,10 2 2-16,-4 3 0 16,3 3 11-16,3-3-11 15,-2-4-7-15,-1-1-7 16,-3-6-5-16,-2-4 6 16,-6-6 1-16,-1-7-8 15,-9-3 0-15,1-7 0 16,-6-6-19-16,6-2 2 15,-6 0 17-15,0 0 8 16,0-7 1-16,0-19-9 0,0-6-12 16,-9-9-23-16,3-2 6 15,4 0 0-15,2 1 10 16,0 5 7-16,0 5 5 16,0 5 6-16,2 5-1 15,13 3-5-15,-4 7 0 16,4 5 5-16,2 2-9 15,4 5-1-15,-1 0-2 16,3 0 2-16,1 19 5 16,-4 9 5-16,-2 5 1 15,-12 7 0-15,-2-3 1 16,-4 2-12-16,0-8 3 16,-4-3 9-16,-20-4 33 0,-8-7-1 15,-3-3-32 1,-3-12-7-16,1-2-90 0,-6-8-6 15,7-12-188-15,6-5-78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7T20:58:09.65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0 546 49 0,'0'0'59'16,"0"0"-34"-16,0 0-9 15,0 0 7-15,0 0 10 16,0 0 13-16,0 0 28 0,29 0-17 15,-26 0-23-15,0 0-14 16,2-5-9-16,4 1-3 16,9-8 3-16,-8 5 11 15,8-3-2-15,0 3-7 16,2 0 0-16,7-4-4 16,-7 1 4-16,3-1 13 15,0-1 31-15,4-1-9 16,-7 1-26-16,-2 2-5 15,2-1 0-15,-3 4 6 16,-2 1-8-16,-6 2-14 16,6-2 6-16,2 1 0 15,0-2 5-15,4 2-11 0,-1-6 6 16,5 4-5-16,3-3-1 16,-8 0 1-16,0 2 9 15,-3 2 22-15,-5 2 4 16,0 1-10-16,3 1-5 15,-8 0-5-15,5-1-5 16,6-2-5-16,-3 2-6 16,5-4 5-16,0 1-4 15,-2-1 4-15,5 0-5 16,-3 1 0-16,-3 2 1 16,-2-4-1-16,-4 4 9 15,-1 3 3-15,-3 1 6 16,5-3-3-16,3-2 0 15,-3 3-6-15,5-6-3 0,9 3-5 16,-5 0 5-16,7-3-1 16,5-1 4-16,-1 3-3 15,-4 0-6-15,-1 0 5 16,-3 0 1-16,-8 2-6 16,2-4 5-16,-3 4-4 15,-1-2-1-15,10 2 1 16,-4-2 0-16,1-1 4 15,-1 2-5-15,2 0 0 16,-1 0 9-16,-3 1 2 16,-2-1 2-16,-1 0-2 15,3-2-11-15,-3 2 1 16,-2 5 4-16,2-6-6 0,3 2 3 16,2-4-2-16,-2 4 0 15,-4-2 1-15,4 5-1 16,-3-2 0-16,-7 1 0 15,4-2 1-15,-4 0-1 16,4-2 0-16,6 4 0 16,-7-3 2-16,4 0 3 15,-3 2-6-15,-2 0 0 16,2 1 0-16,0 0 1 16,-3-1-1-16,3 0 0 15,-2 2 0-15,8-5 1 16,-6 3-1-16,6 1 0 15,-13 2 0-15,5-3 0 0,-8 3 0 16,-2 0 0-16,0 0 0 16,0 0 1-16,0 0 1 15,0 0 0-15,0 0 0 16,0 0-1-16,0 0 4 16,0 0-5-16,0 0-7 15,0 0-3-15,0 0-6 16,0 0 13-16,0 3 3 15,0 9 33-15,3 1-8 16,0 4-12-16,0 1-1 16,6 4-4-16,-6 1 1 15,-1 0-8-15,3 0-1 0,2 4 1 16,-4-1 1-16,2 2-1 16,7 0 1-16,-6-1-1 15,6 1 1-15,-9 0 5 16,4 0-7-16,4 2 1 15,-9 1 0-15,3-4 0 16,5 5-1-16,-8-8 0 16,7-1 1-16,0 0-1 15,-3-3 1-15,6 3-1 16,-9-1 1-16,4 0 0 16,2-3 0-16,-3 3 2 15,3-2-3-15,-6-2 2 16,3-3-2-16,6 0 2 15,-9-2-2-15,-1-3 2 16,4 3-1-16,1-4 0 0,-5 5 0 16,1-1 0-16,0-4-1 15,2 4 0-15,2-3 0 16,-5 0 1-16,1 0-1 16,2 1 0-16,2 3 0 15,-4-1 0-15,2 2 0 16,7 1 1-16,-9-1-1 15,3 0 0-15,3-3 0 16,-6 6 0-16,2-5 1 16,5 0-1-16,-5 2 0 15,0 0 0-15,4-2 0 16,-6 4 2-16,3-6-2 16,-3 6 1-16,6-5-1 15,-6 3 0-15,0-2 0 16,1-1 0-16,4-1 0 0,-5-2 0 15,-2-1 0-15,2-1 0 16,0 1 0-16,6 3 0 16,-9-4 0-16,6 3 1 15,0 1-1-15,0-4 1 16,-3-2 0-16,0 0-1 16,-3-3 1-16,0-2-1 15,2 4 0-15,-2-4 1 16,0 0-1-16,0 0 1 15,0 0 0-15,0 0-1 0,0 1 0 16,0-1 1 0,0 0-1-16,0 0 1 0,0 0 1 15,0 0-2-15,0 0-8 16,0 0-2-16,0 3 10 16,0-3 7-16,0 3-5 15,-2 2 5-15,-4-2 2 16,-3 1-8-16,0 1 1 15,-6 0 5-15,1 1-7 16,3 1 1-16,-4-1 1 16,-5-2-1-16,6 1 1 15,-4 1-1-15,3-2 0 16,4-1 0-16,-4 2-1 0,-2-2 0 16,5-1 0-1,1 1 0-15,-7 1-6 0,0 0 6 16,4 1 0-16,-3-1-1 15,-1 1 1-15,0 0 0 16,8 0 0-16,-5-2 0 16,0 0 0-16,0-1-1 15,4 1 1-15,-3 2-1 16,-7-2 1-16,4-1-2 16,-1 4 1-16,1-3 0 15,-1 3 1-15,4-1 0 16,5 1-1-16,-9-2 1 15,3 2-1-15,8-1 0 16,-8 0 0-16,3-1 1 16,4 2-1-16,-5-1 1 0,-2 1-1 15,-1-2-6-15,2 1 7 16,-11 0-1-16,5 4 1 16,0-3-1-16,-3 2 1 15,3 2-1-15,0-2 0 16,2-3 1-16,0 3 0 15,3-2 0-15,8-3 0 16,-8 3 0-16,3-3 0 16,4 3-1-16,-7-2 1 15,-3 1-1-15,-2 4 1 16,-3 1 0-16,-7 3 0 16,2 1-62-16,-5-1 37 15,11-6 24-15,-2 1 1 16,13-4-1-16,1-4 1 15,7 3 0-15,3-3 0 0,-2 0 0 16,-1 0 0-16,3 1 0 16,-12 3 0-16,4 0-1 15,-7 0 1-15,-2 2 1 16,-1-1-1-16,-2 2 1 16,3-2 0-16,-1 0 1 15,3-2-1-15,5-1 1 16,-8 0-2-16,3 1 2 15,0 2-2-15,-3 0 2 16,-1 0-2-16,-5 0 1 16,1 0 15-16,-9 1-2 15,9-2-6-15,-7 1 0 0,5 3-6 16,4-5-1 0,5 1-1-16,4-1 1 0,3 0-1 15,0-1 1-15,3-2 0 16,3 0-1-16,1 3 0 15,-8-3 1-15,5 0-1 16,-5 2-1-16,2-2 1 16,3 4 0-16,-10-1-1 15,3 1 0-15,4-2 1 16,-4 0-6-16,6-2-2 16,3 3-7-16,-9-3-9 15,10 3 9-15,-10 0 14 16,7-1-8-16,2 0-6 15,0-2-37-15,-4 3-66 16,5 0-70-16,-4-3-89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7T20:58:09.67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0 268 438 0,'0'0'213'0,"0"0"-152"15,0 0-41-15,0 0 2 16,0 0 33-16,0 0 8 16,0 0 18-16,110 37-19 15,-89-37-10-15,1 0-1 16,8 0-2-16,-4-12-20 0,3-8-4 16,-6-7-2-1,-5 5 7-15,2-5 2 0,-15 5 4 16,5-3-18-16,-8-1-12 15,-2 1 1-15,3 2-6 16,-3 6 1-16,0-1 8 16,0 8 4-16,0 0 26 15,0 2 9-15,-3 3-8 16,-9 0-14-16,-6 3-14 16,2 2-8-16,-5 0-5 15,-2 0-2-15,3 17-6 16,-10 6 7-16,7 2 1 15,6 4 1-15,9-5 2 16,-1 4 4-16,9 0-5 16,0 3-1-16,9-4 9 0,9 1-10 15,4-4 0-15,4-1-7 16,6-7 1-16,9-1-4 16,6-5-17-16,-2-10-34 15,6 0-36-15,9-3-70 16,-7-20-201-16,-18 0-252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7T20:58:09.67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5 0 129 0,'0'0'295'0,"0"0"-184"16,0 0 3-16,0 0-23 15,0 0 36-15,0 0 6 16,0 0-52-16,-3-8-36 15,3 8-10-15,0 0-6 16,0 3-29-16,0 15 44 0,0 6 50 16,12 11 0-1,6 2-20-15,-1 9-32 0,4 0-17 16,-1 2 0-16,0 3-5 16,3-3-8-16,0 0-5 15,4-2 0-15,-4-6-5 16,6-5 8-16,-6-4-3 15,-5-4-5-15,2-10-1 16,-5-8-1-16,-7-3-17 16,4-6-11-16,9 0-2 15,-2-15-68-15,24-30-76 16,-7 3-227-16,-4 2-186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7T20:58:09.65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982 259 61 0,'0'0'37'0,"0"0"-9"15,0 0-14-15,0 0-4 16,0 0-8-16,0 0-1 15,6 3 11-15,-3-3-4 16,-3 0-2-16,0 0 6 16,0 0-4-16,0 0-2 15,0 0-4-15,3 0 9 16,-3 0 29-16,0 0 25 16,0 3 3-16,0-3-12 15,0 0-6-15,0 0-5 16,0 0 7-16,0 0-3 15,2 0-23-15,1 0-3 16,4 0-4-16,-2-8-3 16,-5 0 4-16,3 1 5 0,-1 1-4 15,1-3-6 1,6 4-7-16,-6-3 2 0,-3-1-4 16,3 2 6-16,0-4-4 15,3 1-7-15,-6 4 5 16,3-6 1-16,-3 7 5 15,0 1 17-15,0-1 8 16,0 1-2-16,0 3-7 16,0-3-5-16,0 4-10 15,0-4 0-15,0 2-3 16,-3-4-3-16,-3 1-4 16,0 4 3-16,3-5-5 0,-6 2 1 15,4 0-1 1,2-1 2-16,1 1-2 0,-8-1 5 15,5-4-5-15,2 4 0 16,-6-2-1-16,3 1 0 16,3-2 1-16,-2 1 0 15,-8 3 0-15,11-3 1 16,-8 3 10-16,6 1 4 16,1-2 6-16,-9 3 1 15,6 2-3-15,0-3 0 16,-6 1-12-16,0-1-8 15,4 3 7-15,-4-2-5 16,4-1 9-16,-4 0 2 0,4 1 16 16,-4 2 6-1,3 0-6-15,-3 0-9 0,0 0-12 16,4 0-1 0,-6 0 0-16,5 0 5 0,-6 0-5 15,3 0 0-15,7 0-6 16,-10 0 1-16,7 0 5 15,-7 0 7-15,3 0-8 16,1 0-5-16,-3 0-1 16,2 0 1-16,0 0 0 15,-2 5 0-15,1 0 0 16,8-2 0-16,0-1-1 16,-5 1 0-16,8-1 0 15,-6 0 1-15,-2 1-1 16,5 2 0-16,-10 1 0 0,9-2 0 15,-9 4 0-15,3-3 1 16,7 4-1-16,-7-7 0 16,4 2 2-16,2 1-2 15,-6 0 0-15,7 3-2 16,-9-3 2-16,-1 7 0 16,6-7 0-16,-6 6 2 15,0 1-2-15,0-3 0 16,10-1 0-16,-7-2-2 15,7-1 2-15,-10 3 2 16,10 1-2-16,-13-3 0 16,6 3 0-16,1 0 0 0,-3 4 1 15,-1 0-1 1,3 1 0-16,0-2 0 0,-3 1 0 16,8-3 0-16,-8 0 0 15,9 0-1-15,-6 3 1 16,9-3-2-16,-9-1 2 15,7 2 0-15,0-1 0 16,-7-2 0-16,9-1 2 16,-6 1-2-16,6 0-2 15,-3-1 2-15,4 1 0 16,-8 0-1-16,5-1 0 16,5 0 1-16,-3 3 0 15,-7-3 0-15,8 2 0 16,-1-1-1-16,3-4 1 15,-3 2-1-15,1-1 1 16,2 0 0-16,-7 0 0 16,2 2 1-16,2 3-1 0,0 0 0 15,-6 2 0-15,4-3 0 16,2-2 0-16,0 2 0 16,-4-2-1-16,7-2 0 15,-2 3-5-15,-1-1 6 16,0 4 0-16,3-1 0 15,-3-1 0-15,0 1 0 16,-3 3 0-16,3-3 1 16,0 0-1-16,3 2 1 15,-2-6-1-15,2 1-1 16,0-2 1-16,-2 0 0 16,2 4 0-16,0 0 0 0,-8 1 0 15,8 0 0-15,-2-1 0 16,2-1 0-16,-2 0 0 15,2-2 0-15,0 3 0 16,0-1 1-16,0 1-1 16,-3 1 0-16,3-1 0 15,0-1 0-15,0-1-1 16,0-5-6-16,0 3 6 16,0 0 0-16,0-2-1 15,0 2 1-15,0-2-1 16,0 2 1-16,0 0 0 0,0-3 0 15,0 1 0-15,0 2-2 16,0-3 2 0,0 1 0-16,0 0 0 0,3 1-1 15,-3 2 1-15,4-2 0 16,4 2 1-16,-6-4-1 16,0 4 1-16,-2-4-1 15,3 0 1-15,0 1 0 16,-3-3 0-16,6 2 0 15,0 1-1-15,-6-1 0 16,6 1 0-16,-4 0-1 16,8-3 1-16,-7 2 0 15,-3-2 1-15,2 0-1 0,8 2 1 16,-8-2-1 0,1 0 1-16,0 0 0 0,-1 0 0 15,8 4 0-15,-5-4 0 16,-2 0 1-16,6 2-1 15,-3-2 0-15,-4 0 0 16,8 2-1-16,-5-2 1 16,1 0 0-16,3 3 0 15,-3-3-2-15,-3 0-4 16,6 0 5-16,-4 2-7 16,0-2 2-16,5 0-1 15,-8 0 5-15,1 0-4 16,0 0 4-16,0 0 2 15,3 0-2-15,-3 0 2 16,0 0-1-16,-3 0 1 0,0 0-1 16,0 0 0-1,0 0 0-15,3 0 0 0,0 0 0 16,6 0 1-16,-6 0 0 16,-1 0 0-16,0 0 0 15,1 0-1-15,5 0 2 16,-4 0-1-16,-1 0 0 15,6 0 0-15,-3 0 0 16,-3-2 0-16,9-3 0 16,-6 3 0-16,-1-4 0 15,4 1 0-15,-6 2 0 16,-1 1-1-16,-2 2 1 16,3-3 0-16,-3 3 0 15,0 0 0-15,0 0 0 16,0-2 0-16,0 2-10 0,3-5-8 15,6-1 11 1,-6 2-2-16,2-2-8 0,5-1-2 16,-7 2 13-16,2 0-4 15,2-3 3-15,-5 3-3 16,1 0-18-16,0-8-21 16,-3 6-80-16,0-3-160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7T20:58:09.65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1650 39 0,'0'0'175'16,"0"0"-82"-16,0 0-61 0,0 0-22 15,0 0-8-15,0 0 9 16,0 0 9-16,0 0-4 16,0 0-10-16,0 0-3 15,0 0 17-15,0 0 21 16,0 0 13-16,0 0 4 16,0 0 6-16,0 0-1 15,0 0 12-15,0 0 3 16,0 0-1-16,0 0-6 15,0-3-19-15,0-1-32 16,0-7-13-16,0-1-7 16,0-1 2-16,0-5 0 15,0-5-1-15,0-2-1 16,0-3 1-16,9-2 0 16,-6 2 0-16,0 0 8 0,0 0-3 15,6-3-5 1,-3 2 0-16,-2-2 6 0,8-2-1 15,6-1-6-15,-3 1 1 16,-4 0 0-16,6 0 0 16,-2-2 1-16,3 1-1 15,-1 2 0-15,-2-1 0 16,-6 7 1-16,5 3 4 16,-9 2 1-16,8 7-6 15,-8-1 11-15,10-3-12 16,0 0 2-16,3-3-1 15,-8 1 1-15,8 2-1 0,-3 1-1 16,4 3 1-16,-4-4 0 16,0 8-1-16,-4-7 0 15,4 5 0-15,2-3 0 16,4-3 0-16,2-3 2 16,9-2-2-16,3-5 0 15,2 0 1-15,2 4-1 16,-5 0 0-16,2 7 0 15,-11 2-1-15,7 5 1 16,-5-7 1-16,10 3-1 16,13-6 0-16,3-3 0 15,4-2 0-15,4-7 2 16,0 5-1-16,6-5 0 0,-9 5 0 16,-2-1 1-1,-1 5-1-15,-12 1 6 0,4 1-6 16,-7 6 7-16,-1 0 0 15,-2-3-2-15,6 3-4 16,7-3 4-16,3 0-5 16,-5 3 11-16,7 0-5 15,1 2-5-15,-6 1 6 16,0 1-7-16,-7 2 6 16,-6 4-7-16,-11-1 1 15,3 2-1-15,-11 4 6 16,-3-3-6-16,-9 3 0 15,-4 0 1-15,-2 0-1 0,0 0 0 16,0 0 0 0,0 0 0-16,0 0-213 0,0 7-157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7T20:58:09.65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0 812 82 0,'0'0'126'0,"0"0"-74"16,0 0-35-16,0 0 8 15,0 0 25-15,0 0 22 16,0 0 12-16,0 0-3 16,0 0 0-16,0 0-8 15,0 0-15-15,0 0-10 16,0 0 15-16,0 0 4 0,0 0-1 16,0-5 22-16,3-8-56 15,9-2-17-15,-5 0-4 16,6-3 4-16,-8 0-14 15,7-1 10-15,-6 2-10 16,6-3 1-16,-9-1 9 16,4 3 2-16,3-2-11 15,-8-2-1-15,4 1 1 16,3 2-1-16,-6-5-1 16,3 2 1-16,6-1-1 15,-4-3 2-15,4 1-2 16,3-3 0-16,-7 0 0 15,7 0 0-15,-10 5 0 0,7 3 0 16,-6 0 0-16,6-3 0 16,-4 1 0-16,7-6-2 15,2-3 2-15,1 4 0 16,0-5-9-16,-1 8 2 16,-9-2 6-16,4 2 1 15,-4 9 1-15,2 2-1 16,-7 3 0-16,-3 8 1 15,0-1 0-15,0 1-1 16,0 2 2-16,0 0-2 16,0 0 0-16,0 0 0 15,0 0-2-15,0 0-23 0,0 0-40 16,0 10-211 0,-13 8 74-16,2 5-102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7T20:58:09.65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27 30 175 0,'0'0'114'16,"0"0"-48"-16,0 0 0 15,0 0-11-15,0 0-16 16,0 0-11-16,0 0-17 15,-24-16-2-15,24 11 4 0,0 3 1 16,-3-3 15-16,3 3 50 16,0 2 18-16,0 0-23 15,0 0-16-15,0 0 1 16,0 0-22-16,0 0-16 16,0 0-11-16,0 0-9 15,0 0 1-15,0 0-1 16,0 0 1-16,0 0-2 15,0 0-8-15,0 0 0 16,12 0-4-16,5 2 12 16,3 10 15-16,7 6 5 15,4 3 4-15,5 1 5 16,-2 4-8-16,5-1-8 16,1 3 1-16,-2-1-1 15,2-1 0-15,0-3 3 0,8-3-6 16,-11 2-3-16,1-4 1 15,0-5 5-15,-3 1 10 16,-10 0-1-16,5-4-9 16,-6 2-5-16,-5-3-6 15,-1 2 8-15,0-4-4 16,-1-2-5-16,1 0 11 16,-11 1 4-16,6-3 1 15,-8-3-2-15,-2 2 1 16,-3-2 0-16,0 0 4 15,0 0 3-15,0 0 2 16,-6 0-25-16,-14-8-144 16,-12-8-491-16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7T20:58:09.65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3 1349 32 0,'0'0'85'0,"0"0"-62"16,0 0-11-16,0 0-11 16,0 0 9-16,0 0 14 15,0 8 76-15,0-8-11 16,0 2-20-16,0-2-18 16,0 0 18-16,0 0 3 15,0 0 3-15,-3 0-15 16,3 2-11-16,0-2-5 0,0 0-20 15,0 0-14-15,0 0-9 16,0 0 8-16,0 0-8 16,0 0-1-16,0 0 6 15,0 0-6-15,0 0-1 16,0 0 1-16,3 0 23 16,12-4-16-16,-5-4-5 15,5 0-1-15,3 0 5 16,-1-2-5-16,0 0 1 15,4 0 4-15,2-3 1 16,6 4-1-16,-9-2-5 16,4 1 0-16,-5 3-1 15,-1 1 1-15,-3 2-1 0,3-2 1 16,-3 1 0-16,-2 0 1 16,4-4-2-16,4 6 1 15,6-5 0-15,-2-3 0 16,8-1 0-16,1 0 0 15,2-5 0-15,-5 6 6 16,-1-1-7-16,-5 6 0 16,-5 0 0-16,-2 0 1 15,-3 1-1-15,0 5 0 16,-1-5 0-16,-3 1 1 16,10-2-1-16,6 3 6 15,-8-7-5-15,14-2-1 16,-10 2 1-16,2 0 1 15,5 1 0-15,-10 0-2 16,-2 1 6-16,2 3-5 0,-2-2 8 16,-1 1-8-16,3-1 12 15,3-4 17-15,9 0-1 16,4-6-16-16,-1 5-4 16,2 0-9-16,-6-1 1 15,5 3-1-15,-5-1 1 16,-7 4 1-16,-1 0-1 15,3-1 0-15,-5 2 2 16,-4-1-2-16,4 2 8 16,1-5-8-16,11 0 0 0,-5 0 2 15,7-3-2 1,3 1 8-16,0-1-8 0,-6 3 1 16,3 0-1-16,-10 0-1 15,5 2 2-15,-6 0 4 16,5 0 1-16,-6 1-7 15,3-1 0-15,3-1 2 16,4-3-1-16,-5 1 5 16,10-2-3-16,-1 0 3 15,4-1-5-15,-3 1 0 16,6-1 0-16,-9 5 0 16,-3-6-1-16,-3 8 1 15,3 1 1-15,-9-6 6 16,0 5-8-16,10 0 10 15,-5-4 0-15,7 3-8 0,2-7 5 16,8 2-5-16,-2 1 5 16,-5 2-6-16,0 0 5 15,-3 3-4-15,0-4-2 16,-9 3 1-16,5 0-1 16,-4-2 1-16,4 0 1 15,5 2 4-15,4-4-5 16,1 2 6-16,-1-3-5 15,8 0-1-15,-8 1 9 16,-3 2-9-16,-1 0 0 16,-4 2 0-16,-9 3 0 15,-3-1-1-15,-2 2 1 16,1-2 0-16,2 2 0 0,0-4-1 16,8 3 1-1,-3-5 0-15,6 2 0 0,6-2 1 16,-3 0-2-16,2-2 1 15,2 3 0-15,-2 1-1 16,1 2 2-16,-3-2-2 16,-5-1 1-16,6-1 0 15,-1 2 0-15,0-2 1 16,3 1-1-16,0 0 0 16,-3-1 0-16,2 2-1 15,1-2 2-15,0 3-1 16,-1-3-1-16,1 4 1 0,0-3 0 15,-3 1-1 1,0 2 1-16,0-6-1 0,-7 2 1 16,2 0 0-16,-1 1 0 15,-3-2-1-15,-3 2 0 16,1 0 1-16,-7 4 0 16,-2 0 0-16,-3 0 1 15,-10 5 5-15,-2 0-6 16,0 0-1-16,-27 10-72 15,-16 18-303-15,-9 2-286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7T20:58:09.65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1429 107 0,'0'0'89'0,"0"0"-8"0,0 0-13 15,0 0 13-15,0 0 1 16,0 0-11-16,0 0-18 15,-6 7-21-15,6-7-18 16,0 0-5-16,0 0-3 16,0 0-5-16,0 0 6 15,0 0-6-15,0 0 5 16,0 0 18-16,0 0 11 16,0 0-8-16,0 0-9 15,0 0 13-15,18 0 4 16,0-4-8-16,2-3-6 0,6-5-1 15,6 3 4-15,1-6-6 16,-5 4 5-16,5 0-6 16,-11 2-5-16,-2 5 5 15,0-6 2-15,-2 6-10 16,0-1 1-16,-1-4-9 16,6 4 7-16,7-8-7 15,-4-4 0-15,8 2 5 16,-1 0-5-16,4 2-1 15,-11 0 1-15,4 1 2 16,-7 2 3-16,0 0-6 16,4 2 2-16,-7-2-1 15,6 0 0-15,3-3 6 16,-3 0-6-16,6 1 1 0,3 2-1 16,-6 0 0-16,5-1 0 15,-1 1 0-15,2 0 0 16,0 0 1-16,-7 0-2 15,7-1 1-15,-2 2-1 16,-5 1 1-16,2 1-1 16,2 1 1-16,-9-1-1 15,2 2 1-15,5-3-1 16,-7 0 1-16,9 1 0 16,-6 0 0-16,7-1 0 15,-8 2-1-15,5-3 1 16,4 5 0-16,-7 3 1 0,5-7 0 15,0-2-1 1,-3 5 0-16,3-3 0 0,3-1 0 16,-10 0 0-16,8 1 1 15,-8 1-2-15,5-4 9 16,-1 5-8-16,3-3 5 16,3 1-5-16,0-3 0 15,3 4 2-15,-4-3-2 16,2 0 0-16,-8 2 0 15,4-3 0-15,-8 3 5 16,-2-1-5-16,8 1 8 16,3 1-1-16,-5 0 0 15,9-3-7-15,1-1 0 16,2 4-1-16,5-3 3 0,-7 3-2 16,0-2 0-16,-1-1 0 15,1 2-1-15,-3 1 1 16,0-3 0-16,-7 3-1 15,8-4 1-15,-2 1 0 16,2 3 0-16,-2-4 0 16,-2 1-1-16,5 1 1 15,-1 1-1-15,-2-2 1 16,2 0-1-16,-2 3 0 16,5-4 0-16,-5-2 2 15,2 3-2-15,-6-3 1 16,6 0 0-16,-2 1 0 15,5-3-1-15,-7 2 1 0,3 3-1 16,-9 0 1 0,6-2-1-16,-9 6 1 0,2-6-1 15,2 7 1-15,1-7-1 16,2 1 0-16,3 3 1 16,-8-2-1-16,8-4 1 15,-5 5 0-15,1-5 0 16,-2 6-1-16,2-7 1 15,-6 2 1-15,9-2-1 16,-6 0-1-16,6 0 1 16,-9 0 0-16,7 2-1 15,-10 3 1-15,3-1-1 16,-6 2 0-16,4 1 0 16,-3 1 1-16,-2 0-1 15,2-4 1-15,0 1-1 0,2 2 0 16,0-2 0-16,3 0 0 15,-2 2-1-15,-4 1 1 16,0 2 0-16,-2-1 0 16,0 2 0-16,-6 0 0 15,3 0 0-15,3-1 0 16,-5 0 1-16,5-1-1 16,3-1 0-16,1 2 0 15,2-3 0-15,-1 4 0 16,0-4 0-16,0 2-1 0,-2 2 1 15,0-1 0 1,-6 1 1-16,6 0-1 16,-14 1 0-16,8 0 0 0,0 2 1 15,-3-5-1 1,-3 4 1-16,3-1-1 0,-6 3 0 16,-3-2 1-16,0 2 0 15,0 0 0-15,0 0 7 16,0 0-8-16,-10 0-126 15,-7 0-251-15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17T20:58:09.66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0 224 133 0,'0'0'169'0,"0"0"-48"16,0 0-26-16,0 0-8 15,0 0-15-15,59 137 0 0,-47-117 9 16,-7-5-15 0,0 1-17-16,5-7-27 0,-8 6-12 15,4-7-8-15,3 1 6 16,-3 0 5-16,-1 0 8 16,5 1-3-16,-7-5-5 15,-2-1-4-15,2 1-6 16,0-1 3-16,4-4-6 15,-5 6 2-15,-2 0-1 16,6-4 0-16,-3 2 2 16,3 1-2-16,-6-4 0 15,0-1 5-15,0 3-4 16,0-3 15-16,0 0 39 16,0 0 24-16,0 0-9 15,0 0-19-15,0 0-17 0,0 0-5 16,0 0 8-16,0 0-6 15,0 0-20-15,-12-3-11 16,0-7-1-16,2-4 1 16,-5-4-1-16,-3-4 0 15,3-1-1-15,10-1-9 16,-8 1 8-16,9-1-4 16,1 1 5-16,3 1-10 15,0-1-2-15,0-5-2 16,0 3-10-16,0-3 2 15,0 0 13-15,0 8-16 16,0 5 14-16,0 2-9 16,0 8 6-16,3 0 14 15,1 0 0-15,6 0-14 16,-5-1-2-16,10 2-5 0,-6 1 6 16,3 3-6-16,6 0 5 15,-4 0 10-15,3 5 5 16,-3 11-5-16,11-2 7 15,-6 4 0-15,-1 0 0 16,0 2 1-16,-8 0-1 16,5 3 0-16,0 3 0 15,-10-1 1-15,1 1 19 16,0-3-1-16,-3-1-2 16,-3-4 0-16,3-6-11 15,0-1-5-15,0-3 1 16,-3-3-2-16,0-5-8 15,6 1 0-15,-6-1 8 0,0 0 1 16,0 0 9-16,0 0 3 16,0 0-12-16,0-14-1 15,0-4-14-15,0-5-40 16,-6-5 21-16,0 0-6 16,3-5 10-16,3 0-17 15,0 3-25-15,0-1 3 16,0 4 36-16,0 4 6 15,0 3 20-15,0 1-15 16,0 5-13-16,3-1-3 16,9 0 18-16,-6 4 3 15,-2-1 0-15,9 3 8 0,-8 1 7 16,5 7 1 0,-8-3 0-16,1 4 0 0,0 0 0 15,6 0 13-15,-3 0-3 16,-1 0 5-16,8 0-1 15,1 5 5-15,-3 12 11 16,4 1 6-16,0 2 5 16,2 2-25-16,-6 4-6 15,4 1-3-15,-1 4 16 16,-5-2-4-16,6-2 13 16,0-5-18-16,-11-1-5 15,9-6-3-15,-11-5 1 16,4-5-2-16,-6-2-5 15,6-3-54-15,-6 0-54 16,0-6-148-16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39C90-C848-491D-8E54-8179F7413252}" type="datetimeFigureOut">
              <a:rPr lang="nb-NO" smtClean="0"/>
              <a:t>18.11.2020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932BE-10B1-4896-BD00-A5259DD7F5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743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ffectLst/>
                <a:latin typeface="Arial" panose="020B0604020202020204" pitchFamily="34" charset="0"/>
              </a:rPr>
              <a:t>En navngitt lokasjon i datamaskinens minne hvor en verdi kan lagres</a:t>
            </a:r>
          </a:p>
          <a:p>
            <a:r>
              <a:rPr lang="nb-NO" dirty="0">
                <a:effectLst/>
                <a:latin typeface="Arial" panose="020B0604020202020204" pitchFamily="34" charset="0"/>
              </a:rPr>
              <a:t>En navngitt parkeringsplass hvor en verdi kan parkeres</a:t>
            </a:r>
          </a:p>
          <a:p>
            <a:r>
              <a:rPr lang="nb-NO" dirty="0">
                <a:effectLst/>
                <a:latin typeface="Arial" panose="020B0604020202020204" pitchFamily="34" charset="0"/>
              </a:rPr>
              <a:t>En navnelapp som er satt på en verdi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32BE-10B1-4896-BD00-A5259DD7F51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805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32BE-10B1-4896-BD00-A5259DD7F51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749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32BE-10B1-4896-BD00-A5259DD7F51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379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2BA9-B002-49F7-95C7-BF04A096BF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ADD-F809-4936-9A26-6F7745281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5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2BA9-B002-49F7-95C7-BF04A096BF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ADD-F809-4936-9A26-6F7745281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8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2BA9-B002-49F7-95C7-BF04A096BF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ADD-F809-4936-9A26-6F7745281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5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2BA9-B002-49F7-95C7-BF04A096BF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ADD-F809-4936-9A26-6F77452819D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6359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2BA9-B002-49F7-95C7-BF04A096BF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ADD-F809-4936-9A26-6F7745281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12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2BA9-B002-49F7-95C7-BF04A096BF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ADD-F809-4936-9A26-6F7745281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97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2BA9-B002-49F7-95C7-BF04A096BF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ADD-F809-4936-9A26-6F7745281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31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2BA9-B002-49F7-95C7-BF04A096BF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ADD-F809-4936-9A26-6F7745281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01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2BA9-B002-49F7-95C7-BF04A096BF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ADD-F809-4936-9A26-6F7745281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2BA9-B002-49F7-95C7-BF04A096BF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ADD-F809-4936-9A26-6F7745281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1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2BA9-B002-49F7-95C7-BF04A096BF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ADD-F809-4936-9A26-6F7745281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2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2BA9-B002-49F7-95C7-BF04A096BF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ADD-F809-4936-9A26-6F7745281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2BA9-B002-49F7-95C7-BF04A096BF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ADD-F809-4936-9A26-6F7745281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5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2BA9-B002-49F7-95C7-BF04A096BF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ADD-F809-4936-9A26-6F7745281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0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2BA9-B002-49F7-95C7-BF04A096BF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ADD-F809-4936-9A26-6F7745281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6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2BA9-B002-49F7-95C7-BF04A096BF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ADD-F809-4936-9A26-6F7745281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1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2BA9-B002-49F7-95C7-BF04A096BF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ADD-F809-4936-9A26-6F7745281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1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02BA9-B002-49F7-95C7-BF04A096BFB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02ADD-F809-4936-9A26-6F7745281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95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emf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9" Type="http://schemas.openxmlformats.org/officeDocument/2006/relationships/image" Target="../media/image19.emf"/><Relationship Id="rId21" Type="http://schemas.openxmlformats.org/officeDocument/2006/relationships/image" Target="../media/image10.emf"/><Relationship Id="rId34" Type="http://schemas.openxmlformats.org/officeDocument/2006/relationships/customXml" Target="../ink/ink15.xml"/><Relationship Id="rId42" Type="http://schemas.openxmlformats.org/officeDocument/2006/relationships/customXml" Target="../ink/ink19.xml"/><Relationship Id="rId47" Type="http://schemas.openxmlformats.org/officeDocument/2006/relationships/image" Target="../media/image23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6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50.emf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37" Type="http://schemas.openxmlformats.org/officeDocument/2006/relationships/image" Target="../media/image18.emf"/><Relationship Id="rId40" Type="http://schemas.openxmlformats.org/officeDocument/2006/relationships/customXml" Target="../ink/ink18.xml"/><Relationship Id="rId45" Type="http://schemas.openxmlformats.org/officeDocument/2006/relationships/image" Target="../media/image22.emf"/><Relationship Id="rId5" Type="http://schemas.openxmlformats.org/officeDocument/2006/relationships/image" Target="../media/image4.bmp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10" Type="http://schemas.openxmlformats.org/officeDocument/2006/relationships/customXml" Target="../ink/ink3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4" Type="http://schemas.openxmlformats.org/officeDocument/2006/relationships/customXml" Target="../ink/ink20.xml"/><Relationship Id="rId4" Type="http://schemas.openxmlformats.org/officeDocument/2006/relationships/image" Target="../media/image3.bmp"/><Relationship Id="rId9" Type="http://schemas.openxmlformats.org/officeDocument/2006/relationships/image" Target="../media/image6.emf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13.emf"/><Relationship Id="rId30" Type="http://schemas.openxmlformats.org/officeDocument/2006/relationships/customXml" Target="../ink/ink13.xml"/><Relationship Id="rId35" Type="http://schemas.openxmlformats.org/officeDocument/2006/relationships/image" Target="../media/image17.emf"/><Relationship Id="rId43" Type="http://schemas.openxmlformats.org/officeDocument/2006/relationships/image" Target="../media/image21.emf"/><Relationship Id="rId8" Type="http://schemas.openxmlformats.org/officeDocument/2006/relationships/customXml" Target="../ink/ink2.xml"/><Relationship Id="rId3" Type="http://schemas.openxmlformats.org/officeDocument/2006/relationships/hyperlink" Target="http://drexel.edu/~/media/Images/now/release_images/April%202015/Ram_chip-crop.ashx?h=600&amp;w=800&amp;hash=9F5C0BF7559608E4C7E176ED3531ABED58B1BDE9" TargetMode="External"/><Relationship Id="rId12" Type="http://schemas.openxmlformats.org/officeDocument/2006/relationships/customXml" Target="../ink/ink4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7.xml"/><Relationship Id="rId46" Type="http://schemas.openxmlformats.org/officeDocument/2006/relationships/customXml" Target="../ink/ink21.xml"/><Relationship Id="rId20" Type="http://schemas.openxmlformats.org/officeDocument/2006/relationships/customXml" Target="../ink/ink8.xml"/><Relationship Id="rId41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94C87-B4D7-4B8D-AA91-F32519D70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Repetisjonskurs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DC46-2DD5-44E5-9075-6C7C1BA974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Variabler</a:t>
            </a:r>
            <a:r>
              <a:rPr lang="en-US" dirty="0"/>
              <a:t>, </a:t>
            </a:r>
            <a:r>
              <a:rPr lang="en-US" dirty="0" err="1"/>
              <a:t>konstanter</a:t>
            </a:r>
            <a:r>
              <a:rPr lang="en-US" dirty="0"/>
              <a:t>, </a:t>
            </a:r>
            <a:r>
              <a:rPr lang="en-US" dirty="0" err="1"/>
              <a:t>blokker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skop</a:t>
            </a:r>
            <a:endParaRPr lang="en-US" dirty="0"/>
          </a:p>
          <a:p>
            <a:r>
              <a:rPr lang="en-US" dirty="0"/>
              <a:t>Peter Kristiansen</a:t>
            </a:r>
          </a:p>
        </p:txBody>
      </p:sp>
    </p:spTree>
    <p:extLst>
      <p:ext uri="{BB962C8B-B14F-4D97-AF65-F5344CB8AC3E}">
        <p14:creationId xmlns:p14="http://schemas.microsoft.com/office/powerpoint/2010/main" val="1264213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CD4AF-24B7-4149-9ECD-31DC72CCF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Flere datatyper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4C83D-C544-46AF-9CD7-CBEA2D278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 har også andre innbygde datatyper som:</a:t>
            </a:r>
          </a:p>
          <a:p>
            <a:pPr lvl="1"/>
            <a:r>
              <a:rPr lang="nb-NO" dirty="0"/>
              <a:t>liste / list</a:t>
            </a:r>
          </a:p>
          <a:p>
            <a:pPr lvl="1"/>
            <a:r>
              <a:rPr lang="nb-NO" dirty="0"/>
              <a:t>Ordbok / </a:t>
            </a:r>
            <a:r>
              <a:rPr lang="nb-NO" dirty="0" err="1"/>
              <a:t>dict</a:t>
            </a:r>
            <a:endParaRPr lang="nb-NO" dirty="0"/>
          </a:p>
          <a:p>
            <a:pPr lvl="1"/>
            <a:r>
              <a:rPr lang="nb-NO" dirty="0"/>
              <a:t>Mengde / </a:t>
            </a:r>
            <a:r>
              <a:rPr lang="nb-NO" dirty="0" err="1"/>
              <a:t>set</a:t>
            </a:r>
            <a:endParaRPr lang="nb-NO" dirty="0"/>
          </a:p>
          <a:p>
            <a:pPr lvl="1"/>
            <a:endParaRPr lang="nb-NO" dirty="0"/>
          </a:p>
          <a:p>
            <a:r>
              <a:rPr lang="nb-NO" dirty="0"/>
              <a:t>(ikke så relevant for dette </a:t>
            </a:r>
            <a:r>
              <a:rPr lang="nb-NO" dirty="0" err="1"/>
              <a:t>repkurset</a:t>
            </a:r>
            <a:r>
              <a:rPr lang="nb-NO" dirty="0"/>
              <a:t>) Vi kan også lage egne datatyper ved å lage klasser. Et objekt av en klasse har klassen som datatype.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7226A-013F-473D-BDE4-39BA01F20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160" y="2613319"/>
            <a:ext cx="3796282" cy="11574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C6867B-073F-4D5A-AFB1-14FCFDB62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28" y="5269700"/>
            <a:ext cx="11118948" cy="8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05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416D0-7311-4B90-8155-364F3475E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Konstanter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82F0F-814F-4321-BB15-A49A7EEE9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558736"/>
          </a:xfrm>
        </p:spPr>
        <p:txBody>
          <a:bodyPr>
            <a:normAutofit/>
          </a:bodyPr>
          <a:lstStyle/>
          <a:p>
            <a:r>
              <a:rPr lang="nb-NO" dirty="0"/>
              <a:t>En konstant er en variabel med uforanderlig verdi.</a:t>
            </a:r>
          </a:p>
          <a:p>
            <a:r>
              <a:rPr lang="nb-NO" dirty="0"/>
              <a:t>I fysikken så har man blant annet konstanten av lysets hastighet som er: 299792458 </a:t>
            </a:r>
            <a:r>
              <a:rPr lang="nb-NO" dirty="0" err="1"/>
              <a:t>m/s</a:t>
            </a:r>
            <a:endParaRPr lang="nb-NO" dirty="0"/>
          </a:p>
          <a:p>
            <a:r>
              <a:rPr lang="nb-NO" dirty="0"/>
              <a:t>Python har ikke ekte konstanter, men..</a:t>
            </a:r>
          </a:p>
          <a:p>
            <a:r>
              <a:rPr lang="nb-NO" dirty="0"/>
              <a:t>Vi signaliserer at vi lager en konstant ved å kun ha store bokstaver i variabelnavnet. Dette sier til andre som leser koden at disse variablene/konstantene ikke skal forandres.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B11BE8-8F20-4592-988A-6242218E9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57" y="5303782"/>
            <a:ext cx="400202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94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9C3D5-AAEE-4E59-AA68-ECB2FD1C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 om Uttrykk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33F75-F63A-4E26-AC9C-FF99A0D22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Et uttrykk er en sammensetting av </a:t>
            </a:r>
            <a:r>
              <a:rPr lang="nb-NO" b="1" dirty="0"/>
              <a:t>verdier</a:t>
            </a:r>
            <a:r>
              <a:rPr lang="nb-NO" dirty="0"/>
              <a:t> og operatorer eller funksjoner som evalueres til en verdi. </a:t>
            </a:r>
          </a:p>
          <a:p>
            <a:r>
              <a:rPr lang="nb-NO" dirty="0"/>
              <a:t>Starter alltid med det innerste uttrykket og jobber oss utover.</a:t>
            </a:r>
          </a:p>
          <a:p>
            <a:r>
              <a:rPr lang="nb-NO" dirty="0"/>
              <a:t>Eks:</a:t>
            </a:r>
          </a:p>
          <a:p>
            <a:endParaRPr lang="nb-NO" dirty="0"/>
          </a:p>
          <a:p>
            <a:r>
              <a:rPr lang="nb-NO" dirty="0"/>
              <a:t>Her starter vi med å evaluere uttrykket (2 – 1), så (3 * 1) og til slutt (4 * 3)</a:t>
            </a:r>
          </a:p>
          <a:p>
            <a:r>
              <a:rPr lang="nb-NO" dirty="0"/>
              <a:t>g får verdien 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0BEED8-C304-42FC-8AB3-5C363A8F4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29" y="3550244"/>
            <a:ext cx="4363324" cy="92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4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204D2-6B17-4603-BC99-7A6729CAF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Forskjellige uttrykk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92793-953E-4335-B615-325D2B4A0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Aritmetiske uttrykk:</a:t>
            </a:r>
          </a:p>
          <a:p>
            <a:pPr lvl="1"/>
            <a:r>
              <a:rPr lang="nb-NO" dirty="0"/>
              <a:t>*, /, +, -, %, //, **</a:t>
            </a:r>
          </a:p>
          <a:p>
            <a:pPr lvl="1"/>
            <a:r>
              <a:rPr lang="nb-NO" dirty="0"/>
              <a:t>4 * (3 / 2)</a:t>
            </a:r>
          </a:p>
          <a:p>
            <a:r>
              <a:rPr lang="nb-NO" dirty="0" err="1"/>
              <a:t>Booske</a:t>
            </a:r>
            <a:r>
              <a:rPr lang="nb-NO" dirty="0"/>
              <a:t> uttrykk:</a:t>
            </a:r>
          </a:p>
          <a:p>
            <a:pPr lvl="1"/>
            <a:r>
              <a:rPr lang="nb-NO" dirty="0"/>
              <a:t>==, &gt;, &lt;, and og or</a:t>
            </a:r>
          </a:p>
          <a:p>
            <a:pPr lvl="1"/>
            <a:r>
              <a:rPr lang="nb-NO" dirty="0"/>
              <a:t>True and 3 == 2 </a:t>
            </a:r>
            <a:r>
              <a:rPr lang="nb-NO" dirty="0">
                <a:sym typeface="Wingdings" panose="05000000000000000000" pitchFamily="2" charset="2"/>
              </a:rPr>
              <a:t> False</a:t>
            </a:r>
            <a:endParaRPr lang="nb-NO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2E428B3D-4E07-4C05-8F61-E1BCD973E5C8}"/>
              </a:ext>
            </a:extLst>
          </p:cNvPr>
          <p:cNvSpPr/>
          <p:nvPr/>
        </p:nvSpPr>
        <p:spPr>
          <a:xfrm rot="16200000">
            <a:off x="2781211" y="4459182"/>
            <a:ext cx="527901" cy="67812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E4E37A-3E86-45AC-B879-E4DDDF8201E8}"/>
              </a:ext>
            </a:extLst>
          </p:cNvPr>
          <p:cNvSpPr txBox="1"/>
          <p:nvPr/>
        </p:nvSpPr>
        <p:spPr>
          <a:xfrm>
            <a:off x="2706098" y="5062196"/>
            <a:ext cx="9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88477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52E1-3F80-4B02-A796-FCB3B3C9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Blokker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2B6E2-12ED-4272-BBB4-63CBD7062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2479" y="2096064"/>
            <a:ext cx="4125077" cy="3695136"/>
          </a:xfrm>
        </p:spPr>
        <p:txBody>
          <a:bodyPr/>
          <a:lstStyle/>
          <a:p>
            <a:r>
              <a:rPr lang="nb-NO" dirty="0"/>
              <a:t>I </a:t>
            </a:r>
            <a:r>
              <a:rPr lang="nb-NO" dirty="0" err="1"/>
              <a:t>python</a:t>
            </a:r>
            <a:r>
              <a:rPr lang="nb-NO" dirty="0"/>
              <a:t> vil en blokk være den koden som er på samme </a:t>
            </a:r>
            <a:r>
              <a:rPr lang="nb-NO" b="1" dirty="0" err="1"/>
              <a:t>indenteringsnivå</a:t>
            </a:r>
            <a:r>
              <a:rPr lang="nb-NO" b="1" dirty="0"/>
              <a:t>.</a:t>
            </a:r>
          </a:p>
          <a:p>
            <a:r>
              <a:rPr lang="nb-NO" dirty="0"/>
              <a:t>Vi har blokker etter løkker, if-uttrykk, funksjoner, klasser osv.</a:t>
            </a:r>
          </a:p>
          <a:p>
            <a:r>
              <a:rPr lang="nb-NO" dirty="0"/>
              <a:t>En blokk definerer et </a:t>
            </a:r>
            <a:r>
              <a:rPr lang="nb-NO" b="1" dirty="0"/>
              <a:t>skop.</a:t>
            </a:r>
            <a:endParaRPr lang="nb-NO" dirty="0"/>
          </a:p>
          <a:p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D062B-A500-47C1-9A5B-0DB63D4D4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61" y="1651441"/>
            <a:ext cx="4398859" cy="47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11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92D2B-E22E-4B0B-9EB8-0F830E00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D80DB-E1E8-4EEB-B18E-93C252114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Hvilke variabler som man har tilgang til i en blokk. </a:t>
            </a:r>
          </a:p>
          <a:p>
            <a:r>
              <a:rPr lang="nb-NO" dirty="0"/>
              <a:t>Variabelen må være tilgjengelig i skopet man er i for at man skal kunne bruke den.</a:t>
            </a:r>
          </a:p>
          <a:p>
            <a:r>
              <a:rPr lang="nb-NO" dirty="0"/>
              <a:t>Globale variabler – variabler som er tilgjengelige for hele programmet (gitt at ingen lokale variabler overskygger den)</a:t>
            </a:r>
          </a:p>
          <a:p>
            <a:r>
              <a:rPr lang="nb-NO" dirty="0"/>
              <a:t>Lokale variabler – variabler opprettet i en funksjon eller klasse som ikke er tilgjengelig utenfor (skopet til) funksjonen.</a:t>
            </a:r>
          </a:p>
        </p:txBody>
      </p:sp>
    </p:spTree>
    <p:extLst>
      <p:ext uri="{BB962C8B-B14F-4D97-AF65-F5344CB8AC3E}">
        <p14:creationId xmlns:p14="http://schemas.microsoft.com/office/powerpoint/2010/main" val="457936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59AF2-2D15-43B5-BDAE-F9A442AE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1498" cy="1267810"/>
          </a:xfrm>
        </p:spPr>
        <p:txBody>
          <a:bodyPr anchor="b">
            <a:normAutofit/>
          </a:bodyPr>
          <a:lstStyle/>
          <a:p>
            <a:pPr algn="l"/>
            <a:r>
              <a:rPr lang="nb-NO" sz="2400"/>
              <a:t>Skop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1787DF-F0B4-465A-8480-B69F97E71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096063"/>
            <a:ext cx="3361498" cy="4028512"/>
          </a:xfrm>
        </p:spPr>
        <p:txBody>
          <a:bodyPr>
            <a:normAutofit/>
          </a:bodyPr>
          <a:lstStyle/>
          <a:p>
            <a:r>
              <a:rPr lang="nb-NO" sz="1400" dirty="0"/>
              <a:t>Parametere er alltid lokale variabler i prosedyren eller funksjonen sin. </a:t>
            </a:r>
          </a:p>
          <a:p>
            <a:r>
              <a:rPr lang="nb-NO" sz="1400" dirty="0"/>
              <a:t>Dårlig kodeskikk å bruke globale variabler i </a:t>
            </a:r>
            <a:r>
              <a:rPr lang="nb-NO" sz="1400" dirty="0" err="1"/>
              <a:t>python</a:t>
            </a:r>
            <a:r>
              <a:rPr lang="nb-NO" sz="1400" dirty="0"/>
              <a:t>, vi prøver å holde oss til lokale variabler</a:t>
            </a:r>
          </a:p>
          <a:p>
            <a:endParaRPr lang="nb-NO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007713-5891-46A9-BACA-FAD760FE2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8793" y="733425"/>
            <a:ext cx="6696075" cy="539115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BB6AA7-7EAD-4D3B-9335-B6E8BD7E6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3972" y="799817"/>
            <a:ext cx="656571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290529-3EE5-481A-A903-A7FCA9B47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931" y="1351365"/>
            <a:ext cx="5895257" cy="418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54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BACE-669D-4E85-A24F-9176787D2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nb-NO"/>
              <a:t>Skop 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032EF-50D2-40D0-B467-4D69E2337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5016860" cy="3695136"/>
          </a:xfrm>
        </p:spPr>
        <p:txBody>
          <a:bodyPr>
            <a:normAutofit/>
          </a:bodyPr>
          <a:lstStyle/>
          <a:p>
            <a:r>
              <a:rPr lang="nb-NO"/>
              <a:t>Dersom en variabel finnes både lokalt og globalt overskriver den lokale (eller mest lokale) variabelen den globale. </a:t>
            </a:r>
          </a:p>
          <a:p>
            <a:r>
              <a:rPr lang="nb-NO"/>
              <a:t>Eks:</a:t>
            </a:r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43CF03-CB60-4C4B-950A-5819E4E71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235" y="2096064"/>
            <a:ext cx="4071485" cy="3780665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95926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59EB0-2839-466F-9BA3-3E684083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Variabler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EC337-9300-4591-B1C2-E95D6A5B5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Et bestemt navn som representerer en verdi.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094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59EB0-2839-466F-9BA3-3E684083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Variabler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EC337-9300-4591-B1C2-E95D6A5B5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Et bestemt navn som representerer en verdi.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2B45D-5082-4ACA-A436-105FD1AD6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3" y="3224184"/>
            <a:ext cx="8432917" cy="123759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31703D-0B5B-458A-8B69-7EB0A1EE5262}"/>
              </a:ext>
            </a:extLst>
          </p:cNvPr>
          <p:cNvSpPr/>
          <p:nvPr/>
        </p:nvSpPr>
        <p:spPr>
          <a:xfrm>
            <a:off x="2479040" y="2166151"/>
            <a:ext cx="670560" cy="310719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769D21-F2F0-41F1-96ED-E4FFBC797488}"/>
              </a:ext>
            </a:extLst>
          </p:cNvPr>
          <p:cNvSpPr/>
          <p:nvPr/>
        </p:nvSpPr>
        <p:spPr>
          <a:xfrm>
            <a:off x="1273156" y="3588524"/>
            <a:ext cx="1205884" cy="655002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1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59EB0-2839-466F-9BA3-3E684083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Variabler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EC337-9300-4591-B1C2-E95D6A5B5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Et bestemt navn som representerer en verdi.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2B45D-5082-4ACA-A436-105FD1AD6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3" y="3224184"/>
            <a:ext cx="8432917" cy="123759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31703D-0B5B-458A-8B69-7EB0A1EE5262}"/>
              </a:ext>
            </a:extLst>
          </p:cNvPr>
          <p:cNvSpPr/>
          <p:nvPr/>
        </p:nvSpPr>
        <p:spPr>
          <a:xfrm>
            <a:off x="2479040" y="2166151"/>
            <a:ext cx="670560" cy="310719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769D21-F2F0-41F1-96ED-E4FFBC797488}"/>
              </a:ext>
            </a:extLst>
          </p:cNvPr>
          <p:cNvSpPr/>
          <p:nvPr/>
        </p:nvSpPr>
        <p:spPr>
          <a:xfrm>
            <a:off x="1273156" y="3588524"/>
            <a:ext cx="1205884" cy="655002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1DED679-3A44-4C7C-9987-D0C66D95BFF2}"/>
              </a:ext>
            </a:extLst>
          </p:cNvPr>
          <p:cNvSpPr/>
          <p:nvPr/>
        </p:nvSpPr>
        <p:spPr>
          <a:xfrm>
            <a:off x="5674936" y="2163386"/>
            <a:ext cx="751019" cy="310719"/>
          </a:xfrm>
          <a:prstGeom prst="roundRect">
            <a:avLst/>
          </a:prstGeom>
          <a:noFill/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8BD63F6-010D-408F-AC69-6DE2A07BCD97}"/>
              </a:ext>
            </a:extLst>
          </p:cNvPr>
          <p:cNvSpPr/>
          <p:nvPr/>
        </p:nvSpPr>
        <p:spPr>
          <a:xfrm>
            <a:off x="3295332" y="3607196"/>
            <a:ext cx="5742135" cy="733985"/>
          </a:xfrm>
          <a:prstGeom prst="roundRect">
            <a:avLst/>
          </a:prstGeom>
          <a:noFill/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4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59EB0-2839-466F-9BA3-3E684083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Variabler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EC337-9300-4591-B1C2-E95D6A5B5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152336"/>
          </a:xfrm>
        </p:spPr>
        <p:txBody>
          <a:bodyPr/>
          <a:lstStyle/>
          <a:p>
            <a:r>
              <a:rPr lang="nb-NO" dirty="0"/>
              <a:t>Et bestemt navn som representerer en verdi.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Vi kan si at vi tilordner en verdi til en variabel</a:t>
            </a:r>
          </a:p>
          <a:p>
            <a:r>
              <a:rPr lang="nb-NO" dirty="0"/>
              <a:t>Vi kan også si at variabelen peker på strengen ‘En streng verdi’</a:t>
            </a:r>
          </a:p>
          <a:p>
            <a:r>
              <a:rPr lang="nb-NO" dirty="0"/>
              <a:t>Vi kan endre verdien ved å si «</a:t>
            </a:r>
            <a:r>
              <a:rPr lang="nb-NO" dirty="0" err="1"/>
              <a:t>foo</a:t>
            </a:r>
            <a:r>
              <a:rPr lang="nb-NO" dirty="0"/>
              <a:t> = ‘’ny verdi’’»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2B45D-5082-4ACA-A436-105FD1AD6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3" y="3224184"/>
            <a:ext cx="8432917" cy="123759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31703D-0B5B-458A-8B69-7EB0A1EE5262}"/>
              </a:ext>
            </a:extLst>
          </p:cNvPr>
          <p:cNvSpPr/>
          <p:nvPr/>
        </p:nvSpPr>
        <p:spPr>
          <a:xfrm>
            <a:off x="2479040" y="2166151"/>
            <a:ext cx="670560" cy="310719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769D21-F2F0-41F1-96ED-E4FFBC797488}"/>
              </a:ext>
            </a:extLst>
          </p:cNvPr>
          <p:cNvSpPr/>
          <p:nvPr/>
        </p:nvSpPr>
        <p:spPr>
          <a:xfrm>
            <a:off x="1273156" y="3588524"/>
            <a:ext cx="1205884" cy="655002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1DED679-3A44-4C7C-9987-D0C66D95BFF2}"/>
              </a:ext>
            </a:extLst>
          </p:cNvPr>
          <p:cNvSpPr/>
          <p:nvPr/>
        </p:nvSpPr>
        <p:spPr>
          <a:xfrm>
            <a:off x="5657041" y="2173199"/>
            <a:ext cx="781465" cy="303672"/>
          </a:xfrm>
          <a:prstGeom prst="roundRect">
            <a:avLst/>
          </a:prstGeom>
          <a:noFill/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8BD63F6-010D-408F-AC69-6DE2A07BCD97}"/>
              </a:ext>
            </a:extLst>
          </p:cNvPr>
          <p:cNvSpPr/>
          <p:nvPr/>
        </p:nvSpPr>
        <p:spPr>
          <a:xfrm>
            <a:off x="3295332" y="3607196"/>
            <a:ext cx="5742135" cy="733985"/>
          </a:xfrm>
          <a:prstGeom prst="roundRect">
            <a:avLst/>
          </a:prstGeom>
          <a:noFill/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22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CD9C-A144-4D5D-820B-10CFA8F94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Variabler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BB863-F39B-479C-82D8-301DAF466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Ulike metaforer for variabler</a:t>
            </a:r>
            <a:endParaRPr lang="en-US" dirty="0">
              <a:effectLst/>
              <a:hlinkClick r:id="rId3"/>
            </a:endParaRPr>
          </a:p>
          <a:p>
            <a:endParaRPr lang="nb-NO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E13BC8-111A-40D4-8F80-9865E88D3B85}"/>
              </a:ext>
            </a:extLst>
          </p:cNvPr>
          <p:cNvSpPr/>
          <p:nvPr/>
        </p:nvSpPr>
        <p:spPr>
          <a:xfrm>
            <a:off x="4779918" y="1772426"/>
            <a:ext cx="4685122" cy="2167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Picture 4" descr="A circuit board&#10;&#10;Description automatically generated">
            <a:extLst>
              <a:ext uri="{FF2B5EF4-FFF2-40B4-BE49-F238E27FC236}">
                <a16:creationId xmlns:a16="http://schemas.microsoft.com/office/drawing/2014/main" id="{306D7542-3D1A-442F-BC27-0F3941400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3" y="2729142"/>
            <a:ext cx="3810000" cy="2857500"/>
          </a:xfrm>
          <a:prstGeom prst="rect">
            <a:avLst/>
          </a:prstGeom>
        </p:spPr>
      </p:pic>
      <p:pic>
        <p:nvPicPr>
          <p:cNvPr id="7" name="Picture 6" descr="A sign on the side of a road&#10;&#10;Description automatically generated">
            <a:extLst>
              <a:ext uri="{FF2B5EF4-FFF2-40B4-BE49-F238E27FC236}">
                <a16:creationId xmlns:a16="http://schemas.microsoft.com/office/drawing/2014/main" id="{BA56A015-2BC4-47C0-937F-BCFE75262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54" y="3149864"/>
            <a:ext cx="4514850" cy="2352675"/>
          </a:xfrm>
          <a:prstGeom prst="rect">
            <a:avLst/>
          </a:prstGeom>
        </p:spPr>
      </p:pic>
      <p:sp>
        <p:nvSpPr>
          <p:cNvPr id="8" name="Rektangel 3">
            <a:extLst>
              <a:ext uri="{FF2B5EF4-FFF2-40B4-BE49-F238E27FC236}">
                <a16:creationId xmlns:a16="http://schemas.microsoft.com/office/drawing/2014/main" id="{813B7AB2-73C1-4527-B225-2BB79DACB600}"/>
              </a:ext>
            </a:extLst>
          </p:cNvPr>
          <p:cNvSpPr/>
          <p:nvPr/>
        </p:nvSpPr>
        <p:spPr>
          <a:xfrm>
            <a:off x="4432410" y="2559027"/>
            <a:ext cx="1663590" cy="31547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b-NO" sz="199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Håndskrift 20">
                <a:extLst>
                  <a:ext uri="{FF2B5EF4-FFF2-40B4-BE49-F238E27FC236}">
                    <a16:creationId xmlns:a16="http://schemas.microsoft.com/office/drawing/2014/main" id="{6111C09A-4FF5-4D7B-A510-4F590A48CFA7}"/>
                  </a:ext>
                </a:extLst>
              </p14:cNvPr>
              <p14:cNvContentPartPr/>
              <p14:nvPr/>
            </p14:nvContentPartPr>
            <p14:xfrm>
              <a:off x="7713335" y="4046383"/>
              <a:ext cx="98760" cy="89999"/>
            </p14:xfrm>
          </p:contentPart>
        </mc:Choice>
        <mc:Fallback xmlns="">
          <p:pic>
            <p:nvPicPr>
              <p:cNvPr id="9" name="Håndskrift 20">
                <a:extLst>
                  <a:ext uri="{FF2B5EF4-FFF2-40B4-BE49-F238E27FC236}">
                    <a16:creationId xmlns:a16="http://schemas.microsoft.com/office/drawing/2014/main" id="{6111C09A-4FF5-4D7B-A510-4F590A48CFA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07230" y="4040263"/>
                <a:ext cx="110970" cy="102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Håndskrift 39">
                <a:extLst>
                  <a:ext uri="{FF2B5EF4-FFF2-40B4-BE49-F238E27FC236}">
                    <a16:creationId xmlns:a16="http://schemas.microsoft.com/office/drawing/2014/main" id="{3DF530AD-0BE7-4DCA-AE87-D772DD8C2045}"/>
                  </a:ext>
                </a:extLst>
              </p14:cNvPr>
              <p14:cNvContentPartPr/>
              <p14:nvPr/>
            </p14:nvContentPartPr>
            <p14:xfrm>
              <a:off x="7943795" y="1800837"/>
              <a:ext cx="765890" cy="656081"/>
            </p14:xfrm>
          </p:contentPart>
        </mc:Choice>
        <mc:Fallback xmlns="">
          <p:pic>
            <p:nvPicPr>
              <p:cNvPr id="10" name="Håndskrift 39">
                <a:extLst>
                  <a:ext uri="{FF2B5EF4-FFF2-40B4-BE49-F238E27FC236}">
                    <a16:creationId xmlns:a16="http://schemas.microsoft.com/office/drawing/2014/main" id="{3DF530AD-0BE7-4DCA-AE87-D772DD8C20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37677" y="1794719"/>
                <a:ext cx="778127" cy="668317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e 77">
            <a:extLst>
              <a:ext uri="{FF2B5EF4-FFF2-40B4-BE49-F238E27FC236}">
                <a16:creationId xmlns:a16="http://schemas.microsoft.com/office/drawing/2014/main" id="{6C97D5B3-EA3E-47BF-9141-9272B63BA912}"/>
              </a:ext>
            </a:extLst>
          </p:cNvPr>
          <p:cNvGrpSpPr/>
          <p:nvPr/>
        </p:nvGrpSpPr>
        <p:grpSpPr>
          <a:xfrm>
            <a:off x="5285015" y="1959966"/>
            <a:ext cx="3212707" cy="1725636"/>
            <a:chOff x="6057175" y="1370310"/>
            <a:chExt cx="3443040" cy="19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Håndskrift 5">
                  <a:extLst>
                    <a:ext uri="{FF2B5EF4-FFF2-40B4-BE49-F238E27FC236}">
                      <a16:creationId xmlns:a16="http://schemas.microsoft.com/office/drawing/2014/main" id="{A91522E2-D16B-4A49-863E-CF8A5E6491C8}"/>
                    </a:ext>
                  </a:extLst>
                </p14:cNvPr>
                <p14:cNvContentPartPr/>
                <p14:nvPr/>
              </p14:nvContentPartPr>
              <p14:xfrm>
                <a:off x="6057175" y="2907510"/>
                <a:ext cx="404280" cy="367920"/>
              </p14:xfrm>
            </p:contentPart>
          </mc:Choice>
          <mc:Fallback xmlns="">
            <p:pic>
              <p:nvPicPr>
                <p:cNvPr id="6" name="Håndskrift 5">
                  <a:extLst>
                    <a:ext uri="{FF2B5EF4-FFF2-40B4-BE49-F238E27FC236}">
                      <a16:creationId xmlns:a16="http://schemas.microsoft.com/office/drawing/2014/main" id="{B9A70938-36CB-404A-A61E-46D5C644529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51055" y="2901390"/>
                  <a:ext cx="41652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Håndskrift 6">
                  <a:extLst>
                    <a:ext uri="{FF2B5EF4-FFF2-40B4-BE49-F238E27FC236}">
                      <a16:creationId xmlns:a16="http://schemas.microsoft.com/office/drawing/2014/main" id="{606140DC-0356-4406-8B48-542DF6C17CB4}"/>
                    </a:ext>
                  </a:extLst>
                </p14:cNvPr>
                <p14:cNvContentPartPr/>
                <p14:nvPr/>
              </p14:nvContentPartPr>
              <p14:xfrm>
                <a:off x="6377575" y="2247630"/>
                <a:ext cx="805680" cy="65628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29F9BE14-83AA-4507-9F19-CA378232DE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71455" y="2241510"/>
                  <a:ext cx="817920" cy="66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Håndskrift 8">
                  <a:extLst>
                    <a:ext uri="{FF2B5EF4-FFF2-40B4-BE49-F238E27FC236}">
                      <a16:creationId xmlns:a16="http://schemas.microsoft.com/office/drawing/2014/main" id="{E63A5015-88DD-4C6B-959C-25BF617A23CF}"/>
                    </a:ext>
                  </a:extLst>
                </p14:cNvPr>
                <p14:cNvContentPartPr/>
                <p14:nvPr/>
              </p14:nvContentPartPr>
              <p14:xfrm>
                <a:off x="7160575" y="1940910"/>
                <a:ext cx="137880" cy="323280"/>
              </p14:xfrm>
            </p:contentPart>
          </mc:Choice>
          <mc:Fallback xmlns="">
            <p:pic>
              <p:nvPicPr>
                <p:cNvPr id="9" name="Håndskrift 8">
                  <a:extLst>
                    <a:ext uri="{FF2B5EF4-FFF2-40B4-BE49-F238E27FC236}">
                      <a16:creationId xmlns:a16="http://schemas.microsoft.com/office/drawing/2014/main" id="{BA6EDC76-8347-4A9C-9268-E1419CA7582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54455" y="1934790"/>
                  <a:ext cx="1501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Håndskrift 9">
                  <a:extLst>
                    <a:ext uri="{FF2B5EF4-FFF2-40B4-BE49-F238E27FC236}">
                      <a16:creationId xmlns:a16="http://schemas.microsoft.com/office/drawing/2014/main" id="{2DE992CE-DE6A-46E1-8350-9B11D138B86D}"/>
                    </a:ext>
                  </a:extLst>
                </p14:cNvPr>
                <p14:cNvContentPartPr/>
                <p14:nvPr/>
              </p14:nvContentPartPr>
              <p14:xfrm>
                <a:off x="7183975" y="2280030"/>
                <a:ext cx="294120" cy="159840"/>
              </p14:xfrm>
            </p:contentPart>
          </mc:Choice>
          <mc:Fallback xmlns="">
            <p:pic>
              <p:nvPicPr>
                <p:cNvPr id="10" name="Håndskrift 9">
                  <a:extLst>
                    <a:ext uri="{FF2B5EF4-FFF2-40B4-BE49-F238E27FC236}">
                      <a16:creationId xmlns:a16="http://schemas.microsoft.com/office/drawing/2014/main" id="{7936BDA5-128B-4225-A38A-B6AED278C8C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177855" y="2273910"/>
                  <a:ext cx="306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Håndskrift 14">
                  <a:extLst>
                    <a:ext uri="{FF2B5EF4-FFF2-40B4-BE49-F238E27FC236}">
                      <a16:creationId xmlns:a16="http://schemas.microsoft.com/office/drawing/2014/main" id="{56D2C083-5D1C-48AB-B976-219F0D807CF6}"/>
                    </a:ext>
                  </a:extLst>
                </p14:cNvPr>
                <p14:cNvContentPartPr/>
                <p14:nvPr/>
              </p14:nvContentPartPr>
              <p14:xfrm>
                <a:off x="7324375" y="1370310"/>
                <a:ext cx="1671120" cy="541440"/>
              </p14:xfrm>
            </p:contentPart>
          </mc:Choice>
          <mc:Fallback xmlns="">
            <p:pic>
              <p:nvPicPr>
                <p:cNvPr id="15" name="Håndskrift 14">
                  <a:extLst>
                    <a:ext uri="{FF2B5EF4-FFF2-40B4-BE49-F238E27FC236}">
                      <a16:creationId xmlns:a16="http://schemas.microsoft.com/office/drawing/2014/main" id="{AF108847-AC68-46EF-8965-70115EB52FE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18255" y="1364190"/>
                  <a:ext cx="168336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Håndskrift 15">
                  <a:extLst>
                    <a:ext uri="{FF2B5EF4-FFF2-40B4-BE49-F238E27FC236}">
                      <a16:creationId xmlns:a16="http://schemas.microsoft.com/office/drawing/2014/main" id="{3C55A175-0294-446F-8327-463F060F30D9}"/>
                    </a:ext>
                  </a:extLst>
                </p14:cNvPr>
                <p14:cNvContentPartPr/>
                <p14:nvPr/>
              </p14:nvContentPartPr>
              <p14:xfrm>
                <a:off x="7500055" y="1859190"/>
                <a:ext cx="1693800" cy="568440"/>
              </p14:xfrm>
            </p:contentPart>
          </mc:Choice>
          <mc:Fallback xmlns="">
            <p:pic>
              <p:nvPicPr>
                <p:cNvPr id="16" name="Håndskrift 15">
                  <a:extLst>
                    <a:ext uri="{FF2B5EF4-FFF2-40B4-BE49-F238E27FC236}">
                      <a16:creationId xmlns:a16="http://schemas.microsoft.com/office/drawing/2014/main" id="{25CE94B0-9824-44C0-BD72-C66F97EC3BE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93935" y="1853070"/>
                  <a:ext cx="170604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Håndskrift 62">
                  <a:extLst>
                    <a:ext uri="{FF2B5EF4-FFF2-40B4-BE49-F238E27FC236}">
                      <a16:creationId xmlns:a16="http://schemas.microsoft.com/office/drawing/2014/main" id="{5A08F65D-31D8-487B-9A5C-A5BA74769F10}"/>
                    </a:ext>
                  </a:extLst>
                </p14:cNvPr>
                <p14:cNvContentPartPr/>
                <p14:nvPr/>
              </p14:nvContentPartPr>
              <p14:xfrm>
                <a:off x="7527055" y="2008230"/>
                <a:ext cx="229320" cy="209520"/>
              </p14:xfrm>
            </p:contentPart>
          </mc:Choice>
          <mc:Fallback xmlns="">
            <p:pic>
              <p:nvPicPr>
                <p:cNvPr id="63" name="Håndskrift 62">
                  <a:extLst>
                    <a:ext uri="{FF2B5EF4-FFF2-40B4-BE49-F238E27FC236}">
                      <a16:creationId xmlns:a16="http://schemas.microsoft.com/office/drawing/2014/main" id="{2586C4A8-033A-4569-B351-5A95B6458C8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20935" y="2002110"/>
                  <a:ext cx="2415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Håndskrift 63">
                  <a:extLst>
                    <a:ext uri="{FF2B5EF4-FFF2-40B4-BE49-F238E27FC236}">
                      <a16:creationId xmlns:a16="http://schemas.microsoft.com/office/drawing/2014/main" id="{26DE4356-763D-45FC-9402-D8406C778624}"/>
                    </a:ext>
                  </a:extLst>
                </p14:cNvPr>
                <p14:cNvContentPartPr/>
                <p14:nvPr/>
              </p14:nvContentPartPr>
              <p14:xfrm>
                <a:off x="7773655" y="1972590"/>
                <a:ext cx="42120" cy="142920"/>
              </p14:xfrm>
            </p:contentPart>
          </mc:Choice>
          <mc:Fallback xmlns="">
            <p:pic>
              <p:nvPicPr>
                <p:cNvPr id="64" name="Håndskrift 63">
                  <a:extLst>
                    <a:ext uri="{FF2B5EF4-FFF2-40B4-BE49-F238E27FC236}">
                      <a16:creationId xmlns:a16="http://schemas.microsoft.com/office/drawing/2014/main" id="{4F4DAFE2-B41A-4BF0-BF13-2723D490612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767535" y="1966470"/>
                  <a:ext cx="54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Håndskrift 64">
                  <a:extLst>
                    <a:ext uri="{FF2B5EF4-FFF2-40B4-BE49-F238E27FC236}">
                      <a16:creationId xmlns:a16="http://schemas.microsoft.com/office/drawing/2014/main" id="{E26A1216-DFF6-43B4-A20E-945A3F8A71E5}"/>
                    </a:ext>
                  </a:extLst>
                </p14:cNvPr>
                <p14:cNvContentPartPr/>
                <p14:nvPr/>
              </p14:nvContentPartPr>
              <p14:xfrm>
                <a:off x="7743775" y="1896270"/>
                <a:ext cx="360" cy="360"/>
              </p14:xfrm>
            </p:contentPart>
          </mc:Choice>
          <mc:Fallback xmlns="">
            <p:pic>
              <p:nvPicPr>
                <p:cNvPr id="65" name="Håndskrift 64">
                  <a:extLst>
                    <a:ext uri="{FF2B5EF4-FFF2-40B4-BE49-F238E27FC236}">
                      <a16:creationId xmlns:a16="http://schemas.microsoft.com/office/drawing/2014/main" id="{73EAAEF1-2C15-4ECA-B9A5-90EA9A16755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737655" y="189015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Håndskrift 65">
                  <a:extLst>
                    <a:ext uri="{FF2B5EF4-FFF2-40B4-BE49-F238E27FC236}">
                      <a16:creationId xmlns:a16="http://schemas.microsoft.com/office/drawing/2014/main" id="{89D5B799-C0DA-4140-B491-C756E6F6D753}"/>
                    </a:ext>
                  </a:extLst>
                </p14:cNvPr>
                <p14:cNvContentPartPr/>
                <p14:nvPr/>
              </p14:nvContentPartPr>
              <p14:xfrm>
                <a:off x="7833055" y="1918950"/>
                <a:ext cx="193320" cy="135720"/>
              </p14:xfrm>
            </p:contentPart>
          </mc:Choice>
          <mc:Fallback xmlns="">
            <p:pic>
              <p:nvPicPr>
                <p:cNvPr id="66" name="Håndskrift 65">
                  <a:extLst>
                    <a:ext uri="{FF2B5EF4-FFF2-40B4-BE49-F238E27FC236}">
                      <a16:creationId xmlns:a16="http://schemas.microsoft.com/office/drawing/2014/main" id="{6AEA05E8-C2C9-488A-AFF9-FA6AD2AD630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26935" y="1912830"/>
                  <a:ext cx="205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Håndskrift 66">
                  <a:extLst>
                    <a:ext uri="{FF2B5EF4-FFF2-40B4-BE49-F238E27FC236}">
                      <a16:creationId xmlns:a16="http://schemas.microsoft.com/office/drawing/2014/main" id="{27D83739-4F61-4D74-979E-FA93E53107B7}"/>
                    </a:ext>
                  </a:extLst>
                </p14:cNvPr>
                <p14:cNvContentPartPr/>
                <p14:nvPr/>
              </p14:nvContentPartPr>
              <p14:xfrm>
                <a:off x="7979215" y="1751190"/>
                <a:ext cx="188640" cy="218160"/>
              </p14:xfrm>
            </p:contentPart>
          </mc:Choice>
          <mc:Fallback xmlns="">
            <p:pic>
              <p:nvPicPr>
                <p:cNvPr id="67" name="Håndskrift 66">
                  <a:extLst>
                    <a:ext uri="{FF2B5EF4-FFF2-40B4-BE49-F238E27FC236}">
                      <a16:creationId xmlns:a16="http://schemas.microsoft.com/office/drawing/2014/main" id="{60FF44A5-5673-4950-AD29-B5E9D2706C4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73095" y="1745070"/>
                  <a:ext cx="200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Håndskrift 68">
                  <a:extLst>
                    <a:ext uri="{FF2B5EF4-FFF2-40B4-BE49-F238E27FC236}">
                      <a16:creationId xmlns:a16="http://schemas.microsoft.com/office/drawing/2014/main" id="{9A6DA031-7DC6-4779-8005-7A56B2BC108F}"/>
                    </a:ext>
                  </a:extLst>
                </p14:cNvPr>
                <p14:cNvContentPartPr/>
                <p14:nvPr/>
              </p14:nvContentPartPr>
              <p14:xfrm>
                <a:off x="8230495" y="1781790"/>
                <a:ext cx="217800" cy="180000"/>
              </p14:xfrm>
            </p:contentPart>
          </mc:Choice>
          <mc:Fallback xmlns="">
            <p:pic>
              <p:nvPicPr>
                <p:cNvPr id="69" name="Håndskrift 68">
                  <a:extLst>
                    <a:ext uri="{FF2B5EF4-FFF2-40B4-BE49-F238E27FC236}">
                      <a16:creationId xmlns:a16="http://schemas.microsoft.com/office/drawing/2014/main" id="{8398BC9A-821A-4A2A-83DC-82A07BAE6EC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24375" y="1775670"/>
                  <a:ext cx="230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Håndskrift 69">
                  <a:extLst>
                    <a:ext uri="{FF2B5EF4-FFF2-40B4-BE49-F238E27FC236}">
                      <a16:creationId xmlns:a16="http://schemas.microsoft.com/office/drawing/2014/main" id="{17723B1F-E023-49BB-9E46-88F18A4C588A}"/>
                    </a:ext>
                  </a:extLst>
                </p14:cNvPr>
                <p14:cNvContentPartPr/>
                <p14:nvPr/>
              </p14:nvContentPartPr>
              <p14:xfrm>
                <a:off x="8441095" y="1715910"/>
                <a:ext cx="122760" cy="184680"/>
              </p14:xfrm>
            </p:contentPart>
          </mc:Choice>
          <mc:Fallback xmlns="">
            <p:pic>
              <p:nvPicPr>
                <p:cNvPr id="70" name="Håndskrift 69">
                  <a:extLst>
                    <a:ext uri="{FF2B5EF4-FFF2-40B4-BE49-F238E27FC236}">
                      <a16:creationId xmlns:a16="http://schemas.microsoft.com/office/drawing/2014/main" id="{9E5E72DF-CEC1-4BEA-BB48-6EC55743660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34975" y="1709790"/>
                  <a:ext cx="135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Håndskrift 70">
                  <a:extLst>
                    <a:ext uri="{FF2B5EF4-FFF2-40B4-BE49-F238E27FC236}">
                      <a16:creationId xmlns:a16="http://schemas.microsoft.com/office/drawing/2014/main" id="{8BBD8A82-2851-468C-A6AE-8D898FA62383}"/>
                    </a:ext>
                  </a:extLst>
                </p14:cNvPr>
                <p14:cNvContentPartPr/>
                <p14:nvPr/>
              </p14:nvContentPartPr>
              <p14:xfrm>
                <a:off x="8605975" y="1732830"/>
                <a:ext cx="73440" cy="108720"/>
              </p14:xfrm>
            </p:contentPart>
          </mc:Choice>
          <mc:Fallback xmlns="">
            <p:pic>
              <p:nvPicPr>
                <p:cNvPr id="71" name="Håndskrift 70">
                  <a:extLst>
                    <a:ext uri="{FF2B5EF4-FFF2-40B4-BE49-F238E27FC236}">
                      <a16:creationId xmlns:a16="http://schemas.microsoft.com/office/drawing/2014/main" id="{2C0DE00E-91A3-48EC-8740-89E488C9BC8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99855" y="1726710"/>
                  <a:ext cx="85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Håndskrift 71">
                  <a:extLst>
                    <a:ext uri="{FF2B5EF4-FFF2-40B4-BE49-F238E27FC236}">
                      <a16:creationId xmlns:a16="http://schemas.microsoft.com/office/drawing/2014/main" id="{74C717A1-13A9-4246-9424-E2399713B402}"/>
                    </a:ext>
                  </a:extLst>
                </p14:cNvPr>
                <p14:cNvContentPartPr/>
                <p14:nvPr/>
              </p14:nvContentPartPr>
              <p14:xfrm>
                <a:off x="8616775" y="1625910"/>
                <a:ext cx="14040" cy="36720"/>
              </p14:xfrm>
            </p:contentPart>
          </mc:Choice>
          <mc:Fallback xmlns="">
            <p:pic>
              <p:nvPicPr>
                <p:cNvPr id="72" name="Håndskrift 71">
                  <a:extLst>
                    <a:ext uri="{FF2B5EF4-FFF2-40B4-BE49-F238E27FC236}">
                      <a16:creationId xmlns:a16="http://schemas.microsoft.com/office/drawing/2014/main" id="{E4DF9322-6C4F-4FF5-814B-D1FE0694762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10655" y="1619790"/>
                  <a:ext cx="26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Håndskrift 72">
                  <a:extLst>
                    <a:ext uri="{FF2B5EF4-FFF2-40B4-BE49-F238E27FC236}">
                      <a16:creationId xmlns:a16="http://schemas.microsoft.com/office/drawing/2014/main" id="{A454F2B6-A6B0-4EDE-A96C-9F729FA1B9AC}"/>
                    </a:ext>
                  </a:extLst>
                </p14:cNvPr>
                <p14:cNvContentPartPr/>
                <p14:nvPr/>
              </p14:nvContentPartPr>
              <p14:xfrm>
                <a:off x="8735575" y="1682070"/>
                <a:ext cx="181440" cy="146160"/>
              </p14:xfrm>
            </p:contentPart>
          </mc:Choice>
          <mc:Fallback xmlns="">
            <p:pic>
              <p:nvPicPr>
                <p:cNvPr id="73" name="Håndskrift 72">
                  <a:extLst>
                    <a:ext uri="{FF2B5EF4-FFF2-40B4-BE49-F238E27FC236}">
                      <a16:creationId xmlns:a16="http://schemas.microsoft.com/office/drawing/2014/main" id="{424762CF-B30B-4CCF-A425-E1B8C9845F7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729455" y="1675950"/>
                  <a:ext cx="193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Håndskrift 73">
                  <a:extLst>
                    <a:ext uri="{FF2B5EF4-FFF2-40B4-BE49-F238E27FC236}">
                      <a16:creationId xmlns:a16="http://schemas.microsoft.com/office/drawing/2014/main" id="{C650BDEC-BBD2-450A-85B2-5940E3D0B44D}"/>
                    </a:ext>
                  </a:extLst>
                </p14:cNvPr>
                <p14:cNvContentPartPr/>
                <p14:nvPr/>
              </p14:nvContentPartPr>
              <p14:xfrm>
                <a:off x="8877055" y="1536990"/>
                <a:ext cx="187200" cy="222120"/>
              </p14:xfrm>
            </p:contentPart>
          </mc:Choice>
          <mc:Fallback xmlns="">
            <p:pic>
              <p:nvPicPr>
                <p:cNvPr id="74" name="Håndskrift 73">
                  <a:extLst>
                    <a:ext uri="{FF2B5EF4-FFF2-40B4-BE49-F238E27FC236}">
                      <a16:creationId xmlns:a16="http://schemas.microsoft.com/office/drawing/2014/main" id="{44CFB57E-FC60-436B-93A2-82F63ED8873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870935" y="1530870"/>
                  <a:ext cx="1994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Håndskrift 75">
                  <a:extLst>
                    <a:ext uri="{FF2B5EF4-FFF2-40B4-BE49-F238E27FC236}">
                      <a16:creationId xmlns:a16="http://schemas.microsoft.com/office/drawing/2014/main" id="{F46955C9-95AD-4180-8DC6-7CD2494BF267}"/>
                    </a:ext>
                  </a:extLst>
                </p14:cNvPr>
                <p14:cNvContentPartPr/>
                <p14:nvPr/>
              </p14:nvContentPartPr>
              <p14:xfrm>
                <a:off x="9089455" y="1538790"/>
                <a:ext cx="215640" cy="138960"/>
              </p14:xfrm>
            </p:contentPart>
          </mc:Choice>
          <mc:Fallback xmlns="">
            <p:pic>
              <p:nvPicPr>
                <p:cNvPr id="76" name="Håndskrift 75">
                  <a:extLst>
                    <a:ext uri="{FF2B5EF4-FFF2-40B4-BE49-F238E27FC236}">
                      <a16:creationId xmlns:a16="http://schemas.microsoft.com/office/drawing/2014/main" id="{82AD0A58-1A3A-4873-BCFE-3AD775F770B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083335" y="1532670"/>
                  <a:ext cx="227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Håndskrift 76">
                  <a:extLst>
                    <a:ext uri="{FF2B5EF4-FFF2-40B4-BE49-F238E27FC236}">
                      <a16:creationId xmlns:a16="http://schemas.microsoft.com/office/drawing/2014/main" id="{2A6B2DE2-81A0-4267-A619-63E6591EEDCA}"/>
                    </a:ext>
                  </a:extLst>
                </p14:cNvPr>
                <p14:cNvContentPartPr/>
                <p14:nvPr/>
              </p14:nvContentPartPr>
              <p14:xfrm>
                <a:off x="9313735" y="1377510"/>
                <a:ext cx="186480" cy="242280"/>
              </p14:xfrm>
            </p:contentPart>
          </mc:Choice>
          <mc:Fallback xmlns="">
            <p:pic>
              <p:nvPicPr>
                <p:cNvPr id="77" name="Håndskrift 76">
                  <a:extLst>
                    <a:ext uri="{FF2B5EF4-FFF2-40B4-BE49-F238E27FC236}">
                      <a16:creationId xmlns:a16="http://schemas.microsoft.com/office/drawing/2014/main" id="{AC6E2B7C-4096-4912-AA93-960506F9E02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307615" y="1371390"/>
                  <a:ext cx="198720" cy="254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11451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7193-6974-4218-85A2-84EEB1F9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bruke variabler?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E1635-5797-46E1-A0F3-5B96E2741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Kan ta vare på en verdi og bruke den senere i programmet.</a:t>
            </a:r>
          </a:p>
          <a:p>
            <a:r>
              <a:rPr lang="nb-NO" dirty="0"/>
              <a:t>Gjør koden mer oversiktlig.</a:t>
            </a:r>
          </a:p>
          <a:p>
            <a:pPr lvl="1"/>
            <a:r>
              <a:rPr lang="nb-NO" dirty="0"/>
              <a:t>Lett å forstå: 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A37FE1-B8D1-45EA-8136-AE1F35792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99" y="3075231"/>
            <a:ext cx="2781688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08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DDFFD-D923-4CDA-8E5C-51FDC48AC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Variabelnavn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C3C63-E56D-4D6E-9815-70FA39847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Bør ha gode variabelnavn som forklarer hvilken verdi variabelen skal ha.</a:t>
            </a:r>
          </a:p>
          <a:p>
            <a:r>
              <a:rPr lang="nb-NO" dirty="0"/>
              <a:t>Variabelnavnet bør ikke være likt som andre </a:t>
            </a:r>
            <a:r>
              <a:rPr lang="nb-NO" dirty="0" err="1"/>
              <a:t>varibelnavn</a:t>
            </a:r>
            <a:r>
              <a:rPr lang="nb-NO" dirty="0"/>
              <a:t> i programmet.</a:t>
            </a:r>
          </a:p>
          <a:p>
            <a:r>
              <a:rPr lang="nb-NO" dirty="0"/>
              <a:t>Typiske dårlige variabelnavn kan være: tall, bokstav, liste, list, </a:t>
            </a:r>
            <a:r>
              <a:rPr lang="nb-NO" dirty="0" err="1"/>
              <a:t>int</a:t>
            </a:r>
            <a:r>
              <a:rPr lang="nb-NO" dirty="0"/>
              <a:t>, </a:t>
            </a:r>
            <a:r>
              <a:rPr lang="nb-NO" dirty="0" err="1"/>
              <a:t>str</a:t>
            </a:r>
            <a:r>
              <a:rPr lang="nb-NO" dirty="0"/>
              <a:t>, streng, ordbok…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0324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28EE1-106C-43E7-A50B-25AD1F4D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Data Typer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9A181-D770-4812-91C1-85E072395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En variabel kan ha mange ulike typer verdi. Vi har:</a:t>
            </a:r>
          </a:p>
          <a:p>
            <a:pPr lvl="1"/>
            <a:r>
              <a:rPr lang="nb-NO" dirty="0"/>
              <a:t>Heltall</a:t>
            </a:r>
          </a:p>
          <a:p>
            <a:pPr lvl="1"/>
            <a:r>
              <a:rPr lang="nb-NO" dirty="0"/>
              <a:t>Flyttall</a:t>
            </a:r>
          </a:p>
          <a:p>
            <a:pPr lvl="1"/>
            <a:r>
              <a:rPr lang="nb-NO" dirty="0"/>
              <a:t>Boolske verdier</a:t>
            </a:r>
          </a:p>
          <a:p>
            <a:pPr lvl="1"/>
            <a:r>
              <a:rPr lang="nb-NO" dirty="0"/>
              <a:t>Strenger 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Kan sjekke dette med funksjonen type(arg) som returnerer typen til en verdi.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38B50DA7-FDC9-41E1-A531-3A0DE9809BBE}"/>
              </a:ext>
            </a:extLst>
          </p:cNvPr>
          <p:cNvSpPr/>
          <p:nvPr/>
        </p:nvSpPr>
        <p:spPr>
          <a:xfrm>
            <a:off x="1028138" y="2564091"/>
            <a:ext cx="556182" cy="157427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AD11F6-06C1-4C65-BE40-0E6FAA285F93}"/>
              </a:ext>
            </a:extLst>
          </p:cNvPr>
          <p:cNvSpPr txBox="1"/>
          <p:nvPr/>
        </p:nvSpPr>
        <p:spPr>
          <a:xfrm>
            <a:off x="76031" y="3028062"/>
            <a:ext cx="134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Primitive datatyper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33FC66-F626-49E7-9297-FABD8BCB0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325" y="3674393"/>
            <a:ext cx="2850550" cy="872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8E51A7-A69E-4668-A430-0FD84FC9A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231" y="3144319"/>
            <a:ext cx="2676816" cy="872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5AE341-57C2-4D35-ACED-002A08589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591" y="2501100"/>
            <a:ext cx="2492186" cy="456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6CFAC5-AFF6-4CFE-A3A1-57D12C94F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591" y="2932885"/>
            <a:ext cx="2537270" cy="4961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844D72-A737-4F6C-8E04-470D79CE6F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064" y="5186621"/>
            <a:ext cx="8614464" cy="63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14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600</Words>
  <Application>Microsoft Office PowerPoint</Application>
  <PresentationFormat>Widescreen</PresentationFormat>
  <Paragraphs>88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Bookman Old Style</vt:lpstr>
      <vt:lpstr>Calibri</vt:lpstr>
      <vt:lpstr>Rockwell</vt:lpstr>
      <vt:lpstr>Damask</vt:lpstr>
      <vt:lpstr>Repetisjonskurs</vt:lpstr>
      <vt:lpstr>Variabler</vt:lpstr>
      <vt:lpstr>Variabler</vt:lpstr>
      <vt:lpstr>Variabler</vt:lpstr>
      <vt:lpstr>Variabler</vt:lpstr>
      <vt:lpstr>Variabler</vt:lpstr>
      <vt:lpstr>Hvorfor bruke variabler?</vt:lpstr>
      <vt:lpstr>Variabelnavn</vt:lpstr>
      <vt:lpstr>Data Typer</vt:lpstr>
      <vt:lpstr>Flere datatyper</vt:lpstr>
      <vt:lpstr>Konstanter</vt:lpstr>
      <vt:lpstr>Kort om Uttrykk</vt:lpstr>
      <vt:lpstr>Forskjellige uttrykk</vt:lpstr>
      <vt:lpstr>Blokker</vt:lpstr>
      <vt:lpstr>Skop</vt:lpstr>
      <vt:lpstr>Skop</vt:lpstr>
      <vt:lpstr>Skop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Repetesjonskurs</dc:title>
  <dc:creator>Peter Kristiansen</dc:creator>
  <cp:lastModifiedBy>Peter Kristiansen</cp:lastModifiedBy>
  <cp:revision>2</cp:revision>
  <dcterms:created xsi:type="dcterms:W3CDTF">2020-11-17T21:49:03Z</dcterms:created>
  <dcterms:modified xsi:type="dcterms:W3CDTF">2020-11-17T23:58:02Z</dcterms:modified>
</cp:coreProperties>
</file>