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7" r:id="rId2"/>
    <p:sldId id="348" r:id="rId3"/>
    <p:sldId id="349" r:id="rId4"/>
    <p:sldId id="350" r:id="rId5"/>
    <p:sldId id="352" r:id="rId6"/>
    <p:sldId id="351" r:id="rId7"/>
  </p:sldIdLst>
  <p:sldSz cx="12192000" cy="6858000"/>
  <p:notesSz cx="10234613" cy="7099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86542" autoAdjust="0"/>
  </p:normalViewPr>
  <p:slideViewPr>
    <p:cSldViewPr>
      <p:cViewPr varScale="1">
        <p:scale>
          <a:sx n="136" d="100"/>
          <a:sy n="136" d="100"/>
        </p:scale>
        <p:origin x="318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7623F50-4765-4A04-A257-373126DEFDB9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F498CE-4EE9-45C5-AB8E-580064BF5D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25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3D2512-D0AA-4042-AA5F-8A6246E450B0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887413"/>
            <a:ext cx="425608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5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363C804-FC99-4D1A-9238-A3134465B8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531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12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74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897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01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455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D5CE6-A859-4AFC-99C5-953DA1B8A06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011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43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85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61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47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06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52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9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44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32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45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8CB9-E7C5-4E2D-A2BA-C0C2213D6B73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858C-AFD3-40CB-A781-72E6F018B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692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Fra uke 8: Klassen Person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/>
              <a:t>Hvordan representere navnet til personen i klassen?</a:t>
            </a:r>
          </a:p>
          <a:p>
            <a:r>
              <a:rPr lang="nb-NO" sz="2000"/>
              <a:t>Kan ha en instansvariabel som inneholder en tekst</a:t>
            </a:r>
          </a:p>
          <a:p>
            <a:pPr marL="0" indent="0">
              <a:buNone/>
            </a:pPr>
            <a:r>
              <a:rPr lang="nb-NO" sz="2000"/>
              <a:t>     ... men da vet vi ingenting om hvordan navnet er bygd opp</a:t>
            </a:r>
          </a:p>
          <a:p>
            <a:pPr marL="0" indent="0">
              <a:buNone/>
            </a:pPr>
            <a:endParaRPr lang="nb-NO" sz="2000"/>
          </a:p>
          <a:p>
            <a:pPr>
              <a:buFont typeface="Symbol" panose="05050102010706020507" pitchFamily="18" charset="2"/>
              <a:buChar char="Þ"/>
            </a:pPr>
            <a:r>
              <a:rPr lang="nb-NO" sz="2000"/>
              <a:t> velger å bruke vår klasse Navn som en mer intelligent  og fleksibel representasjon av personnavn</a:t>
            </a:r>
          </a:p>
          <a:p>
            <a:endParaRPr lang="nb-NO" sz="2000"/>
          </a:p>
          <a:p>
            <a:r>
              <a:rPr lang="nb-NO" sz="2000"/>
              <a:t>Hvert Person-objekt får en instansvariabel som refererer et Navn-objekt</a:t>
            </a:r>
          </a:p>
          <a:p>
            <a:r>
              <a:rPr lang="nb-NO" sz="2000"/>
              <a:t>Da kan et Person-objekt oppgi navnet sitt på flere former</a:t>
            </a:r>
            <a:r>
              <a:rPr lang="nb-NO" sz="2000" smtClean="0"/>
              <a:t>!</a:t>
            </a:r>
          </a:p>
          <a:p>
            <a:endParaRPr lang="nb-NO" sz="2000"/>
          </a:p>
          <a:p>
            <a:pPr marL="0" indent="0">
              <a:buNone/>
            </a:pPr>
            <a:endParaRPr lang="nb-NO" sz="200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Siri Moe Jensen</a:t>
            </a:r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b-NO" smtClean="0"/>
              <a:t>IN1000 – Høst 2020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F9F773-9F72-426F-9D59-B6A588198B7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64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Implementasjon av Person</a:t>
            </a:r>
            <a:endParaRPr lang="nb-NO" dirty="0"/>
          </a:p>
        </p:txBody>
      </p:sp>
      <p:sp>
        <p:nvSpPr>
          <p:cNvPr id="4" name="Rektangel 4"/>
          <p:cNvSpPr/>
          <p:nvPr/>
        </p:nvSpPr>
        <p:spPr>
          <a:xfrm>
            <a:off x="2351584" y="1628800"/>
            <a:ext cx="7488832" cy="2565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Person:</a:t>
            </a:r>
            <a:endParaRPr lang="nb-NO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</a:t>
            </a:r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self,fulltNavn,alder):</a:t>
            </a:r>
            <a:endParaRPr lang="nb-NO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self._navn = fulltNavn</a:t>
            </a: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self._alder = alder</a:t>
            </a:r>
          </a:p>
          <a:p>
            <a:endParaRPr lang="nb-NO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skrivUt(self):</a:t>
            </a:r>
            <a:endParaRPr lang="nb-NO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("Navn: " + self._navn.naturlig() )</a:t>
            </a:r>
          </a:p>
          <a:p>
            <a:r>
              <a:rPr lang="nb-NO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("Alder: " + str(self._alder))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828207" y="4721294"/>
            <a:ext cx="2088232" cy="942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dirty="0">
                <a:solidFill>
                  <a:schemeClr val="tx1"/>
                </a:solidFill>
              </a:rPr>
              <a:t>_fornavn </a:t>
            </a:r>
            <a:r>
              <a:rPr lang="nb-NO">
                <a:solidFill>
                  <a:schemeClr val="tx1"/>
                </a:solidFill>
              </a:rPr>
              <a:t>= aa</a:t>
            </a:r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_mellom </a:t>
            </a:r>
            <a:r>
              <a:rPr lang="nb-NO">
                <a:solidFill>
                  <a:schemeClr val="tx1"/>
                </a:solidFill>
              </a:rPr>
              <a:t>= bb</a:t>
            </a:r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_etter </a:t>
            </a:r>
            <a:r>
              <a:rPr lang="nb-NO">
                <a:solidFill>
                  <a:schemeClr val="tx1"/>
                </a:solidFill>
              </a:rPr>
              <a:t>= ccc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6713" y="4563960"/>
            <a:ext cx="172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eksempelperson</a:t>
            </a:r>
            <a:endParaRPr lang="nb-NO" dirty="0"/>
          </a:p>
        </p:txBody>
      </p:sp>
      <p:sp>
        <p:nvSpPr>
          <p:cNvPr id="8" name="Rounded Rectangle 7"/>
          <p:cNvSpPr/>
          <p:nvPr/>
        </p:nvSpPr>
        <p:spPr>
          <a:xfrm>
            <a:off x="3785415" y="4721294"/>
            <a:ext cx="2088232" cy="942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dirty="0">
                <a:solidFill>
                  <a:schemeClr val="tx1"/>
                </a:solidFill>
              </a:rPr>
              <a:t>_navn</a:t>
            </a:r>
          </a:p>
          <a:p>
            <a:r>
              <a:rPr lang="nb-NO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60809" y="4822185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4653187" y="5294430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18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2034300" y="4992871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/>
          <p:cNvCxnSpPr>
            <a:endCxn id="8" idx="1"/>
          </p:cNvCxnSpPr>
          <p:nvPr/>
        </p:nvCxnSpPr>
        <p:spPr>
          <a:xfrm>
            <a:off x="2201239" y="5164215"/>
            <a:ext cx="1584176" cy="28122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1"/>
          </p:cNvCxnSpPr>
          <p:nvPr/>
        </p:nvCxnSpPr>
        <p:spPr>
          <a:xfrm>
            <a:off x="4865535" y="5020199"/>
            <a:ext cx="2962672" cy="17213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27649" y="1259468"/>
            <a:ext cx="161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Filen </a:t>
            </a:r>
            <a:r>
              <a:rPr lang="nb-NO">
                <a:solidFill>
                  <a:schemeClr val="accent1"/>
                </a:solidFill>
              </a:rPr>
              <a:t>person.py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Siri Moe Jensen</a:t>
            </a:r>
            <a:endParaRPr lang="nb-NO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b-NO" smtClean="0"/>
              <a:t>IN1000 – Høst 2020</a:t>
            </a:r>
            <a:endParaRPr lang="nb-NO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F9F773-9F72-426F-9D59-B6A588198B7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3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38610"/>
            <a:ext cx="8229600" cy="1143000"/>
          </a:xfrm>
        </p:spPr>
        <p:txBody>
          <a:bodyPr/>
          <a:lstStyle/>
          <a:p>
            <a:r>
              <a:rPr lang="nb-NO" dirty="0"/>
              <a:t>Klassen </a:t>
            </a:r>
            <a:r>
              <a:rPr lang="nb-NO" dirty="0" smtClean="0"/>
              <a:t>Person: Testprogram</a:t>
            </a:r>
            <a:endParaRPr lang="nb-NO" dirty="0"/>
          </a:p>
        </p:txBody>
      </p:sp>
      <p:sp>
        <p:nvSpPr>
          <p:cNvPr id="4" name="Rektangel 4"/>
          <p:cNvSpPr/>
          <p:nvPr/>
        </p:nvSpPr>
        <p:spPr>
          <a:xfrm>
            <a:off x="635206" y="1238907"/>
            <a:ext cx="5832648" cy="2705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navn import Navn</a:t>
            </a:r>
          </a:p>
          <a:p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person import Person</a:t>
            </a:r>
          </a:p>
          <a:p>
            <a:endParaRPr lang="nb-NO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navn1 = Navn("Siri", "Moe", "</a:t>
            </a:r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Jensen")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foreleser1 = Person(navn1, 29)</a:t>
            </a:r>
          </a:p>
          <a:p>
            <a:endParaRPr lang="nb-NO" sz="16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navn2 </a:t>
            </a:r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Navn("Geir", "Kjetil", "Sandve")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foreleser2 </a:t>
            </a:r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Person(navn2, 25)</a:t>
            </a:r>
          </a:p>
          <a:p>
            <a:endParaRPr lang="nb-NO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foreleser1.skrivUt()</a:t>
            </a:r>
          </a:p>
          <a:p>
            <a:r>
              <a:rPr lang="nb-NO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foreleser2.skrivUt()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32912" y="4102566"/>
            <a:ext cx="2088232" cy="942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dirty="0">
                <a:solidFill>
                  <a:schemeClr val="tx1"/>
                </a:solidFill>
              </a:rPr>
              <a:t>_fornavn = Siri</a:t>
            </a:r>
          </a:p>
          <a:p>
            <a:r>
              <a:rPr lang="nb-NO" dirty="0">
                <a:solidFill>
                  <a:schemeClr val="tx1"/>
                </a:solidFill>
              </a:rPr>
              <a:t>_mellom = Moe</a:t>
            </a:r>
          </a:p>
          <a:p>
            <a:r>
              <a:rPr lang="nb-NO" dirty="0">
                <a:solidFill>
                  <a:schemeClr val="tx1"/>
                </a:solidFill>
              </a:rPr>
              <a:t>_etter = Jensen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4099" y="5310494"/>
            <a:ext cx="2088232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dirty="0">
                <a:solidFill>
                  <a:schemeClr val="tx1"/>
                </a:solidFill>
              </a:rPr>
              <a:t>_fornavn = Geir</a:t>
            </a:r>
          </a:p>
          <a:p>
            <a:r>
              <a:rPr lang="nb-NO" dirty="0">
                <a:solidFill>
                  <a:schemeClr val="tx1"/>
                </a:solidFill>
              </a:rPr>
              <a:t>_mellom = Kjetil</a:t>
            </a:r>
          </a:p>
          <a:p>
            <a:r>
              <a:rPr lang="nb-NO" dirty="0">
                <a:solidFill>
                  <a:schemeClr val="tx1"/>
                </a:solidFill>
              </a:rPr>
              <a:t>_etter = Sandve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46370" y="2624380"/>
            <a:ext cx="83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navn1</a:t>
            </a:r>
          </a:p>
        </p:txBody>
      </p:sp>
      <p:sp>
        <p:nvSpPr>
          <p:cNvPr id="8" name="Rectangle 7"/>
          <p:cNvSpPr/>
          <p:nvPr/>
        </p:nvSpPr>
        <p:spPr>
          <a:xfrm>
            <a:off x="9117465" y="2999327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xtBox 9"/>
          <p:cNvSpPr txBox="1"/>
          <p:nvPr/>
        </p:nvSpPr>
        <p:spPr>
          <a:xfrm>
            <a:off x="10268121" y="2883594"/>
            <a:ext cx="756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navn2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2108" y="3252926"/>
            <a:ext cx="576064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472332" y="3552197"/>
            <a:ext cx="142165" cy="1858642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3709" y="4083684"/>
            <a:ext cx="113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foreleser1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60189" y="4207349"/>
            <a:ext cx="2088232" cy="942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dirty="0">
                <a:solidFill>
                  <a:schemeClr val="tx1"/>
                </a:solidFill>
              </a:rPr>
              <a:t>_navn</a:t>
            </a:r>
          </a:p>
          <a:p>
            <a:r>
              <a:rPr lang="nb-NO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29749" y="4360769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4822127" y="4833014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29</a:t>
            </a:r>
          </a:p>
        </p:txBody>
      </p:sp>
      <p:cxnSp>
        <p:nvCxnSpPr>
          <p:cNvPr id="15" name="Straight Arrow Connector 14"/>
          <p:cNvCxnSpPr>
            <a:endCxn id="5" idx="0"/>
          </p:cNvCxnSpPr>
          <p:nvPr/>
        </p:nvCxnSpPr>
        <p:spPr>
          <a:xfrm flipH="1">
            <a:off x="9177029" y="3296218"/>
            <a:ext cx="215183" cy="80634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42279" y="4468053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6" name="Straight Arrow Connector 25"/>
          <p:cNvCxnSpPr>
            <a:endCxn id="16" idx="1"/>
          </p:cNvCxnSpPr>
          <p:nvPr/>
        </p:nvCxnSpPr>
        <p:spPr>
          <a:xfrm>
            <a:off x="2547143" y="4678392"/>
            <a:ext cx="1213046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88550" y="5287174"/>
            <a:ext cx="113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foreleser2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775030" y="5410839"/>
            <a:ext cx="2088232" cy="942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dirty="0">
                <a:solidFill>
                  <a:schemeClr val="tx1"/>
                </a:solidFill>
              </a:rPr>
              <a:t>_navn</a:t>
            </a:r>
          </a:p>
          <a:p>
            <a:r>
              <a:rPr lang="nb-NO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44590" y="5564259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ctangle 32"/>
          <p:cNvSpPr/>
          <p:nvPr/>
        </p:nvSpPr>
        <p:spPr>
          <a:xfrm>
            <a:off x="4836968" y="6036504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25</a:t>
            </a:r>
          </a:p>
        </p:txBody>
      </p:sp>
      <p:cxnSp>
        <p:nvCxnSpPr>
          <p:cNvPr id="34" name="Straight Arrow Connector 33"/>
          <p:cNvCxnSpPr>
            <a:endCxn id="6" idx="1"/>
          </p:cNvCxnSpPr>
          <p:nvPr/>
        </p:nvCxnSpPr>
        <p:spPr>
          <a:xfrm>
            <a:off x="5045643" y="5749334"/>
            <a:ext cx="3338456" cy="29212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357120" y="5671543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6" name="Straight Arrow Connector 35"/>
          <p:cNvCxnSpPr>
            <a:endCxn id="31" idx="1"/>
          </p:cNvCxnSpPr>
          <p:nvPr/>
        </p:nvCxnSpPr>
        <p:spPr>
          <a:xfrm>
            <a:off x="2561984" y="5881882"/>
            <a:ext cx="1213046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5045644" y="4545845"/>
            <a:ext cx="3087269" cy="277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672131" y="2504130"/>
            <a:ext cx="2339752" cy="15795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Siri Moe Jensen</a:t>
            </a:r>
            <a:endParaRPr lang="nb-NO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b-NO" smtClean="0"/>
              <a:t>IN1000 – Høst 2020</a:t>
            </a:r>
            <a:endParaRPr lang="nb-NO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F9F773-9F72-426F-9D59-B6A588198B7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93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10" grpId="0"/>
      <p:bldP spid="11" grpId="0" animBg="1"/>
      <p:bldP spid="13" grpId="0"/>
      <p:bldP spid="16" grpId="0" animBg="1"/>
      <p:bldP spid="18" grpId="0" animBg="1"/>
      <p:bldP spid="22" grpId="0" animBg="1"/>
      <p:bldP spid="25" grpId="0" animBg="1"/>
      <p:bldP spid="30" grpId="0"/>
      <p:bldP spid="31" grpId="0" animBg="1"/>
      <p:bldP spid="32" grpId="0" animBg="1"/>
      <p:bldP spid="33" grpId="0" animBg="1"/>
      <p:bldP spid="35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Testprogram I: Bygge struktur</a:t>
            </a:r>
            <a:endParaRPr lang="nb-NO"/>
          </a:p>
        </p:txBody>
      </p:sp>
      <p:sp>
        <p:nvSpPr>
          <p:cNvPr id="4" name="Rektangel 4"/>
          <p:cNvSpPr/>
          <p:nvPr/>
        </p:nvSpPr>
        <p:spPr>
          <a:xfrm>
            <a:off x="1700197" y="1419006"/>
            <a:ext cx="7632848" cy="47525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navn import Navn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person import Person</a:t>
            </a:r>
          </a:p>
          <a:p>
            <a:endParaRPr lang="nb-NO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personliste = []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 = input("Oppgi navn på naturlig form: ")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les != "" :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navnene = les.split()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nytt = Navn(navnene[0],navnene[1],navnene[2])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alder = int(input("Oppgi alder: "))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nyPerson = Person(nytt, alder)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personliste.append(nyPerson)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les = input("Oppgi navn på naturlig form: ")</a:t>
            </a:r>
          </a:p>
          <a:p>
            <a:endParaRPr lang="nb-NO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person in personliste :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person.skrivUt()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print("\n")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Siri Moe Jensen</a:t>
            </a:r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b-NO" smtClean="0"/>
              <a:t>IN1000 – Høst 2020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F9F773-9F72-426F-9D59-B6A588198B7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5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21130" y="5117333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Testprogram I: Bygge struktur</a:t>
            </a:r>
            <a:endParaRPr lang="nb-NO"/>
          </a:p>
        </p:txBody>
      </p:sp>
      <p:sp>
        <p:nvSpPr>
          <p:cNvPr id="4" name="Rektangel 4"/>
          <p:cNvSpPr/>
          <p:nvPr/>
        </p:nvSpPr>
        <p:spPr>
          <a:xfrm>
            <a:off x="1908028" y="1272993"/>
            <a:ext cx="7632848" cy="3018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navn import Navn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person import Person</a:t>
            </a:r>
          </a:p>
          <a:p>
            <a:endParaRPr lang="nb-NO" sz="16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personliste = []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 = input("Oppgi navn på naturlig form: ")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les != "" :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navnene = les.split()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nytt = Navn(navnene[0],navnene[1],navnene[2])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alder = int(input("Oppgi alder: "))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nyPerson = Person(nytt, alder)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personliste.append(nyPerson)</a:t>
            </a:r>
          </a:p>
          <a:p>
            <a:r>
              <a:rPr lang="nb-NO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les = input("Oppgi navn på naturlig form: </a:t>
            </a:r>
            <a:r>
              <a:rPr lang="nb-NO" sz="160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nb-NO" sz="16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544272" y="4533704"/>
            <a:ext cx="2088232" cy="841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sz="1600" dirty="0">
                <a:solidFill>
                  <a:schemeClr val="tx1"/>
                </a:solidFill>
              </a:rPr>
              <a:t>_fornavn = Siri</a:t>
            </a:r>
          </a:p>
          <a:p>
            <a:r>
              <a:rPr lang="nb-NO" sz="1600" dirty="0">
                <a:solidFill>
                  <a:schemeClr val="tx1"/>
                </a:solidFill>
              </a:rPr>
              <a:t>_mellom = Moe</a:t>
            </a:r>
          </a:p>
          <a:p>
            <a:r>
              <a:rPr lang="nb-NO" sz="1600" dirty="0">
                <a:solidFill>
                  <a:schemeClr val="tx1"/>
                </a:solidFill>
              </a:rPr>
              <a:t>_etter = Jensen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795459" y="5712598"/>
            <a:ext cx="2088232" cy="86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sz="1600" dirty="0">
                <a:solidFill>
                  <a:schemeClr val="tx1"/>
                </a:solidFill>
              </a:rPr>
              <a:t>_fornavn = Geir</a:t>
            </a:r>
          </a:p>
          <a:p>
            <a:r>
              <a:rPr lang="nb-NO" sz="1600" dirty="0">
                <a:solidFill>
                  <a:schemeClr val="tx1"/>
                </a:solidFill>
              </a:rPr>
              <a:t>_mellom = Kjetil</a:t>
            </a:r>
          </a:p>
          <a:p>
            <a:r>
              <a:rPr lang="nb-NO" sz="1600" dirty="0">
                <a:solidFill>
                  <a:schemeClr val="tx1"/>
                </a:solidFill>
              </a:rPr>
              <a:t>_etter = Sandve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162473" y="4654463"/>
            <a:ext cx="2088232" cy="8585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sz="1600" dirty="0">
                <a:solidFill>
                  <a:schemeClr val="tx1"/>
                </a:solidFill>
              </a:rPr>
              <a:t>_navn</a:t>
            </a:r>
          </a:p>
          <a:p>
            <a:r>
              <a:rPr lang="nb-NO" sz="1600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32033" y="4724345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sp>
        <p:nvSpPr>
          <p:cNvPr id="24" name="Rectangle 23"/>
          <p:cNvSpPr/>
          <p:nvPr/>
        </p:nvSpPr>
        <p:spPr>
          <a:xfrm>
            <a:off x="5224411" y="5196590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29</a:t>
            </a:r>
          </a:p>
        </p:txBody>
      </p:sp>
      <p:cxnSp>
        <p:nvCxnSpPr>
          <p:cNvPr id="25" name="Straight Arrow Connector 24"/>
          <p:cNvCxnSpPr>
            <a:endCxn id="22" idx="1"/>
          </p:cNvCxnSpPr>
          <p:nvPr/>
        </p:nvCxnSpPr>
        <p:spPr>
          <a:xfrm flipV="1">
            <a:off x="2339160" y="5083737"/>
            <a:ext cx="1823313" cy="20571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4177314" y="5851507"/>
            <a:ext cx="2088232" cy="8649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sz="1600" dirty="0">
                <a:solidFill>
                  <a:schemeClr val="tx1"/>
                </a:solidFill>
              </a:rPr>
              <a:t>_navn</a:t>
            </a:r>
          </a:p>
          <a:p>
            <a:r>
              <a:rPr lang="nb-NO" sz="1600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6874" y="5927835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sp>
        <p:nvSpPr>
          <p:cNvPr id="28" name="Rectangle 27"/>
          <p:cNvSpPr/>
          <p:nvPr/>
        </p:nvSpPr>
        <p:spPr>
          <a:xfrm>
            <a:off x="5239252" y="6400080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25</a:t>
            </a:r>
          </a:p>
        </p:txBody>
      </p:sp>
      <p:cxnSp>
        <p:nvCxnSpPr>
          <p:cNvPr id="29" name="Straight Arrow Connector 28"/>
          <p:cNvCxnSpPr>
            <a:endCxn id="21" idx="1"/>
          </p:cNvCxnSpPr>
          <p:nvPr/>
        </p:nvCxnSpPr>
        <p:spPr>
          <a:xfrm>
            <a:off x="5519936" y="6132940"/>
            <a:ext cx="3275523" cy="1204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6" idx="1"/>
          </p:cNvCxnSpPr>
          <p:nvPr/>
        </p:nvCxnSpPr>
        <p:spPr>
          <a:xfrm>
            <a:off x="2339160" y="5581071"/>
            <a:ext cx="1838154" cy="702933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0" idx="1"/>
          </p:cNvCxnSpPr>
          <p:nvPr/>
        </p:nvCxnSpPr>
        <p:spPr>
          <a:xfrm>
            <a:off x="5457003" y="4925026"/>
            <a:ext cx="3087269" cy="29543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56608" y="5116172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56608" y="5409297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70C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14033" y="5114509"/>
            <a:ext cx="242574" cy="279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033" y="5407634"/>
            <a:ext cx="242574" cy="279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5450" y="4777602"/>
            <a:ext cx="1127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smtClean="0"/>
              <a:t>personliste</a:t>
            </a:r>
            <a:endParaRPr lang="nb-NO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941779" y="4709557"/>
            <a:ext cx="752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smtClean="0"/>
              <a:t>:list</a:t>
            </a:r>
            <a:endParaRPr lang="nb-NO" sz="1600" dirty="0"/>
          </a:p>
        </p:txBody>
      </p:sp>
      <p:sp>
        <p:nvSpPr>
          <p:cNvPr id="40" name="Rounded Rectangle 39"/>
          <p:cNvSpPr/>
          <p:nvPr/>
        </p:nvSpPr>
        <p:spPr>
          <a:xfrm>
            <a:off x="1682897" y="5035805"/>
            <a:ext cx="1060320" cy="10210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2339160" y="3114782"/>
            <a:ext cx="36004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ight Arrow 51"/>
          <p:cNvSpPr/>
          <p:nvPr/>
        </p:nvSpPr>
        <p:spPr>
          <a:xfrm>
            <a:off x="2339160" y="3593881"/>
            <a:ext cx="36004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Right Arrow 52"/>
          <p:cNvSpPr/>
          <p:nvPr/>
        </p:nvSpPr>
        <p:spPr>
          <a:xfrm>
            <a:off x="2334121" y="3875968"/>
            <a:ext cx="36004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ight Arrow 53"/>
          <p:cNvSpPr/>
          <p:nvPr/>
        </p:nvSpPr>
        <p:spPr>
          <a:xfrm>
            <a:off x="1465461" y="2164728"/>
            <a:ext cx="36004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TextBox 54"/>
          <p:cNvSpPr txBox="1"/>
          <p:nvPr/>
        </p:nvSpPr>
        <p:spPr>
          <a:xfrm>
            <a:off x="10632503" y="2948151"/>
            <a:ext cx="7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nytt</a:t>
            </a:r>
            <a:endParaRPr lang="nb-NO" dirty="0"/>
          </a:p>
        </p:txBody>
      </p:sp>
      <p:sp>
        <p:nvSpPr>
          <p:cNvPr id="56" name="Rectangle 55"/>
          <p:cNvSpPr/>
          <p:nvPr/>
        </p:nvSpPr>
        <p:spPr>
          <a:xfrm>
            <a:off x="10632504" y="3323098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10561409" y="3619989"/>
            <a:ext cx="345843" cy="91371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9376" y="3224586"/>
            <a:ext cx="114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nyPerson</a:t>
            </a:r>
            <a:endParaRPr lang="nb-NO" dirty="0"/>
          </a:p>
        </p:txBody>
      </p:sp>
      <p:sp>
        <p:nvSpPr>
          <p:cNvPr id="62" name="Rectangle 61"/>
          <p:cNvSpPr/>
          <p:nvPr/>
        </p:nvSpPr>
        <p:spPr>
          <a:xfrm>
            <a:off x="854491" y="3599533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52932" y="5394240"/>
            <a:ext cx="1129965" cy="2526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0839304" y="3772389"/>
            <a:ext cx="220349" cy="194020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233883" y="3916092"/>
            <a:ext cx="2977617" cy="2072151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33883" y="3816467"/>
            <a:ext cx="2876462" cy="1223194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80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40" grpId="0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5" grpId="0"/>
      <p:bldP spid="55" grpId="1"/>
      <p:bldP spid="55" grpId="2"/>
      <p:bldP spid="55" grpId="3"/>
      <p:bldP spid="56" grpId="0" animBg="1"/>
      <p:bldP spid="56" grpId="1" animBg="1"/>
      <p:bldP spid="56" grpId="2" animBg="1"/>
      <p:bldP spid="56" grpId="3" animBg="1"/>
      <p:bldP spid="61" grpId="0"/>
      <p:bldP spid="61" grpId="1"/>
      <p:bldP spid="61" grpId="2"/>
      <p:bldP spid="61" grpId="3"/>
      <p:bldP spid="62" grpId="0" animBg="1"/>
      <p:bldP spid="62" grpId="1" animBg="1"/>
      <p:bldP spid="62" grpId="2" animBg="1"/>
      <p:bldP spid="6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Testprogram II: Skrive ut alle personer</a:t>
            </a:r>
            <a:endParaRPr lang="nb-NO"/>
          </a:p>
        </p:txBody>
      </p:sp>
      <p:sp>
        <p:nvSpPr>
          <p:cNvPr id="4" name="Rektangel 4"/>
          <p:cNvSpPr/>
          <p:nvPr/>
        </p:nvSpPr>
        <p:spPr>
          <a:xfrm>
            <a:off x="1703512" y="1340768"/>
            <a:ext cx="7632848" cy="2434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nb-NO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les != "" :</a:t>
            </a:r>
          </a:p>
          <a:p>
            <a:r>
              <a:rPr lang="nb-NO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: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b-NO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nb-NO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person in personliste :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person.skrivUt()</a:t>
            </a:r>
          </a:p>
          <a:p>
            <a:r>
              <a:rPr lang="nb-NO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print("\n")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Siri Moe Jensen</a:t>
            </a:r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b-NO" smtClean="0"/>
              <a:t>IN1000 – Høst 2020</a:t>
            </a: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AF9F773-9F72-426F-9D59-B6A588198B74}" type="slidenum">
              <a:rPr lang="nb-NO" smtClean="0"/>
              <a:t>6</a:t>
            </a:fld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526465" y="4728404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8"/>
          <p:cNvSpPr/>
          <p:nvPr/>
        </p:nvSpPr>
        <p:spPr>
          <a:xfrm>
            <a:off x="8749607" y="4144775"/>
            <a:ext cx="2088232" cy="841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sz="1600" dirty="0">
                <a:solidFill>
                  <a:schemeClr val="tx1"/>
                </a:solidFill>
              </a:rPr>
              <a:t>_fornavn = Siri</a:t>
            </a:r>
          </a:p>
          <a:p>
            <a:r>
              <a:rPr lang="nb-NO" sz="1600" dirty="0">
                <a:solidFill>
                  <a:schemeClr val="tx1"/>
                </a:solidFill>
              </a:rPr>
              <a:t>_mellom = Moe</a:t>
            </a:r>
          </a:p>
          <a:p>
            <a:r>
              <a:rPr lang="nb-NO" sz="1600" dirty="0">
                <a:solidFill>
                  <a:schemeClr val="tx1"/>
                </a:solidFill>
              </a:rPr>
              <a:t>_etter = Jensen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000794" y="5323669"/>
            <a:ext cx="2088232" cy="86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t"/>
          <a:lstStyle/>
          <a:p>
            <a:r>
              <a:rPr lang="nb-NO" sz="1600" dirty="0">
                <a:solidFill>
                  <a:schemeClr val="tx1"/>
                </a:solidFill>
              </a:rPr>
              <a:t>_fornavn = Geir</a:t>
            </a:r>
          </a:p>
          <a:p>
            <a:r>
              <a:rPr lang="nb-NO" sz="1600" dirty="0">
                <a:solidFill>
                  <a:schemeClr val="tx1"/>
                </a:solidFill>
              </a:rPr>
              <a:t>_mellom = Kjetil</a:t>
            </a:r>
          </a:p>
          <a:p>
            <a:r>
              <a:rPr lang="nb-NO" sz="1600" dirty="0">
                <a:solidFill>
                  <a:schemeClr val="tx1"/>
                </a:solidFill>
              </a:rPr>
              <a:t>_etter = Sandve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367808" y="4265534"/>
            <a:ext cx="2088232" cy="8585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sz="1600" dirty="0">
                <a:solidFill>
                  <a:schemeClr val="tx1"/>
                </a:solidFill>
              </a:rPr>
              <a:t>_navn</a:t>
            </a:r>
          </a:p>
          <a:p>
            <a:r>
              <a:rPr lang="nb-NO" sz="1600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37368" y="4335416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sp>
        <p:nvSpPr>
          <p:cNvPr id="13" name="Rectangle 12"/>
          <p:cNvSpPr/>
          <p:nvPr/>
        </p:nvSpPr>
        <p:spPr>
          <a:xfrm>
            <a:off x="5429746" y="4807661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29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544495" y="4694808"/>
            <a:ext cx="1823313" cy="20571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382649" y="5462578"/>
            <a:ext cx="2088232" cy="8649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>
              <a:lnSpc>
                <a:spcPct val="200000"/>
              </a:lnSpc>
            </a:pPr>
            <a:r>
              <a:rPr lang="nb-NO" sz="1600" dirty="0">
                <a:solidFill>
                  <a:schemeClr val="tx1"/>
                </a:solidFill>
              </a:rPr>
              <a:t>_navn</a:t>
            </a:r>
          </a:p>
          <a:p>
            <a:r>
              <a:rPr lang="nb-NO" sz="1600" dirty="0">
                <a:solidFill>
                  <a:schemeClr val="tx1"/>
                </a:solidFill>
              </a:rPr>
              <a:t>_alder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52209" y="5538906"/>
            <a:ext cx="409731" cy="370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/>
          </a:p>
        </p:txBody>
      </p:sp>
      <p:sp>
        <p:nvSpPr>
          <p:cNvPr id="17" name="Rectangle 16"/>
          <p:cNvSpPr/>
          <p:nvPr/>
        </p:nvSpPr>
        <p:spPr>
          <a:xfrm>
            <a:off x="5444587" y="6011151"/>
            <a:ext cx="417353" cy="30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25</a:t>
            </a:r>
          </a:p>
        </p:txBody>
      </p:sp>
      <p:cxnSp>
        <p:nvCxnSpPr>
          <p:cNvPr id="18" name="Straight Arrow Connector 17"/>
          <p:cNvCxnSpPr>
            <a:endCxn id="10" idx="1"/>
          </p:cNvCxnSpPr>
          <p:nvPr/>
        </p:nvCxnSpPr>
        <p:spPr>
          <a:xfrm>
            <a:off x="5725271" y="5744011"/>
            <a:ext cx="3275523" cy="1204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1"/>
          </p:cNvCxnSpPr>
          <p:nvPr/>
        </p:nvCxnSpPr>
        <p:spPr>
          <a:xfrm>
            <a:off x="2544495" y="5192142"/>
            <a:ext cx="1838154" cy="702933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1"/>
          </p:cNvCxnSpPr>
          <p:nvPr/>
        </p:nvCxnSpPr>
        <p:spPr>
          <a:xfrm>
            <a:off x="5662338" y="4536097"/>
            <a:ext cx="3087269" cy="29543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61943" y="4727243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61943" y="5020368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19368" y="4725580"/>
            <a:ext cx="242574" cy="279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19368" y="5018705"/>
            <a:ext cx="242574" cy="279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85" y="4388673"/>
            <a:ext cx="1127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smtClean="0"/>
              <a:t>personliste</a:t>
            </a:r>
            <a:endParaRPr lang="nb-NO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147114" y="4320628"/>
            <a:ext cx="752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smtClean="0"/>
              <a:t>:list</a:t>
            </a:r>
            <a:endParaRPr lang="nb-NO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1888232" y="4646876"/>
            <a:ext cx="1060320" cy="10210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8267" y="5005311"/>
            <a:ext cx="1129965" cy="25269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9376" y="3224586"/>
            <a:ext cx="114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p</a:t>
            </a:r>
            <a:r>
              <a:rPr lang="nb-NO" smtClean="0"/>
              <a:t>erson</a:t>
            </a:r>
            <a:endParaRPr lang="nb-NO" dirty="0"/>
          </a:p>
        </p:txBody>
      </p:sp>
      <p:sp>
        <p:nvSpPr>
          <p:cNvPr id="41" name="Rectangle 40"/>
          <p:cNvSpPr/>
          <p:nvPr/>
        </p:nvSpPr>
        <p:spPr>
          <a:xfrm>
            <a:off x="854491" y="3599533"/>
            <a:ext cx="621500" cy="552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33883" y="3916092"/>
            <a:ext cx="2989909" cy="59302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386283" y="4068492"/>
            <a:ext cx="2981525" cy="1599431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02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8135</TotalTime>
  <Words>558</Words>
  <Application>Microsoft Office PowerPoint</Application>
  <PresentationFormat>Widescreen</PresentationFormat>
  <Paragraphs>150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Office Theme</vt:lpstr>
      <vt:lpstr>Fra uke 8: Klassen Person</vt:lpstr>
      <vt:lpstr>Implementasjon av Person</vt:lpstr>
      <vt:lpstr>Klassen Person: Testprogram</vt:lpstr>
      <vt:lpstr>Testprogram I: Bygge struktur</vt:lpstr>
      <vt:lpstr>Testprogram I: Bygge struktur</vt:lpstr>
      <vt:lpstr>Testprogram II: Skrive ut alle personer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Objektorientert programmering i Python</dc:title>
  <dc:creator>siriamj</dc:creator>
  <cp:lastModifiedBy>Siri Annethe Moe Jensen</cp:lastModifiedBy>
  <cp:revision>232</cp:revision>
  <cp:lastPrinted>2017-10-17T10:00:52Z</cp:lastPrinted>
  <dcterms:created xsi:type="dcterms:W3CDTF">2017-09-26T19:43:45Z</dcterms:created>
  <dcterms:modified xsi:type="dcterms:W3CDTF">2020-10-12T20:35:00Z</dcterms:modified>
</cp:coreProperties>
</file>