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</p:sldIdLst>
  <p:sldSz cy="9753600" cx="13004800"/>
  <p:notesSz cx="6858000" cy="9144000"/>
  <p:embeddedFontLst>
    <p:embeddedFont>
      <p:font typeface="Helvetica Neue"/>
      <p:regular r:id="rId56"/>
      <p:bold r:id="rId57"/>
      <p:italic r:id="rId58"/>
      <p:boldItalic r:id="rId59"/>
    </p:embeddedFont>
    <p:embeddedFont>
      <p:font typeface="Helvetica Neue Light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4" roundtripDataSignature="AMtx7mj51niZQZFhKvFm/lHbiM7qBzcv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HelveticaNeueLight-italic.fntdata"/><Relationship Id="rId61" Type="http://schemas.openxmlformats.org/officeDocument/2006/relationships/font" Target="fonts/HelveticaNeueLight-bold.fntdata"/><Relationship Id="rId20" Type="http://schemas.openxmlformats.org/officeDocument/2006/relationships/slide" Target="slides/slide16.xml"/><Relationship Id="rId64" Type="http://customschemas.google.com/relationships/presentationmetadata" Target="metadata"/><Relationship Id="rId63" Type="http://schemas.openxmlformats.org/officeDocument/2006/relationships/font" Target="fonts/HelveticaNeueLigh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HelveticaNeueLight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HelveticaNeue-bold.fntdata"/><Relationship Id="rId12" Type="http://schemas.openxmlformats.org/officeDocument/2006/relationships/slide" Target="slides/slide8.xml"/><Relationship Id="rId56" Type="http://schemas.openxmlformats.org/officeDocument/2006/relationships/font" Target="fonts/HelveticaNeue-regular.fntdata"/><Relationship Id="rId15" Type="http://schemas.openxmlformats.org/officeDocument/2006/relationships/slide" Target="slides/slide11.xml"/><Relationship Id="rId59" Type="http://schemas.openxmlformats.org/officeDocument/2006/relationships/font" Target="fonts/HelveticaNeue-boldItalic.fntdata"/><Relationship Id="rId14" Type="http://schemas.openxmlformats.org/officeDocument/2006/relationships/slide" Target="slides/slide10.xml"/><Relationship Id="rId58" Type="http://schemas.openxmlformats.org/officeDocument/2006/relationships/font" Target="fonts/HelveticaNeue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3" name="Google Shape;393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8" name="Google Shape;43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2" name="Google Shape;46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96022240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6" name="Google Shape;486;gf96022240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960222405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2" name="Google Shape;492;gf960222405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f960222405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3" name="Google Shape;503;gf960222405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f960222405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gf960222405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f960222405_0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4" name="Google Shape;524;gf960222405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f960222405_0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6" name="Google Shape;536;gf960222405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f960222405_0_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9" name="Google Shape;549;gf960222405_0_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f960222405_0_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2" name="Google Shape;562;gf960222405_0_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f960222405_0_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6" name="Google Shape;576;gf960222405_0_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f960222405_0_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1" name="Google Shape;591;gf960222405_0_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f960222405_0_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7" name="Google Shape;607;gf960222405_0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f960222405_0_1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4" name="Google Shape;624;gf960222405_0_1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f960222405_0_1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2" name="Google Shape;642;gf960222405_0_1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" name="Google Shape;7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f960222405_0_1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1" name="Google Shape;661;gf960222405_0_1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f960222405_0_1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8" name="Google Shape;678;gf960222405_0_1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f960222405_0_1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7" name="Google Shape;697;gf960222405_0_1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f960222405_0_2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7" name="Google Shape;717;gf960222405_0_2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f960222405_0_2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gf960222405_0_2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f960222405_0_2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7" name="Google Shape;757;gf960222405_0_2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f960222405_0_2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7" name="Google Shape;777;gf960222405_0_2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f960222405_0_2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6" name="Google Shape;796;gf960222405_0_2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f960222405_0_3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7" name="Google Shape;817;gf960222405_0_3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f960222405_0_3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9" name="Google Shape;839;gf960222405_0_3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f960222405_0_3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2" name="Google Shape;862;gf960222405_0_3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f960222405_0_3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6" name="Google Shape;886;gf960222405_0_3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undertittel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2" name="Google Shape;12;p28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 – 3 per side">
  <p:cSld name="Bilde – 3 per s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/>
          <p:nvPr>
            <p:ph idx="2" type="pic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7"/>
          <p:cNvSpPr/>
          <p:nvPr>
            <p:ph idx="3" type="pic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37"/>
          <p:cNvSpPr/>
          <p:nvPr>
            <p:ph idx="4" type="pic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37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/>
          <p:nvPr>
            <p:ph idx="1" type="body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i="1" sz="2400"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idx="2" type="body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">
  <p:cSld name="Bil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9"/>
          <p:cNvSpPr/>
          <p:nvPr>
            <p:ph idx="2" type="pic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39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 – horisontalt">
  <p:cSld name="Bilde – horisontal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/>
          <p:nvPr>
            <p:ph idx="2" type="pic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30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30"/>
          <p:cNvSpPr txBox="1"/>
          <p:nvPr>
            <p:ph idx="1" type="body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– sentrert">
  <p:cSld name="Tittel – sentrer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31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 – vertikalt">
  <p:cSld name="Bilde – vertikal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/>
          <p:nvPr>
            <p:ph idx="2" type="pic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2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" type="body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– øverst">
  <p:cSld name="Tittel – øvers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punkttegn">
  <p:cSld name="Tittel og punktteg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34"/>
          <p:cNvSpPr txBox="1"/>
          <p:nvPr>
            <p:ph idx="1" type="body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4" name="Google Shape;34;p34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, punkttegn og bilde">
  <p:cSld name="Tittel, punkttegn og bil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/>
          <p:nvPr>
            <p:ph idx="2" type="pic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5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35"/>
          <p:cNvSpPr txBox="1"/>
          <p:nvPr>
            <p:ph idx="1" type="body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8641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/>
            </a:lvl1pPr>
            <a:lvl2pPr indent="-48641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/>
            </a:lvl2pPr>
            <a:lvl3pPr indent="-48641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/>
            </a:lvl3pPr>
            <a:lvl4pPr indent="-48641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/>
            </a:lvl4pPr>
            <a:lvl5pPr indent="-48641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Helvetica Neue"/>
              <a:buChar char="•"/>
              <a:defRPr sz="2800"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9" name="Google Shape;39;p35"/>
          <p:cNvSpPr txBox="1"/>
          <p:nvPr>
            <p:ph idx="12" type="sldNum"/>
          </p:nvPr>
        </p:nvSpPr>
        <p:spPr>
          <a:xfrm>
            <a:off x="6385373" y="9296400"/>
            <a:ext cx="2272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nkttegn">
  <p:cSld name="Punktteg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/>
          <p:nvPr>
            <p:ph idx="1" type="body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42" name="Google Shape;42;p36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523240" lvl="0" marL="457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23240" lvl="1" marL="914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23239" lvl="2" marL="1371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23239" lvl="3" marL="1828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23239" lvl="4" marL="22860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23239" lvl="5" marL="2743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23239" lvl="6" marL="3200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23239" lvl="7" marL="3657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23240" lvl="8" marL="4114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2" type="sldNum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12.png"/><Relationship Id="rId5" Type="http://schemas.openxmlformats.org/officeDocument/2006/relationships/image" Target="../media/image26.png"/><Relationship Id="rId6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26.png"/><Relationship Id="rId6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Relationship Id="rId4" Type="http://schemas.openxmlformats.org/officeDocument/2006/relationships/image" Target="../media/image12.png"/><Relationship Id="rId5" Type="http://schemas.openxmlformats.org/officeDocument/2006/relationships/image" Target="../media/image26.png"/><Relationship Id="rId6" Type="http://schemas.openxmlformats.org/officeDocument/2006/relationships/image" Target="../media/image1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26.png"/><Relationship Id="rId6" Type="http://schemas.openxmlformats.org/officeDocument/2006/relationships/image" Target="../media/image1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/>
          <p:nvPr>
            <p:ph idx="4294967295" type="ctrTitle"/>
          </p:nvPr>
        </p:nvSpPr>
        <p:spPr>
          <a:xfrm>
            <a:off x="1270000" y="1461122"/>
            <a:ext cx="10464800" cy="33020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Referanser</a:t>
            </a:r>
            <a:endParaRPr b="0" i="0" sz="8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0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157" name="Google Shape;157;p10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557837" y="3651674"/>
            <a:ext cx="8474755" cy="63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0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0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172" name="Google Shape;172;p11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557837" y="3651674"/>
            <a:ext cx="8474755" cy="63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1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Så blir Olas hus satt til å være det røde huset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186" name="Google Shape;186;p13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Hus(«rød»)</a:t>
            </a:r>
            <a:endParaRPr strike="sngStrike">
              <a:solidFill>
                <a:srgbClr val="92929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KarisHus</a:t>
            </a:r>
            <a:endParaRPr/>
          </a:p>
        </p:txBody>
      </p:sp>
      <p:pic>
        <p:nvPicPr>
          <p:cNvPr id="187" name="Google Shape;18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3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435" y="4390701"/>
            <a:ext cx="6764728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4476138" y="286473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2943162"/>
            <a:ext cx="1016252" cy="773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203" name="Google Shape;203;p14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Hus(«rød»)</a:t>
            </a:r>
            <a:endParaRPr strike="sngStrike">
              <a:solidFill>
                <a:srgbClr val="92929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KarisHus</a:t>
            </a:r>
            <a:endParaRPr/>
          </a:p>
        </p:txBody>
      </p:sp>
      <p:pic>
        <p:nvPicPr>
          <p:cNvPr id="204" name="Google Shape;2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4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4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435" y="4390701"/>
            <a:ext cx="6764728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4476138" y="286473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2943162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4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 sitt hus er det samme som Kari sitt hus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5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5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7045" y="4612890"/>
            <a:ext cx="6764728" cy="5071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5"/>
          <p:cNvSpPr/>
          <p:nvPr/>
        </p:nvSpPr>
        <p:spPr>
          <a:xfrm>
            <a:off x="31030" y="1689810"/>
            <a:ext cx="3935096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b="0" i="0" lang="en-US" sz="320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20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(«rød»)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20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/>
          <p:nvPr/>
        </p:nvSpPr>
        <p:spPr>
          <a:xfrm>
            <a:off x="3647285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"/>
          <p:cNvSpPr/>
          <p:nvPr/>
        </p:nvSpPr>
        <p:spPr>
          <a:xfrm>
            <a:off x="3647285" y="2794394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5"/>
          <p:cNvSpPr/>
          <p:nvPr/>
        </p:nvSpPr>
        <p:spPr>
          <a:xfrm>
            <a:off x="4004399" y="364210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2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242" name="Google Shape;24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2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2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Hus(«rød»)</a:t>
            </a:r>
            <a:endParaRPr strike="sngStrike">
              <a:solidFill>
                <a:srgbClr val="929292"/>
              </a:solidFill>
            </a:endParaRPr>
          </a:p>
        </p:txBody>
      </p:sp>
      <p:pic>
        <p:nvPicPr>
          <p:cNvPr id="247" name="Google Shape;24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435" y="4390701"/>
            <a:ext cx="6764728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2943162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2"/>
          <p:cNvSpPr/>
          <p:nvPr/>
        </p:nvSpPr>
        <p:spPr>
          <a:xfrm>
            <a:off x="4476138" y="286473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257" name="Google Shape;257;p16"/>
          <p:cNvSpPr/>
          <p:nvPr/>
        </p:nvSpPr>
        <p:spPr>
          <a:xfrm>
            <a:off x="269482" y="1812045"/>
            <a:ext cx="4583472" cy="348257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(«blå»)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(«rød»)</a:t>
            </a:r>
            <a:r>
              <a:rPr b="0" i="0" lang="en-US" sz="3040" u="none" cap="none" strike="no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</a:t>
            </a: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OlasHus.mal(«gul»)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6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6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7045" y="4612890"/>
            <a:ext cx="6764728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6"/>
          <p:cNvSpPr/>
          <p:nvPr/>
        </p:nvSpPr>
        <p:spPr>
          <a:xfrm>
            <a:off x="3647285" y="2794394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6"/>
          <p:cNvSpPr/>
          <p:nvPr/>
        </p:nvSpPr>
        <p:spPr>
          <a:xfrm>
            <a:off x="3647285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6"/>
          <p:cNvSpPr/>
          <p:nvPr/>
        </p:nvSpPr>
        <p:spPr>
          <a:xfrm>
            <a:off x="4004399" y="364210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269482" y="1812045"/>
            <a:ext cx="4583472" cy="348257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(«blå»)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(«rød»)</a:t>
            </a:r>
            <a:r>
              <a:rPr b="0" i="0" lang="en-US" sz="3040" u="none" cap="none" strike="no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</a:t>
            </a: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OlasHus.mal(«gul»)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1" cy="974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7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7045" y="4612890"/>
            <a:ext cx="6764728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7"/>
          <p:cNvSpPr/>
          <p:nvPr/>
        </p:nvSpPr>
        <p:spPr>
          <a:xfrm>
            <a:off x="3647285" y="2794394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3647285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/>
          <p:nvPr/>
        </p:nvSpPr>
        <p:spPr>
          <a:xfrm>
            <a:off x="4004399" y="364210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 vil male sitt hus gult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8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297" name="Google Shape;297;p18"/>
          <p:cNvSpPr txBox="1"/>
          <p:nvPr>
            <p:ph idx="4294967295" type="body"/>
          </p:nvPr>
        </p:nvSpPr>
        <p:spPr>
          <a:xfrm>
            <a:off x="239126" y="1857580"/>
            <a:ext cx="4583472" cy="348257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OlasHus.mal(«gul»)</a:t>
            </a:r>
            <a:endParaRPr/>
          </a:p>
        </p:txBody>
      </p:sp>
      <p:pic>
        <p:nvPicPr>
          <p:cNvPr id="298" name="Google Shape;29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8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8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7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/>
          <p:nvPr/>
        </p:nvSpPr>
        <p:spPr>
          <a:xfrm>
            <a:off x="3647285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8"/>
          <p:cNvSpPr/>
          <p:nvPr/>
        </p:nvSpPr>
        <p:spPr>
          <a:xfrm>
            <a:off x="3647285" y="2794394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8"/>
          <p:cNvSpPr/>
          <p:nvPr/>
        </p:nvSpPr>
        <p:spPr>
          <a:xfrm>
            <a:off x="4004399" y="364210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50">
        <p14:flip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9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316" name="Google Shape;316;p19"/>
          <p:cNvSpPr/>
          <p:nvPr/>
        </p:nvSpPr>
        <p:spPr>
          <a:xfrm>
            <a:off x="3971009" y="6077986"/>
            <a:ext cx="4438651" cy="1252539"/>
          </a:xfrm>
          <a:custGeom>
            <a:rect b="b" l="l" r="r" t="t"/>
            <a:pathLst>
              <a:path extrusionOk="0" h="21600" w="21600">
                <a:moveTo>
                  <a:pt x="8430" y="0"/>
                </a:moveTo>
                <a:cubicBezTo>
                  <a:pt x="8321" y="0"/>
                  <a:pt x="8231" y="316"/>
                  <a:pt x="8231" y="705"/>
                </a:cubicBezTo>
                <a:lnTo>
                  <a:pt x="8231" y="14373"/>
                </a:lnTo>
                <a:lnTo>
                  <a:pt x="0" y="16487"/>
                </a:lnTo>
                <a:lnTo>
                  <a:pt x="8231" y="18602"/>
                </a:lnTo>
                <a:lnTo>
                  <a:pt x="8231" y="20895"/>
                </a:lnTo>
                <a:cubicBezTo>
                  <a:pt x="8231" y="21284"/>
                  <a:pt x="8321" y="21600"/>
                  <a:pt x="8430" y="21600"/>
                </a:cubicBezTo>
                <a:lnTo>
                  <a:pt x="21401" y="21600"/>
                </a:lnTo>
                <a:cubicBezTo>
                  <a:pt x="21511" y="21600"/>
                  <a:pt x="21600" y="21284"/>
                  <a:pt x="21600" y="20895"/>
                </a:cubicBezTo>
                <a:lnTo>
                  <a:pt x="21600" y="705"/>
                </a:lnTo>
                <a:cubicBezTo>
                  <a:pt x="21600" y="316"/>
                  <a:pt x="21511" y="0"/>
                  <a:pt x="21401" y="0"/>
                </a:cubicBezTo>
                <a:lnTo>
                  <a:pt x="8430" y="0"/>
                </a:ln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9"/>
          <p:cNvSpPr txBox="1"/>
          <p:nvPr>
            <p:ph idx="4294967295" type="body"/>
          </p:nvPr>
        </p:nvSpPr>
        <p:spPr>
          <a:xfrm>
            <a:off x="143209" y="1622121"/>
            <a:ext cx="5088701" cy="446403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KarisHus.hentFarge()</a:t>
            </a:r>
            <a:endParaRPr/>
          </a:p>
        </p:txBody>
      </p:sp>
      <p:pic>
        <p:nvPicPr>
          <p:cNvPr id="318" name="Google Shape;31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9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7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9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9"/>
          <p:cNvSpPr/>
          <p:nvPr/>
        </p:nvSpPr>
        <p:spPr>
          <a:xfrm>
            <a:off x="3647285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9"/>
          <p:cNvSpPr/>
          <p:nvPr/>
        </p:nvSpPr>
        <p:spPr>
          <a:xfrm>
            <a:off x="3647285" y="2794394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/>
          <p:nvPr/>
        </p:nvSpPr>
        <p:spPr>
          <a:xfrm>
            <a:off x="4004399" y="364210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9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Hvilken farge har Kari sitt hus nå?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71986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>
            <p:ph idx="4294967295" type="title"/>
          </p:nvPr>
        </p:nvSpPr>
        <p:spPr>
          <a:xfrm>
            <a:off x="952500" y="-4956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1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337" name="Google Shape;337;p21"/>
          <p:cNvSpPr txBox="1"/>
          <p:nvPr>
            <p:ph idx="4294967295" type="body"/>
          </p:nvPr>
        </p:nvSpPr>
        <p:spPr>
          <a:xfrm>
            <a:off x="254304" y="1285892"/>
            <a:ext cx="6494855" cy="48687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r>
              <a:rPr lang="en-US">
                <a:solidFill>
                  <a:srgbClr val="929292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r>
              <a:rPr lang="en-US" sz="2688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Hus(“grønn”)</a:t>
            </a:r>
            <a:endParaRPr/>
          </a:p>
        </p:txBody>
      </p:sp>
      <p:pic>
        <p:nvPicPr>
          <p:cNvPr id="338" name="Google Shape;33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1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1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7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1"/>
          <p:cNvSpPr/>
          <p:nvPr/>
        </p:nvSpPr>
        <p:spPr>
          <a:xfrm>
            <a:off x="3751116" y="311085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2309656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1"/>
          <p:cNvSpPr/>
          <p:nvPr/>
        </p:nvSpPr>
        <p:spPr>
          <a:xfrm>
            <a:off x="3399254" y="2223142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1426918"/>
            <a:ext cx="917188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1"/>
          <p:cNvSpPr/>
          <p:nvPr/>
        </p:nvSpPr>
        <p:spPr>
          <a:xfrm>
            <a:off x="3399254" y="1335430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1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 må det bygges et nytt grønt hus på en ny tomt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0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357" name="Google Shape;357;p20"/>
          <p:cNvSpPr txBox="1"/>
          <p:nvPr>
            <p:ph idx="4294967295" type="body"/>
          </p:nvPr>
        </p:nvSpPr>
        <p:spPr>
          <a:xfrm>
            <a:off x="254304" y="1285892"/>
            <a:ext cx="6494855" cy="48687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r>
              <a:rPr lang="en-US">
                <a:solidFill>
                  <a:srgbClr val="929292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r>
              <a:rPr lang="en-US" sz="2688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Hus(“grønn”)</a:t>
            </a:r>
            <a:endParaRPr/>
          </a:p>
        </p:txBody>
      </p:sp>
      <p:pic>
        <p:nvPicPr>
          <p:cNvPr id="358" name="Google Shape;35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0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0"/>
          <p:cNvSpPr/>
          <p:nvPr/>
        </p:nvSpPr>
        <p:spPr>
          <a:xfrm>
            <a:off x="10694541" y="6222423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7" cy="507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0"/>
          <p:cNvSpPr/>
          <p:nvPr/>
        </p:nvSpPr>
        <p:spPr>
          <a:xfrm>
            <a:off x="3751116" y="311085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2309656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0"/>
          <p:cNvSpPr/>
          <p:nvPr/>
        </p:nvSpPr>
        <p:spPr>
          <a:xfrm>
            <a:off x="3399254" y="2223142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1426918"/>
            <a:ext cx="917188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0"/>
          <p:cNvSpPr/>
          <p:nvPr/>
        </p:nvSpPr>
        <p:spPr>
          <a:xfrm>
            <a:off x="3399254" y="1335430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5" cy="1201876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2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376" name="Google Shape;376;p22"/>
          <p:cNvSpPr txBox="1"/>
          <p:nvPr>
            <p:ph idx="4294967295" type="body"/>
          </p:nvPr>
        </p:nvSpPr>
        <p:spPr>
          <a:xfrm>
            <a:off x="254304" y="1368722"/>
            <a:ext cx="6300608" cy="47323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Hus(“grønn”)</a:t>
            </a:r>
            <a:endParaRPr/>
          </a:p>
        </p:txBody>
      </p:sp>
      <p:pic>
        <p:nvPicPr>
          <p:cNvPr id="377" name="Google Shape;37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9056" y="6376964"/>
            <a:ext cx="6106723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05025" y="5996348"/>
            <a:ext cx="5801705" cy="434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2496" y="8885860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25546" y="8061311"/>
            <a:ext cx="1016252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29617" y="7380861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2"/>
          <p:cNvSpPr/>
          <p:nvPr/>
        </p:nvSpPr>
        <p:spPr>
          <a:xfrm>
            <a:off x="11849868" y="7294936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6945797" y="7958894"/>
            <a:ext cx="375897" cy="424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>
            <a:off x="2652747" y="877097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1426918"/>
            <a:ext cx="917188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2"/>
          <p:cNvSpPr/>
          <p:nvPr/>
        </p:nvSpPr>
        <p:spPr>
          <a:xfrm>
            <a:off x="3399254" y="1335430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>
            <a:off x="3399254" y="2223142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2309656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2"/>
          <p:cNvSpPr/>
          <p:nvPr/>
        </p:nvSpPr>
        <p:spPr>
          <a:xfrm>
            <a:off x="3751116" y="311085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5" cy="1201876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3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397" name="Google Shape;397;p23"/>
          <p:cNvSpPr txBox="1"/>
          <p:nvPr>
            <p:ph idx="4294967295" type="body"/>
          </p:nvPr>
        </p:nvSpPr>
        <p:spPr>
          <a:xfrm>
            <a:off x="254304" y="1368722"/>
            <a:ext cx="6300608" cy="47323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Hus(“grønn”)</a:t>
            </a:r>
            <a:endParaRPr/>
          </a:p>
        </p:txBody>
      </p:sp>
      <p:pic>
        <p:nvPicPr>
          <p:cNvPr id="398" name="Google Shape;39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9056" y="6376964"/>
            <a:ext cx="6106723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6593" y="5855621"/>
            <a:ext cx="5801705" cy="434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2496" y="8885860"/>
            <a:ext cx="1016252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25546" y="8061311"/>
            <a:ext cx="1016252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29617" y="7380861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3"/>
          <p:cNvSpPr/>
          <p:nvPr/>
        </p:nvSpPr>
        <p:spPr>
          <a:xfrm>
            <a:off x="11849868" y="7294936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6945797" y="7958894"/>
            <a:ext cx="375897" cy="424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2652747" y="877097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1426918"/>
            <a:ext cx="917188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3"/>
          <p:cNvSpPr/>
          <p:nvPr/>
        </p:nvSpPr>
        <p:spPr>
          <a:xfrm>
            <a:off x="3399254" y="1335430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>
            <a:off x="3399254" y="2223142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2309656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3"/>
          <p:cNvSpPr/>
          <p:nvPr/>
        </p:nvSpPr>
        <p:spPr>
          <a:xfrm>
            <a:off x="3751116" y="311085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3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 sitt hus er endret til å være det nye huset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5" cy="1201876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4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419" name="Google Shape;41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593" y="5855621"/>
            <a:ext cx="5801705" cy="434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2496" y="888586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4"/>
          <p:cNvSpPr/>
          <p:nvPr/>
        </p:nvSpPr>
        <p:spPr>
          <a:xfrm>
            <a:off x="2652747" y="877097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6945797" y="7958894"/>
            <a:ext cx="375897" cy="424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546" y="8061311"/>
            <a:ext cx="1016252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9617" y="7380861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4"/>
          <p:cNvSpPr/>
          <p:nvPr/>
        </p:nvSpPr>
        <p:spPr>
          <a:xfrm>
            <a:off x="11849868" y="7294936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79056" y="6376964"/>
            <a:ext cx="6106723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1426918"/>
            <a:ext cx="917188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4"/>
          <p:cNvSpPr/>
          <p:nvPr/>
        </p:nvSpPr>
        <p:spPr>
          <a:xfrm>
            <a:off x="3399254" y="1335430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4"/>
          <p:cNvSpPr txBox="1"/>
          <p:nvPr>
            <p:ph idx="4294967295" type="body"/>
          </p:nvPr>
        </p:nvSpPr>
        <p:spPr>
          <a:xfrm>
            <a:off x="254304" y="1368722"/>
            <a:ext cx="6300608" cy="47323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Hus(“grønn”) </a:t>
            </a:r>
            <a:endParaRPr/>
          </a:p>
        </p:txBody>
      </p:sp>
      <p:pic>
        <p:nvPicPr>
          <p:cNvPr id="430" name="Google Shape;43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2309656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/>
          <p:nvPr/>
        </p:nvSpPr>
        <p:spPr>
          <a:xfrm>
            <a:off x="3399254" y="2223142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4"/>
          <p:cNvSpPr/>
          <p:nvPr/>
        </p:nvSpPr>
        <p:spPr>
          <a:xfrm>
            <a:off x="3751116" y="311085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4943" y="5678685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4"/>
          <p:cNvSpPr/>
          <p:nvPr/>
        </p:nvSpPr>
        <p:spPr>
          <a:xfrm>
            <a:off x="4235584" y="559714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5" cy="1201876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5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442" name="Google Shape;442;p25"/>
          <p:cNvSpPr txBox="1"/>
          <p:nvPr>
            <p:ph idx="4294967295" type="body"/>
          </p:nvPr>
        </p:nvSpPr>
        <p:spPr>
          <a:xfrm>
            <a:off x="216711" y="1132066"/>
            <a:ext cx="7444707" cy="551691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Hus(“grønn”)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</p:txBody>
      </p:sp>
      <p:pic>
        <p:nvPicPr>
          <p:cNvPr id="443" name="Google Shape;44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593" y="5855621"/>
            <a:ext cx="5801705" cy="434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2496" y="888586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5"/>
          <p:cNvSpPr/>
          <p:nvPr/>
        </p:nvSpPr>
        <p:spPr>
          <a:xfrm>
            <a:off x="2652747" y="877097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>
            <a:off x="6945797" y="7958894"/>
            <a:ext cx="375897" cy="424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546" y="8061311"/>
            <a:ext cx="1016252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9617" y="7380861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5"/>
          <p:cNvSpPr/>
          <p:nvPr/>
        </p:nvSpPr>
        <p:spPr>
          <a:xfrm>
            <a:off x="11849868" y="7294936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79056" y="6376964"/>
            <a:ext cx="6106723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1180111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/>
          <p:nvPr/>
        </p:nvSpPr>
        <p:spPr>
          <a:xfrm>
            <a:off x="3220520" y="1098283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2067823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5"/>
          <p:cNvSpPr/>
          <p:nvPr/>
        </p:nvSpPr>
        <p:spPr>
          <a:xfrm>
            <a:off x="3220520" y="197291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7487" y="2839655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5"/>
          <p:cNvSpPr/>
          <p:nvPr/>
        </p:nvSpPr>
        <p:spPr>
          <a:xfrm>
            <a:off x="3608128" y="2744809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9372" y="5302389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5"/>
          <p:cNvSpPr/>
          <p:nvPr/>
        </p:nvSpPr>
        <p:spPr>
          <a:xfrm>
            <a:off x="4070013" y="5259885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5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Hvilken farge har Kari sitt hus nå?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5" cy="1201876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6"/>
          <p:cNvSpPr txBox="1"/>
          <p:nvPr>
            <p:ph idx="4294967295" type="title"/>
          </p:nvPr>
        </p:nvSpPr>
        <p:spPr>
          <a:xfrm>
            <a:off x="952500" y="-337949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466" name="Google Shape;466;p26"/>
          <p:cNvSpPr txBox="1"/>
          <p:nvPr>
            <p:ph idx="4294967295" type="body"/>
          </p:nvPr>
        </p:nvSpPr>
        <p:spPr>
          <a:xfrm>
            <a:off x="216711" y="1132066"/>
            <a:ext cx="7444707" cy="551691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Hus(“grønn”)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</p:txBody>
      </p:sp>
      <p:pic>
        <p:nvPicPr>
          <p:cNvPr id="467" name="Google Shape;46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593" y="5855621"/>
            <a:ext cx="5801705" cy="434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2496" y="8885860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6"/>
          <p:cNvSpPr/>
          <p:nvPr/>
        </p:nvSpPr>
        <p:spPr>
          <a:xfrm>
            <a:off x="2652747" y="8770977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>
            <a:off x="6945797" y="7958894"/>
            <a:ext cx="375897" cy="424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546" y="8061311"/>
            <a:ext cx="1016252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9617" y="7380861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6"/>
          <p:cNvSpPr/>
          <p:nvPr/>
        </p:nvSpPr>
        <p:spPr>
          <a:xfrm>
            <a:off x="11849868" y="7294936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79056" y="6376964"/>
            <a:ext cx="6106723" cy="457780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6"/>
          <p:cNvSpPr/>
          <p:nvPr/>
        </p:nvSpPr>
        <p:spPr>
          <a:xfrm>
            <a:off x="2623103" y="7141347"/>
            <a:ext cx="3881042" cy="1252142"/>
          </a:xfrm>
          <a:custGeom>
            <a:rect b="b" l="l" r="r" t="t"/>
            <a:pathLst>
              <a:path extrusionOk="0" h="21600" w="21600">
                <a:moveTo>
                  <a:pt x="9641" y="0"/>
                </a:moveTo>
                <a:cubicBezTo>
                  <a:pt x="9516" y="0"/>
                  <a:pt x="9414" y="316"/>
                  <a:pt x="9414" y="705"/>
                </a:cubicBezTo>
                <a:lnTo>
                  <a:pt x="9414" y="14377"/>
                </a:lnTo>
                <a:lnTo>
                  <a:pt x="0" y="16493"/>
                </a:lnTo>
                <a:lnTo>
                  <a:pt x="9414" y="18608"/>
                </a:lnTo>
                <a:lnTo>
                  <a:pt x="9414" y="20902"/>
                </a:lnTo>
                <a:cubicBezTo>
                  <a:pt x="9414" y="21291"/>
                  <a:pt x="9516" y="21600"/>
                  <a:pt x="9641" y="21600"/>
                </a:cubicBezTo>
                <a:lnTo>
                  <a:pt x="21372" y="21600"/>
                </a:lnTo>
                <a:cubicBezTo>
                  <a:pt x="21498" y="21600"/>
                  <a:pt x="21600" y="21291"/>
                  <a:pt x="21600" y="20902"/>
                </a:cubicBezTo>
                <a:lnTo>
                  <a:pt x="21600" y="705"/>
                </a:lnTo>
                <a:cubicBezTo>
                  <a:pt x="21600" y="316"/>
                  <a:pt x="21498" y="0"/>
                  <a:pt x="21372" y="0"/>
                </a:cubicBezTo>
                <a:lnTo>
                  <a:pt x="9641" y="0"/>
                </a:ln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gul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1180111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6"/>
          <p:cNvSpPr/>
          <p:nvPr/>
        </p:nvSpPr>
        <p:spPr>
          <a:xfrm>
            <a:off x="3220520" y="1098283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2067823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6"/>
          <p:cNvSpPr/>
          <p:nvPr/>
        </p:nvSpPr>
        <p:spPr>
          <a:xfrm>
            <a:off x="3220520" y="1972914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7487" y="2839655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6"/>
          <p:cNvSpPr/>
          <p:nvPr/>
        </p:nvSpPr>
        <p:spPr>
          <a:xfrm>
            <a:off x="3608128" y="2744809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9372" y="5302389"/>
            <a:ext cx="917188" cy="69766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26"/>
          <p:cNvSpPr/>
          <p:nvPr/>
        </p:nvSpPr>
        <p:spPr>
          <a:xfrm>
            <a:off x="4070013" y="5259885"/>
            <a:ext cx="375897" cy="387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f96022240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71986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f960222405_0_0"/>
          <p:cNvSpPr txBox="1"/>
          <p:nvPr>
            <p:ph idx="4294967295" type="title"/>
          </p:nvPr>
        </p:nvSpPr>
        <p:spPr>
          <a:xfrm>
            <a:off x="952500" y="-4956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960222405_0_5"/>
          <p:cNvSpPr txBox="1"/>
          <p:nvPr>
            <p:ph idx="4294967295" type="title"/>
          </p:nvPr>
        </p:nvSpPr>
        <p:spPr>
          <a:xfrm>
            <a:off x="952500" y="-4956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495" name="Google Shape;495;gf960222405_0_5"/>
          <p:cNvSpPr txBox="1"/>
          <p:nvPr>
            <p:ph idx="4294967295" type="body"/>
          </p:nvPr>
        </p:nvSpPr>
        <p:spPr>
          <a:xfrm>
            <a:off x="3783226" y="723886"/>
            <a:ext cx="5742000" cy="21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Ledige tomter = Ledig minne</a:t>
            </a:r>
            <a:endParaRPr/>
          </a:p>
        </p:txBody>
      </p:sp>
      <p:pic>
        <p:nvPicPr>
          <p:cNvPr id="496" name="Google Shape;496;gf960222405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085"/>
            <a:ext cx="13004800" cy="97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f960222405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170794" y="2742150"/>
            <a:ext cx="10234725" cy="767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f960222405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438171" y="3009940"/>
            <a:ext cx="10727894" cy="804199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f960222405_0_5"/>
          <p:cNvSpPr/>
          <p:nvPr/>
        </p:nvSpPr>
        <p:spPr>
          <a:xfrm>
            <a:off x="1292125" y="4767695"/>
            <a:ext cx="7065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f960222405_0_5"/>
          <p:cNvSpPr/>
          <p:nvPr/>
        </p:nvSpPr>
        <p:spPr>
          <a:xfrm>
            <a:off x="265225" y="5241197"/>
            <a:ext cx="6051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gf960222405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71986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f960222405_0_15"/>
          <p:cNvSpPr txBox="1"/>
          <p:nvPr>
            <p:ph idx="4294967295" type="title"/>
          </p:nvPr>
        </p:nvSpPr>
        <p:spPr>
          <a:xfrm>
            <a:off x="952500" y="-29241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507" name="Google Shape;507;gf960222405_0_15"/>
          <p:cNvSpPr txBox="1"/>
          <p:nvPr>
            <p:ph idx="4294967295" type="body"/>
          </p:nvPr>
        </p:nvSpPr>
        <p:spPr>
          <a:xfrm>
            <a:off x="56988" y="1968495"/>
            <a:ext cx="4792800" cy="28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Hus(«blå»)</a:t>
            </a:r>
            <a:endParaRPr/>
          </a:p>
        </p:txBody>
      </p:sp>
      <p:pic>
        <p:nvPicPr>
          <p:cNvPr id="508" name="Google Shape;508;gf960222405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472599" y="4199810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f960222405_0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81519" y="3414859"/>
            <a:ext cx="8474756" cy="635296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f960222405_0_15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Først bygges det et blått hus på en ledig tomt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idx="4294967295" type="title"/>
          </p:nvPr>
        </p:nvSpPr>
        <p:spPr>
          <a:xfrm>
            <a:off x="952500" y="-4956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71" name="Google Shape;71;p3"/>
          <p:cNvSpPr txBox="1"/>
          <p:nvPr>
            <p:ph idx="4294967295" type="body"/>
          </p:nvPr>
        </p:nvSpPr>
        <p:spPr>
          <a:xfrm>
            <a:off x="3783226" y="723886"/>
            <a:ext cx="5741911" cy="214286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Ledige tomter = Ledig minne</a:t>
            </a:r>
            <a:endParaRPr/>
          </a:p>
        </p:txBody>
      </p:sp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085"/>
            <a:ext cx="13004801" cy="974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170794" y="2742150"/>
            <a:ext cx="10234727" cy="767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438171" y="3009940"/>
            <a:ext cx="10727891" cy="804199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"/>
          <p:cNvSpPr/>
          <p:nvPr/>
        </p:nvSpPr>
        <p:spPr>
          <a:xfrm>
            <a:off x="1292125" y="4767695"/>
            <a:ext cx="706527" cy="461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265225" y="5241197"/>
            <a:ext cx="605029" cy="461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f960222405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447284"/>
            <a:ext cx="13004800" cy="974883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f960222405_0_24"/>
          <p:cNvSpPr txBox="1"/>
          <p:nvPr>
            <p:ph idx="4294967295" type="title"/>
          </p:nvPr>
        </p:nvSpPr>
        <p:spPr>
          <a:xfrm>
            <a:off x="952500" y="-29241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517" name="Google Shape;517;gf960222405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472599" y="4471295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f960222405_0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57837" y="3651674"/>
            <a:ext cx="8474756" cy="63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f960222405_0_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f960222405_0_24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f960222405_0_24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Hus(«blå»)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gf960222405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447284"/>
            <a:ext cx="13004800" cy="9748838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f960222405_0_34"/>
          <p:cNvSpPr txBox="1"/>
          <p:nvPr>
            <p:ph idx="4294967295" type="title"/>
          </p:nvPr>
        </p:nvSpPr>
        <p:spPr>
          <a:xfrm>
            <a:off x="952500" y="-29241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528" name="Google Shape;528;gf960222405_0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472599" y="4471295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f960222405_0_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57837" y="3651674"/>
            <a:ext cx="8474756" cy="63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f960222405_0_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gf960222405_0_34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gf960222405_0_34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Deretter blir Karis hus satt til å være det blå huset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gf960222405_0_34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Hus(«blå»)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gf960222405_0_45"/>
          <p:cNvPicPr preferRelativeResize="0"/>
          <p:nvPr/>
        </p:nvPicPr>
        <p:blipFill rotWithShape="1">
          <a:blip r:embed="rId3">
            <a:alphaModFix/>
          </a:blip>
          <a:srcRect b="1244" l="0" r="0" t="0"/>
          <a:stretch/>
        </p:blipFill>
        <p:spPr>
          <a:xfrm>
            <a:off x="0" y="1470051"/>
            <a:ext cx="13004800" cy="9627413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f960222405_0_45"/>
          <p:cNvSpPr txBox="1"/>
          <p:nvPr>
            <p:ph idx="4294967295" type="title"/>
          </p:nvPr>
        </p:nvSpPr>
        <p:spPr>
          <a:xfrm>
            <a:off x="952500" y="-29241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540" name="Google Shape;540;gf960222405_0_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57837" y="3651674"/>
            <a:ext cx="8474756" cy="63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f960222405_0_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f960222405_0_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gf960222405_0_45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gf960222405_0_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f960222405_0_45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f960222405_0_45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gf960222405_0_57"/>
          <p:cNvPicPr preferRelativeResize="0"/>
          <p:nvPr/>
        </p:nvPicPr>
        <p:blipFill rotWithShape="1">
          <a:blip r:embed="rId3">
            <a:alphaModFix/>
          </a:blip>
          <a:srcRect b="1244" l="0" r="0" t="0"/>
          <a:stretch/>
        </p:blipFill>
        <p:spPr>
          <a:xfrm>
            <a:off x="0" y="1470051"/>
            <a:ext cx="13004800" cy="9627413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f960222405_0_57"/>
          <p:cNvSpPr txBox="1"/>
          <p:nvPr>
            <p:ph idx="4294967295" type="title"/>
          </p:nvPr>
        </p:nvSpPr>
        <p:spPr>
          <a:xfrm>
            <a:off x="952500" y="-29241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553" name="Google Shape;553;gf960222405_0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57837" y="3651674"/>
            <a:ext cx="8474756" cy="63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f960222405_0_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f960222405_0_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f960222405_0_57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gf960222405_0_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f960222405_0_57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f960222405_0_57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gf960222405_0_69"/>
          <p:cNvPicPr preferRelativeResize="0"/>
          <p:nvPr/>
        </p:nvPicPr>
        <p:blipFill rotWithShape="1">
          <a:blip r:embed="rId3">
            <a:alphaModFix/>
          </a:blip>
          <a:srcRect b="1244" l="0" r="0" t="0"/>
          <a:stretch/>
        </p:blipFill>
        <p:spPr>
          <a:xfrm>
            <a:off x="0" y="1470051"/>
            <a:ext cx="13004800" cy="962741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f960222405_0_69"/>
          <p:cNvSpPr txBox="1"/>
          <p:nvPr>
            <p:ph idx="4294967295" type="title"/>
          </p:nvPr>
        </p:nvSpPr>
        <p:spPr>
          <a:xfrm>
            <a:off x="952500" y="-292414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566" name="Google Shape;566;gf960222405_0_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57837" y="3651674"/>
            <a:ext cx="8474756" cy="63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f960222405_0_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f960222405_0_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f960222405_0_69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f960222405_0_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f960222405_0_69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f960222405_0_69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  <p:sp>
        <p:nvSpPr>
          <p:cNvPr id="573" name="Google Shape;573;gf960222405_0_69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 må det bygges det et rødt hus på en ledig tomt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gf960222405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f960222405_0_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f960222405_0_82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581" name="Google Shape;581;gf960222405_0_82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  <p:sp>
        <p:nvSpPr>
          <p:cNvPr id="582" name="Google Shape;582;gf960222405_0_82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gf960222405_0_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f960222405_0_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557837" y="3651674"/>
            <a:ext cx="8474756" cy="63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f960222405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f960222405_0_82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gf960222405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f960222405_0_82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f960222405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f960222405_0_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f960222405_0_96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596" name="Google Shape;596;gf960222405_0_96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  <p:sp>
        <p:nvSpPr>
          <p:cNvPr id="597" name="Google Shape;597;gf960222405_0_96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gf960222405_0_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f960222405_0_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557837" y="3651674"/>
            <a:ext cx="8474756" cy="63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f960222405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f960222405_0_96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gf960222405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f960222405_0_96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f960222405_0_96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Så blir Olas hus satt til å være det røde huset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f960222405_0_111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610" name="Google Shape;610;gf960222405_0_111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Hus(«rød»)</a:t>
            </a:r>
            <a:endParaRPr strike="sngStrike">
              <a:solidFill>
                <a:srgbClr val="92929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KarisHus</a:t>
            </a:r>
            <a:endParaRPr/>
          </a:p>
        </p:txBody>
      </p:sp>
      <p:pic>
        <p:nvPicPr>
          <p:cNvPr id="611" name="Google Shape;611;gf960222405_0_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f960222405_0_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f960222405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f960222405_0_111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f960222405_0_111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gf960222405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f960222405_0_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435" y="4390701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f960222405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f960222405_0_111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f960222405_0_111"/>
          <p:cNvSpPr/>
          <p:nvPr/>
        </p:nvSpPr>
        <p:spPr>
          <a:xfrm>
            <a:off x="4476138" y="286473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gf960222405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2943162"/>
            <a:ext cx="1016251" cy="773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f960222405_0_127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627" name="Google Shape;627;gf960222405_0_127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Hus(«rød»)</a:t>
            </a:r>
            <a:endParaRPr strike="sngStrike">
              <a:solidFill>
                <a:srgbClr val="92929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KarisHus</a:t>
            </a:r>
            <a:endParaRPr/>
          </a:p>
        </p:txBody>
      </p:sp>
      <p:pic>
        <p:nvPicPr>
          <p:cNvPr id="628" name="Google Shape;628;gf960222405_0_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f960222405_0_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f960222405_0_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f960222405_0_127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f960222405_0_127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gf960222405_0_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f960222405_0_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435" y="4390701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f960222405_0_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f960222405_0_127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f960222405_0_127"/>
          <p:cNvSpPr/>
          <p:nvPr/>
        </p:nvSpPr>
        <p:spPr>
          <a:xfrm>
            <a:off x="4476138" y="286473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gf960222405_0_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888" y="2943162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f960222405_0_127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 sitt hus er det samme som Kari sitt hus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f960222405_0_144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645" name="Google Shape;645;gf960222405_0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f960222405_0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f960222405_0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f960222405_0_144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gf960222405_0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f960222405_0_144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gf960222405_0_1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7045" y="4612890"/>
            <a:ext cx="6764725" cy="5071067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f960222405_0_144"/>
          <p:cNvSpPr/>
          <p:nvPr/>
        </p:nvSpPr>
        <p:spPr>
          <a:xfrm>
            <a:off x="31030" y="1689810"/>
            <a:ext cx="39351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b="0" i="0" lang="en-US" sz="320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20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(«rød»)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20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gf960222405_0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f960222405_0_144"/>
          <p:cNvSpPr/>
          <p:nvPr/>
        </p:nvSpPr>
        <p:spPr>
          <a:xfrm>
            <a:off x="3647285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f960222405_0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f960222405_0_144"/>
          <p:cNvSpPr/>
          <p:nvPr/>
        </p:nvSpPr>
        <p:spPr>
          <a:xfrm>
            <a:off x="3647285" y="27943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gf960222405_0_1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f960222405_0_144"/>
          <p:cNvSpPr/>
          <p:nvPr/>
        </p:nvSpPr>
        <p:spPr>
          <a:xfrm>
            <a:off x="4004399" y="364210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71986"/>
            <a:ext cx="13004801" cy="974884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 txBox="1"/>
          <p:nvPr>
            <p:ph idx="4294967295" type="title"/>
          </p:nvPr>
        </p:nvSpPr>
        <p:spPr>
          <a:xfrm>
            <a:off x="952500" y="-29241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83" name="Google Shape;83;p4"/>
          <p:cNvSpPr txBox="1"/>
          <p:nvPr>
            <p:ph idx="4294967295" type="body"/>
          </p:nvPr>
        </p:nvSpPr>
        <p:spPr>
          <a:xfrm>
            <a:off x="56988" y="1968495"/>
            <a:ext cx="4792762" cy="28138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Hus(«blå»)</a:t>
            </a:r>
            <a:endParaRPr/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472599" y="4199810"/>
            <a:ext cx="7506958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81519" y="3414859"/>
            <a:ext cx="8474755" cy="635296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Først bygges det et blått hus på en ledig tomt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f960222405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f960222405_0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f960222405_0_162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666" name="Google Shape;666;gf960222405_0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f960222405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f960222405_0_162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f960222405_0_162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f960222405_0_162"/>
          <p:cNvSpPr txBox="1"/>
          <p:nvPr>
            <p:ph idx="4294967295" type="body"/>
          </p:nvPr>
        </p:nvSpPr>
        <p:spPr>
          <a:xfrm>
            <a:off x="19956" y="1760153"/>
            <a:ext cx="43425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Hus(«rød»)</a:t>
            </a:r>
            <a:endParaRPr strike="sngStrike">
              <a:solidFill>
                <a:srgbClr val="929292"/>
              </a:solidFill>
            </a:endParaRPr>
          </a:p>
        </p:txBody>
      </p:sp>
      <p:pic>
        <p:nvPicPr>
          <p:cNvPr id="671" name="Google Shape;671;gf960222405_0_1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435" y="4390701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f960222405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2943162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f960222405_0_162"/>
          <p:cNvSpPr/>
          <p:nvPr/>
        </p:nvSpPr>
        <p:spPr>
          <a:xfrm>
            <a:off x="4476138" y="286473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gf960222405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888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f960222405_0_162"/>
          <p:cNvSpPr/>
          <p:nvPr/>
        </p:nvSpPr>
        <p:spPr>
          <a:xfrm>
            <a:off x="4476138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960222405_0_178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681" name="Google Shape;681;gf960222405_0_178"/>
          <p:cNvSpPr/>
          <p:nvPr/>
        </p:nvSpPr>
        <p:spPr>
          <a:xfrm>
            <a:off x="269482" y="1812045"/>
            <a:ext cx="4583400" cy="3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(«blå»)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(«rød»)</a:t>
            </a:r>
            <a:r>
              <a:rPr b="0" i="0" lang="en-US" sz="3040" u="none" cap="none" strike="no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</a:t>
            </a: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OlasHus.mal(«gul»)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gf960222405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f960222405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f960222405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f960222405_0_178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gf960222405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f960222405_0_178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gf960222405_0_1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7045" y="4612890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f960222405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1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f960222405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f960222405_0_178"/>
          <p:cNvSpPr/>
          <p:nvPr/>
        </p:nvSpPr>
        <p:spPr>
          <a:xfrm>
            <a:off x="3647285" y="27943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f960222405_0_178"/>
          <p:cNvSpPr/>
          <p:nvPr/>
        </p:nvSpPr>
        <p:spPr>
          <a:xfrm>
            <a:off x="3647285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3" name="Google Shape;693;gf960222405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f960222405_0_178"/>
          <p:cNvSpPr/>
          <p:nvPr/>
        </p:nvSpPr>
        <p:spPr>
          <a:xfrm>
            <a:off x="4004399" y="364210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960222405_0_196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700" name="Google Shape;700;gf960222405_0_196"/>
          <p:cNvSpPr/>
          <p:nvPr/>
        </p:nvSpPr>
        <p:spPr>
          <a:xfrm>
            <a:off x="269482" y="1812045"/>
            <a:ext cx="4583400" cy="3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(«blå»)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(«rød»)</a:t>
            </a:r>
            <a:r>
              <a:rPr b="0" i="0" lang="en-US" sz="3040" u="none" cap="none" strike="no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</a:t>
            </a:r>
            <a:r>
              <a:rPr b="0" i="0" lang="en-US" sz="3040" u="none" cap="none" strike="sngStrik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</a:t>
            </a: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b="0" i="0" lang="en-US" sz="30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OlasHus.mal(«gul»)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Google Shape;701;gf960222405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0407"/>
            <a:ext cx="13004800" cy="97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f960222405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f960222405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gf960222405_0_196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gf960222405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f960222405_0_196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7" name="Google Shape;707;gf960222405_0_1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7045" y="4612890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f960222405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1" cy="77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f960222405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f960222405_0_196"/>
          <p:cNvSpPr/>
          <p:nvPr/>
        </p:nvSpPr>
        <p:spPr>
          <a:xfrm>
            <a:off x="3647285" y="27943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f960222405_0_196"/>
          <p:cNvSpPr/>
          <p:nvPr/>
        </p:nvSpPr>
        <p:spPr>
          <a:xfrm>
            <a:off x="3647285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gf960222405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gf960222405_0_196"/>
          <p:cNvSpPr/>
          <p:nvPr/>
        </p:nvSpPr>
        <p:spPr>
          <a:xfrm>
            <a:off x="4004399" y="364210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f960222405_0_196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 vil male sitt hus gult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gf960222405_0_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f960222405_0_215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721" name="Google Shape;721;gf960222405_0_215"/>
          <p:cNvSpPr txBox="1"/>
          <p:nvPr>
            <p:ph idx="4294967295" type="body"/>
          </p:nvPr>
        </p:nvSpPr>
        <p:spPr>
          <a:xfrm>
            <a:off x="239126" y="1857580"/>
            <a:ext cx="4583400" cy="3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OlasHus.mal(«gul»)</a:t>
            </a:r>
            <a:endParaRPr/>
          </a:p>
        </p:txBody>
      </p:sp>
      <p:pic>
        <p:nvPicPr>
          <p:cNvPr id="722" name="Google Shape;722;gf960222405_0_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f960222405_0_2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gf960222405_0_215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gf960222405_0_2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f960222405_0_215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7" name="Google Shape;727;gf960222405_0_2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f960222405_0_2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gf960222405_0_215"/>
          <p:cNvSpPr/>
          <p:nvPr/>
        </p:nvSpPr>
        <p:spPr>
          <a:xfrm>
            <a:off x="3647285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" name="Google Shape;730;gf960222405_0_2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gf960222405_0_215"/>
          <p:cNvSpPr/>
          <p:nvPr/>
        </p:nvSpPr>
        <p:spPr>
          <a:xfrm>
            <a:off x="3647285" y="27943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" name="Google Shape;732;gf960222405_0_2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f960222405_0_215"/>
          <p:cNvSpPr/>
          <p:nvPr/>
        </p:nvSpPr>
        <p:spPr>
          <a:xfrm>
            <a:off x="4004399" y="364210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50">
        <p14:flip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gf960222405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f960222405_0_233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740" name="Google Shape;740;gf960222405_0_233"/>
          <p:cNvSpPr/>
          <p:nvPr/>
        </p:nvSpPr>
        <p:spPr>
          <a:xfrm>
            <a:off x="3971009" y="6077986"/>
            <a:ext cx="4438638" cy="1252530"/>
          </a:xfrm>
          <a:custGeom>
            <a:rect b="b" l="l" r="r" t="t"/>
            <a:pathLst>
              <a:path extrusionOk="0" h="21600" w="21600">
                <a:moveTo>
                  <a:pt x="8430" y="0"/>
                </a:moveTo>
                <a:cubicBezTo>
                  <a:pt x="8321" y="0"/>
                  <a:pt x="8231" y="316"/>
                  <a:pt x="8231" y="705"/>
                </a:cubicBezTo>
                <a:lnTo>
                  <a:pt x="8231" y="14373"/>
                </a:lnTo>
                <a:lnTo>
                  <a:pt x="0" y="16487"/>
                </a:lnTo>
                <a:lnTo>
                  <a:pt x="8231" y="18602"/>
                </a:lnTo>
                <a:lnTo>
                  <a:pt x="8231" y="20895"/>
                </a:lnTo>
                <a:cubicBezTo>
                  <a:pt x="8231" y="21284"/>
                  <a:pt x="8321" y="21600"/>
                  <a:pt x="8430" y="21600"/>
                </a:cubicBezTo>
                <a:lnTo>
                  <a:pt x="21401" y="21600"/>
                </a:lnTo>
                <a:cubicBezTo>
                  <a:pt x="21511" y="21600"/>
                  <a:pt x="21600" y="21284"/>
                  <a:pt x="21600" y="20895"/>
                </a:cubicBezTo>
                <a:lnTo>
                  <a:pt x="21600" y="705"/>
                </a:lnTo>
                <a:cubicBezTo>
                  <a:pt x="21600" y="316"/>
                  <a:pt x="21511" y="0"/>
                  <a:pt x="21401" y="0"/>
                </a:cubicBezTo>
                <a:lnTo>
                  <a:pt x="8430" y="0"/>
                </a:ln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gf960222405_0_233"/>
          <p:cNvSpPr txBox="1"/>
          <p:nvPr>
            <p:ph idx="4294967295" type="body"/>
          </p:nvPr>
        </p:nvSpPr>
        <p:spPr>
          <a:xfrm>
            <a:off x="143209" y="1622121"/>
            <a:ext cx="5088600" cy="4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3040"/>
              <a:buFont typeface="Helvetica Neue"/>
              <a:buNone/>
            </a:pPr>
            <a:r>
              <a:rPr lang="en-US" sz="3040"/>
              <a:t>KarisHus.hentFarge()</a:t>
            </a:r>
            <a:endParaRPr/>
          </a:p>
        </p:txBody>
      </p:sp>
      <p:pic>
        <p:nvPicPr>
          <p:cNvPr id="742" name="Google Shape;742;gf960222405_0_2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f960222405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gf960222405_0_233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gf960222405_0_2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gf960222405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gf960222405_0_233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gf960222405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178525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gf960222405_0_233"/>
          <p:cNvSpPr/>
          <p:nvPr/>
        </p:nvSpPr>
        <p:spPr>
          <a:xfrm>
            <a:off x="3647285" y="1700560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0" name="Google Shape;750;gf960222405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7034" y="2893886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f960222405_0_233"/>
          <p:cNvSpPr/>
          <p:nvPr/>
        </p:nvSpPr>
        <p:spPr>
          <a:xfrm>
            <a:off x="3647285" y="27943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2" name="Google Shape;752;gf960222405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3753388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gf960222405_0_233"/>
          <p:cNvSpPr/>
          <p:nvPr/>
        </p:nvSpPr>
        <p:spPr>
          <a:xfrm>
            <a:off x="4004399" y="364210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gf960222405_0_233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Hvilken farge har Kari sitt hus nå?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gf960222405_0_2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gf960222405_0_253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761" name="Google Shape;761;gf960222405_0_253"/>
          <p:cNvSpPr txBox="1"/>
          <p:nvPr>
            <p:ph idx="4294967295" type="body"/>
          </p:nvPr>
        </p:nvSpPr>
        <p:spPr>
          <a:xfrm>
            <a:off x="254304" y="1285892"/>
            <a:ext cx="6495000" cy="48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r>
              <a:rPr lang="en-US">
                <a:solidFill>
                  <a:srgbClr val="929292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r>
              <a:rPr lang="en-US" sz="2688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Hus(“grønn”)</a:t>
            </a:r>
            <a:endParaRPr/>
          </a:p>
        </p:txBody>
      </p:sp>
      <p:pic>
        <p:nvPicPr>
          <p:cNvPr id="762" name="Google Shape;762;gf960222405_0_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f960222405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f960222405_0_253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5" name="Google Shape;765;gf960222405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f960222405_0_253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gf960222405_0_2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f960222405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f960222405_0_253"/>
          <p:cNvSpPr/>
          <p:nvPr/>
        </p:nvSpPr>
        <p:spPr>
          <a:xfrm>
            <a:off x="3751116" y="311085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Google Shape;770;gf960222405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2309656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gf960222405_0_253"/>
          <p:cNvSpPr/>
          <p:nvPr/>
        </p:nvSpPr>
        <p:spPr>
          <a:xfrm>
            <a:off x="3399254" y="2223142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gf960222405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1426918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gf960222405_0_253"/>
          <p:cNvSpPr/>
          <p:nvPr/>
        </p:nvSpPr>
        <p:spPr>
          <a:xfrm>
            <a:off x="3399254" y="1335430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f960222405_0_253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 må det bygges et nytt grønt hus på en ny tomt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gf960222405_0_2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1120"/>
            <a:ext cx="13004800" cy="97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gf960222405_0_272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781" name="Google Shape;781;gf960222405_0_272"/>
          <p:cNvSpPr txBox="1"/>
          <p:nvPr>
            <p:ph idx="4294967295" type="body"/>
          </p:nvPr>
        </p:nvSpPr>
        <p:spPr>
          <a:xfrm>
            <a:off x="254304" y="1285892"/>
            <a:ext cx="6495000" cy="48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r>
              <a:rPr lang="en-US">
                <a:solidFill>
                  <a:srgbClr val="929292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r>
              <a:rPr lang="en-US" sz="2688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688"/>
              <a:buFont typeface="Helvetica Neue"/>
              <a:buNone/>
            </a:pPr>
            <a:r>
              <a:rPr lang="en-US" sz="2688"/>
              <a:t>OlasHus = Hus(“grønn”)</a:t>
            </a:r>
            <a:endParaRPr/>
          </a:p>
        </p:txBody>
      </p:sp>
      <p:pic>
        <p:nvPicPr>
          <p:cNvPr id="782" name="Google Shape;782;gf960222405_0_2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54" y="4838386"/>
            <a:ext cx="7506956" cy="562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gf960222405_0_2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148" y="7626787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f960222405_0_272"/>
          <p:cNvSpPr/>
          <p:nvPr/>
        </p:nvSpPr>
        <p:spPr>
          <a:xfrm>
            <a:off x="4004398" y="7535641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5" name="Google Shape;785;gf960222405_0_2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74291" y="6302810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gf960222405_0_272"/>
          <p:cNvSpPr/>
          <p:nvPr/>
        </p:nvSpPr>
        <p:spPr>
          <a:xfrm>
            <a:off x="10694541" y="6222423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gf960222405_0_2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013" y="4723985"/>
            <a:ext cx="6764725" cy="50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f960222405_0_2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f960222405_0_272"/>
          <p:cNvSpPr/>
          <p:nvPr/>
        </p:nvSpPr>
        <p:spPr>
          <a:xfrm>
            <a:off x="3751116" y="311085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Google Shape;790;gf960222405_0_2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2309656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gf960222405_0_272"/>
          <p:cNvSpPr/>
          <p:nvPr/>
        </p:nvSpPr>
        <p:spPr>
          <a:xfrm>
            <a:off x="3399254" y="2223142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gf960222405_0_2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1426918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gf960222405_0_272"/>
          <p:cNvSpPr/>
          <p:nvPr/>
        </p:nvSpPr>
        <p:spPr>
          <a:xfrm>
            <a:off x="3399254" y="1335430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gf960222405_0_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4" cy="12018763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gf960222405_0_290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800" name="Google Shape;800;gf960222405_0_290"/>
          <p:cNvSpPr txBox="1"/>
          <p:nvPr>
            <p:ph idx="4294967295" type="body"/>
          </p:nvPr>
        </p:nvSpPr>
        <p:spPr>
          <a:xfrm>
            <a:off x="254304" y="1368722"/>
            <a:ext cx="6300600" cy="4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Hus(“grønn”)</a:t>
            </a:r>
            <a:endParaRPr/>
          </a:p>
        </p:txBody>
      </p:sp>
      <p:pic>
        <p:nvPicPr>
          <p:cNvPr id="801" name="Google Shape;801;gf960222405_0_2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9056" y="6376964"/>
            <a:ext cx="6106725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gf960222405_0_2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05025" y="5996348"/>
            <a:ext cx="5801706" cy="434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gf960222405_0_2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2496" y="8885860"/>
            <a:ext cx="1016251" cy="77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f960222405_0_2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25546" y="8061311"/>
            <a:ext cx="1016251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f960222405_0_2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29617" y="7380861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gf960222405_0_290"/>
          <p:cNvSpPr/>
          <p:nvPr/>
        </p:nvSpPr>
        <p:spPr>
          <a:xfrm>
            <a:off x="11849868" y="7294936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f960222405_0_290"/>
          <p:cNvSpPr/>
          <p:nvPr/>
        </p:nvSpPr>
        <p:spPr>
          <a:xfrm>
            <a:off x="6945797" y="79588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gf960222405_0_290"/>
          <p:cNvSpPr/>
          <p:nvPr/>
        </p:nvSpPr>
        <p:spPr>
          <a:xfrm>
            <a:off x="2652747" y="877097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gf960222405_0_2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1426918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f960222405_0_290"/>
          <p:cNvSpPr/>
          <p:nvPr/>
        </p:nvSpPr>
        <p:spPr>
          <a:xfrm>
            <a:off x="3399254" y="1335430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gf960222405_0_290"/>
          <p:cNvSpPr/>
          <p:nvPr/>
        </p:nvSpPr>
        <p:spPr>
          <a:xfrm>
            <a:off x="3399254" y="2223142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2" name="Google Shape;812;gf960222405_0_2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2309656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gf960222405_0_290"/>
          <p:cNvSpPr/>
          <p:nvPr/>
        </p:nvSpPr>
        <p:spPr>
          <a:xfrm>
            <a:off x="3751116" y="311085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gf960222405_0_2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gf960222405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4" cy="12018763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f960222405_0_310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821" name="Google Shape;821;gf960222405_0_310"/>
          <p:cNvSpPr txBox="1"/>
          <p:nvPr>
            <p:ph idx="4294967295" type="body"/>
          </p:nvPr>
        </p:nvSpPr>
        <p:spPr>
          <a:xfrm>
            <a:off x="254304" y="1368722"/>
            <a:ext cx="6300600" cy="4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Hus(“grønn”)</a:t>
            </a:r>
            <a:endParaRPr/>
          </a:p>
        </p:txBody>
      </p:sp>
      <p:pic>
        <p:nvPicPr>
          <p:cNvPr id="822" name="Google Shape;822;gf960222405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9056" y="6376964"/>
            <a:ext cx="6106725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f960222405_0_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6593" y="5855621"/>
            <a:ext cx="5801706" cy="434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f960222405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2496" y="8885860"/>
            <a:ext cx="1016251" cy="77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f960222405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25546" y="8061311"/>
            <a:ext cx="1016251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f960222405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29617" y="7380861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f960222405_0_310"/>
          <p:cNvSpPr/>
          <p:nvPr/>
        </p:nvSpPr>
        <p:spPr>
          <a:xfrm>
            <a:off x="11849868" y="7294936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gf960222405_0_310"/>
          <p:cNvSpPr/>
          <p:nvPr/>
        </p:nvSpPr>
        <p:spPr>
          <a:xfrm>
            <a:off x="6945797" y="79588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f960222405_0_310"/>
          <p:cNvSpPr/>
          <p:nvPr/>
        </p:nvSpPr>
        <p:spPr>
          <a:xfrm>
            <a:off x="2652747" y="877097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0" name="Google Shape;830;gf960222405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1426918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gf960222405_0_310"/>
          <p:cNvSpPr/>
          <p:nvPr/>
        </p:nvSpPr>
        <p:spPr>
          <a:xfrm>
            <a:off x="3399254" y="1335430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gf960222405_0_310"/>
          <p:cNvSpPr/>
          <p:nvPr/>
        </p:nvSpPr>
        <p:spPr>
          <a:xfrm>
            <a:off x="3399254" y="2223142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3" name="Google Shape;833;gf960222405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8613" y="2309656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gf960222405_0_310"/>
          <p:cNvSpPr/>
          <p:nvPr/>
        </p:nvSpPr>
        <p:spPr>
          <a:xfrm>
            <a:off x="3751116" y="311085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5" name="Google Shape;835;gf960222405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f960222405_0_310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 sitt hus er endret til å være det nye huset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gf960222405_0_3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4" cy="12018763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f960222405_0_331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843" name="Google Shape;843;gf960222405_0_3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593" y="5855621"/>
            <a:ext cx="5801706" cy="434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f960222405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2496" y="8885860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gf960222405_0_331"/>
          <p:cNvSpPr/>
          <p:nvPr/>
        </p:nvSpPr>
        <p:spPr>
          <a:xfrm>
            <a:off x="2652747" y="877097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f960222405_0_331"/>
          <p:cNvSpPr/>
          <p:nvPr/>
        </p:nvSpPr>
        <p:spPr>
          <a:xfrm>
            <a:off x="6945797" y="79588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gf960222405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546" y="8061311"/>
            <a:ext cx="1016251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gf960222405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9617" y="7380861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gf960222405_0_331"/>
          <p:cNvSpPr/>
          <p:nvPr/>
        </p:nvSpPr>
        <p:spPr>
          <a:xfrm>
            <a:off x="11849868" y="7294936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0" name="Google Shape;850;gf960222405_0_3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79056" y="6376964"/>
            <a:ext cx="6106725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f960222405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1426918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f960222405_0_331"/>
          <p:cNvSpPr/>
          <p:nvPr/>
        </p:nvSpPr>
        <p:spPr>
          <a:xfrm>
            <a:off x="3399254" y="1335430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gf960222405_0_331"/>
          <p:cNvSpPr txBox="1"/>
          <p:nvPr>
            <p:ph idx="4294967295" type="body"/>
          </p:nvPr>
        </p:nvSpPr>
        <p:spPr>
          <a:xfrm>
            <a:off x="254304" y="1368722"/>
            <a:ext cx="6300600" cy="47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000000"/>
              </a:buClr>
              <a:buSzPts val="2624"/>
              <a:buFont typeface="Helvetica Neue"/>
              <a:buNone/>
            </a:pPr>
            <a:r>
              <a:rPr lang="en-US" sz="2624"/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Hus(“grønn”) </a:t>
            </a:r>
            <a:endParaRPr/>
          </a:p>
        </p:txBody>
      </p:sp>
      <p:pic>
        <p:nvPicPr>
          <p:cNvPr id="854" name="Google Shape;854;gf960222405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613" y="2309656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gf960222405_0_331"/>
          <p:cNvSpPr/>
          <p:nvPr/>
        </p:nvSpPr>
        <p:spPr>
          <a:xfrm>
            <a:off x="3399254" y="2223142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gf960222405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0475" y="3192395"/>
            <a:ext cx="917187" cy="69766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f960222405_0_331"/>
          <p:cNvSpPr/>
          <p:nvPr/>
        </p:nvSpPr>
        <p:spPr>
          <a:xfrm>
            <a:off x="3751116" y="311085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8" name="Google Shape;858;gf960222405_0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4943" y="5678685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gf960222405_0_331"/>
          <p:cNvSpPr/>
          <p:nvPr/>
        </p:nvSpPr>
        <p:spPr>
          <a:xfrm>
            <a:off x="4235584" y="559714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447284"/>
            <a:ext cx="13004801" cy="97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 txBox="1"/>
          <p:nvPr>
            <p:ph idx="4294967295" type="title"/>
          </p:nvPr>
        </p:nvSpPr>
        <p:spPr>
          <a:xfrm>
            <a:off x="952500" y="-29241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93" name="Google Shape;9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472599" y="4471295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57837" y="3651674"/>
            <a:ext cx="8474755" cy="63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Hus(«blå»)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gf960222405_0_3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4" cy="12018763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gf960222405_0_353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866" name="Google Shape;866;gf960222405_0_353"/>
          <p:cNvSpPr txBox="1"/>
          <p:nvPr>
            <p:ph idx="4294967295" type="body"/>
          </p:nvPr>
        </p:nvSpPr>
        <p:spPr>
          <a:xfrm>
            <a:off x="216711" y="1132066"/>
            <a:ext cx="7444800" cy="55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Hus(“grønn”)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</p:txBody>
      </p:sp>
      <p:pic>
        <p:nvPicPr>
          <p:cNvPr id="867" name="Google Shape;867;gf960222405_0_3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593" y="5855621"/>
            <a:ext cx="5801706" cy="434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f960222405_0_3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2496" y="8885860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f960222405_0_353"/>
          <p:cNvSpPr/>
          <p:nvPr/>
        </p:nvSpPr>
        <p:spPr>
          <a:xfrm>
            <a:off x="2652747" y="877097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gf960222405_0_353"/>
          <p:cNvSpPr/>
          <p:nvPr/>
        </p:nvSpPr>
        <p:spPr>
          <a:xfrm>
            <a:off x="6945797" y="79588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gf960222405_0_3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546" y="8061311"/>
            <a:ext cx="1016251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gf960222405_0_3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9617" y="7380861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gf960222405_0_353"/>
          <p:cNvSpPr/>
          <p:nvPr/>
        </p:nvSpPr>
        <p:spPr>
          <a:xfrm>
            <a:off x="11849868" y="7294936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4" name="Google Shape;874;gf960222405_0_3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79056" y="6376964"/>
            <a:ext cx="6106725" cy="45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f960222405_0_3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1180111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gf960222405_0_353"/>
          <p:cNvSpPr/>
          <p:nvPr/>
        </p:nvSpPr>
        <p:spPr>
          <a:xfrm>
            <a:off x="3220520" y="1098283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7" name="Google Shape;877;gf960222405_0_3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2067823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gf960222405_0_353"/>
          <p:cNvSpPr/>
          <p:nvPr/>
        </p:nvSpPr>
        <p:spPr>
          <a:xfrm>
            <a:off x="3220520" y="197291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9" name="Google Shape;879;gf960222405_0_3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7487" y="2839655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gf960222405_0_353"/>
          <p:cNvSpPr/>
          <p:nvPr/>
        </p:nvSpPr>
        <p:spPr>
          <a:xfrm>
            <a:off x="3608128" y="2744809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gf960222405_0_3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9372" y="5302389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gf960222405_0_353"/>
          <p:cNvSpPr/>
          <p:nvPr/>
        </p:nvSpPr>
        <p:spPr>
          <a:xfrm>
            <a:off x="4070013" y="5259885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gf960222405_0_353"/>
          <p:cNvSpPr/>
          <p:nvPr/>
        </p:nvSpPr>
        <p:spPr>
          <a:xfrm>
            <a:off x="7690877" y="1897328"/>
            <a:ext cx="4792800" cy="1269900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Hvilken farge har Kari sitt hus nå?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gf960222405_0_3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39659" y="-1024526"/>
            <a:ext cx="16032844" cy="12018763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gf960222405_0_376"/>
          <p:cNvSpPr txBox="1"/>
          <p:nvPr>
            <p:ph idx="4294967295" type="title"/>
          </p:nvPr>
        </p:nvSpPr>
        <p:spPr>
          <a:xfrm>
            <a:off x="952500" y="-33794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sp>
        <p:nvSpPr>
          <p:cNvPr id="890" name="Google Shape;890;gf960222405_0_376"/>
          <p:cNvSpPr txBox="1"/>
          <p:nvPr>
            <p:ph idx="4294967295" type="body"/>
          </p:nvPr>
        </p:nvSpPr>
        <p:spPr>
          <a:xfrm>
            <a:off x="216711" y="1132066"/>
            <a:ext cx="7444800" cy="55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 = </a:t>
            </a:r>
            <a:r>
              <a:rPr lang="en-US" strike="sngStrike">
                <a:solidFill>
                  <a:srgbClr val="929292"/>
                </a:solidFill>
              </a:rPr>
              <a:t>(«blå»)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(«rød»)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KarisHus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OlasHus.mal(«gul»)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OlasHus = </a:t>
            </a:r>
            <a:r>
              <a:rPr lang="en-US" strike="sngStrike">
                <a:solidFill>
                  <a:srgbClr val="929292"/>
                </a:solidFill>
              </a:rPr>
              <a:t>Hus(“grønn”)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Helvetica Neue"/>
              <a:buNone/>
            </a:pPr>
            <a:r>
              <a:rPr lang="en-US" sz="2560"/>
              <a:t>KarisHus.hentFarge()</a:t>
            </a:r>
            <a:endParaRPr/>
          </a:p>
        </p:txBody>
      </p:sp>
      <p:pic>
        <p:nvPicPr>
          <p:cNvPr id="891" name="Google Shape;891;gf960222405_0_3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593" y="5855621"/>
            <a:ext cx="5801706" cy="434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gf960222405_0_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2496" y="8885860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gf960222405_0_376"/>
          <p:cNvSpPr/>
          <p:nvPr/>
        </p:nvSpPr>
        <p:spPr>
          <a:xfrm>
            <a:off x="2652747" y="8770977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gf960222405_0_376"/>
          <p:cNvSpPr/>
          <p:nvPr/>
        </p:nvSpPr>
        <p:spPr>
          <a:xfrm>
            <a:off x="6945797" y="7958894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5" name="Google Shape;895;gf960222405_0_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546" y="8061311"/>
            <a:ext cx="1016251" cy="7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f960222405_0_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9617" y="7380861"/>
            <a:ext cx="1016251" cy="7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gf960222405_0_376"/>
          <p:cNvSpPr/>
          <p:nvPr/>
        </p:nvSpPr>
        <p:spPr>
          <a:xfrm>
            <a:off x="11849868" y="7294936"/>
            <a:ext cx="3759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8" name="Google Shape;898;gf960222405_0_3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79056" y="6376964"/>
            <a:ext cx="6106725" cy="4577807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f960222405_0_376"/>
          <p:cNvSpPr/>
          <p:nvPr/>
        </p:nvSpPr>
        <p:spPr>
          <a:xfrm>
            <a:off x="2623103" y="7141347"/>
            <a:ext cx="3881034" cy="1252152"/>
          </a:xfrm>
          <a:custGeom>
            <a:rect b="b" l="l" r="r" t="t"/>
            <a:pathLst>
              <a:path extrusionOk="0" h="21600" w="21600">
                <a:moveTo>
                  <a:pt x="9641" y="0"/>
                </a:moveTo>
                <a:cubicBezTo>
                  <a:pt x="9516" y="0"/>
                  <a:pt x="9414" y="316"/>
                  <a:pt x="9414" y="705"/>
                </a:cubicBezTo>
                <a:lnTo>
                  <a:pt x="9414" y="14377"/>
                </a:lnTo>
                <a:lnTo>
                  <a:pt x="0" y="16493"/>
                </a:lnTo>
                <a:lnTo>
                  <a:pt x="9414" y="18608"/>
                </a:lnTo>
                <a:lnTo>
                  <a:pt x="9414" y="20902"/>
                </a:lnTo>
                <a:cubicBezTo>
                  <a:pt x="9414" y="21291"/>
                  <a:pt x="9516" y="21600"/>
                  <a:pt x="9641" y="21600"/>
                </a:cubicBezTo>
                <a:lnTo>
                  <a:pt x="21372" y="21600"/>
                </a:lnTo>
                <a:cubicBezTo>
                  <a:pt x="21498" y="21600"/>
                  <a:pt x="21600" y="21291"/>
                  <a:pt x="21600" y="20902"/>
                </a:cubicBezTo>
                <a:lnTo>
                  <a:pt x="21600" y="705"/>
                </a:lnTo>
                <a:cubicBezTo>
                  <a:pt x="21600" y="316"/>
                  <a:pt x="21498" y="0"/>
                  <a:pt x="21372" y="0"/>
                </a:cubicBezTo>
                <a:lnTo>
                  <a:pt x="9641" y="0"/>
                </a:ln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gul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0" name="Google Shape;900;gf960222405_0_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1180111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f960222405_0_376"/>
          <p:cNvSpPr/>
          <p:nvPr/>
        </p:nvSpPr>
        <p:spPr>
          <a:xfrm>
            <a:off x="3220520" y="1098283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gf960222405_0_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9879" y="2067823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gf960222405_0_376"/>
          <p:cNvSpPr/>
          <p:nvPr/>
        </p:nvSpPr>
        <p:spPr>
          <a:xfrm>
            <a:off x="3220520" y="1972914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4" name="Google Shape;904;gf960222405_0_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7487" y="2839655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gf960222405_0_376"/>
          <p:cNvSpPr/>
          <p:nvPr/>
        </p:nvSpPr>
        <p:spPr>
          <a:xfrm>
            <a:off x="3608128" y="2744809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6" name="Google Shape;906;gf960222405_0_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9372" y="5302389"/>
            <a:ext cx="917187" cy="6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f960222405_0_376"/>
          <p:cNvSpPr/>
          <p:nvPr/>
        </p:nvSpPr>
        <p:spPr>
          <a:xfrm>
            <a:off x="4070013" y="5259885"/>
            <a:ext cx="3759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447284"/>
            <a:ext cx="13004801" cy="97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 txBox="1"/>
          <p:nvPr>
            <p:ph idx="4294967295" type="title"/>
          </p:nvPr>
        </p:nvSpPr>
        <p:spPr>
          <a:xfrm>
            <a:off x="952500" y="-29241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104" name="Google Shape;10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472599" y="4471295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57837" y="3651674"/>
            <a:ext cx="8474755" cy="63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Deretter blir Karis hus satt til å være det blå huset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6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Hus(«blå»)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 b="1245" l="0" r="0" t="0"/>
          <a:stretch/>
        </p:blipFill>
        <p:spPr>
          <a:xfrm>
            <a:off x="0" y="1470051"/>
            <a:ext cx="13004800" cy="9627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>
            <p:ph idx="4294967295" type="title"/>
          </p:nvPr>
        </p:nvSpPr>
        <p:spPr>
          <a:xfrm>
            <a:off x="952500" y="-29241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116" name="Google Shape;11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57837" y="3651674"/>
            <a:ext cx="8474755" cy="63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5888" y="1785257"/>
            <a:ext cx="1016251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8"/>
          <p:cNvPicPr preferRelativeResize="0"/>
          <p:nvPr/>
        </p:nvPicPr>
        <p:blipFill rotWithShape="1">
          <a:blip r:embed="rId3">
            <a:alphaModFix/>
          </a:blip>
          <a:srcRect b="1245" l="0" r="0" t="0"/>
          <a:stretch/>
        </p:blipFill>
        <p:spPr>
          <a:xfrm>
            <a:off x="0" y="1470051"/>
            <a:ext cx="13004800" cy="962741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8"/>
          <p:cNvSpPr txBox="1"/>
          <p:nvPr>
            <p:ph idx="4294967295" type="title"/>
          </p:nvPr>
        </p:nvSpPr>
        <p:spPr>
          <a:xfrm>
            <a:off x="952500" y="-29241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57837" y="3651674"/>
            <a:ext cx="8474755" cy="63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5888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8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 b="1245" l="0" r="0" t="0"/>
          <a:stretch/>
        </p:blipFill>
        <p:spPr>
          <a:xfrm>
            <a:off x="0" y="1470051"/>
            <a:ext cx="13004800" cy="9627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 txBox="1"/>
          <p:nvPr>
            <p:ph idx="4294967295" type="title"/>
          </p:nvPr>
        </p:nvSpPr>
        <p:spPr>
          <a:xfrm>
            <a:off x="952500" y="-292414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Minnegaten</a:t>
            </a:r>
            <a:endParaRPr/>
          </a:p>
        </p:txBody>
      </p:sp>
      <p:pic>
        <p:nvPicPr>
          <p:cNvPr id="142" name="Google Shape;14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57837" y="3651674"/>
            <a:ext cx="8474755" cy="63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54" y="4838386"/>
            <a:ext cx="7506958" cy="562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4148" y="762678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9"/>
          <p:cNvSpPr/>
          <p:nvPr/>
        </p:nvSpPr>
        <p:spPr>
          <a:xfrm>
            <a:off x="4004398" y="7535641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5888" y="1785257"/>
            <a:ext cx="1016252" cy="77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/>
          <p:nvPr/>
        </p:nvSpPr>
        <p:spPr>
          <a:xfrm>
            <a:off x="4476138" y="1700560"/>
            <a:ext cx="375897" cy="4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9"/>
          <p:cNvSpPr txBox="1"/>
          <p:nvPr>
            <p:ph idx="4294967295" type="body"/>
          </p:nvPr>
        </p:nvSpPr>
        <p:spPr>
          <a:xfrm>
            <a:off x="19956" y="1760153"/>
            <a:ext cx="4342400" cy="26332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KarisHus = </a:t>
            </a:r>
            <a:r>
              <a:rPr lang="en-US" strike="sngStrike">
                <a:solidFill>
                  <a:srgbClr val="929292"/>
                </a:solidFill>
              </a:rPr>
              <a:t>Hus(«blå»)</a:t>
            </a: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OlasHus = Hus(«rød»)</a:t>
            </a: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7690877" y="1897328"/>
            <a:ext cx="4792762" cy="1270001"/>
          </a:xfrm>
          <a:prstGeom prst="roundRect">
            <a:avLst>
              <a:gd fmla="val 15000" name="adj"/>
            </a:avLst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Nå må det bygges det et rødt hus på en ledig tomt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