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6" roundtripDataSignature="AMtx7mhSW+bPp3PIW7tiSS7rzUhvVLuI5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ed073e320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ged073e320a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ed073e320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ged073e320a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tellysbil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ddrett teks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ddrett tittel og teks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tel og innhold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loverskrift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o innholdsdeler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menligning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5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5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re tittel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omt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nhold med tekst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lde med tekst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no-NO"/>
              <a:t>Seminartime Uke 4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o-NO"/>
              <a:t>Repetisjon av prosedyrer og funksjoner</a:t>
            </a:r>
            <a:endParaRPr/>
          </a:p>
        </p:txBody>
      </p:sp>
      <p:sp>
        <p:nvSpPr>
          <p:cNvPr id="139" name="Google Shape;139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no-NO"/>
              <a:t>Funksjon: defineres med def navn (potensielle parametere), og returerner en verdi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no-NO"/>
              <a:t>Eks: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no-NO"/>
              <a:t>Def summer(tall1,tall2):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no-NO"/>
              <a:t>Return tall1+tall2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no-NO"/>
              <a:t>Prosedyre: tilsvarende som en funksjon, men har ingen retur-verdi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no-NO"/>
              <a:t>Eks: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no-NO"/>
              <a:t>Def print_hello(navn):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no-NO"/>
              <a:t>Print(«hello»,navn)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no-NO"/>
              <a:t>Metoder: tilsvarende som funksjon/prosedyre, men som en del av en klasse.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o-NO"/>
              <a:t>Repetisjon av boolske utrykk i if-tester</a:t>
            </a:r>
            <a:endParaRPr/>
          </a:p>
        </p:txBody>
      </p:sp>
      <p:sp>
        <p:nvSpPr>
          <p:cNvPr id="145" name="Google Shape;145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Verdi = True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If verdi == True: # står egentlig if True == True, noe som blir True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no-NO"/>
              <a:t>Print(True)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If verdi:# står egentlig if True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no-NO"/>
              <a:t>Print(True)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Disse to if-testene vil gi samme verdi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ed073e320a_0_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o-NO"/>
              <a:t>Temaer</a:t>
            </a:r>
            <a:endParaRPr/>
          </a:p>
        </p:txBody>
      </p:sp>
      <p:sp>
        <p:nvSpPr>
          <p:cNvPr id="91" name="Google Shape;91;ged073e320a_0_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Løkker</a:t>
            </a:r>
            <a:endParaRPr/>
          </a:p>
          <a:p>
            <a:pPr indent="-292100" lvl="1" marL="685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 sz="2800"/>
              <a:t>While-løkker</a:t>
            </a:r>
            <a:endParaRPr sz="2800"/>
          </a:p>
          <a:p>
            <a:pPr indent="-292100" lvl="1" marL="685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no-NO" sz="2800"/>
              <a:t>For-løkker</a:t>
            </a:r>
            <a:endParaRPr sz="2800"/>
          </a:p>
          <a:p>
            <a:pPr indent="-292100" lvl="1" marL="685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no-NO" sz="2800"/>
              <a:t>For-each-løkker</a:t>
            </a:r>
            <a:endParaRPr sz="28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Prosedyrer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no-NO"/>
              <a:t>Funksjoner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ed073e320a_0_1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o-NO"/>
              <a:t>Ulike typer løkker i python</a:t>
            </a:r>
            <a:endParaRPr/>
          </a:p>
        </p:txBody>
      </p:sp>
      <p:sp>
        <p:nvSpPr>
          <p:cNvPr id="97" name="Google Shape;97;ged073e320a_0_1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For-løkker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For each-løkker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While-løkker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o-NO"/>
              <a:t>Ulike typer løkker i python</a:t>
            </a:r>
            <a:endParaRPr/>
          </a:p>
        </p:txBody>
      </p:sp>
      <p:sp>
        <p:nvSpPr>
          <p:cNvPr id="103" name="Google Shape;103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For-løkker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For each-løkker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While-løkker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o-NO"/>
              <a:t>For-løkker</a:t>
            </a:r>
            <a:endParaRPr/>
          </a:p>
        </p:txBody>
      </p:sp>
      <p:sp>
        <p:nvSpPr>
          <p:cNvPr id="109" name="Google Shape;10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no-NO"/>
              <a:t>Itererer over tall i en liste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no-NO"/>
              <a:t>Syntax: for i in range():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no-NO"/>
              <a:t>Kroppen til løkken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no-NO"/>
              <a:t>Range tar i mot minimum 1 parameter, maks 3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no-NO"/>
              <a:t>En parameter gir tall fra 0 til n, der n er tallet som er oppgitt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no-NO"/>
              <a:t>Range(5): gir tall fra og med 0, til 5 (0,1,2,3,4). Nb: til, ikke til og med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no-NO"/>
              <a:t>2 parametere gir tall fra parameter 1 til parameter 2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no-NO"/>
              <a:t>Range(5,11): gir tall fra 5 til 11 (5,6,7,8,9,10)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no-NO"/>
              <a:t>3 parametere gir tall fra og med parameter 1 til parameter 2. parameter 3 er «step size»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no-NO"/>
              <a:t>Range(0,10,2) gir alle partall mellom 0 og 10 (0,2,4,6,8)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o-NO"/>
              <a:t>For each</a:t>
            </a:r>
            <a:endParaRPr/>
          </a:p>
        </p:txBody>
      </p:sp>
      <p:sp>
        <p:nvSpPr>
          <p:cNvPr id="115" name="Google Shape;115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Gir oss elementene i en liste, fremfor indeksene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Syntax: for elm in liste: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no-NO"/>
              <a:t>kroppen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Eksempel: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Liste = [«hei», «hello», «hvordan», «går», «det»]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For elm in liste: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no-NO"/>
              <a:t>Elm får da verdien til elementene i listen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no-NO"/>
              <a:t>Første iterasjon er elm = «hei»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no-NO"/>
              <a:t>Siste iterasjon er elm = «det»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o-NO"/>
              <a:t>Forskjell på for-løkke og for each-løkke</a:t>
            </a:r>
            <a:endParaRPr/>
          </a:p>
        </p:txBody>
      </p:sp>
      <p:sp>
        <p:nvSpPr>
          <p:cNvPr id="121" name="Google Shape;121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Eksempel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Liste = [«hei», «på», «deg»]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For-løkke: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For i in range(len(liste)):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no-NO"/>
              <a:t>Print(liste[i])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For each: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For elm in liste: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no-NO"/>
              <a:t>Print(elm)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o-NO"/>
              <a:t>While-løkker</a:t>
            </a:r>
            <a:endParaRPr/>
          </a:p>
        </p:txBody>
      </p:sp>
      <p:sp>
        <p:nvSpPr>
          <p:cNvPr id="127" name="Google Shape;12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Går så lenge utrykket er sant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Eksempel: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Nb! teller må være deklarert før while-løkken begynner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teller = 0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While teller&lt;10: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no-NO"/>
              <a:t>Print(teller)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no-NO"/>
              <a:t>Teller+=1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Denne løkken går så lenge teller&lt;10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Obs! Uten teller+=1 ville denne løkken gått evig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o-NO"/>
              <a:t>For løkke vs while løkke</a:t>
            </a:r>
            <a:endParaRPr/>
          </a:p>
        </p:txBody>
      </p:sp>
      <p:sp>
        <p:nvSpPr>
          <p:cNvPr id="133" name="Google Shape;133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Liste=[«student», «foreleser», «gruppelærer]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For løkke: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For i in range(len(liste)):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no-NO"/>
              <a:t>Print(liste[i])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While løkke: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i = 0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While i&lt;len(liste):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no-NO"/>
              <a:t>Print(liste[i])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no-NO"/>
              <a:t>i+=1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2021-02-05T10:15:52Z</dcterms:created>
  <dc:creator>Lars Christian Palm</dc:creator>
</cp:coreProperties>
</file>