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j/r42bVHGsNEKDCFl7SMEQkPNJ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cdc529671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cdc52967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cdc529671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ecdc529671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cdc529671_1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cdc529671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cdc529671_1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cdc529671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cdc529671_1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cdc529671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cdc529671_1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cdc529671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cdc529671_1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cdc529671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cdc529671_1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cdc529671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cdc529671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cdc52967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lysbil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drett tittel og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innhold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loversk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nholdsdele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menlign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re tit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t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nhold med teks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e med teks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o-NO"/>
              <a:t>Seminartime uke 3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cdc529671_1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Nøstede lister</a:t>
            </a:r>
            <a:endParaRPr/>
          </a:p>
        </p:txBody>
      </p:sp>
      <p:sp>
        <p:nvSpPr>
          <p:cNvPr id="143" name="Google Shape;143;gecdc529671_1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-NO" sz="1500">
                <a:latin typeface="Arial"/>
                <a:ea typeface="Arial"/>
                <a:cs typeface="Arial"/>
                <a:sym typeface="Arial"/>
              </a:rPr>
              <a:t>Nøstede lister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Kan sees på som lister i lister.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Koffert eksempel:	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Vi har en mindre bag med “toalettsaker”, vår første liste: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toalettsaker = [“tannborste”, “haarborste”, “tannkrem”]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I tillegg har vi en mindre bag med klær: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klaer = [“jakke”, “bukse”, “sokker”, “undertoy’]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Og til slutt en liten bag med diverse: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	div = [“kamera”, “lommebok”, “pass”, “mobillader”]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For å samle alle småbaggene når vi skal på tur legger vi dem i en koffert: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500">
                <a:latin typeface="Arial"/>
                <a:ea typeface="Arial"/>
                <a:cs typeface="Arial"/>
                <a:sym typeface="Arial"/>
              </a:rPr>
              <a:t>koffert = [toalettsaker, klaer, div]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cdc529671_1_10"/>
          <p:cNvSpPr txBox="1"/>
          <p:nvPr>
            <p:ph idx="1" type="body"/>
          </p:nvPr>
        </p:nvSpPr>
        <p:spPr>
          <a:xfrm>
            <a:off x="7238475" y="684175"/>
            <a:ext cx="3298800" cy="1441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no-NO"/>
              <a:t>Hvordan får vi tak i tannkrem og lommebok?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/>
          </a:p>
        </p:txBody>
      </p:sp>
      <p:pic>
        <p:nvPicPr>
          <p:cNvPr id="149" name="Google Shape;149;gecdc529671_1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50" y="644525"/>
            <a:ext cx="6696774" cy="573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ecdc529671_1_10"/>
          <p:cNvSpPr txBox="1"/>
          <p:nvPr/>
        </p:nvSpPr>
        <p:spPr>
          <a:xfrm>
            <a:off x="7309550" y="2878675"/>
            <a:ext cx="30000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Hva ligger på..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dk1"/>
                </a:solidFill>
              </a:rPr>
              <a:t>koffert [1] [1]	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dk1"/>
                </a:solidFill>
              </a:rPr>
              <a:t>koffert [2] [0]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solidFill>
                  <a:schemeClr val="dk1"/>
                </a:solidFill>
              </a:rPr>
              <a:t>koffert [0] [0]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cdc529671_1_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Mengder (Sets) </a:t>
            </a:r>
            <a:endParaRPr/>
          </a:p>
        </p:txBody>
      </p:sp>
      <p:sp>
        <p:nvSpPr>
          <p:cNvPr id="156" name="Google Shape;156;gecdc529671_1_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Lages nesten likt som en liste.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Syntaks:</a:t>
            </a:r>
            <a:endParaRPr sz="1900" u="sng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o-NO" sz="1900">
                <a:latin typeface="Arial"/>
                <a:ea typeface="Arial"/>
                <a:cs typeface="Arial"/>
                <a:sym typeface="Arial"/>
              </a:rPr>
              <a:t>mengde = {element, element2, element3, ….}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Eksempel:</a:t>
            </a:r>
            <a:endParaRPr sz="1900" u="sng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navn = {“Kari”, “Per”, “Ola”}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Mengder har ingen spesifikk rekkefølge på elementene, ingen indeksering.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	Tegn gjerne opp hvordan dette ser ut, 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gecdc529671_1_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150" y="4202913"/>
            <a:ext cx="4686300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cdc529671_1_2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Mer om mengder</a:t>
            </a:r>
            <a:endParaRPr/>
          </a:p>
        </p:txBody>
      </p:sp>
      <p:sp>
        <p:nvSpPr>
          <p:cNvPr id="163" name="Google Shape;163;gecdc529671_1_24"/>
          <p:cNvSpPr txBox="1"/>
          <p:nvPr>
            <p:ph idx="1" type="body"/>
          </p:nvPr>
        </p:nvSpPr>
        <p:spPr>
          <a:xfrm>
            <a:off x="612425" y="1402275"/>
            <a:ext cx="440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Tom mengde lages slik: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mengde = set()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IKKE: mengde = {}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Nyttige operasjoner man kan bruke på set: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	Konvertere liste til mengde: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		navn = [“Kari”, “Per”, “Ola”]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		navn_mengde = set(navn)	# mao. På formen &gt; set(liste)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latin typeface="Arial"/>
                <a:ea typeface="Arial"/>
                <a:cs typeface="Arial"/>
                <a:sym typeface="Arial"/>
              </a:rPr>
              <a:t>	</a:t>
            </a:r>
            <a:endParaRPr sz="3400"/>
          </a:p>
        </p:txBody>
      </p:sp>
      <p:sp>
        <p:nvSpPr>
          <p:cNvPr id="164" name="Google Shape;164;gecdc529671_1_24"/>
          <p:cNvSpPr txBox="1"/>
          <p:nvPr/>
        </p:nvSpPr>
        <p:spPr>
          <a:xfrm>
            <a:off x="6114825" y="1081850"/>
            <a:ext cx="5428200" cy="45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-NO" sz="1800">
                <a:solidFill>
                  <a:schemeClr val="dk1"/>
                </a:solidFill>
              </a:rPr>
              <a:t>menge.add(element)</a:t>
            </a:r>
            <a:r>
              <a:rPr lang="no-NO" sz="1800">
                <a:solidFill>
                  <a:schemeClr val="dk1"/>
                </a:solidFill>
              </a:rPr>
              <a:t>	# legge til nytt element i mengden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solidFill>
                  <a:schemeClr val="dk1"/>
                </a:solidFill>
              </a:rPr>
              <a:t>	</a:t>
            </a:r>
            <a:r>
              <a:rPr b="1" lang="no-NO" sz="1800">
                <a:solidFill>
                  <a:schemeClr val="dk1"/>
                </a:solidFill>
              </a:rPr>
              <a:t>mengde.discard(element)</a:t>
            </a:r>
            <a:r>
              <a:rPr lang="no-NO" sz="1800">
                <a:solidFill>
                  <a:schemeClr val="dk1"/>
                </a:solidFill>
              </a:rPr>
              <a:t> # fjerner element fra listen, gjør ingenting dersom elementet ikke finnes i listen.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solidFill>
                  <a:schemeClr val="dk1"/>
                </a:solidFill>
              </a:rPr>
              <a:t>	</a:t>
            </a:r>
            <a:r>
              <a:rPr b="1" lang="no-NO" sz="1800">
                <a:solidFill>
                  <a:schemeClr val="dk1"/>
                </a:solidFill>
              </a:rPr>
              <a:t>mengde.remove(element)</a:t>
            </a:r>
            <a:r>
              <a:rPr lang="no-NO" sz="1800">
                <a:solidFill>
                  <a:schemeClr val="dk1"/>
                </a:solidFill>
              </a:rPr>
              <a:t> # fjerner element fra listen, får ett unntak dersom elementet ikke finnes i mengden (skal lære mer om unntak senere).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solidFill>
                  <a:schemeClr val="dk1"/>
                </a:solidFill>
              </a:rPr>
              <a:t>	</a:t>
            </a:r>
            <a:r>
              <a:rPr b="1" lang="no-NO" sz="1800">
                <a:solidFill>
                  <a:schemeClr val="dk1"/>
                </a:solidFill>
              </a:rPr>
              <a:t>mengde.clear()  </a:t>
            </a:r>
            <a:r>
              <a:rPr lang="no-NO" sz="1800">
                <a:solidFill>
                  <a:schemeClr val="dk1"/>
                </a:solidFill>
              </a:rPr>
              <a:t># fjerner alle elementer i mengden, gjør mengden tom.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800">
                <a:solidFill>
                  <a:schemeClr val="dk1"/>
                </a:solidFill>
              </a:rPr>
              <a:t>	</a:t>
            </a:r>
            <a:r>
              <a:rPr b="1" lang="no-NO" sz="1800">
                <a:solidFill>
                  <a:schemeClr val="dk1"/>
                </a:solidFill>
              </a:rPr>
              <a:t>len(&lt;mengde&gt;)</a:t>
            </a:r>
            <a:r>
              <a:rPr lang="no-NO" sz="1800">
                <a:solidFill>
                  <a:schemeClr val="dk1"/>
                </a:solidFill>
              </a:rPr>
              <a:t> # finner antall elementer i mengden.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cdc529671_1_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Mappinger/Ordbøker (Dictionary)</a:t>
            </a:r>
            <a:endParaRPr/>
          </a:p>
        </p:txBody>
      </p:sp>
      <p:sp>
        <p:nvSpPr>
          <p:cNvPr id="170" name="Google Shape;170;gecdc529671_1_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no-NO" sz="1700">
                <a:latin typeface="Arial"/>
                <a:ea typeface="Arial"/>
                <a:cs typeface="Arial"/>
                <a:sym typeface="Arial"/>
              </a:rPr>
              <a:t>Hva er en ordbok? Hva slags ting gjør du med en ordbok? </a:t>
            </a:r>
            <a:endParaRPr sz="3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cdc529671_1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Mappinger/Ordbøker (Dictionary)</a:t>
            </a:r>
            <a:endParaRPr/>
          </a:p>
        </p:txBody>
      </p:sp>
      <p:sp>
        <p:nvSpPr>
          <p:cNvPr id="176" name="Google Shape;176;gecdc529671_1_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Hva er en ordbok? Hva slags ting gjør du med en ordbok?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tomOrdbok = {}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Syntaks</a:t>
            </a:r>
            <a:r>
              <a:rPr lang="no-NO" sz="1900">
                <a:latin typeface="Arial"/>
                <a:ea typeface="Arial"/>
                <a:cs typeface="Arial"/>
                <a:sym typeface="Arial"/>
              </a:rPr>
              <a:t>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ordbok = {nøkkel : verdi, nøkkel2 : verdi2, …..}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Eksempel</a:t>
            </a:r>
            <a:r>
              <a:rPr lang="no-NO" sz="1900">
                <a:latin typeface="Arial"/>
                <a:ea typeface="Arial"/>
                <a:cs typeface="Arial"/>
                <a:sym typeface="Arial"/>
              </a:rPr>
              <a:t>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kontakter = {“Kari” : 47543234, “Ola” : 76554532, “Martin” : 99543367}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 u="sng">
                <a:latin typeface="Arial"/>
                <a:ea typeface="Arial"/>
                <a:cs typeface="Arial"/>
                <a:sym typeface="Arial"/>
              </a:rPr>
              <a:t>Bruk:</a:t>
            </a:r>
            <a:endParaRPr sz="1900" u="sng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I stedet for å bruke indeksering som i lister, bruker man nøkkelen (i dette eksempelet navn) for å hente ut verdier.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no-NO" sz="1700">
                <a:latin typeface="Arial"/>
                <a:ea typeface="Arial"/>
                <a:cs typeface="Arial"/>
                <a:sym typeface="Arial"/>
              </a:rPr>
              <a:t>nt(“Kari sitt telefonnummer er “, kontakter[“Kari”])</a:t>
            </a:r>
            <a:r>
              <a:rPr lang="no-NO" sz="2200">
                <a:latin typeface="Arial"/>
                <a:ea typeface="Arial"/>
                <a:cs typeface="Arial"/>
                <a:sym typeface="Arial"/>
              </a:rPr>
              <a:t> </a:t>
            </a:r>
            <a:endParaRPr sz="3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ecdc529671_1_4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Nytte operasjoner</a:t>
            </a:r>
            <a:endParaRPr/>
          </a:p>
        </p:txBody>
      </p:sp>
      <p:sp>
        <p:nvSpPr>
          <p:cNvPr id="182" name="Google Shape;182;gecdc529671_1_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Nyttige operasjoner man kan bruke på ordbøker: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1900">
                <a:latin typeface="Arial"/>
                <a:ea typeface="Arial"/>
                <a:cs typeface="Arial"/>
                <a:sym typeface="Arial"/>
              </a:rPr>
              <a:t>ordbok[nokkel] = verdi</a:t>
            </a:r>
            <a:r>
              <a:rPr lang="no-NO" sz="1900">
                <a:latin typeface="Arial"/>
                <a:ea typeface="Arial"/>
                <a:cs typeface="Arial"/>
                <a:sym typeface="Arial"/>
              </a:rPr>
              <a:t>		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# legge til nytt element i ordboken ELLER endre på eksisterende.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1900">
                <a:latin typeface="Arial"/>
                <a:ea typeface="Arial"/>
                <a:cs typeface="Arial"/>
                <a:sym typeface="Arial"/>
              </a:rPr>
              <a:t>Eks: kontakter[“Per”] = 45667990  </a:t>
            </a:r>
            <a:endParaRPr b="1"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# dersom “Per” allerede finnes i ordboken vil verdien til per endres.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1900">
                <a:latin typeface="Arial"/>
                <a:ea typeface="Arial"/>
                <a:cs typeface="Arial"/>
                <a:sym typeface="Arial"/>
              </a:rPr>
              <a:t>ordbok.pop(nøkkel) </a:t>
            </a:r>
            <a:r>
              <a:rPr lang="no-NO" sz="1900">
                <a:latin typeface="Arial"/>
                <a:ea typeface="Arial"/>
                <a:cs typeface="Arial"/>
                <a:sym typeface="Arial"/>
              </a:rPr>
              <a:t>			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1900">
                <a:latin typeface="Arial"/>
                <a:ea typeface="Arial"/>
                <a:cs typeface="Arial"/>
                <a:sym typeface="Arial"/>
              </a:rPr>
              <a:t># fjerne nøkkelen og verdien. Eks: kontakter.pop(“Per”)</a:t>
            </a:r>
            <a:endParaRPr sz="3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cdc529671_1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Oppgave 5</a:t>
            </a:r>
            <a:endParaRPr/>
          </a:p>
        </p:txBody>
      </p:sp>
      <p:sp>
        <p:nvSpPr>
          <p:cNvPr id="188" name="Google Shape;188;gecdc529671_1_45"/>
          <p:cNvSpPr txBox="1"/>
          <p:nvPr>
            <p:ph idx="1" type="body"/>
          </p:nvPr>
        </p:nvSpPr>
        <p:spPr>
          <a:xfrm>
            <a:off x="838200" y="1825625"/>
            <a:ext cx="5784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-NO" sz="1700">
                <a:latin typeface="Roboto"/>
                <a:ea typeface="Roboto"/>
                <a:cs typeface="Roboto"/>
                <a:sym typeface="Roboto"/>
              </a:rPr>
              <a:t>5.1 Definer en ordbok/dictionary som heter brukere, hvor du legger inn følgende par av nøkler og verdier (brukernavn som nøkler og navn som verdi).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o-NO" sz="1700">
                <a:latin typeface="Roboto"/>
                <a:ea typeface="Roboto"/>
                <a:cs typeface="Roboto"/>
                <a:sym typeface="Roboto"/>
              </a:rPr>
              <a:t>5.2 karsi har registrert seg med feil navn, mellomnavnet hennes mangler, endre navnet hennes til “Kari Marie Sirisen”.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-"/>
            </a:pPr>
            <a:r>
              <a:rPr lang="no-NO" sz="1700">
                <a:latin typeface="Roboto"/>
                <a:ea typeface="Roboto"/>
                <a:cs typeface="Roboto"/>
                <a:sym typeface="Roboto"/>
              </a:rPr>
              <a:t>5.3 Register deg selv som bruker med et brukernavn og navn.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-"/>
            </a:pPr>
            <a:r>
              <a:rPr lang="no-NO" sz="1700">
                <a:latin typeface="Roboto"/>
                <a:ea typeface="Roboto"/>
                <a:cs typeface="Roboto"/>
                <a:sym typeface="Roboto"/>
              </a:rPr>
              <a:t>5.4 Skriv ut hanjo sitt navn.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-"/>
            </a:pPr>
            <a:r>
              <a:rPr lang="no-NO" sz="1700">
                <a:latin typeface="Roboto"/>
                <a:ea typeface="Roboto"/>
                <a:cs typeface="Roboto"/>
                <a:sym typeface="Roboto"/>
              </a:rPr>
              <a:t>5.4 Fjern Hanne Johansen fra ordboken.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9" name="Google Shape;189;gecdc529671_1_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463" y="1690825"/>
            <a:ext cx="5495925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Plan for i dag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Enkle lister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Nøstede lister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Mengder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Mappinger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Lister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Hva er en liste?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En datatype i likhet med string, int, float osv.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Dynamisk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Man kan ha lister med forskjellige elementer: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Eksempler: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tallListe = [2, 4, 6, 7]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navneListe = [“Anne”, “Per”, “Lisa”]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tomListe = []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Et bilde som inneholder tegning&#10;&#10;Automatisk generert beskrivelse"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43263" y="3515774"/>
            <a:ext cx="2426337" cy="29771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t bilde som inneholder mobil&#10;&#10;Automatisk generert beskrivelse" id="99" name="Google Shape;9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03639" y="153988"/>
            <a:ext cx="3073400" cy="30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Oppgave 1</a:t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o-NO"/>
              <a:t>Hvor mange elementer er det i listene?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 = [0]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liste1 = [1, 2, 3]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liste2 = [3, 3, 5, 7]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liste3 = [“A”, “BC”, “D”, “E”, “F”]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liste4 = [“mange elementer i denne listen”]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liste5 = []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Oppgave 1</a:t>
            </a:r>
            <a:endParaRPr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838200" y="1825625"/>
            <a:ext cx="75247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o-NO"/>
              <a:t>Hvor mange elementer er det i listene?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 = [0]      					       </a:t>
            </a:r>
            <a:r>
              <a:rPr b="1" lang="no-NO"/>
              <a:t>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liste1 = [1, 2, 3]                                                        </a:t>
            </a:r>
            <a:r>
              <a:rPr b="1" lang="no-NO"/>
              <a:t>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liste2 = [3, 3, 5, 7]                                                    </a:t>
            </a:r>
            <a:r>
              <a:rPr b="1" lang="no-NO"/>
              <a:t>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liste3 = [“A”, “BC”, “D”, “E”, “F”]                            </a:t>
            </a:r>
            <a:r>
              <a:rPr b="1" lang="no-NO"/>
              <a:t>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liste4 = [“mange elementer i denne listen”]       </a:t>
            </a:r>
            <a:r>
              <a:rPr b="1" lang="no-NO"/>
              <a:t>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liste5 = []                                                                   </a:t>
            </a:r>
            <a:r>
              <a:rPr b="1" lang="no-NO"/>
              <a:t>0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Indeksering</a:t>
            </a:r>
            <a:endParaRPr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Begynner alltid på 0</a:t>
            </a:r>
            <a:endParaRPr/>
          </a:p>
        </p:txBody>
      </p:sp>
      <p:pic>
        <p:nvPicPr>
          <p:cNvPr descr="Et bilde som inneholder innendørs, sitter, eple, gruppe&#10;&#10;Automatisk generert beskrivelse" id="118" name="Google Shape;11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5225" y="2934335"/>
            <a:ext cx="3838575" cy="28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Oppgave 2</a:t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no-NO" sz="1750"/>
              <a:t>2.1 Ta utgangspunkt i listene fra forrige oppgave.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no-NO" sz="1750"/>
              <a:t>Hva ligger på indexene?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liste3 [4]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liste1 [0]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liste4 [1]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liste3 [5]</a:t>
            </a:r>
            <a:endParaRPr sz="1750"/>
          </a:p>
          <a:p>
            <a:pPr indent="-11747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t/>
            </a:r>
            <a:endParaRPr sz="175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no-NO" sz="1750"/>
              <a:t>2.2 På hvilken index ligger: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5 (i liste2):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“BC” (i liste3) :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1 (i liste1):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r>
              <a:rPr lang="no-NO" sz="1750"/>
              <a:t>“E” (i liste3):</a:t>
            </a:r>
            <a:endParaRPr sz="175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Char char="•"/>
            </a:pPr>
            <a:br>
              <a:rPr lang="no-NO" sz="1750"/>
            </a:br>
            <a:r>
              <a:rPr lang="no-NO" sz="1750"/>
              <a:t>2.3 Tegn opp hvordan liste3 ser ut.</a:t>
            </a:r>
            <a:endParaRPr sz="1750"/>
          </a:p>
          <a:p>
            <a:pPr indent="-11747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t/>
            </a:r>
            <a:endParaRPr sz="1750"/>
          </a:p>
        </p:txBody>
      </p:sp>
      <p:sp>
        <p:nvSpPr>
          <p:cNvPr id="125" name="Google Shape;125;p7"/>
          <p:cNvSpPr txBox="1"/>
          <p:nvPr/>
        </p:nvSpPr>
        <p:spPr>
          <a:xfrm>
            <a:off x="6380480" y="2265680"/>
            <a:ext cx="566928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 = [0]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liste1 = [1, 2, 3]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liste2 = [3, 3, 5, 7]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liste3 = [“A”, “BC”, “D”, “E”, “F”]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liste4 = [“mange elementer i denne listen”]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liste5 = []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o-NO"/>
              <a:t>Nyttige listeoperasjoner</a:t>
            </a:r>
            <a:endParaRPr/>
          </a:p>
        </p:txBody>
      </p:sp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len(&lt;liste&gt;)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gir lengden på listen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liste.insert(index, element)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sette inn element på angitt indeks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liste.append(element)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setter inn nytt element på slutten av listen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liste.remove(element)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fjerne angitt element fra listen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o-NO"/>
              <a:t>liste.pop(index)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no-NO"/>
              <a:t>fjerner (og returnerer) element på angitt indeks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cdc529671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Oppgave 3</a:t>
            </a:r>
            <a:endParaRPr/>
          </a:p>
        </p:txBody>
      </p:sp>
      <p:sp>
        <p:nvSpPr>
          <p:cNvPr id="137" name="Google Shape;137;gecdc529671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Skriv en liste “navn” med 3 navn; “Ola”, “Martin” og “Selma”.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Legg deretter til “Kari” nytt navn bakerst i listen.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Tegn opp hvordan listen ser ut nå.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Skriv ut Martin sitt navn ved hjelp av indeksen det ligger på.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Legg til to til navn forrest i listen, navnene velger du selv.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Tegn opp hvordan listen ser ut nå.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Fjern “Martin” fra listen.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Skriv ut alle navnene på listen.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-NO" sz="2000">
                <a:latin typeface="Roboto"/>
                <a:ea typeface="Roboto"/>
                <a:cs typeface="Roboto"/>
                <a:sym typeface="Roboto"/>
              </a:rPr>
              <a:t>   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no-NO" sz="2000">
                <a:latin typeface="Roboto"/>
                <a:ea typeface="Roboto"/>
                <a:cs typeface="Roboto"/>
                <a:sym typeface="Roboto"/>
              </a:rPr>
              <a:t>Bonus: hva blir utskriften? 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2020-09-04T05:44:06Z</dcterms:created>
  <dc:creator>Sem Petros</dc:creator>
</cp:coreProperties>
</file>