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media/image1.png" ContentType="image/png"/>
  <Override PartName="/ppt/media/image2.png" ContentType="image/png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11.xml.rels" ContentType="application/vnd.openxmlformats-package.relationships+xml"/>
  <Override PartName="/ppt/slides/_rels/slide14.xml.rels" ContentType="application/vnd.openxmlformats-package.relationships+xml"/>
  <Override PartName="/ppt/slides/_rels/slide17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nb-NO" sz="6000" spc="-1" strike="noStrike">
                <a:solidFill>
                  <a:srgbClr val="000000"/>
                </a:solidFill>
                <a:latin typeface="Calibri Light"/>
              </a:rPr>
              <a:t>Klikk for å redigere tittelstil</a:t>
            </a:r>
            <a:endParaRPr b="0" lang="nb-NO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66012A2-7D38-427D-9FB8-5284FD5E8F58}" type="datetime">
              <a:rPr b="0" lang="nb-NO" sz="1200" spc="-1" strike="noStrike">
                <a:solidFill>
                  <a:srgbClr val="8b8b8b"/>
                </a:solidFill>
                <a:latin typeface="Calibri"/>
              </a:rPr>
              <a:t>28.09.21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B8A2409-6C8D-4CFE-8B6A-6E9F26EADC59}" type="slidenum">
              <a:rPr b="0" lang="nb-NO" sz="1200" spc="-1" strike="noStrike">
                <a:solidFill>
                  <a:srgbClr val="8b8b8b"/>
                </a:solidFill>
                <a:latin typeface="Calibri"/>
              </a:rPr>
              <a:t>17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b-NO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nb-NO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b-NO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nb-NO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b-NO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nb-NO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b-NO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nb-NO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nb-NO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nb-NO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Klikk for å redigere tittelstil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Klikk for å redigere tekststiler i malen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Andre nivå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000" spc="-1" strike="noStrike">
                <a:solidFill>
                  <a:srgbClr val="000000"/>
                </a:solidFill>
                <a:latin typeface="Calibri"/>
              </a:rPr>
              <a:t>Tredje nivå</a:t>
            </a:r>
            <a:endParaRPr b="0" lang="nb-NO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1800" spc="-1" strike="noStrike">
                <a:solidFill>
                  <a:srgbClr val="000000"/>
                </a:solidFill>
                <a:latin typeface="Calibri"/>
              </a:rPr>
              <a:t>Fjerde nivå</a:t>
            </a:r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1800" spc="-1" strike="noStrike">
                <a:solidFill>
                  <a:srgbClr val="000000"/>
                </a:solidFill>
                <a:latin typeface="Calibri"/>
              </a:rPr>
              <a:t>Femte nivå</a:t>
            </a:r>
            <a:endParaRPr b="0" lang="nb-NO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5451047-DCD5-43EB-B9DA-25A6A623C35C}" type="datetime">
              <a:rPr b="0" lang="nb-NO" sz="1200" spc="-1" strike="noStrike">
                <a:solidFill>
                  <a:srgbClr val="8b8b8b"/>
                </a:solidFill>
                <a:latin typeface="Calibri"/>
              </a:rPr>
              <a:t>28.09.21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B974985B-F8D1-4A50-8CB8-F5BB8B459741}" type="slidenum">
              <a:rPr b="0" lang="nb-NO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nb-NO" sz="6000" spc="-1" strike="noStrike">
                <a:solidFill>
                  <a:srgbClr val="000000"/>
                </a:solidFill>
                <a:latin typeface="Calibri Light"/>
              </a:rPr>
              <a:t>Seminartime Uke 5</a:t>
            </a:r>
            <a:endParaRPr b="0" lang="nb-NO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Metode 2 og 3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2: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For line in open(filnavn, r):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&lt;gjør det du vil med linjen&gt; eks print(line)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Krever ikke .close()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3: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File = open(filnavn,r)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Lines = file.readlines()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File.close()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For flere eksempler på måter man kan lese inn filer på: se filer.py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Strenger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En samling med tegn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Eks «abc» er en samling med tegnene ‘a’, ’b’ of ‘c’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Tilbyr en del tjenester, der to er sentrale for dette kurset: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Strip() og strip(c)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Split() og split(c)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Strip()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En linje i en tekstfil blir lest som en streng som blir avsluttet med «\n» som indikerer new line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Med strip() får vi som returverdi linjen, bare at uten «\n»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Eks med en linje fra en tekstfil: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Line = «dette er en test\n»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Ny_linje = line.strip()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Ny_linje = «dette er en test»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Strip()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Eksempel fra geeks for geeks: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Str1 = «geeks for geeks»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Str2 = «ekgs»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Str1.strip(str2)# her vil alle tegn i str2 fjernes fra str1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«for» er det vi får som verdi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Split()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Split() splitter en tekst på « »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Eks: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Tekst = «hei dette er en test»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Tekst.split() returnerer listen [«hei», «dette»,  «er», «en», «test]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Split(c)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Splitter på verdien til c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Eks: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Tekst = «hei dette er en test»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Tekst.split(«r») returnerer listen [«hei dette e», «en test]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returverdier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Funksjoner/proserdyrer har enten en returverdi eller ikke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Funksjoner har returverdi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Prosedyrer har det ikke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Eks funksjon: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Def adder(a,b):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Return a+b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Print(adder(2,3)) printer 5 ettersom adder(2,3) har a+b som returverdi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Returverdier fortsettelse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Eks prosedyre: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Def adder(a,b):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C = a+b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Print(adder(2,3)) printer None ettersom vi ikke returnerer noe selv om vi lager variabel c, som får verdien til summe av a og b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Prosedyrer (uten returverdi)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Syntax: def prosedyre_navn(parameter1, paramteter2, ...)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&lt;gjør noe&gt;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Eks: def summer(a,b):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Print(«sum:»,a+b)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summer(5,6) vil printe ut «sum: 11»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Print() er et annet eksempel på en prosedyre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Funksjoner (med returverdi)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Syntax: def funksjons_navn(p1,p2, ...):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&lt;gjør noe&gt;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Return &lt;returverdi&gt;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Eks def summer(a,b):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Summen = a+b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Return summen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Summer(5,6) returnerer 11. Vi vil ikke se denne verdien med mindre vi printer den ut.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Input() er en funksjon som returnerer det brukeren har gitt oss som input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Skop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Delen av et program du får tilgang til en variabel. Kan også kalles området der en variabel er gyldig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Variabler som er inne i en funksjon kalles lokale. Med andre ord, de er kun tilgjengelige inne i funksjonen. Det er primært sett lokale variabler som er foretrukket at dere bruker i dette kurset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Parametere til en funksjon er en del av de lokale variablene for en funksjon. Disse er ikke tilgjengelige for hovedprogrammet eller i andre funksjoner/prosedyrer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Skop fortsettelse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Vi kan overføre verdier mellom funksjoner med returverdier og parametere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Det globale skopet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Variabler som ikke er en del av noen funksjoner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Pga tilgjengelighet kan de brukes i funksjoner ved «uhell»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Kan føre til bugs og feilsøking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Kan løses med å lage en funksjon for hovedprogrammet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Det lokale skopet 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Tilhører en funksjon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Kun tilgjengelig inni den funksjonen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Noe dere helst skal unngå i in1000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eksempel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4083120" y="2508120"/>
            <a:ext cx="4025520" cy="184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4"/>
          <p:cNvSpPr/>
          <p:nvPr/>
        </p:nvSpPr>
        <p:spPr>
          <a:xfrm>
            <a:off x="4235400" y="2660760"/>
            <a:ext cx="4025520" cy="184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5"/>
          <p:cNvSpPr/>
          <p:nvPr/>
        </p:nvSpPr>
        <p:spPr>
          <a:xfrm>
            <a:off x="4387680" y="2813040"/>
            <a:ext cx="4025520" cy="1841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7" name="Picture 8" descr="Bilderesultater for scope python"/>
          <p:cNvPicPr/>
          <p:nvPr/>
        </p:nvPicPr>
        <p:blipFill>
          <a:blip r:embed="rId1"/>
          <a:stretch/>
        </p:blipFill>
        <p:spPr>
          <a:xfrm>
            <a:off x="648000" y="1460520"/>
            <a:ext cx="8026200" cy="45460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294480" y="681120"/>
            <a:ext cx="8794080" cy="1085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Eksempel 2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00" name="Picture 2" descr="Bilderesultater for scope python"/>
          <p:cNvPicPr/>
          <p:nvPr/>
        </p:nvPicPr>
        <p:blipFill>
          <a:blip r:embed="rId1"/>
          <a:stretch/>
        </p:blipFill>
        <p:spPr>
          <a:xfrm>
            <a:off x="2163960" y="1463040"/>
            <a:ext cx="6797160" cy="5129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Filer 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Større mengder data og mer spennende data enn ved </a:t>
            </a: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kun bruk av input-funksjonen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Bruker slipper å skrive inn hver gang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Innlesning av filer i python er ganske rett frem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En fil er en samling(liste) av linjer(strenger)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Kan itereres over med for-løkke, for each-løkke eller </a:t>
            </a: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while-løkke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nb-NO" sz="4400" spc="-1" strike="noStrike">
                <a:solidFill>
                  <a:srgbClr val="000000"/>
                </a:solidFill>
                <a:latin typeface="Calibri Light"/>
              </a:rPr>
              <a:t>Innlesing fra fil</a:t>
            </a:r>
            <a:endParaRPr b="0" lang="nb-NO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Metode 1: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File = open(filnavn, «r»/«w») r for read og w for write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For line in file: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400" spc="-1" strike="noStrike">
                <a:solidFill>
                  <a:srgbClr val="000000"/>
                </a:solidFill>
                <a:latin typeface="Calibri"/>
              </a:rPr>
              <a:t>&lt;gjør det du vil med linjen&gt; eks print(line)</a:t>
            </a:r>
            <a:endParaRPr b="0" lang="nb-NO" sz="24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File.close()# lukker filen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nb-NO" sz="2800" spc="-1" strike="noStrike">
                <a:solidFill>
                  <a:srgbClr val="000000"/>
                </a:solidFill>
                <a:latin typeface="Calibri"/>
              </a:rPr>
              <a:t>Lukking av fil er ikke noe man «må» gjøre i python ettersom tolken fikser det for oss når vi avslutter, men det er mye mer ryddig å gjøre det enn å la være. </a:t>
            </a:r>
            <a:endParaRPr b="0" lang="nb-NO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</TotalTime>
  <Application>LibreOffice/6.4.7.2$Linux_X86_64 LibreOffice_project/40$Build-2</Application>
  <Words>297</Words>
  <Paragraphs>35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2021-02-12T14:42:35Z</dcterms:created>
  <dc:creator>Lars Christian Palm</dc:creator>
  <dc:description/>
  <dc:language>en-US</dc:language>
  <cp:lastModifiedBy/>
  <dcterms:modified xsi:type="dcterms:W3CDTF">2021-09-28T13:32:15Z</dcterms:modified>
  <cp:revision>7</cp:revision>
  <dc:subject/>
  <dc:title>Uke 5 pensum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