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7" r:id="rId3"/>
    <p:sldId id="258" r:id="rId4"/>
    <p:sldId id="417" r:id="rId5"/>
    <p:sldId id="413" r:id="rId6"/>
    <p:sldId id="414" r:id="rId7"/>
    <p:sldId id="415" r:id="rId8"/>
    <p:sldId id="420" r:id="rId9"/>
    <p:sldId id="421" r:id="rId10"/>
    <p:sldId id="422" r:id="rId11"/>
    <p:sldId id="423" r:id="rId12"/>
    <p:sldId id="424" r:id="rId13"/>
    <p:sldId id="425" r:id="rId14"/>
    <p:sldId id="426" r:id="rId15"/>
    <p:sldId id="265" r:id="rId16"/>
    <p:sldId id="427" r:id="rId17"/>
    <p:sldId id="428" r:id="rId18"/>
    <p:sldId id="429" r:id="rId19"/>
    <p:sldId id="416" r:id="rId20"/>
    <p:sldId id="418" r:id="rId21"/>
    <p:sldId id="419" r:id="rId22"/>
    <p:sldId id="43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96210-97D3-4E9C-B07B-E3D59D3CB1D0}" v="174" dt="2021-10-27T13:27:28.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p:scale>
          <a:sx n="75" d="100"/>
          <a:sy n="75" d="100"/>
        </p:scale>
        <p:origin x="946"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Usagi" userId="9cd9acdb6ac7286c" providerId="LiveId" clId="{5D396210-97D3-4E9C-B07B-E3D59D3CB1D0}"/>
    <pc:docChg chg="undo custSel addSld delSld modSld sldOrd">
      <pc:chgData name="Jessie Usagi" userId="9cd9acdb6ac7286c" providerId="LiveId" clId="{5D396210-97D3-4E9C-B07B-E3D59D3CB1D0}" dt="2021-10-27T13:27:28.565" v="202" actId="20577"/>
      <pc:docMkLst>
        <pc:docMk/>
      </pc:docMkLst>
      <pc:sldChg chg="modSp add mod ord setBg">
        <pc:chgData name="Jessie Usagi" userId="9cd9acdb6ac7286c" providerId="LiveId" clId="{5D396210-97D3-4E9C-B07B-E3D59D3CB1D0}" dt="2021-10-27T10:48:23.860" v="28" actId="5793"/>
        <pc:sldMkLst>
          <pc:docMk/>
          <pc:sldMk cId="3328120091" sldId="257"/>
        </pc:sldMkLst>
        <pc:spChg chg="mod">
          <ac:chgData name="Jessie Usagi" userId="9cd9acdb6ac7286c" providerId="LiveId" clId="{5D396210-97D3-4E9C-B07B-E3D59D3CB1D0}" dt="2021-10-27T10:48:23.860" v="28" actId="5793"/>
          <ac:spMkLst>
            <pc:docMk/>
            <pc:sldMk cId="3328120091" sldId="257"/>
            <ac:spMk id="3" creationId="{63CFF459-B25B-4C8D-BED4-90B9C358ADAF}"/>
          </ac:spMkLst>
        </pc:spChg>
      </pc:sldChg>
      <pc:sldChg chg="modSp add ord modAnim">
        <pc:chgData name="Jessie Usagi" userId="9cd9acdb6ac7286c" providerId="LiveId" clId="{5D396210-97D3-4E9C-B07B-E3D59D3CB1D0}" dt="2021-10-27T10:48:38.176" v="49" actId="20577"/>
        <pc:sldMkLst>
          <pc:docMk/>
          <pc:sldMk cId="1042409334" sldId="258"/>
        </pc:sldMkLst>
        <pc:spChg chg="mod">
          <ac:chgData name="Jessie Usagi" userId="9cd9acdb6ac7286c" providerId="LiveId" clId="{5D396210-97D3-4E9C-B07B-E3D59D3CB1D0}" dt="2021-10-27T10:48:38.176" v="49" actId="20577"/>
          <ac:spMkLst>
            <pc:docMk/>
            <pc:sldMk cId="1042409334" sldId="258"/>
            <ac:spMk id="3" creationId="{A00EAB3B-4FB1-4905-AAA6-E905CFDDCE44}"/>
          </ac:spMkLst>
        </pc:spChg>
      </pc:sldChg>
      <pc:sldChg chg="modSp add del mod setBg modAnim">
        <pc:chgData name="Jessie Usagi" userId="9cd9acdb6ac7286c" providerId="LiveId" clId="{5D396210-97D3-4E9C-B07B-E3D59D3CB1D0}" dt="2021-10-27T13:27:28.565" v="202" actId="20577"/>
        <pc:sldMkLst>
          <pc:docMk/>
          <pc:sldMk cId="52742329" sldId="265"/>
        </pc:sldMkLst>
        <pc:spChg chg="mod">
          <ac:chgData name="Jessie Usagi" userId="9cd9acdb6ac7286c" providerId="LiveId" clId="{5D396210-97D3-4E9C-B07B-E3D59D3CB1D0}" dt="2021-10-27T13:27:28.565" v="202" actId="20577"/>
          <ac:spMkLst>
            <pc:docMk/>
            <pc:sldMk cId="52742329" sldId="265"/>
            <ac:spMk id="3" creationId="{F4D28409-48BC-4348-B285-C5E1841F3B4D}"/>
          </ac:spMkLst>
        </pc:spChg>
      </pc:sldChg>
      <pc:sldChg chg="addSp delSp modSp add del mod setBg delDesignElem">
        <pc:chgData name="Jessie Usagi" userId="9cd9acdb6ac7286c" providerId="LiveId" clId="{5D396210-97D3-4E9C-B07B-E3D59D3CB1D0}" dt="2021-10-27T10:47:45.948" v="11"/>
        <pc:sldMkLst>
          <pc:docMk/>
          <pc:sldMk cId="2849925733" sldId="413"/>
        </pc:sldMkLst>
        <pc:spChg chg="mod">
          <ac:chgData name="Jessie Usagi" userId="9cd9acdb6ac7286c" providerId="LiveId" clId="{5D396210-97D3-4E9C-B07B-E3D59D3CB1D0}" dt="2021-10-27T10:47:45.879" v="10"/>
          <ac:spMkLst>
            <pc:docMk/>
            <pc:sldMk cId="2849925733" sldId="413"/>
            <ac:spMk id="3" creationId="{F4D28409-48BC-4348-B285-C5E1841F3B4D}"/>
          </ac:spMkLst>
        </pc:spChg>
        <pc:spChg chg="add del">
          <ac:chgData name="Jessie Usagi" userId="9cd9acdb6ac7286c" providerId="LiveId" clId="{5D396210-97D3-4E9C-B07B-E3D59D3CB1D0}" dt="2021-10-27T10:47:45.879" v="10"/>
          <ac:spMkLst>
            <pc:docMk/>
            <pc:sldMk cId="2849925733" sldId="413"/>
            <ac:spMk id="73" creationId="{DA9A1ACB-4ECA-4EAE-AEAB-CE9C8C01EE60}"/>
          </ac:spMkLst>
        </pc:spChg>
        <pc:spChg chg="add del">
          <ac:chgData name="Jessie Usagi" userId="9cd9acdb6ac7286c" providerId="LiveId" clId="{5D396210-97D3-4E9C-B07B-E3D59D3CB1D0}" dt="2021-10-27T10:47:45.879" v="10"/>
          <ac:spMkLst>
            <pc:docMk/>
            <pc:sldMk cId="2849925733" sldId="413"/>
            <ac:spMk id="75" creationId="{1C524A27-B6C0-41EA-ABCB-AA2E61FC0F8A}"/>
          </ac:spMkLst>
        </pc:spChg>
        <pc:spChg chg="add del">
          <ac:chgData name="Jessie Usagi" userId="9cd9acdb6ac7286c" providerId="LiveId" clId="{5D396210-97D3-4E9C-B07B-E3D59D3CB1D0}" dt="2021-10-27T10:47:45.879" v="10"/>
          <ac:spMkLst>
            <pc:docMk/>
            <pc:sldMk cId="2849925733" sldId="413"/>
            <ac:spMk id="77" creationId="{F3FCE8DC-E7A6-4A8F-BB57-A87EC4B846BB}"/>
          </ac:spMkLst>
        </pc:spChg>
      </pc:sldChg>
      <pc:sldChg chg="addSp delSp modSp add del mod setBg delDesignElem">
        <pc:chgData name="Jessie Usagi" userId="9cd9acdb6ac7286c" providerId="LiveId" clId="{5D396210-97D3-4E9C-B07B-E3D59D3CB1D0}" dt="2021-10-27T10:47:45.948" v="11"/>
        <pc:sldMkLst>
          <pc:docMk/>
          <pc:sldMk cId="3673162439" sldId="414"/>
        </pc:sldMkLst>
        <pc:spChg chg="mod">
          <ac:chgData name="Jessie Usagi" userId="9cd9acdb6ac7286c" providerId="LiveId" clId="{5D396210-97D3-4E9C-B07B-E3D59D3CB1D0}" dt="2021-10-27T10:47:45.879" v="10"/>
          <ac:spMkLst>
            <pc:docMk/>
            <pc:sldMk cId="3673162439" sldId="414"/>
            <ac:spMk id="3" creationId="{F4D28409-48BC-4348-B285-C5E1841F3B4D}"/>
          </ac:spMkLst>
        </pc:spChg>
        <pc:spChg chg="add del">
          <ac:chgData name="Jessie Usagi" userId="9cd9acdb6ac7286c" providerId="LiveId" clId="{5D396210-97D3-4E9C-B07B-E3D59D3CB1D0}" dt="2021-10-27T10:47:45.879" v="10"/>
          <ac:spMkLst>
            <pc:docMk/>
            <pc:sldMk cId="3673162439" sldId="414"/>
            <ac:spMk id="139" creationId="{7E208927-059F-4490-B5EF-CB5E5489C3AF}"/>
          </ac:spMkLst>
        </pc:spChg>
        <pc:spChg chg="add del">
          <ac:chgData name="Jessie Usagi" userId="9cd9acdb6ac7286c" providerId="LiveId" clId="{5D396210-97D3-4E9C-B07B-E3D59D3CB1D0}" dt="2021-10-27T10:47:45.879" v="10"/>
          <ac:spMkLst>
            <pc:docMk/>
            <pc:sldMk cId="3673162439" sldId="414"/>
            <ac:spMk id="141" creationId="{213B7486-DF7A-442F-A63D-381813E60525}"/>
          </ac:spMkLst>
        </pc:spChg>
        <pc:spChg chg="add del">
          <ac:chgData name="Jessie Usagi" userId="9cd9acdb6ac7286c" providerId="LiveId" clId="{5D396210-97D3-4E9C-B07B-E3D59D3CB1D0}" dt="2021-10-27T10:47:45.879" v="10"/>
          <ac:spMkLst>
            <pc:docMk/>
            <pc:sldMk cId="3673162439" sldId="414"/>
            <ac:spMk id="2054" creationId="{F5D8CBC8-202F-4F3E-98DD-70D6FCB78AA9}"/>
          </ac:spMkLst>
        </pc:spChg>
      </pc:sldChg>
      <pc:sldChg chg="addSp delSp modSp add del mod setBg delDesignElem">
        <pc:chgData name="Jessie Usagi" userId="9cd9acdb6ac7286c" providerId="LiveId" clId="{5D396210-97D3-4E9C-B07B-E3D59D3CB1D0}" dt="2021-10-27T10:47:45.948" v="11"/>
        <pc:sldMkLst>
          <pc:docMk/>
          <pc:sldMk cId="3944022971" sldId="415"/>
        </pc:sldMkLst>
        <pc:spChg chg="mod">
          <ac:chgData name="Jessie Usagi" userId="9cd9acdb6ac7286c" providerId="LiveId" clId="{5D396210-97D3-4E9C-B07B-E3D59D3CB1D0}" dt="2021-10-27T10:47:45.879" v="10"/>
          <ac:spMkLst>
            <pc:docMk/>
            <pc:sldMk cId="3944022971" sldId="415"/>
            <ac:spMk id="5" creationId="{4E1C29CC-7F93-4D55-9AD3-7ACA85C74F57}"/>
          </ac:spMkLst>
        </pc:spChg>
        <pc:spChg chg="add del">
          <ac:chgData name="Jessie Usagi" userId="9cd9acdb6ac7286c" providerId="LiveId" clId="{5D396210-97D3-4E9C-B07B-E3D59D3CB1D0}" dt="2021-10-27T10:47:45.879" v="10"/>
          <ac:spMkLst>
            <pc:docMk/>
            <pc:sldMk cId="3944022971" sldId="415"/>
            <ac:spMk id="139" creationId="{7E208927-059F-4490-B5EF-CB5E5489C3AF}"/>
          </ac:spMkLst>
        </pc:spChg>
        <pc:spChg chg="add del">
          <ac:chgData name="Jessie Usagi" userId="9cd9acdb6ac7286c" providerId="LiveId" clId="{5D396210-97D3-4E9C-B07B-E3D59D3CB1D0}" dt="2021-10-27T10:47:45.879" v="10"/>
          <ac:spMkLst>
            <pc:docMk/>
            <pc:sldMk cId="3944022971" sldId="415"/>
            <ac:spMk id="141" creationId="{213B7486-DF7A-442F-A63D-381813E60525}"/>
          </ac:spMkLst>
        </pc:spChg>
        <pc:spChg chg="add del">
          <ac:chgData name="Jessie Usagi" userId="9cd9acdb6ac7286c" providerId="LiveId" clId="{5D396210-97D3-4E9C-B07B-E3D59D3CB1D0}" dt="2021-10-27T10:47:45.879" v="10"/>
          <ac:spMkLst>
            <pc:docMk/>
            <pc:sldMk cId="3944022971" sldId="415"/>
            <ac:spMk id="2054" creationId="{F5D8CBC8-202F-4F3E-98DD-70D6FCB78AA9}"/>
          </ac:spMkLst>
        </pc:spChg>
      </pc:sldChg>
      <pc:sldChg chg="addSp delSp add del setBg delDesignElem">
        <pc:chgData name="Jessie Usagi" userId="9cd9acdb6ac7286c" providerId="LiveId" clId="{5D396210-97D3-4E9C-B07B-E3D59D3CB1D0}" dt="2021-10-27T10:49:27.693" v="62"/>
        <pc:sldMkLst>
          <pc:docMk/>
          <pc:sldMk cId="3424660077" sldId="416"/>
        </pc:sldMkLst>
        <pc:spChg chg="add del">
          <ac:chgData name="Jessie Usagi" userId="9cd9acdb6ac7286c" providerId="LiveId" clId="{5D396210-97D3-4E9C-B07B-E3D59D3CB1D0}" dt="2021-10-27T10:49:27.676" v="61"/>
          <ac:spMkLst>
            <pc:docMk/>
            <pc:sldMk cId="3424660077" sldId="416"/>
            <ac:spMk id="71" creationId="{133F8CB7-795C-4272-9073-64D8CF97F220}"/>
          </ac:spMkLst>
        </pc:spChg>
        <pc:spChg chg="add del">
          <ac:chgData name="Jessie Usagi" userId="9cd9acdb6ac7286c" providerId="LiveId" clId="{5D396210-97D3-4E9C-B07B-E3D59D3CB1D0}" dt="2021-10-27T10:49:27.676" v="61"/>
          <ac:spMkLst>
            <pc:docMk/>
            <pc:sldMk cId="3424660077" sldId="416"/>
            <ac:spMk id="73" creationId="{9674F1F8-962D-4FF5-B378-D9D2FFDFD27E}"/>
          </ac:spMkLst>
        </pc:spChg>
        <pc:spChg chg="add del">
          <ac:chgData name="Jessie Usagi" userId="9cd9acdb6ac7286c" providerId="LiveId" clId="{5D396210-97D3-4E9C-B07B-E3D59D3CB1D0}" dt="2021-10-27T10:49:27.676" v="61"/>
          <ac:spMkLst>
            <pc:docMk/>
            <pc:sldMk cId="3424660077" sldId="416"/>
            <ac:spMk id="75" creationId="{C701CDB4-05E2-481A-9165-2455B6FE22A8}"/>
          </ac:spMkLst>
        </pc:spChg>
        <pc:spChg chg="add del">
          <ac:chgData name="Jessie Usagi" userId="9cd9acdb6ac7286c" providerId="LiveId" clId="{5D396210-97D3-4E9C-B07B-E3D59D3CB1D0}" dt="2021-10-27T10:49:27.676" v="61"/>
          <ac:spMkLst>
            <pc:docMk/>
            <pc:sldMk cId="3424660077" sldId="416"/>
            <ac:spMk id="77" creationId="{93C43E0F-EC0A-4928-BA40-42313C09961E}"/>
          </ac:spMkLst>
        </pc:spChg>
      </pc:sldChg>
      <pc:sldChg chg="addSp delSp add del setBg delDesignElem">
        <pc:chgData name="Jessie Usagi" userId="9cd9acdb6ac7286c" providerId="LiveId" clId="{5D396210-97D3-4E9C-B07B-E3D59D3CB1D0}" dt="2021-10-27T10:47:45.948" v="11"/>
        <pc:sldMkLst>
          <pc:docMk/>
          <pc:sldMk cId="3091229913" sldId="417"/>
        </pc:sldMkLst>
        <pc:spChg chg="add del">
          <ac:chgData name="Jessie Usagi" userId="9cd9acdb6ac7286c" providerId="LiveId" clId="{5D396210-97D3-4E9C-B07B-E3D59D3CB1D0}" dt="2021-10-27T10:47:45.879" v="10"/>
          <ac:spMkLst>
            <pc:docMk/>
            <pc:sldMk cId="3091229913" sldId="417"/>
            <ac:spMk id="82" creationId="{133F8CB7-795C-4272-9073-64D8CF97F220}"/>
          </ac:spMkLst>
        </pc:spChg>
        <pc:spChg chg="add del">
          <ac:chgData name="Jessie Usagi" userId="9cd9acdb6ac7286c" providerId="LiveId" clId="{5D396210-97D3-4E9C-B07B-E3D59D3CB1D0}" dt="2021-10-27T10:47:45.879" v="10"/>
          <ac:spMkLst>
            <pc:docMk/>
            <pc:sldMk cId="3091229913" sldId="417"/>
            <ac:spMk id="84" creationId="{9674F1F8-962D-4FF5-B378-D9D2FFDFD27E}"/>
          </ac:spMkLst>
        </pc:spChg>
        <pc:spChg chg="add del">
          <ac:chgData name="Jessie Usagi" userId="9cd9acdb6ac7286c" providerId="LiveId" clId="{5D396210-97D3-4E9C-B07B-E3D59D3CB1D0}" dt="2021-10-27T10:47:45.879" v="10"/>
          <ac:spMkLst>
            <pc:docMk/>
            <pc:sldMk cId="3091229913" sldId="417"/>
            <ac:spMk id="86" creationId="{C701CDB4-05E2-481A-9165-2455B6FE22A8}"/>
          </ac:spMkLst>
        </pc:spChg>
        <pc:spChg chg="add del">
          <ac:chgData name="Jessie Usagi" userId="9cd9acdb6ac7286c" providerId="LiveId" clId="{5D396210-97D3-4E9C-B07B-E3D59D3CB1D0}" dt="2021-10-27T10:47:45.879" v="10"/>
          <ac:spMkLst>
            <pc:docMk/>
            <pc:sldMk cId="3091229913" sldId="417"/>
            <ac:spMk id="88" creationId="{93C43E0F-EC0A-4928-BA40-42313C09961E}"/>
          </ac:spMkLst>
        </pc:spChg>
      </pc:sldChg>
      <pc:sldChg chg="add del">
        <pc:chgData name="Jessie Usagi" userId="9cd9acdb6ac7286c" providerId="LiveId" clId="{5D396210-97D3-4E9C-B07B-E3D59D3CB1D0}" dt="2021-10-27T10:49:27.693" v="62"/>
        <pc:sldMkLst>
          <pc:docMk/>
          <pc:sldMk cId="1353000499" sldId="418"/>
        </pc:sldMkLst>
      </pc:sldChg>
      <pc:sldChg chg="add del">
        <pc:chgData name="Jessie Usagi" userId="9cd9acdb6ac7286c" providerId="LiveId" clId="{5D396210-97D3-4E9C-B07B-E3D59D3CB1D0}" dt="2021-10-27T10:49:27.693" v="62"/>
        <pc:sldMkLst>
          <pc:docMk/>
          <pc:sldMk cId="1474298543" sldId="419"/>
        </pc:sldMkLst>
      </pc:sldChg>
      <pc:sldChg chg="add del setBg">
        <pc:chgData name="Jessie Usagi" userId="9cd9acdb6ac7286c" providerId="LiveId" clId="{5D396210-97D3-4E9C-B07B-E3D59D3CB1D0}" dt="2021-10-27T10:47:45.948" v="11"/>
        <pc:sldMkLst>
          <pc:docMk/>
          <pc:sldMk cId="2205737396" sldId="420"/>
        </pc:sldMkLst>
      </pc:sldChg>
      <pc:sldChg chg="add del setBg">
        <pc:chgData name="Jessie Usagi" userId="9cd9acdb6ac7286c" providerId="LiveId" clId="{5D396210-97D3-4E9C-B07B-E3D59D3CB1D0}" dt="2021-10-27T10:47:45.948" v="11"/>
        <pc:sldMkLst>
          <pc:docMk/>
          <pc:sldMk cId="1639568384" sldId="421"/>
        </pc:sldMkLst>
      </pc:sldChg>
      <pc:sldChg chg="modSp add del mod setBg">
        <pc:chgData name="Jessie Usagi" userId="9cd9acdb6ac7286c" providerId="LiveId" clId="{5D396210-97D3-4E9C-B07B-E3D59D3CB1D0}" dt="2021-10-27T10:47:45.948" v="11"/>
        <pc:sldMkLst>
          <pc:docMk/>
          <pc:sldMk cId="2455235596" sldId="422"/>
        </pc:sldMkLst>
        <pc:spChg chg="mod">
          <ac:chgData name="Jessie Usagi" userId="9cd9acdb6ac7286c" providerId="LiveId" clId="{5D396210-97D3-4E9C-B07B-E3D59D3CB1D0}" dt="2021-10-27T10:47:45.879" v="10"/>
          <ac:spMkLst>
            <pc:docMk/>
            <pc:sldMk cId="2455235596" sldId="422"/>
            <ac:spMk id="3" creationId="{F4D28409-48BC-4348-B285-C5E1841F3B4D}"/>
          </ac:spMkLst>
        </pc:spChg>
      </pc:sldChg>
      <pc:sldChg chg="add del setBg">
        <pc:chgData name="Jessie Usagi" userId="9cd9acdb6ac7286c" providerId="LiveId" clId="{5D396210-97D3-4E9C-B07B-E3D59D3CB1D0}" dt="2021-10-27T10:47:45.948" v="11"/>
        <pc:sldMkLst>
          <pc:docMk/>
          <pc:sldMk cId="1796842392" sldId="423"/>
        </pc:sldMkLst>
      </pc:sldChg>
      <pc:sldChg chg="add del">
        <pc:chgData name="Jessie Usagi" userId="9cd9acdb6ac7286c" providerId="LiveId" clId="{5D396210-97D3-4E9C-B07B-E3D59D3CB1D0}" dt="2021-10-27T10:47:45.948" v="11"/>
        <pc:sldMkLst>
          <pc:docMk/>
          <pc:sldMk cId="3613043777" sldId="424"/>
        </pc:sldMkLst>
      </pc:sldChg>
      <pc:sldChg chg="addSp delSp add del">
        <pc:chgData name="Jessie Usagi" userId="9cd9acdb6ac7286c" providerId="LiveId" clId="{5D396210-97D3-4E9C-B07B-E3D59D3CB1D0}" dt="2021-10-27T10:49:08.824" v="54"/>
        <pc:sldMkLst>
          <pc:docMk/>
          <pc:sldMk cId="3541046290" sldId="425"/>
        </pc:sldMkLst>
        <pc:picChg chg="add del">
          <ac:chgData name="Jessie Usagi" userId="9cd9acdb6ac7286c" providerId="LiveId" clId="{5D396210-97D3-4E9C-B07B-E3D59D3CB1D0}" dt="2021-10-27T10:49:08.824" v="54"/>
          <ac:picMkLst>
            <pc:docMk/>
            <pc:sldMk cId="3541046290" sldId="425"/>
            <ac:picMk id="4" creationId="{63FAE656-D375-4E09-9336-BCCA162898CC}"/>
          </ac:picMkLst>
        </pc:picChg>
      </pc:sldChg>
      <pc:sldChg chg="addSp delSp add del setBg delDesignElem">
        <pc:chgData name="Jessie Usagi" userId="9cd9acdb6ac7286c" providerId="LiveId" clId="{5D396210-97D3-4E9C-B07B-E3D59D3CB1D0}" dt="2021-10-27T10:49:04.936" v="52"/>
        <pc:sldMkLst>
          <pc:docMk/>
          <pc:sldMk cId="46440538" sldId="426"/>
        </pc:sldMkLst>
        <pc:spChg chg="add del">
          <ac:chgData name="Jessie Usagi" userId="9cd9acdb6ac7286c" providerId="LiveId" clId="{5D396210-97D3-4E9C-B07B-E3D59D3CB1D0}" dt="2021-10-27T10:49:04.936" v="52"/>
          <ac:spMkLst>
            <pc:docMk/>
            <pc:sldMk cId="46440538" sldId="426"/>
            <ac:spMk id="82" creationId="{133F8CB7-795C-4272-9073-64D8CF97F220}"/>
          </ac:spMkLst>
        </pc:spChg>
        <pc:spChg chg="add del">
          <ac:chgData name="Jessie Usagi" userId="9cd9acdb6ac7286c" providerId="LiveId" clId="{5D396210-97D3-4E9C-B07B-E3D59D3CB1D0}" dt="2021-10-27T10:49:04.936" v="52"/>
          <ac:spMkLst>
            <pc:docMk/>
            <pc:sldMk cId="46440538" sldId="426"/>
            <ac:spMk id="84" creationId="{9674F1F8-962D-4FF5-B378-D9D2FFDFD27E}"/>
          </ac:spMkLst>
        </pc:spChg>
        <pc:spChg chg="add del">
          <ac:chgData name="Jessie Usagi" userId="9cd9acdb6ac7286c" providerId="LiveId" clId="{5D396210-97D3-4E9C-B07B-E3D59D3CB1D0}" dt="2021-10-27T10:49:04.936" v="52"/>
          <ac:spMkLst>
            <pc:docMk/>
            <pc:sldMk cId="46440538" sldId="426"/>
            <ac:spMk id="86" creationId="{C701CDB4-05E2-481A-9165-2455B6FE22A8}"/>
          </ac:spMkLst>
        </pc:spChg>
        <pc:spChg chg="add del">
          <ac:chgData name="Jessie Usagi" userId="9cd9acdb6ac7286c" providerId="LiveId" clId="{5D396210-97D3-4E9C-B07B-E3D59D3CB1D0}" dt="2021-10-27T10:49:04.936" v="52"/>
          <ac:spMkLst>
            <pc:docMk/>
            <pc:sldMk cId="46440538" sldId="426"/>
            <ac:spMk id="88" creationId="{93C43E0F-EC0A-4928-BA40-42313C09961E}"/>
          </ac:spMkLst>
        </pc:spChg>
      </pc:sldChg>
      <pc:sldChg chg="add">
        <pc:chgData name="Jessie Usagi" userId="9cd9acdb6ac7286c" providerId="LiveId" clId="{5D396210-97D3-4E9C-B07B-E3D59D3CB1D0}" dt="2021-10-27T10:49:15.068" v="58"/>
        <pc:sldMkLst>
          <pc:docMk/>
          <pc:sldMk cId="929984003" sldId="426"/>
        </pc:sldMkLst>
      </pc:sldChg>
      <pc:sldChg chg="addSp delSp add del setBg delDesignElem">
        <pc:chgData name="Jessie Usagi" userId="9cd9acdb6ac7286c" providerId="LiveId" clId="{5D396210-97D3-4E9C-B07B-E3D59D3CB1D0}" dt="2021-10-27T10:49:15.039" v="57"/>
        <pc:sldMkLst>
          <pc:docMk/>
          <pc:sldMk cId="1144061897" sldId="426"/>
        </pc:sldMkLst>
        <pc:spChg chg="add del">
          <ac:chgData name="Jessie Usagi" userId="9cd9acdb6ac7286c" providerId="LiveId" clId="{5D396210-97D3-4E9C-B07B-E3D59D3CB1D0}" dt="2021-10-27T10:49:15.039" v="57"/>
          <ac:spMkLst>
            <pc:docMk/>
            <pc:sldMk cId="1144061897" sldId="426"/>
            <ac:spMk id="82" creationId="{133F8CB7-795C-4272-9073-64D8CF97F220}"/>
          </ac:spMkLst>
        </pc:spChg>
        <pc:spChg chg="add del">
          <ac:chgData name="Jessie Usagi" userId="9cd9acdb6ac7286c" providerId="LiveId" clId="{5D396210-97D3-4E9C-B07B-E3D59D3CB1D0}" dt="2021-10-27T10:49:15.039" v="57"/>
          <ac:spMkLst>
            <pc:docMk/>
            <pc:sldMk cId="1144061897" sldId="426"/>
            <ac:spMk id="84" creationId="{9674F1F8-962D-4FF5-B378-D9D2FFDFD27E}"/>
          </ac:spMkLst>
        </pc:spChg>
        <pc:spChg chg="add del">
          <ac:chgData name="Jessie Usagi" userId="9cd9acdb6ac7286c" providerId="LiveId" clId="{5D396210-97D3-4E9C-B07B-E3D59D3CB1D0}" dt="2021-10-27T10:49:15.039" v="57"/>
          <ac:spMkLst>
            <pc:docMk/>
            <pc:sldMk cId="1144061897" sldId="426"/>
            <ac:spMk id="86" creationId="{C701CDB4-05E2-481A-9165-2455B6FE22A8}"/>
          </ac:spMkLst>
        </pc:spChg>
        <pc:spChg chg="add del">
          <ac:chgData name="Jessie Usagi" userId="9cd9acdb6ac7286c" providerId="LiveId" clId="{5D396210-97D3-4E9C-B07B-E3D59D3CB1D0}" dt="2021-10-27T10:49:15.039" v="57"/>
          <ac:spMkLst>
            <pc:docMk/>
            <pc:sldMk cId="1144061897" sldId="426"/>
            <ac:spMk id="88" creationId="{93C43E0F-EC0A-4928-BA40-42313C09961E}"/>
          </ac:spMkLst>
        </pc:spChg>
      </pc:sldChg>
      <pc:sldChg chg="add del">
        <pc:chgData name="Jessie Usagi" userId="9cd9acdb6ac7286c" providerId="LiveId" clId="{5D396210-97D3-4E9C-B07B-E3D59D3CB1D0}" dt="2021-10-27T10:49:15.068" v="58"/>
        <pc:sldMkLst>
          <pc:docMk/>
          <pc:sldMk cId="3866367607" sldId="427"/>
        </pc:sldMkLst>
      </pc:sldChg>
      <pc:sldChg chg="add del">
        <pc:chgData name="Jessie Usagi" userId="9cd9acdb6ac7286c" providerId="LiveId" clId="{5D396210-97D3-4E9C-B07B-E3D59D3CB1D0}" dt="2021-10-27T10:49:15.068" v="58"/>
        <pc:sldMkLst>
          <pc:docMk/>
          <pc:sldMk cId="3244960405" sldId="428"/>
        </pc:sldMkLst>
      </pc:sldChg>
      <pc:sldChg chg="add">
        <pc:chgData name="Jessie Usagi" userId="9cd9acdb6ac7286c" providerId="LiveId" clId="{5D396210-97D3-4E9C-B07B-E3D59D3CB1D0}" dt="2021-10-27T10:49:15.068" v="58"/>
        <pc:sldMkLst>
          <pc:docMk/>
          <pc:sldMk cId="859430620" sldId="429"/>
        </pc:sldMkLst>
      </pc:sldChg>
      <pc:sldChg chg="add del">
        <pc:chgData name="Jessie Usagi" userId="9cd9acdb6ac7286c" providerId="LiveId" clId="{5D396210-97D3-4E9C-B07B-E3D59D3CB1D0}" dt="2021-10-27T10:49:04.936" v="52"/>
        <pc:sldMkLst>
          <pc:docMk/>
          <pc:sldMk cId="2365796821" sldId="429"/>
        </pc:sldMkLst>
      </pc:sldChg>
      <pc:sldChg chg="add del">
        <pc:chgData name="Jessie Usagi" userId="9cd9acdb6ac7286c" providerId="LiveId" clId="{5D396210-97D3-4E9C-B07B-E3D59D3CB1D0}" dt="2021-10-27T10:49:15.039" v="57"/>
        <pc:sldMkLst>
          <pc:docMk/>
          <pc:sldMk cId="3239074707" sldId="429"/>
        </pc:sldMkLst>
      </pc:sldChg>
      <pc:sldChg chg="add del">
        <pc:chgData name="Jessie Usagi" userId="9cd9acdb6ac7286c" providerId="LiveId" clId="{5D396210-97D3-4E9C-B07B-E3D59D3CB1D0}" dt="2021-10-27T10:49:27.693" v="62"/>
        <pc:sldMkLst>
          <pc:docMk/>
          <pc:sldMk cId="3519197574" sldId="43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9B6A2-6BEA-4CE0-B624-87CD8CA3132D}"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894C9-F938-45D2-A4CD-37113FC2E584}" type="slidenum">
              <a:rPr lang="en-US" smtClean="0"/>
              <a:t>‹#›</a:t>
            </a:fld>
            <a:endParaRPr lang="en-US"/>
          </a:p>
        </p:txBody>
      </p:sp>
    </p:spTree>
    <p:extLst>
      <p:ext uri="{BB962C8B-B14F-4D97-AF65-F5344CB8AC3E}">
        <p14:creationId xmlns:p14="http://schemas.microsoft.com/office/powerpoint/2010/main" val="194385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6B1FE-2EA0-4039-8969-47A74EE20C1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62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6B1FE-2EA0-4039-8969-47A74EE20C1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1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6B1FE-2EA0-4039-8969-47A74EE20C1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42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6B1FE-2EA0-4039-8969-47A74EE20C1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66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76B1FE-2EA0-4039-8969-47A74EE20C1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7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64CF-42EE-4C62-B4D3-3882947D1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6A17D-366D-48AA-BCF2-922572ED08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73C5F8-4BC9-4B7A-B53C-5298ABFAACB9}"/>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5" name="Footer Placeholder 4">
            <a:extLst>
              <a:ext uri="{FF2B5EF4-FFF2-40B4-BE49-F238E27FC236}">
                <a16:creationId xmlns:a16="http://schemas.microsoft.com/office/drawing/2014/main" id="{BF1851D9-0A6A-4CD6-A33F-6F0D9E25C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E3130D-7969-4042-8B5F-B790AD94E3AF}"/>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50906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065D-1672-436F-BC6B-81FD3570A3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AC87CF-96BB-416E-9085-4641B8C12F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4858C-8BE1-42AA-A265-EF06F71042AE}"/>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5" name="Footer Placeholder 4">
            <a:extLst>
              <a:ext uri="{FF2B5EF4-FFF2-40B4-BE49-F238E27FC236}">
                <a16:creationId xmlns:a16="http://schemas.microsoft.com/office/drawing/2014/main" id="{4593B172-35C3-4C73-A976-66C2716F6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90887-FF9D-4237-992B-A5A16D114B11}"/>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24049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5D9205-0A4F-431D-853F-7327E903E7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B576D-D7D6-482E-B466-F298818FBA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8A63A-F849-4E36-9660-3A18E5C6B611}"/>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5" name="Footer Placeholder 4">
            <a:extLst>
              <a:ext uri="{FF2B5EF4-FFF2-40B4-BE49-F238E27FC236}">
                <a16:creationId xmlns:a16="http://schemas.microsoft.com/office/drawing/2014/main" id="{C1503D0E-84CE-40E3-B830-555DBF8A4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EE052-D8FA-4351-9701-F84AA9F9540D}"/>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19015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06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28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4421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55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0043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44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80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51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4BBF-CA22-403D-A49F-7AFDDC0C7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4B1F0-348A-40A1-A137-CA8CAEE15E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FC460-4BF5-40CA-8322-E7D9069CA62A}"/>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5" name="Footer Placeholder 4">
            <a:extLst>
              <a:ext uri="{FF2B5EF4-FFF2-40B4-BE49-F238E27FC236}">
                <a16:creationId xmlns:a16="http://schemas.microsoft.com/office/drawing/2014/main" id="{5124C9A6-3F45-4E13-890C-AE55A55B1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54B24-414A-458C-BEEA-8FA47146AB16}"/>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3699629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2BE451C3-0FF4-47C4-B829-773ADF60F88C}" type="datetimeFigureOut">
              <a:rPr lang="en-US" smtClean="0"/>
              <a:t>10/27/2021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47922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96098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33620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2BE451C3-0FF4-47C4-B829-773ADF60F88C}" type="datetimeFigureOut">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440488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6630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556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C1AA-302D-4008-8DBA-CCC585F58D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F5C0D-1F4B-4A6D-A2E2-721DC7089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7709BF-B5A7-4B8F-827D-5271FDCB5D56}"/>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5" name="Footer Placeholder 4">
            <a:extLst>
              <a:ext uri="{FF2B5EF4-FFF2-40B4-BE49-F238E27FC236}">
                <a16:creationId xmlns:a16="http://schemas.microsoft.com/office/drawing/2014/main" id="{7BDFD68F-767E-47E3-8F51-9D68412F3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3E3C4-97F8-48F8-A32B-2A1E2B87095F}"/>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214154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63CA-514F-4D3D-A206-632EDE0BE0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98978-AEF3-4726-8BB5-A300E8267B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A905D-9B7E-4227-8DDB-07AF65972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717AC6-6F16-49BE-ACA0-6EB401F1AABC}"/>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6" name="Footer Placeholder 5">
            <a:extLst>
              <a:ext uri="{FF2B5EF4-FFF2-40B4-BE49-F238E27FC236}">
                <a16:creationId xmlns:a16="http://schemas.microsoft.com/office/drawing/2014/main" id="{3EB102E0-7753-4B02-98A1-D77A08E5D9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1F113-3907-4DB9-ACCD-3C78600CBB29}"/>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269469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D3F7-6544-4801-AE64-19B28EDE59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FB215-294E-45A8-B2CA-473F9BCFB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C847E-2987-4932-AE3A-352D6C5B48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7E2B18-374D-40E1-A922-FFED74CA2A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5655D-DB6D-4E7F-A321-475543C7BF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D5DE19-E789-4995-AF27-D603B998AB6A}"/>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8" name="Footer Placeholder 7">
            <a:extLst>
              <a:ext uri="{FF2B5EF4-FFF2-40B4-BE49-F238E27FC236}">
                <a16:creationId xmlns:a16="http://schemas.microsoft.com/office/drawing/2014/main" id="{DB5E721A-62B9-492A-B65B-1C6514FD21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6B068E-8A44-4B66-973B-8E171701096B}"/>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415534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3F4F-FA15-4B20-A77B-B7C65540EB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846197-B2C0-4F13-88D7-CC212C80BA8B}"/>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4" name="Footer Placeholder 3">
            <a:extLst>
              <a:ext uri="{FF2B5EF4-FFF2-40B4-BE49-F238E27FC236}">
                <a16:creationId xmlns:a16="http://schemas.microsoft.com/office/drawing/2014/main" id="{6DAB5DE7-0745-4A96-92CA-86477B0B94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16039E-3C4B-49B5-9DF3-DE572C7CDC13}"/>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358926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39693-E258-440B-ADBE-C84F224303DD}"/>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3" name="Footer Placeholder 2">
            <a:extLst>
              <a:ext uri="{FF2B5EF4-FFF2-40B4-BE49-F238E27FC236}">
                <a16:creationId xmlns:a16="http://schemas.microsoft.com/office/drawing/2014/main" id="{FB8309B0-8F6C-4554-B163-1348EDC512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36FE81-731C-4536-93A4-1D4E163ED38E}"/>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624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7A08-E5AC-4310-BBE1-B2AC6C46B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77462-D27D-4987-8E0E-77B29CF18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59A0C9-5A4B-4213-B266-F7899C0A1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85110-5EAF-409C-BE08-A6DA2736BD27}"/>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6" name="Footer Placeholder 5">
            <a:extLst>
              <a:ext uri="{FF2B5EF4-FFF2-40B4-BE49-F238E27FC236}">
                <a16:creationId xmlns:a16="http://schemas.microsoft.com/office/drawing/2014/main" id="{486E0699-DF04-4099-AB07-D8890DB74D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2C2B4-C7F6-40DF-B665-2425AF59D53A}"/>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4242486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4404A-10C9-4B8C-951C-89FCACA38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0FF5D2-86CD-4C5D-AF2D-0F23812E2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CD0E9-6556-40D1-A793-BE4D77136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A87FAC-3C80-4F25-B4B6-A395E60CB92B}"/>
              </a:ext>
            </a:extLst>
          </p:cNvPr>
          <p:cNvSpPr>
            <a:spLocks noGrp="1"/>
          </p:cNvSpPr>
          <p:nvPr>
            <p:ph type="dt" sz="half" idx="10"/>
          </p:nvPr>
        </p:nvSpPr>
        <p:spPr/>
        <p:txBody>
          <a:bodyPr/>
          <a:lstStyle/>
          <a:p>
            <a:fld id="{136CBBB8-9F8A-464B-9264-B0E10BAD34F7}" type="datetimeFigureOut">
              <a:rPr lang="en-US" smtClean="0"/>
              <a:t>10/27/2021</a:t>
            </a:fld>
            <a:endParaRPr lang="en-US"/>
          </a:p>
        </p:txBody>
      </p:sp>
      <p:sp>
        <p:nvSpPr>
          <p:cNvPr id="6" name="Footer Placeholder 5">
            <a:extLst>
              <a:ext uri="{FF2B5EF4-FFF2-40B4-BE49-F238E27FC236}">
                <a16:creationId xmlns:a16="http://schemas.microsoft.com/office/drawing/2014/main" id="{EF2C5B90-5EF9-4845-ACC4-6FFFB2385C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FFF6E-B397-4DF3-8E7F-F53B4A9EB192}"/>
              </a:ext>
            </a:extLst>
          </p:cNvPr>
          <p:cNvSpPr>
            <a:spLocks noGrp="1"/>
          </p:cNvSpPr>
          <p:nvPr>
            <p:ph type="sldNum" sz="quarter" idx="12"/>
          </p:nvPr>
        </p:nvSpPr>
        <p:spPr/>
        <p:txBody>
          <a:bodyPr/>
          <a:lstStyle/>
          <a:p>
            <a:fld id="{9FA7AB44-0EBA-4231-8B4E-519586F9D567}" type="slidenum">
              <a:rPr lang="en-US" smtClean="0"/>
              <a:t>‹#›</a:t>
            </a:fld>
            <a:endParaRPr lang="en-US"/>
          </a:p>
        </p:txBody>
      </p:sp>
    </p:spTree>
    <p:extLst>
      <p:ext uri="{BB962C8B-B14F-4D97-AF65-F5344CB8AC3E}">
        <p14:creationId xmlns:p14="http://schemas.microsoft.com/office/powerpoint/2010/main" val="157839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8D5C32-4B0F-4C19-AAFB-22F7D7906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92F9C8-A70D-4DC2-B8EA-98043EAF58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0E283-D903-4322-9A3F-F3E16C5A8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BBB8-9F8A-464B-9264-B0E10BAD34F7}" type="datetimeFigureOut">
              <a:rPr lang="en-US" smtClean="0"/>
              <a:t>10/27/2021</a:t>
            </a:fld>
            <a:endParaRPr lang="en-US"/>
          </a:p>
        </p:txBody>
      </p:sp>
      <p:sp>
        <p:nvSpPr>
          <p:cNvPr id="5" name="Footer Placeholder 4">
            <a:extLst>
              <a:ext uri="{FF2B5EF4-FFF2-40B4-BE49-F238E27FC236}">
                <a16:creationId xmlns:a16="http://schemas.microsoft.com/office/drawing/2014/main" id="{9076DD9E-0619-48DE-BC9A-97DE9E145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B6E50-1060-476F-ADF5-D9C8196BCA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7AB44-0EBA-4231-8B4E-519586F9D567}" type="slidenum">
              <a:rPr lang="en-US" smtClean="0"/>
              <a:t>‹#›</a:t>
            </a:fld>
            <a:endParaRPr lang="en-US"/>
          </a:p>
        </p:txBody>
      </p:sp>
    </p:spTree>
    <p:extLst>
      <p:ext uri="{BB962C8B-B14F-4D97-AF65-F5344CB8AC3E}">
        <p14:creationId xmlns:p14="http://schemas.microsoft.com/office/powerpoint/2010/main" val="315110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2BE451C3-0FF4-47C4-B829-773ADF60F88C}" type="datetimeFigureOut">
              <a:rPr lang="en-US" smtClean="0"/>
              <a:t>10/27/2021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8515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97E3-222A-49A6-84C0-5391D581F414}"/>
              </a:ext>
            </a:extLst>
          </p:cNvPr>
          <p:cNvSpPr>
            <a:spLocks noGrp="1"/>
          </p:cNvSpPr>
          <p:nvPr>
            <p:ph type="ctrTitle"/>
          </p:nvPr>
        </p:nvSpPr>
        <p:spPr>
          <a:xfrm>
            <a:off x="1683171" y="1143000"/>
            <a:ext cx="8825658" cy="3389217"/>
          </a:xfrm>
        </p:spPr>
        <p:txBody>
          <a:bodyPr anchor="ctr">
            <a:normAutofit/>
          </a:bodyPr>
          <a:lstStyle/>
          <a:p>
            <a:pPr algn="ctr"/>
            <a:r>
              <a:rPr lang="nb-NO" sz="6600" dirty="0">
                <a:solidFill>
                  <a:srgbClr val="FFFFFF"/>
                </a:solidFill>
              </a:rPr>
              <a:t>Velkommen til gruppetime i IN1000 </a:t>
            </a:r>
            <a:r>
              <a:rPr lang="nb-NO" sz="6600" dirty="0">
                <a:solidFill>
                  <a:srgbClr val="FFFFFF"/>
                </a:solidFill>
                <a:sym typeface="Wingdings" panose="05000000000000000000" pitchFamily="2" charset="2"/>
              </a:rPr>
              <a:t></a:t>
            </a:r>
            <a:endParaRPr lang="en-US" sz="6600" dirty="0">
              <a:solidFill>
                <a:srgbClr val="FFFFFF"/>
              </a:solidFill>
            </a:endParaRPr>
          </a:p>
        </p:txBody>
      </p:sp>
      <p:sp>
        <p:nvSpPr>
          <p:cNvPr id="3" name="Subtitle 2">
            <a:extLst>
              <a:ext uri="{FF2B5EF4-FFF2-40B4-BE49-F238E27FC236}">
                <a16:creationId xmlns:a16="http://schemas.microsoft.com/office/drawing/2014/main" id="{63CFF459-B25B-4C8D-BED4-90B9C358ADAF}"/>
              </a:ext>
            </a:extLst>
          </p:cNvPr>
          <p:cNvSpPr>
            <a:spLocks noGrp="1"/>
          </p:cNvSpPr>
          <p:nvPr>
            <p:ph type="subTitle" idx="1"/>
          </p:nvPr>
        </p:nvSpPr>
        <p:spPr>
          <a:xfrm>
            <a:off x="1683171" y="5240851"/>
            <a:ext cx="8825658" cy="828932"/>
          </a:xfrm>
        </p:spPr>
        <p:txBody>
          <a:bodyPr>
            <a:normAutofit fontScale="92500" lnSpcReduction="20000"/>
          </a:bodyPr>
          <a:lstStyle/>
          <a:p>
            <a:pPr algn="ctr"/>
            <a:r>
              <a:rPr lang="nb-NO" sz="2400" dirty="0">
                <a:solidFill>
                  <a:schemeClr val="tx2"/>
                </a:solidFill>
              </a:rPr>
              <a:t>27. oktober 2021</a:t>
            </a:r>
          </a:p>
          <a:p>
            <a:pPr algn="ctr"/>
            <a:r>
              <a:rPr lang="nb-NO" sz="2400" dirty="0">
                <a:solidFill>
                  <a:schemeClr val="tx2"/>
                </a:solidFill>
              </a:rPr>
              <a:t>Jessie </a:t>
            </a:r>
            <a:r>
              <a:rPr lang="nb-NO" sz="2400" dirty="0" err="1">
                <a:solidFill>
                  <a:schemeClr val="tx2"/>
                </a:solidFill>
              </a:rPr>
              <a:t>Yue</a:t>
            </a:r>
            <a:r>
              <a:rPr lang="nb-NO" sz="2400" dirty="0">
                <a:solidFill>
                  <a:schemeClr val="tx2"/>
                </a:solidFill>
              </a:rPr>
              <a:t> </a:t>
            </a:r>
            <a:r>
              <a:rPr lang="nb-NO" sz="2400" dirty="0" err="1">
                <a:solidFill>
                  <a:schemeClr val="tx2"/>
                </a:solidFill>
              </a:rPr>
              <a:t>Guan</a:t>
            </a:r>
            <a:endParaRPr lang="en-US" sz="2400" dirty="0">
              <a:solidFill>
                <a:schemeClr val="tx2"/>
              </a:solidFill>
            </a:endParaRPr>
          </a:p>
        </p:txBody>
      </p:sp>
    </p:spTree>
    <p:extLst>
      <p:ext uri="{BB962C8B-B14F-4D97-AF65-F5344CB8AC3E}">
        <p14:creationId xmlns:p14="http://schemas.microsoft.com/office/powerpoint/2010/main" val="332812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p:txBody>
          <a:bodyPr vert="horz" lIns="91440" tIns="45720" rIns="91440" bIns="45720" rtlCol="0" anchor="ctr">
            <a:normAutofit/>
          </a:bodyPr>
          <a:lstStyle/>
          <a:p>
            <a:r>
              <a:rPr lang="en-US" dirty="0" err="1"/>
              <a:t>Oppgave</a:t>
            </a:r>
            <a:r>
              <a:rPr lang="en-US" dirty="0"/>
              <a:t> 4</a:t>
            </a:r>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idx="1"/>
          </p:nvPr>
        </p:nvSpPr>
        <p:spPr>
          <a:effectLst/>
        </p:spPr>
        <p:txBody>
          <a:bodyPr vert="horz" lIns="91440" tIns="45720" rIns="91440" bIns="45720" rtlCol="0" anchor="ctr">
            <a:normAutofit fontScale="92500" lnSpcReduction="10000"/>
          </a:bodyPr>
          <a:lstStyle/>
          <a:p>
            <a:r>
              <a:rPr lang="en-US" dirty="0" err="1"/>
              <a:t>Utvid</a:t>
            </a:r>
            <a:r>
              <a:rPr lang="en-US" dirty="0"/>
              <a:t> </a:t>
            </a:r>
            <a:r>
              <a:rPr lang="en-US" dirty="0" err="1"/>
              <a:t>programmet</a:t>
            </a:r>
            <a:r>
              <a:rPr lang="en-US" dirty="0"/>
              <a:t> person_test.py </a:t>
            </a:r>
            <a:r>
              <a:rPr lang="en-US" dirty="0" err="1"/>
              <a:t>slik</a:t>
            </a:r>
            <a:r>
              <a:rPr lang="en-US" dirty="0"/>
              <a:t> at du…</a:t>
            </a:r>
            <a:br>
              <a:rPr lang="en-US" dirty="0"/>
            </a:br>
            <a:endParaRPr lang="en-US" dirty="0"/>
          </a:p>
          <a:p>
            <a:pPr lvl="1"/>
            <a:r>
              <a:rPr lang="en-US" dirty="0" err="1"/>
              <a:t>Oppretter</a:t>
            </a:r>
            <a:r>
              <a:rPr lang="en-US" dirty="0"/>
              <a:t> fire person-</a:t>
            </a:r>
            <a:r>
              <a:rPr lang="en-US" dirty="0" err="1"/>
              <a:t>objekter</a:t>
            </a:r>
            <a:r>
              <a:rPr lang="en-US" dirty="0"/>
              <a:t> </a:t>
            </a:r>
            <a:r>
              <a:rPr lang="en-US" dirty="0" err="1"/>
              <a:t>til</a:t>
            </a:r>
            <a:endParaRPr lang="en-US" dirty="0"/>
          </a:p>
          <a:p>
            <a:pPr lvl="1"/>
            <a:endParaRPr lang="en-US" dirty="0"/>
          </a:p>
          <a:p>
            <a:pPr lvl="1"/>
            <a:r>
              <a:rPr lang="en-US" dirty="0"/>
              <a:t>Bare </a:t>
            </a:r>
            <a:r>
              <a:rPr lang="en-US" dirty="0" err="1"/>
              <a:t>finn</a:t>
            </a:r>
            <a:r>
              <a:rPr lang="en-US" dirty="0"/>
              <a:t> </a:t>
            </a:r>
            <a:r>
              <a:rPr lang="en-US" dirty="0" err="1"/>
              <a:t>på</a:t>
            </a:r>
            <a:r>
              <a:rPr lang="en-US" dirty="0"/>
              <a:t> </a:t>
            </a:r>
            <a:r>
              <a:rPr lang="en-US" dirty="0" err="1"/>
              <a:t>noen</a:t>
            </a:r>
            <a:r>
              <a:rPr lang="en-US" dirty="0"/>
              <a:t> </a:t>
            </a:r>
            <a:r>
              <a:rPr lang="en-US" dirty="0" err="1"/>
              <a:t>verdier</a:t>
            </a:r>
            <a:r>
              <a:rPr lang="en-US" dirty="0"/>
              <a:t>, </a:t>
            </a:r>
            <a:r>
              <a:rPr lang="en-US" dirty="0" err="1"/>
              <a:t>ikke</a:t>
            </a:r>
            <a:r>
              <a:rPr lang="en-US" dirty="0"/>
              <a:t> </a:t>
            </a:r>
            <a:r>
              <a:rPr lang="en-US" dirty="0" err="1"/>
              <a:t>bruk</a:t>
            </a:r>
            <a:r>
              <a:rPr lang="en-US" dirty="0"/>
              <a:t> masse </a:t>
            </a:r>
            <a:r>
              <a:rPr lang="en-US" dirty="0" err="1"/>
              <a:t>tid</a:t>
            </a:r>
            <a:r>
              <a:rPr lang="en-US" dirty="0"/>
              <a:t> </a:t>
            </a:r>
            <a:r>
              <a:rPr lang="en-US" dirty="0" err="1"/>
              <a:t>på</a:t>
            </a:r>
            <a:r>
              <a:rPr lang="en-US" dirty="0"/>
              <a:t> </a:t>
            </a:r>
            <a:r>
              <a:rPr lang="en-US" dirty="0" err="1"/>
              <a:t>dette</a:t>
            </a:r>
            <a:r>
              <a:rPr lang="en-US" dirty="0"/>
              <a:t>, de </a:t>
            </a:r>
            <a:r>
              <a:rPr lang="en-US" dirty="0" err="1"/>
              <a:t>trenger</a:t>
            </a:r>
            <a:r>
              <a:rPr lang="en-US" dirty="0"/>
              <a:t> </a:t>
            </a:r>
            <a:r>
              <a:rPr lang="en-US" dirty="0" err="1"/>
              <a:t>ikke</a:t>
            </a:r>
            <a:r>
              <a:rPr lang="en-US" dirty="0"/>
              <a:t> å </a:t>
            </a:r>
            <a:r>
              <a:rPr lang="en-US" dirty="0" err="1"/>
              <a:t>være</a:t>
            </a:r>
            <a:r>
              <a:rPr lang="en-US" dirty="0"/>
              <a:t> </a:t>
            </a:r>
            <a:r>
              <a:rPr lang="en-US" dirty="0" err="1"/>
              <a:t>realistiske</a:t>
            </a:r>
            <a:endParaRPr lang="en-US" dirty="0"/>
          </a:p>
          <a:p>
            <a:pPr lvl="1"/>
            <a:endParaRPr lang="en-US" dirty="0"/>
          </a:p>
          <a:p>
            <a:pPr lvl="1"/>
            <a:r>
              <a:rPr lang="en-US" dirty="0" err="1"/>
              <a:t>Lagre</a:t>
            </a:r>
            <a:r>
              <a:rPr lang="en-US" dirty="0"/>
              <a:t> alle </a:t>
            </a:r>
            <a:r>
              <a:rPr lang="en-US" dirty="0" err="1"/>
              <a:t>objektene</a:t>
            </a:r>
            <a:r>
              <a:rPr lang="en-US" dirty="0"/>
              <a:t> I </a:t>
            </a:r>
            <a:r>
              <a:rPr lang="en-US" dirty="0" err="1"/>
              <a:t>en</a:t>
            </a:r>
            <a:r>
              <a:rPr lang="en-US" dirty="0"/>
              <a:t> </a:t>
            </a:r>
            <a:r>
              <a:rPr lang="en-US" dirty="0" err="1"/>
              <a:t>liste</a:t>
            </a:r>
            <a:endParaRPr lang="en-US" dirty="0"/>
          </a:p>
          <a:p>
            <a:pPr lvl="1"/>
            <a:endParaRPr lang="en-US" dirty="0"/>
          </a:p>
          <a:p>
            <a:pPr lvl="1"/>
            <a:r>
              <a:rPr lang="en-US" dirty="0"/>
              <a:t>Bruk </a:t>
            </a:r>
            <a:r>
              <a:rPr lang="en-US" dirty="0" err="1"/>
              <a:t>en</a:t>
            </a:r>
            <a:r>
              <a:rPr lang="en-US" dirty="0"/>
              <a:t> </a:t>
            </a:r>
            <a:r>
              <a:rPr lang="en-US" dirty="0" err="1"/>
              <a:t>løkke</a:t>
            </a:r>
            <a:r>
              <a:rPr lang="en-US" dirty="0"/>
              <a:t> for å </a:t>
            </a:r>
            <a:r>
              <a:rPr lang="en-US" dirty="0" err="1"/>
              <a:t>kalle</a:t>
            </a:r>
            <a:r>
              <a:rPr lang="en-US" dirty="0"/>
              <a:t> </a:t>
            </a:r>
            <a:r>
              <a:rPr lang="en-US" dirty="0" err="1"/>
              <a:t>på</a:t>
            </a:r>
            <a:r>
              <a:rPr lang="en-US" dirty="0"/>
              <a:t> </a:t>
            </a:r>
            <a:r>
              <a:rPr lang="en-US" dirty="0" err="1"/>
              <a:t>lagHilsen</a:t>
            </a:r>
            <a:r>
              <a:rPr lang="en-US" dirty="0"/>
              <a:t>() </a:t>
            </a:r>
            <a:r>
              <a:rPr lang="en-US" dirty="0" err="1"/>
              <a:t>på</a:t>
            </a:r>
            <a:r>
              <a:rPr lang="en-US" dirty="0"/>
              <a:t> alle </a:t>
            </a:r>
            <a:r>
              <a:rPr lang="en-US" dirty="0" err="1"/>
              <a:t>objektene</a:t>
            </a:r>
            <a:endParaRPr lang="en-US" dirty="0"/>
          </a:p>
          <a:p>
            <a:pPr lvl="1"/>
            <a:endParaRPr lang="en-US" dirty="0"/>
          </a:p>
          <a:p>
            <a:pPr lvl="1"/>
            <a:r>
              <a:rPr lang="en-US" dirty="0"/>
              <a:t>Lag </a:t>
            </a:r>
            <a:r>
              <a:rPr lang="en-US" dirty="0" err="1"/>
              <a:t>en</a:t>
            </a:r>
            <a:r>
              <a:rPr lang="en-US" dirty="0"/>
              <a:t> </a:t>
            </a:r>
            <a:r>
              <a:rPr lang="en-US" dirty="0" err="1"/>
              <a:t>funksjon</a:t>
            </a:r>
            <a:r>
              <a:rPr lang="en-US" dirty="0"/>
              <a:t> </a:t>
            </a:r>
            <a:r>
              <a:rPr lang="en-US" dirty="0" err="1"/>
              <a:t>som</a:t>
            </a:r>
            <a:r>
              <a:rPr lang="en-US" dirty="0"/>
              <a:t> tar inn </a:t>
            </a:r>
            <a:r>
              <a:rPr lang="en-US" dirty="0" err="1"/>
              <a:t>en</a:t>
            </a:r>
            <a:r>
              <a:rPr lang="en-US" dirty="0"/>
              <a:t> </a:t>
            </a:r>
            <a:r>
              <a:rPr lang="en-US" dirty="0" err="1"/>
              <a:t>liste</a:t>
            </a:r>
            <a:r>
              <a:rPr lang="en-US" dirty="0"/>
              <a:t> med </a:t>
            </a:r>
            <a:r>
              <a:rPr lang="en-US" dirty="0" err="1"/>
              <a:t>personer</a:t>
            </a:r>
            <a:r>
              <a:rPr lang="en-US" dirty="0"/>
              <a:t> </a:t>
            </a:r>
            <a:r>
              <a:rPr lang="en-US" dirty="0" err="1"/>
              <a:t>og</a:t>
            </a:r>
            <a:r>
              <a:rPr lang="en-US" dirty="0"/>
              <a:t> </a:t>
            </a:r>
            <a:r>
              <a:rPr lang="en-US" dirty="0" err="1"/>
              <a:t>returnerer</a:t>
            </a:r>
            <a:r>
              <a:rPr lang="en-US" dirty="0"/>
              <a:t> </a:t>
            </a:r>
            <a:r>
              <a:rPr lang="en-US" dirty="0" err="1"/>
              <a:t>navnet</a:t>
            </a:r>
            <a:r>
              <a:rPr lang="en-US" dirty="0"/>
              <a:t> </a:t>
            </a:r>
            <a:r>
              <a:rPr lang="en-US" dirty="0" err="1"/>
              <a:t>til</a:t>
            </a:r>
            <a:r>
              <a:rPr lang="en-US" dirty="0"/>
              <a:t> den </a:t>
            </a:r>
            <a:r>
              <a:rPr lang="en-US" dirty="0" err="1"/>
              <a:t>høyeste</a:t>
            </a:r>
            <a:r>
              <a:rPr lang="en-US" dirty="0"/>
              <a:t> </a:t>
            </a:r>
            <a:r>
              <a:rPr lang="en-US" dirty="0" err="1"/>
              <a:t>personen</a:t>
            </a:r>
            <a:endParaRPr lang="en-US" dirty="0"/>
          </a:p>
        </p:txBody>
      </p:sp>
    </p:spTree>
    <p:extLst>
      <p:ext uri="{BB962C8B-B14F-4D97-AF65-F5344CB8AC3E}">
        <p14:creationId xmlns:p14="http://schemas.microsoft.com/office/powerpoint/2010/main" val="179684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8DA6D0-5639-4545-A675-CA10EB633876}"/>
              </a:ext>
            </a:extLst>
          </p:cNvPr>
          <p:cNvSpPr>
            <a:spLocks noGrp="1"/>
          </p:cNvSpPr>
          <p:nvPr>
            <p:ph type="title"/>
          </p:nvPr>
        </p:nvSpPr>
        <p:spPr/>
        <p:txBody>
          <a:bodyPr/>
          <a:lstStyle/>
          <a:p>
            <a:r>
              <a:rPr lang="nb-NO" dirty="0"/>
              <a:t>Løsningsforslag</a:t>
            </a:r>
          </a:p>
        </p:txBody>
      </p:sp>
      <p:sp>
        <p:nvSpPr>
          <p:cNvPr id="6" name="Content Placeholder 5">
            <a:extLst>
              <a:ext uri="{FF2B5EF4-FFF2-40B4-BE49-F238E27FC236}">
                <a16:creationId xmlns:a16="http://schemas.microsoft.com/office/drawing/2014/main" id="{94A24E5F-023E-4DFC-925A-00324A4AAAEF}"/>
              </a:ext>
            </a:extLst>
          </p:cNvPr>
          <p:cNvSpPr>
            <a:spLocks noGrp="1"/>
          </p:cNvSpPr>
          <p:nvPr>
            <p:ph idx="1"/>
          </p:nvPr>
        </p:nvSpPr>
        <p:spPr/>
        <p:txBody>
          <a:bodyPr/>
          <a:lstStyle/>
          <a:p>
            <a:r>
              <a:rPr lang="nb-NO" dirty="0"/>
              <a:t>På tide med litt live-programmering! </a:t>
            </a:r>
            <a:r>
              <a:rPr lang="en-US" b="0" i="0">
                <a:solidFill>
                  <a:srgbClr val="333333"/>
                </a:solidFill>
                <a:effectLst/>
                <a:latin typeface="Segoe UI Emoji" panose="020B0502040204020203" pitchFamily="34" charset="0"/>
              </a:rPr>
              <a:t>🤓</a:t>
            </a:r>
            <a:endParaRPr lang="nb-NO" dirty="0"/>
          </a:p>
        </p:txBody>
      </p:sp>
    </p:spTree>
    <p:extLst>
      <p:ext uri="{BB962C8B-B14F-4D97-AF65-F5344CB8AC3E}">
        <p14:creationId xmlns:p14="http://schemas.microsoft.com/office/powerpoint/2010/main" val="361304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r>
              <a:rPr lang="en-US" dirty="0">
                <a:solidFill>
                  <a:srgbClr val="333333"/>
                </a:solidFill>
                <a:latin typeface="Segoe UI Emoji" panose="020B0502040204020203" pitchFamily="34" charset="0"/>
              </a:rPr>
              <a:t>☺️</a:t>
            </a:r>
            <a:endParaRPr lang="en-US" dirty="0"/>
          </a:p>
        </p:txBody>
      </p:sp>
    </p:spTree>
    <p:extLst>
      <p:ext uri="{BB962C8B-B14F-4D97-AF65-F5344CB8AC3E}">
        <p14:creationId xmlns:p14="http://schemas.microsoft.com/office/powerpoint/2010/main" val="354104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C92DDB-1494-45DB-A8B7-FDE1C876851B}"/>
              </a:ext>
            </a:extLst>
          </p:cNvPr>
          <p:cNvSpPr>
            <a:spLocks noGrp="1"/>
          </p:cNvSpPr>
          <p:nvPr>
            <p:ph type="title"/>
          </p:nvPr>
        </p:nvSpPr>
        <p:spPr>
          <a:xfrm>
            <a:off x="395926" y="639097"/>
            <a:ext cx="3817855" cy="3781101"/>
          </a:xfrm>
        </p:spPr>
        <p:txBody>
          <a:bodyPr vert="horz" lIns="91440" tIns="45720" rIns="91440" bIns="45720" rtlCol="0" anchor="b">
            <a:normAutofit/>
          </a:bodyPr>
          <a:lstStyle/>
          <a:p>
            <a:r>
              <a:rPr lang="en-US" sz="5400" dirty="0" err="1"/>
              <a:t>Oppgave</a:t>
            </a:r>
            <a:r>
              <a:rPr lang="en-US" sz="5400" dirty="0"/>
              <a:t>: </a:t>
            </a:r>
            <a:r>
              <a:rPr lang="en-US" sz="5400" dirty="0" err="1"/>
              <a:t>Sirkel</a:t>
            </a:r>
            <a:endParaRPr lang="en-US" sz="5400" dirty="0"/>
          </a:p>
        </p:txBody>
      </p:sp>
      <p:sp>
        <p:nvSpPr>
          <p:cNvPr id="84" name="Freeform: Shape 83">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6" name="Rectangle 85">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8"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6F659CFF-B31A-4995-8C79-B2B6F10643FA}"/>
              </a:ext>
            </a:extLst>
          </p:cNvPr>
          <p:cNvSpPr/>
          <p:nvPr/>
        </p:nvSpPr>
        <p:spPr>
          <a:xfrm>
            <a:off x="5005137" y="513347"/>
            <a:ext cx="6978316" cy="5983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0D0CB07E-59E5-48BE-8EEA-959A71DA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720" y="293425"/>
            <a:ext cx="6271150" cy="6271150"/>
          </a:xfrm>
          <a:prstGeom prst="rect">
            <a:avLst/>
          </a:prstGeom>
        </p:spPr>
      </p:pic>
    </p:spTree>
    <p:extLst>
      <p:ext uri="{BB962C8B-B14F-4D97-AF65-F5344CB8AC3E}">
        <p14:creationId xmlns:p14="http://schemas.microsoft.com/office/powerpoint/2010/main" val="92998400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p:txBody>
          <a:bodyPr vert="horz" lIns="91440" tIns="45720" rIns="91440" bIns="45720" rtlCol="0" anchor="b">
            <a:normAutofit/>
          </a:bodyPr>
          <a:lstStyle/>
          <a:p>
            <a:r>
              <a:rPr lang="en-US" dirty="0" err="1"/>
              <a:t>Sirkel</a:t>
            </a:r>
            <a:endParaRPr lang="en-US" dirty="0"/>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idx="1"/>
          </p:nvPr>
        </p:nvSpPr>
        <p:spPr>
          <a:xfrm>
            <a:off x="810000" y="2486238"/>
            <a:ext cx="10927087" cy="3636511"/>
          </a:xfrm>
        </p:spPr>
        <p:txBody>
          <a:bodyPr vert="horz" lIns="91440" tIns="45720" rIns="91440" bIns="45720" rtlCol="0" anchor="ctr">
            <a:normAutofit fontScale="92500" lnSpcReduction="20000"/>
          </a:bodyPr>
          <a:lstStyle/>
          <a:p>
            <a:r>
              <a:rPr lang="en-US" dirty="0" err="1"/>
              <a:t>Diameteren</a:t>
            </a:r>
            <a:r>
              <a:rPr lang="en-US" dirty="0"/>
              <a:t> </a:t>
            </a:r>
            <a:r>
              <a:rPr lang="en-US" dirty="0" err="1"/>
              <a:t>til</a:t>
            </a:r>
            <a:r>
              <a:rPr lang="en-US" dirty="0"/>
              <a:t> </a:t>
            </a:r>
            <a:r>
              <a:rPr lang="en-US" dirty="0" err="1"/>
              <a:t>en</a:t>
            </a:r>
            <a:r>
              <a:rPr lang="en-US" dirty="0"/>
              <a:t> </a:t>
            </a:r>
            <a:r>
              <a:rPr lang="en-US" dirty="0" err="1"/>
              <a:t>sirkel</a:t>
            </a:r>
            <a:r>
              <a:rPr lang="en-US" dirty="0"/>
              <a:t> er radius * 2. </a:t>
            </a:r>
            <a:r>
              <a:rPr lang="en-US" dirty="0" err="1"/>
              <a:t>Omkretsen</a:t>
            </a:r>
            <a:r>
              <a:rPr lang="en-US" dirty="0"/>
              <a:t> </a:t>
            </a:r>
            <a:r>
              <a:rPr lang="en-US" dirty="0" err="1"/>
              <a:t>til</a:t>
            </a:r>
            <a:r>
              <a:rPr lang="en-US" dirty="0"/>
              <a:t> </a:t>
            </a:r>
            <a:r>
              <a:rPr lang="en-US" dirty="0" err="1"/>
              <a:t>en</a:t>
            </a:r>
            <a:r>
              <a:rPr lang="en-US" dirty="0"/>
              <a:t> </a:t>
            </a:r>
            <a:r>
              <a:rPr lang="en-US" dirty="0" err="1"/>
              <a:t>sirkel</a:t>
            </a:r>
            <a:r>
              <a:rPr lang="en-US" dirty="0"/>
              <a:t> er diameter * pi. </a:t>
            </a:r>
            <a:r>
              <a:rPr lang="en-US" dirty="0" err="1"/>
              <a:t>Arealet</a:t>
            </a:r>
            <a:r>
              <a:rPr lang="en-US" dirty="0"/>
              <a:t> av </a:t>
            </a:r>
            <a:r>
              <a:rPr lang="en-US" dirty="0" err="1"/>
              <a:t>en</a:t>
            </a:r>
            <a:r>
              <a:rPr lang="en-US" dirty="0"/>
              <a:t> </a:t>
            </a:r>
            <a:r>
              <a:rPr lang="en-US" dirty="0" err="1"/>
              <a:t>sirkel</a:t>
            </a:r>
            <a:r>
              <a:rPr lang="en-US" dirty="0"/>
              <a:t> er radius </a:t>
            </a:r>
            <a:r>
              <a:rPr lang="en-US"/>
              <a:t>* radius </a:t>
            </a:r>
            <a:r>
              <a:rPr lang="en-US" dirty="0"/>
              <a:t>* pi. Bruk “import math” </a:t>
            </a:r>
            <a:r>
              <a:rPr lang="en-US" dirty="0" err="1"/>
              <a:t>og</a:t>
            </a:r>
            <a:r>
              <a:rPr lang="en-US" dirty="0"/>
              <a:t> “</a:t>
            </a:r>
            <a:r>
              <a:rPr lang="en-US" dirty="0" err="1"/>
              <a:t>math.pi</a:t>
            </a:r>
            <a:r>
              <a:rPr lang="en-US" dirty="0"/>
              <a:t>”.</a:t>
            </a:r>
          </a:p>
          <a:p>
            <a:endParaRPr lang="en-US" dirty="0"/>
          </a:p>
          <a:p>
            <a:r>
              <a:rPr lang="en-US" dirty="0" err="1"/>
              <a:t>Skriv</a:t>
            </a:r>
            <a:r>
              <a:rPr lang="en-US" dirty="0"/>
              <a:t> </a:t>
            </a:r>
            <a:r>
              <a:rPr lang="en-US" dirty="0" err="1"/>
              <a:t>en</a:t>
            </a:r>
            <a:r>
              <a:rPr lang="en-US" dirty="0"/>
              <a:t> </a:t>
            </a:r>
            <a:r>
              <a:rPr lang="en-US" dirty="0" err="1"/>
              <a:t>klasse</a:t>
            </a:r>
            <a:r>
              <a:rPr lang="en-US" dirty="0"/>
              <a:t> </a:t>
            </a:r>
            <a:r>
              <a:rPr lang="en-US" dirty="0" err="1"/>
              <a:t>sirkel</a:t>
            </a:r>
            <a:r>
              <a:rPr lang="en-US" dirty="0"/>
              <a:t> med </a:t>
            </a:r>
            <a:r>
              <a:rPr lang="en-US" dirty="0" err="1"/>
              <a:t>en</a:t>
            </a:r>
            <a:r>
              <a:rPr lang="en-US" dirty="0"/>
              <a:t> </a:t>
            </a:r>
            <a:r>
              <a:rPr lang="en-US" dirty="0" err="1"/>
              <a:t>konstruktør</a:t>
            </a:r>
            <a:r>
              <a:rPr lang="en-US" dirty="0"/>
              <a:t> </a:t>
            </a:r>
            <a:r>
              <a:rPr lang="en-US" dirty="0" err="1"/>
              <a:t>som</a:t>
            </a:r>
            <a:r>
              <a:rPr lang="en-US" dirty="0"/>
              <a:t> </a:t>
            </a:r>
            <a:r>
              <a:rPr lang="en-US" dirty="0" err="1"/>
              <a:t>oppretter</a:t>
            </a:r>
            <a:r>
              <a:rPr lang="en-US" dirty="0"/>
              <a:t> </a:t>
            </a:r>
            <a:r>
              <a:rPr lang="en-US" dirty="0" err="1"/>
              <a:t>en</a:t>
            </a:r>
            <a:r>
              <a:rPr lang="en-US" dirty="0"/>
              <a:t> </a:t>
            </a:r>
            <a:r>
              <a:rPr lang="en-US" dirty="0" err="1"/>
              <a:t>instansvariabel</a:t>
            </a:r>
            <a:r>
              <a:rPr lang="en-US" dirty="0"/>
              <a:t> radius. </a:t>
            </a:r>
          </a:p>
          <a:p>
            <a:endParaRPr lang="en-US" dirty="0"/>
          </a:p>
          <a:p>
            <a:r>
              <a:rPr lang="en-US" dirty="0"/>
              <a:t>Lag </a:t>
            </a:r>
            <a:r>
              <a:rPr lang="en-US" dirty="0" err="1"/>
              <a:t>tre</a:t>
            </a:r>
            <a:r>
              <a:rPr lang="en-US" dirty="0"/>
              <a:t> </a:t>
            </a:r>
            <a:r>
              <a:rPr lang="en-US" dirty="0" err="1"/>
              <a:t>instansmetoder</a:t>
            </a:r>
            <a:endParaRPr lang="en-US" dirty="0"/>
          </a:p>
          <a:p>
            <a:pPr lvl="1"/>
            <a:r>
              <a:rPr lang="en-US" sz="1800" dirty="0" err="1"/>
              <a:t>En</a:t>
            </a:r>
            <a:r>
              <a:rPr lang="en-US" sz="1800" dirty="0"/>
              <a:t> </a:t>
            </a:r>
            <a:r>
              <a:rPr lang="en-US" sz="1800" dirty="0" err="1"/>
              <a:t>som</a:t>
            </a:r>
            <a:r>
              <a:rPr lang="en-US" sz="1800" dirty="0"/>
              <a:t> </a:t>
            </a:r>
            <a:r>
              <a:rPr lang="en-US" sz="1800" dirty="0" err="1"/>
              <a:t>returnerer</a:t>
            </a:r>
            <a:r>
              <a:rPr lang="en-US" sz="1800" dirty="0"/>
              <a:t> </a:t>
            </a:r>
            <a:r>
              <a:rPr lang="en-US" sz="1800" dirty="0" err="1"/>
              <a:t>diameteren</a:t>
            </a:r>
            <a:r>
              <a:rPr lang="en-US" sz="1800" dirty="0"/>
              <a:t> </a:t>
            </a:r>
            <a:r>
              <a:rPr lang="en-US" sz="1800" dirty="0" err="1"/>
              <a:t>til</a:t>
            </a:r>
            <a:r>
              <a:rPr lang="en-US" sz="1800" dirty="0"/>
              <a:t> </a:t>
            </a:r>
            <a:r>
              <a:rPr lang="en-US" sz="1800" dirty="0" err="1"/>
              <a:t>sirkelen</a:t>
            </a:r>
            <a:endParaRPr lang="en-US" sz="1800" dirty="0"/>
          </a:p>
          <a:p>
            <a:pPr lvl="1"/>
            <a:r>
              <a:rPr lang="en-US" sz="1800" dirty="0" err="1"/>
              <a:t>En</a:t>
            </a:r>
            <a:r>
              <a:rPr lang="en-US" sz="1800" dirty="0"/>
              <a:t> </a:t>
            </a:r>
            <a:r>
              <a:rPr lang="en-US" sz="1800" dirty="0" err="1"/>
              <a:t>som</a:t>
            </a:r>
            <a:r>
              <a:rPr lang="en-US" sz="1800" dirty="0"/>
              <a:t> </a:t>
            </a:r>
            <a:r>
              <a:rPr lang="en-US" sz="1800" dirty="0" err="1"/>
              <a:t>returnerer</a:t>
            </a:r>
            <a:r>
              <a:rPr lang="en-US" sz="1800" dirty="0"/>
              <a:t> </a:t>
            </a:r>
            <a:r>
              <a:rPr lang="en-US" sz="1800" dirty="0" err="1"/>
              <a:t>omkretesen</a:t>
            </a:r>
            <a:r>
              <a:rPr lang="en-US" sz="1800" dirty="0"/>
              <a:t> </a:t>
            </a:r>
            <a:r>
              <a:rPr lang="en-US" sz="1800" dirty="0" err="1"/>
              <a:t>til</a:t>
            </a:r>
            <a:r>
              <a:rPr lang="en-US" sz="1800" dirty="0"/>
              <a:t> </a:t>
            </a:r>
            <a:r>
              <a:rPr lang="en-US" sz="1800" dirty="0" err="1"/>
              <a:t>sirkelen</a:t>
            </a:r>
            <a:endParaRPr lang="en-US" sz="1800" dirty="0"/>
          </a:p>
          <a:p>
            <a:pPr lvl="1"/>
            <a:r>
              <a:rPr lang="en-US" sz="1800" dirty="0" err="1"/>
              <a:t>En</a:t>
            </a:r>
            <a:r>
              <a:rPr lang="en-US" sz="1800" dirty="0"/>
              <a:t> </a:t>
            </a:r>
            <a:r>
              <a:rPr lang="en-US" sz="1800" dirty="0" err="1"/>
              <a:t>som</a:t>
            </a:r>
            <a:r>
              <a:rPr lang="en-US" sz="1800" dirty="0"/>
              <a:t> </a:t>
            </a:r>
            <a:r>
              <a:rPr lang="en-US" sz="1800" dirty="0" err="1"/>
              <a:t>returnerer</a:t>
            </a:r>
            <a:r>
              <a:rPr lang="en-US" sz="1800" dirty="0"/>
              <a:t> </a:t>
            </a:r>
            <a:r>
              <a:rPr lang="en-US" sz="1800" dirty="0" err="1"/>
              <a:t>arealet</a:t>
            </a:r>
            <a:r>
              <a:rPr lang="en-US" sz="1800" dirty="0"/>
              <a:t> </a:t>
            </a:r>
            <a:r>
              <a:rPr lang="en-US" sz="1800" dirty="0" err="1"/>
              <a:t>til</a:t>
            </a:r>
            <a:r>
              <a:rPr lang="en-US" sz="1800" dirty="0"/>
              <a:t> </a:t>
            </a:r>
            <a:r>
              <a:rPr lang="en-US" sz="1800" dirty="0" err="1"/>
              <a:t>sirkelen</a:t>
            </a:r>
            <a:endParaRPr lang="en-US" sz="1800" dirty="0"/>
          </a:p>
          <a:p>
            <a:endParaRPr lang="en-US" dirty="0"/>
          </a:p>
          <a:p>
            <a:r>
              <a:rPr lang="en-US" dirty="0"/>
              <a:t>Lag to </a:t>
            </a:r>
            <a:r>
              <a:rPr lang="en-US" dirty="0" err="1"/>
              <a:t>sirkler</a:t>
            </a:r>
            <a:r>
              <a:rPr lang="en-US" dirty="0"/>
              <a:t> med </a:t>
            </a:r>
            <a:r>
              <a:rPr lang="en-US" dirty="0" err="1"/>
              <a:t>ulik</a:t>
            </a:r>
            <a:r>
              <a:rPr lang="en-US" dirty="0"/>
              <a:t> radius. </a:t>
            </a:r>
            <a:r>
              <a:rPr lang="en-US" dirty="0" err="1"/>
              <a:t>Skriv</a:t>
            </a:r>
            <a:r>
              <a:rPr lang="en-US" dirty="0"/>
              <a:t> </a:t>
            </a:r>
            <a:r>
              <a:rPr lang="en-US" dirty="0" err="1"/>
              <a:t>ut</a:t>
            </a:r>
            <a:r>
              <a:rPr lang="en-US" dirty="0"/>
              <a:t> </a:t>
            </a:r>
            <a:r>
              <a:rPr lang="en-US" dirty="0" err="1"/>
              <a:t>omkretsen</a:t>
            </a:r>
            <a:r>
              <a:rPr lang="en-US" dirty="0"/>
              <a:t> </a:t>
            </a:r>
            <a:r>
              <a:rPr lang="en-US" dirty="0" err="1"/>
              <a:t>og</a:t>
            </a:r>
            <a:r>
              <a:rPr lang="en-US" dirty="0"/>
              <a:t> </a:t>
            </a:r>
            <a:r>
              <a:rPr lang="en-US" dirty="0" err="1"/>
              <a:t>arealet</a:t>
            </a:r>
            <a:r>
              <a:rPr lang="en-US" dirty="0"/>
              <a:t> </a:t>
            </a:r>
            <a:r>
              <a:rPr lang="en-US" dirty="0" err="1"/>
              <a:t>til</a:t>
            </a:r>
            <a:r>
              <a:rPr lang="en-US" dirty="0"/>
              <a:t> den </a:t>
            </a:r>
            <a:r>
              <a:rPr lang="en-US" dirty="0" err="1"/>
              <a:t>ene</a:t>
            </a:r>
            <a:r>
              <a:rPr lang="en-US" dirty="0"/>
              <a:t>, </a:t>
            </a:r>
            <a:r>
              <a:rPr lang="en-US" dirty="0" err="1"/>
              <a:t>og</a:t>
            </a:r>
            <a:r>
              <a:rPr lang="en-US" dirty="0"/>
              <a:t> </a:t>
            </a:r>
            <a:r>
              <a:rPr lang="en-US" dirty="0" err="1"/>
              <a:t>diameteren</a:t>
            </a:r>
            <a:r>
              <a:rPr lang="en-US" dirty="0"/>
              <a:t> </a:t>
            </a:r>
            <a:r>
              <a:rPr lang="en-US" dirty="0" err="1"/>
              <a:t>til</a:t>
            </a:r>
            <a:r>
              <a:rPr lang="en-US" dirty="0"/>
              <a:t> den </a:t>
            </a:r>
            <a:r>
              <a:rPr lang="en-US" dirty="0" err="1"/>
              <a:t>andre</a:t>
            </a:r>
            <a:r>
              <a:rPr lang="en-US" dirty="0"/>
              <a:t>. </a:t>
            </a:r>
          </a:p>
        </p:txBody>
      </p:sp>
    </p:spTree>
    <p:extLst>
      <p:ext uri="{BB962C8B-B14F-4D97-AF65-F5344CB8AC3E}">
        <p14:creationId xmlns:p14="http://schemas.microsoft.com/office/powerpoint/2010/main" val="527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A0EF0-8EB4-4440-8A4A-282A72222DB5}"/>
              </a:ext>
            </a:extLst>
          </p:cNvPr>
          <p:cNvSpPr>
            <a:spLocks noGrp="1"/>
          </p:cNvSpPr>
          <p:nvPr>
            <p:ph type="title"/>
          </p:nvPr>
        </p:nvSpPr>
        <p:spPr/>
        <p:txBody>
          <a:bodyPr/>
          <a:lstStyle/>
          <a:p>
            <a:r>
              <a:rPr lang="nb-NO" dirty="0"/>
              <a:t>Sirkel</a:t>
            </a:r>
          </a:p>
        </p:txBody>
      </p:sp>
      <p:sp>
        <p:nvSpPr>
          <p:cNvPr id="3" name="Content Placeholder 2">
            <a:extLst>
              <a:ext uri="{FF2B5EF4-FFF2-40B4-BE49-F238E27FC236}">
                <a16:creationId xmlns:a16="http://schemas.microsoft.com/office/drawing/2014/main" id="{30E21E1F-FC47-4A5E-BC56-3A996CF5CBB9}"/>
              </a:ext>
            </a:extLst>
          </p:cNvPr>
          <p:cNvSpPr>
            <a:spLocks noGrp="1"/>
          </p:cNvSpPr>
          <p:nvPr>
            <p:ph idx="1"/>
          </p:nvPr>
        </p:nvSpPr>
        <p:spPr/>
        <p:txBody>
          <a:bodyPr>
            <a:normAutofit/>
          </a:bodyPr>
          <a:lstStyle/>
          <a:p>
            <a:r>
              <a:rPr lang="nb-NO" dirty="0"/>
              <a:t>Hva skjer hvis vi skriver følgende?</a:t>
            </a:r>
          </a:p>
          <a:p>
            <a:endParaRPr lang="nb-NO" dirty="0"/>
          </a:p>
          <a:p>
            <a:r>
              <a:rPr lang="nb-NO" b="1" dirty="0" err="1"/>
              <a:t>def</a:t>
            </a:r>
            <a:r>
              <a:rPr lang="nb-NO" b="1" dirty="0"/>
              <a:t> hovedprogram():</a:t>
            </a:r>
          </a:p>
          <a:p>
            <a:pPr marL="457200" lvl="1" indent="0">
              <a:buNone/>
            </a:pPr>
            <a:r>
              <a:rPr lang="nb-NO" sz="1800" b="1" dirty="0"/>
              <a:t>	sirkel1 = Sirkel(5)</a:t>
            </a:r>
          </a:p>
          <a:p>
            <a:pPr marL="457200" lvl="1" indent="0">
              <a:buNone/>
            </a:pPr>
            <a:r>
              <a:rPr lang="nb-NO" sz="1800" b="1" dirty="0"/>
              <a:t>	sirkel2 = Sirkel(10)</a:t>
            </a:r>
          </a:p>
          <a:p>
            <a:pPr marL="457200" lvl="1" indent="0">
              <a:buNone/>
            </a:pPr>
            <a:r>
              <a:rPr lang="nb-NO" sz="1800" b="1" dirty="0"/>
              <a:t>	sirkel1 = sirkel2</a:t>
            </a:r>
          </a:p>
          <a:p>
            <a:pPr marL="457200" lvl="1" indent="0">
              <a:buNone/>
            </a:pPr>
            <a:r>
              <a:rPr lang="nb-NO" sz="1800" b="1" dirty="0"/>
              <a:t>	print(sirkel1.omkrets())</a:t>
            </a:r>
          </a:p>
          <a:p>
            <a:r>
              <a:rPr lang="nb-NO" b="1" dirty="0"/>
              <a:t>hovedprogram()</a:t>
            </a:r>
          </a:p>
        </p:txBody>
      </p:sp>
    </p:spTree>
    <p:extLst>
      <p:ext uri="{BB962C8B-B14F-4D97-AF65-F5344CB8AC3E}">
        <p14:creationId xmlns:p14="http://schemas.microsoft.com/office/powerpoint/2010/main" val="38663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8B6E-7BF9-4EC5-B60B-E2339512B5D2}"/>
              </a:ext>
            </a:extLst>
          </p:cNvPr>
          <p:cNvSpPr>
            <a:spLocks noGrp="1"/>
          </p:cNvSpPr>
          <p:nvPr>
            <p:ph type="title"/>
          </p:nvPr>
        </p:nvSpPr>
        <p:spPr/>
        <p:txBody>
          <a:bodyPr/>
          <a:lstStyle/>
          <a:p>
            <a:r>
              <a:rPr lang="nb-NO" dirty="0"/>
              <a:t>Sirkel</a:t>
            </a:r>
          </a:p>
        </p:txBody>
      </p:sp>
      <p:sp>
        <p:nvSpPr>
          <p:cNvPr id="3" name="Content Placeholder 2">
            <a:extLst>
              <a:ext uri="{FF2B5EF4-FFF2-40B4-BE49-F238E27FC236}">
                <a16:creationId xmlns:a16="http://schemas.microsoft.com/office/drawing/2014/main" id="{202F6F4B-DFB4-4D28-A7F8-2A98F06E6CEA}"/>
              </a:ext>
            </a:extLst>
          </p:cNvPr>
          <p:cNvSpPr>
            <a:spLocks noGrp="1"/>
          </p:cNvSpPr>
          <p:nvPr>
            <p:ph idx="1"/>
          </p:nvPr>
        </p:nvSpPr>
        <p:spPr/>
        <p:txBody>
          <a:bodyPr/>
          <a:lstStyle/>
          <a:p>
            <a:r>
              <a:rPr lang="nb-NO" dirty="0"/>
              <a:t>Tegn en datastrukturtegning for koden fra forrige slide rett etter at vi har opprettet sirkel2</a:t>
            </a:r>
          </a:p>
          <a:p>
            <a:endParaRPr lang="nb-NO" dirty="0"/>
          </a:p>
          <a:p>
            <a:r>
              <a:rPr lang="nb-NO" dirty="0"/>
              <a:t>Tegn en datastrukturtegning for koden fra forrige slide rett etter at vi har </a:t>
            </a:r>
            <a:r>
              <a:rPr lang="nb-NO" dirty="0" err="1"/>
              <a:t>printet</a:t>
            </a:r>
            <a:r>
              <a:rPr lang="nb-NO" dirty="0"/>
              <a:t> omkretsen</a:t>
            </a:r>
          </a:p>
          <a:p>
            <a:endParaRPr lang="nb-NO" dirty="0"/>
          </a:p>
          <a:p>
            <a:r>
              <a:rPr lang="nb-NO" dirty="0"/>
              <a:t>Det er lov å bare kopiere den forrige tegningen og gjøre noen endringer på den 😉</a:t>
            </a:r>
          </a:p>
        </p:txBody>
      </p:sp>
    </p:spTree>
    <p:extLst>
      <p:ext uri="{BB962C8B-B14F-4D97-AF65-F5344CB8AC3E}">
        <p14:creationId xmlns:p14="http://schemas.microsoft.com/office/powerpoint/2010/main" val="324496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endParaRPr lang="en-US" dirty="0"/>
          </a:p>
        </p:txBody>
      </p:sp>
    </p:spTree>
    <p:extLst>
      <p:ext uri="{BB962C8B-B14F-4D97-AF65-F5344CB8AC3E}">
        <p14:creationId xmlns:p14="http://schemas.microsoft.com/office/powerpoint/2010/main" val="8594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B507C3A-1521-4FD6-8E44-ED9BEC541474}"/>
              </a:ext>
            </a:extLst>
          </p:cNvPr>
          <p:cNvSpPr>
            <a:spLocks noGrp="1"/>
          </p:cNvSpPr>
          <p:nvPr>
            <p:ph type="title"/>
          </p:nvPr>
        </p:nvSpPr>
        <p:spPr>
          <a:xfrm>
            <a:off x="490193" y="639097"/>
            <a:ext cx="3667027" cy="3781101"/>
          </a:xfrm>
        </p:spPr>
        <p:txBody>
          <a:bodyPr vert="horz" lIns="91440" tIns="45720" rIns="91440" bIns="45720" rtlCol="0" anchor="b">
            <a:normAutofit/>
          </a:bodyPr>
          <a:lstStyle/>
          <a:p>
            <a:r>
              <a:rPr lang="en-US" sz="5400" dirty="0" err="1"/>
              <a:t>Oppgave</a:t>
            </a:r>
            <a:r>
              <a:rPr lang="en-US" sz="5400" dirty="0"/>
              <a:t>: </a:t>
            </a:r>
            <a:r>
              <a:rPr lang="en-US" sz="5400" dirty="0" err="1"/>
              <a:t>Blomst</a:t>
            </a:r>
            <a:endParaRPr lang="en-US" sz="5400" dirty="0"/>
          </a:p>
        </p:txBody>
      </p:sp>
      <p:sp>
        <p:nvSpPr>
          <p:cNvPr id="73" name="Freeform: Shape 72">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5" name="Rectangle 74">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7"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076" name="Picture 4" descr="50,000+ Best Flower Photos · 100% Free Download · Pexels Stock Photos">
            <a:extLst>
              <a:ext uri="{FF2B5EF4-FFF2-40B4-BE49-F238E27FC236}">
                <a16:creationId xmlns:a16="http://schemas.microsoft.com/office/drawing/2014/main" id="{2A454E85-BD2D-4622-85B2-13E73B6F89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58" b="13932"/>
          <a:stretch/>
        </p:blipFill>
        <p:spPr bwMode="auto">
          <a:xfrm>
            <a:off x="5251357" y="4524"/>
            <a:ext cx="6336208" cy="685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6007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57E1-77A5-48DA-B0B1-EE42640F5272}"/>
              </a:ext>
            </a:extLst>
          </p:cNvPr>
          <p:cNvSpPr>
            <a:spLocks noGrp="1"/>
          </p:cNvSpPr>
          <p:nvPr>
            <p:ph type="title"/>
          </p:nvPr>
        </p:nvSpPr>
        <p:spPr/>
        <p:txBody>
          <a:bodyPr/>
          <a:lstStyle/>
          <a:p>
            <a:r>
              <a:rPr lang="nb-NO" dirty="0"/>
              <a:t>Blomst</a:t>
            </a:r>
          </a:p>
        </p:txBody>
      </p:sp>
      <p:sp>
        <p:nvSpPr>
          <p:cNvPr id="3" name="Content Placeholder 2">
            <a:extLst>
              <a:ext uri="{FF2B5EF4-FFF2-40B4-BE49-F238E27FC236}">
                <a16:creationId xmlns:a16="http://schemas.microsoft.com/office/drawing/2014/main" id="{5EDC12EF-4EDE-4B73-84D5-2F001613B665}"/>
              </a:ext>
            </a:extLst>
          </p:cNvPr>
          <p:cNvSpPr>
            <a:spLocks noGrp="1"/>
          </p:cNvSpPr>
          <p:nvPr>
            <p:ph idx="1"/>
          </p:nvPr>
        </p:nvSpPr>
        <p:spPr/>
        <p:txBody>
          <a:bodyPr>
            <a:normAutofit/>
          </a:bodyPr>
          <a:lstStyle/>
          <a:p>
            <a:r>
              <a:rPr lang="nb-NO" dirty="0"/>
              <a:t>Lag en klasse blomst som skal ha en art, en høyde, en status som sier om blomsten har det bra eller ikke, og en dato for antall dager siden siste vanning. </a:t>
            </a:r>
          </a:p>
          <a:p>
            <a:endParaRPr lang="nb-NO" dirty="0"/>
          </a:p>
          <a:p>
            <a:r>
              <a:rPr lang="nb-NO" dirty="0"/>
              <a:t>Når en blomst opprettes skal den alltid ha det bra og være vannet. </a:t>
            </a:r>
          </a:p>
          <a:p>
            <a:endParaRPr lang="nb-NO" dirty="0"/>
          </a:p>
          <a:p>
            <a:r>
              <a:rPr lang="nb-NO" dirty="0"/>
              <a:t>Vi skal kunne hente statusen til blomsten. Vi skal også kunne skrive ut info om den. </a:t>
            </a:r>
          </a:p>
        </p:txBody>
      </p:sp>
    </p:spTree>
    <p:extLst>
      <p:ext uri="{BB962C8B-B14F-4D97-AF65-F5344CB8AC3E}">
        <p14:creationId xmlns:p14="http://schemas.microsoft.com/office/powerpoint/2010/main" val="13530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FD4F3-8BDB-4AE3-908D-26CF8E12FFD4}"/>
              </a:ext>
            </a:extLst>
          </p:cNvPr>
          <p:cNvSpPr>
            <a:spLocks noGrp="1"/>
          </p:cNvSpPr>
          <p:nvPr>
            <p:ph type="title"/>
          </p:nvPr>
        </p:nvSpPr>
        <p:spPr/>
        <p:txBody>
          <a:bodyPr/>
          <a:lstStyle/>
          <a:p>
            <a:r>
              <a:rPr lang="nb-NO" dirty="0"/>
              <a:t>Planen for i dag</a:t>
            </a:r>
            <a:endParaRPr lang="en-US" dirty="0"/>
          </a:p>
        </p:txBody>
      </p:sp>
      <p:sp>
        <p:nvSpPr>
          <p:cNvPr id="3" name="Content Placeholder 2">
            <a:extLst>
              <a:ext uri="{FF2B5EF4-FFF2-40B4-BE49-F238E27FC236}">
                <a16:creationId xmlns:a16="http://schemas.microsoft.com/office/drawing/2014/main" id="{A00EAB3B-4FB1-4905-AAA6-E905CFDDCE44}"/>
              </a:ext>
            </a:extLst>
          </p:cNvPr>
          <p:cNvSpPr>
            <a:spLocks noGrp="1"/>
          </p:cNvSpPr>
          <p:nvPr>
            <p:ph idx="1"/>
          </p:nvPr>
        </p:nvSpPr>
        <p:spPr>
          <a:xfrm>
            <a:off x="818712" y="2222287"/>
            <a:ext cx="10554574" cy="4461848"/>
          </a:xfrm>
        </p:spPr>
        <p:txBody>
          <a:bodyPr>
            <a:normAutofit/>
          </a:bodyPr>
          <a:lstStyle/>
          <a:p>
            <a:r>
              <a:rPr lang="en-US" dirty="0" err="1"/>
              <a:t>Jobbe</a:t>
            </a:r>
            <a:r>
              <a:rPr lang="en-US" dirty="0"/>
              <a:t> med </a:t>
            </a:r>
            <a:r>
              <a:rPr lang="en-US" dirty="0" err="1"/>
              <a:t>oppgaver</a:t>
            </a:r>
            <a:endParaRPr lang="en-US" dirty="0"/>
          </a:p>
          <a:p>
            <a:endParaRPr lang="en-US" dirty="0"/>
          </a:p>
          <a:p>
            <a:r>
              <a:rPr lang="en-US" dirty="0" err="1"/>
              <a:t>Repetisjon</a:t>
            </a:r>
            <a:endParaRPr lang="en-US" dirty="0"/>
          </a:p>
        </p:txBody>
      </p:sp>
      <p:pic>
        <p:nvPicPr>
          <p:cNvPr id="1028" name="Picture 4" descr="Digital Identity in Graduate School « The Junto">
            <a:extLst>
              <a:ext uri="{FF2B5EF4-FFF2-40B4-BE49-F238E27FC236}">
                <a16:creationId xmlns:a16="http://schemas.microsoft.com/office/drawing/2014/main" id="{5F5A760C-8DFE-4EB7-9AFB-AFBA23BB48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34182" y="2623191"/>
            <a:ext cx="3660039" cy="366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F7C7-FC90-4CA7-A046-A46F62B7A04C}"/>
              </a:ext>
            </a:extLst>
          </p:cNvPr>
          <p:cNvSpPr>
            <a:spLocks noGrp="1"/>
          </p:cNvSpPr>
          <p:nvPr>
            <p:ph type="title"/>
          </p:nvPr>
        </p:nvSpPr>
        <p:spPr/>
        <p:txBody>
          <a:bodyPr/>
          <a:lstStyle/>
          <a:p>
            <a:r>
              <a:rPr lang="nb-NO" dirty="0"/>
              <a:t>Blomst</a:t>
            </a:r>
          </a:p>
        </p:txBody>
      </p:sp>
      <p:sp>
        <p:nvSpPr>
          <p:cNvPr id="3" name="Content Placeholder 2">
            <a:extLst>
              <a:ext uri="{FF2B5EF4-FFF2-40B4-BE49-F238E27FC236}">
                <a16:creationId xmlns:a16="http://schemas.microsoft.com/office/drawing/2014/main" id="{673FE31A-B5FF-414D-ADEE-B5C930E2A54E}"/>
              </a:ext>
            </a:extLst>
          </p:cNvPr>
          <p:cNvSpPr>
            <a:spLocks noGrp="1"/>
          </p:cNvSpPr>
          <p:nvPr>
            <p:ph idx="1"/>
          </p:nvPr>
        </p:nvSpPr>
        <p:spPr/>
        <p:txBody>
          <a:bodyPr/>
          <a:lstStyle/>
          <a:p>
            <a:r>
              <a:rPr lang="nb-NO" dirty="0"/>
              <a:t>Vi skal kunne gå videre til neste dag. Hvis det er mer enn tre dager siden blomsten ble vannet sist skal statusen til blomsten være dårlig. Hvis statusen til blomsten er bra skal den vokse med en centimeter. </a:t>
            </a:r>
          </a:p>
          <a:p>
            <a:endParaRPr lang="nb-NO" dirty="0"/>
          </a:p>
          <a:p>
            <a:r>
              <a:rPr lang="nb-NO" dirty="0"/>
              <a:t>Vi skal kunne vanne blomsten. Hvis det er mindre enn tre dager siden blomsten ble vannet skal statusen til blomsten være dårlig. Hvis ikke skal statusen til blomsten være bra. </a:t>
            </a:r>
          </a:p>
          <a:p>
            <a:endParaRPr lang="nb-NO" dirty="0"/>
          </a:p>
          <a:p>
            <a:r>
              <a:rPr lang="nb-NO" dirty="0"/>
              <a:t>Lag et program som kan teste klassen din. </a:t>
            </a:r>
          </a:p>
        </p:txBody>
      </p:sp>
    </p:spTree>
    <p:extLst>
      <p:ext uri="{BB962C8B-B14F-4D97-AF65-F5344CB8AC3E}">
        <p14:creationId xmlns:p14="http://schemas.microsoft.com/office/powerpoint/2010/main" val="147429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C9AA-F359-44A6-8573-049709634BEC}"/>
              </a:ext>
            </a:extLst>
          </p:cNvPr>
          <p:cNvSpPr>
            <a:spLocks noGrp="1"/>
          </p:cNvSpPr>
          <p:nvPr>
            <p:ph type="title"/>
          </p:nvPr>
        </p:nvSpPr>
        <p:spPr/>
        <p:txBody>
          <a:bodyPr/>
          <a:lstStyle/>
          <a:p>
            <a:r>
              <a:rPr lang="nb-NO" dirty="0"/>
              <a:t>Spørsmål?</a:t>
            </a:r>
            <a:endParaRPr lang="en-US" dirty="0"/>
          </a:p>
        </p:txBody>
      </p:sp>
      <p:sp>
        <p:nvSpPr>
          <p:cNvPr id="3" name="Content Placeholder 2">
            <a:extLst>
              <a:ext uri="{FF2B5EF4-FFF2-40B4-BE49-F238E27FC236}">
                <a16:creationId xmlns:a16="http://schemas.microsoft.com/office/drawing/2014/main" id="{C24E2007-6680-4715-BCDF-D77BA3A3CE93}"/>
              </a:ext>
            </a:extLst>
          </p:cNvPr>
          <p:cNvSpPr>
            <a:spLocks noGrp="1"/>
          </p:cNvSpPr>
          <p:nvPr>
            <p:ph idx="1"/>
          </p:nvPr>
        </p:nvSpPr>
        <p:spPr/>
        <p:txBody>
          <a:bodyPr/>
          <a:lstStyle/>
          <a:p>
            <a:r>
              <a:rPr lang="nb-NO" dirty="0"/>
              <a:t>Ikke vær redd for å spørre, det finnes ingen dumme spørsmål! 😊</a:t>
            </a:r>
            <a:endParaRPr lang="en-US" dirty="0"/>
          </a:p>
        </p:txBody>
      </p:sp>
    </p:spTree>
    <p:extLst>
      <p:ext uri="{BB962C8B-B14F-4D97-AF65-F5344CB8AC3E}">
        <p14:creationId xmlns:p14="http://schemas.microsoft.com/office/powerpoint/2010/main" val="35191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7C92DDB-1494-45DB-A8B7-FDE1C876851B}"/>
              </a:ext>
            </a:extLst>
          </p:cNvPr>
          <p:cNvSpPr>
            <a:spLocks noGrp="1"/>
          </p:cNvSpPr>
          <p:nvPr>
            <p:ph type="title"/>
          </p:nvPr>
        </p:nvSpPr>
        <p:spPr>
          <a:xfrm>
            <a:off x="395926" y="639097"/>
            <a:ext cx="3817855" cy="3781101"/>
          </a:xfrm>
        </p:spPr>
        <p:txBody>
          <a:bodyPr vert="horz" lIns="91440" tIns="45720" rIns="91440" bIns="45720" rtlCol="0" anchor="b">
            <a:normAutofit/>
          </a:bodyPr>
          <a:lstStyle/>
          <a:p>
            <a:r>
              <a:rPr lang="en-US" sz="5400" dirty="0" err="1"/>
              <a:t>Oppgave</a:t>
            </a:r>
            <a:r>
              <a:rPr lang="en-US" sz="5400" dirty="0"/>
              <a:t>: Person</a:t>
            </a:r>
          </a:p>
        </p:txBody>
      </p:sp>
      <p:sp>
        <p:nvSpPr>
          <p:cNvPr id="84" name="Freeform: Shape 83">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6" name="Rectangle 85">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8"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5">
            <a:extLst>
              <a:ext uri="{FF2B5EF4-FFF2-40B4-BE49-F238E27FC236}">
                <a16:creationId xmlns:a16="http://schemas.microsoft.com/office/drawing/2014/main" id="{6F659CFF-B31A-4995-8C79-B2B6F10643FA}"/>
              </a:ext>
            </a:extLst>
          </p:cNvPr>
          <p:cNvSpPr/>
          <p:nvPr/>
        </p:nvSpPr>
        <p:spPr>
          <a:xfrm>
            <a:off x="5005137" y="513347"/>
            <a:ext cx="6978316" cy="5983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26" name="Picture 2" descr="Watch How I Met Your Mother Season 1 | Prime Video">
            <a:extLst>
              <a:ext uri="{FF2B5EF4-FFF2-40B4-BE49-F238E27FC236}">
                <a16:creationId xmlns:a16="http://schemas.microsoft.com/office/drawing/2014/main" id="{5A5E009D-6BC5-4A3C-AC73-2DF05A0E3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658" y="1300239"/>
            <a:ext cx="7552944" cy="425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22991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a:xfrm>
            <a:off x="810000" y="447188"/>
            <a:ext cx="5359921" cy="970450"/>
          </a:xfrm>
        </p:spPr>
        <p:txBody>
          <a:bodyPr vert="horz" lIns="91440" tIns="45720" rIns="91440" bIns="45720" rtlCol="0" anchor="b">
            <a:normAutofit/>
          </a:bodyPr>
          <a:lstStyle/>
          <a:p>
            <a:r>
              <a:rPr lang="en-US"/>
              <a:t>Person</a:t>
            </a:r>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sz="half" idx="1"/>
          </p:nvPr>
        </p:nvSpPr>
        <p:spPr>
          <a:xfrm>
            <a:off x="818712" y="2222287"/>
            <a:ext cx="5351209" cy="3636511"/>
          </a:xfrm>
        </p:spPr>
        <p:txBody>
          <a:bodyPr vert="horz" lIns="91440" tIns="45720" rIns="91440" bIns="45720" rtlCol="0" anchor="ctr">
            <a:normAutofit/>
          </a:bodyPr>
          <a:lstStyle/>
          <a:p>
            <a:r>
              <a:rPr lang="en-US" dirty="0"/>
              <a:t>Her </a:t>
            </a:r>
            <a:r>
              <a:rPr lang="en-US" dirty="0" err="1"/>
              <a:t>en</a:t>
            </a:r>
            <a:r>
              <a:rPr lang="en-US" dirty="0"/>
              <a:t> </a:t>
            </a:r>
            <a:r>
              <a:rPr lang="en-US" dirty="0" err="1"/>
              <a:t>modell</a:t>
            </a:r>
            <a:r>
              <a:rPr lang="en-US" dirty="0"/>
              <a:t> av </a:t>
            </a:r>
            <a:r>
              <a:rPr lang="en-US" dirty="0" err="1"/>
              <a:t>en</a:t>
            </a:r>
            <a:r>
              <a:rPr lang="en-US" dirty="0"/>
              <a:t> person med de </a:t>
            </a:r>
            <a:r>
              <a:rPr lang="en-US" dirty="0" err="1"/>
              <a:t>egenskapene</a:t>
            </a:r>
            <a:r>
              <a:rPr lang="en-US" dirty="0"/>
              <a:t> vi er </a:t>
            </a:r>
            <a:r>
              <a:rPr lang="en-US" dirty="0" err="1"/>
              <a:t>mest</a:t>
            </a:r>
            <a:r>
              <a:rPr lang="en-US" dirty="0"/>
              <a:t> </a:t>
            </a:r>
            <a:r>
              <a:rPr lang="en-US" dirty="0" err="1"/>
              <a:t>interessert</a:t>
            </a:r>
            <a:r>
              <a:rPr lang="en-US" dirty="0"/>
              <a:t> </a:t>
            </a:r>
            <a:r>
              <a:rPr lang="en-US" dirty="0" err="1"/>
              <a:t>i</a:t>
            </a:r>
            <a:endParaRPr lang="en-US" dirty="0"/>
          </a:p>
          <a:p>
            <a:endParaRPr lang="en-US" dirty="0"/>
          </a:p>
          <a:p>
            <a:r>
              <a:rPr lang="en-US" dirty="0"/>
              <a:t>Alle </a:t>
            </a:r>
            <a:r>
              <a:rPr lang="en-US" dirty="0" err="1"/>
              <a:t>egenskapene</a:t>
            </a:r>
            <a:r>
              <a:rPr lang="en-US" dirty="0"/>
              <a:t> vi har </a:t>
            </a:r>
            <a:r>
              <a:rPr lang="en-US" dirty="0" err="1"/>
              <a:t>lagt</a:t>
            </a:r>
            <a:r>
              <a:rPr lang="en-US" dirty="0"/>
              <a:t> </a:t>
            </a:r>
            <a:r>
              <a:rPr lang="en-US" dirty="0" err="1"/>
              <a:t>til</a:t>
            </a:r>
            <a:r>
              <a:rPr lang="en-US" dirty="0"/>
              <a:t> </a:t>
            </a:r>
            <a:r>
              <a:rPr lang="en-US" dirty="0" err="1"/>
              <a:t>personen</a:t>
            </a:r>
            <a:r>
              <a:rPr lang="en-US" dirty="0"/>
              <a:t> er </a:t>
            </a:r>
            <a:r>
              <a:rPr lang="en-US" dirty="0" err="1"/>
              <a:t>felles</a:t>
            </a:r>
            <a:r>
              <a:rPr lang="en-US" dirty="0"/>
              <a:t> for alle </a:t>
            </a:r>
            <a:r>
              <a:rPr lang="en-US" dirty="0" err="1"/>
              <a:t>personer</a:t>
            </a:r>
            <a:endParaRPr lang="en-US" dirty="0"/>
          </a:p>
          <a:p>
            <a:endParaRPr lang="en-US" dirty="0"/>
          </a:p>
          <a:p>
            <a:r>
              <a:rPr lang="en-US" dirty="0" err="1"/>
              <a:t>Foreløpig</a:t>
            </a:r>
            <a:r>
              <a:rPr lang="en-US" dirty="0"/>
              <a:t> er </a:t>
            </a:r>
            <a:r>
              <a:rPr lang="en-US" dirty="0" err="1"/>
              <a:t>dette</a:t>
            </a:r>
            <a:r>
              <a:rPr lang="en-US" dirty="0"/>
              <a:t> </a:t>
            </a:r>
            <a:r>
              <a:rPr lang="en-US" dirty="0" err="1"/>
              <a:t>kun</a:t>
            </a:r>
            <a:r>
              <a:rPr lang="en-US" dirty="0"/>
              <a:t> </a:t>
            </a:r>
            <a:r>
              <a:rPr lang="en-US" dirty="0" err="1"/>
              <a:t>en</a:t>
            </a:r>
            <a:r>
              <a:rPr lang="en-US" dirty="0"/>
              <a:t> </a:t>
            </a:r>
            <a:r>
              <a:rPr lang="en-US" dirty="0" err="1"/>
              <a:t>generell</a:t>
            </a:r>
            <a:r>
              <a:rPr lang="en-US" dirty="0"/>
              <a:t> mal </a:t>
            </a:r>
            <a:r>
              <a:rPr lang="en-US" dirty="0" err="1"/>
              <a:t>og</a:t>
            </a:r>
            <a:r>
              <a:rPr lang="en-US" dirty="0"/>
              <a:t> </a:t>
            </a:r>
            <a:r>
              <a:rPr lang="en-US" dirty="0" err="1"/>
              <a:t>ikke</a:t>
            </a:r>
            <a:r>
              <a:rPr lang="en-US" dirty="0"/>
              <a:t> </a:t>
            </a:r>
            <a:r>
              <a:rPr lang="en-US" dirty="0" err="1"/>
              <a:t>en</a:t>
            </a:r>
            <a:r>
              <a:rPr lang="en-US" dirty="0"/>
              <a:t> </a:t>
            </a:r>
            <a:r>
              <a:rPr lang="en-US" dirty="0" err="1"/>
              <a:t>spesifikk</a:t>
            </a:r>
            <a:r>
              <a:rPr lang="en-US" dirty="0"/>
              <a:t> person </a:t>
            </a:r>
            <a:r>
              <a:rPr lang="en-US" dirty="0" err="1"/>
              <a:t>i</a:t>
            </a:r>
            <a:r>
              <a:rPr lang="en-US" dirty="0"/>
              <a:t> seg </a:t>
            </a:r>
            <a:r>
              <a:rPr lang="en-US" dirty="0" err="1"/>
              <a:t>selv</a:t>
            </a:r>
            <a:endParaRPr lang="en-US" dirty="0"/>
          </a:p>
        </p:txBody>
      </p:sp>
      <p:sp>
        <p:nvSpPr>
          <p:cNvPr id="75" name="Rectangle 74">
            <a:extLst>
              <a:ext uri="{FF2B5EF4-FFF2-40B4-BE49-F238E27FC236}">
                <a16:creationId xmlns:a16="http://schemas.microsoft.com/office/drawing/2014/main" id="{1C524A27-B6C0-41EA-ABCB-AA2E61FC0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7" name="Rounded Rectangle 17">
            <a:extLst>
              <a:ext uri="{FF2B5EF4-FFF2-40B4-BE49-F238E27FC236}">
                <a16:creationId xmlns:a16="http://schemas.microsoft.com/office/drawing/2014/main" id="{F3FCE8DC-E7A6-4A8F-BB57-A87EC4B84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4">
            <a:extLst>
              <a:ext uri="{FF2B5EF4-FFF2-40B4-BE49-F238E27FC236}">
                <a16:creationId xmlns:a16="http://schemas.microsoft.com/office/drawing/2014/main" id="{70F71AD6-4D1C-47B0-8355-399AD0440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113" y="1809326"/>
            <a:ext cx="4392623" cy="323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2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4"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a:xfrm>
            <a:off x="810000" y="447188"/>
            <a:ext cx="5359921" cy="970450"/>
          </a:xfrm>
        </p:spPr>
        <p:txBody>
          <a:bodyPr vert="horz" lIns="91440" tIns="45720" rIns="91440" bIns="45720" rtlCol="0" anchor="b">
            <a:normAutofit/>
          </a:bodyPr>
          <a:lstStyle/>
          <a:p>
            <a:r>
              <a:rPr lang="en-US"/>
              <a:t>Person</a:t>
            </a:r>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sz="half" idx="1"/>
          </p:nvPr>
        </p:nvSpPr>
        <p:spPr>
          <a:xfrm>
            <a:off x="818712" y="2222287"/>
            <a:ext cx="5351209" cy="3636511"/>
          </a:xfrm>
        </p:spPr>
        <p:txBody>
          <a:bodyPr vert="horz" lIns="91440" tIns="45720" rIns="91440" bIns="45720" rtlCol="0" anchor="ctr">
            <a:normAutofit/>
          </a:bodyPr>
          <a:lstStyle/>
          <a:p>
            <a:r>
              <a:rPr lang="en-US" dirty="0" err="1"/>
              <a:t>Når</a:t>
            </a:r>
            <a:r>
              <a:rPr lang="en-US" dirty="0"/>
              <a:t> vi </a:t>
            </a:r>
            <a:r>
              <a:rPr lang="en-US" dirty="0" err="1"/>
              <a:t>vil</a:t>
            </a:r>
            <a:r>
              <a:rPr lang="en-US" dirty="0"/>
              <a:t> </a:t>
            </a:r>
            <a:r>
              <a:rPr lang="en-US" dirty="0" err="1"/>
              <a:t>lage</a:t>
            </a:r>
            <a:r>
              <a:rPr lang="en-US" dirty="0"/>
              <a:t> </a:t>
            </a:r>
            <a:r>
              <a:rPr lang="en-US" dirty="0" err="1"/>
              <a:t>en</a:t>
            </a:r>
            <a:r>
              <a:rPr lang="en-US" dirty="0"/>
              <a:t> </a:t>
            </a:r>
            <a:r>
              <a:rPr lang="en-US" dirty="0" err="1"/>
              <a:t>instans</a:t>
            </a:r>
            <a:r>
              <a:rPr lang="en-US" dirty="0"/>
              <a:t> av </a:t>
            </a:r>
            <a:r>
              <a:rPr lang="en-US" dirty="0" err="1"/>
              <a:t>klassen</a:t>
            </a:r>
            <a:r>
              <a:rPr lang="en-US" dirty="0"/>
              <a:t> Person </a:t>
            </a:r>
            <a:r>
              <a:rPr lang="en-US" dirty="0" err="1"/>
              <a:t>følger</a:t>
            </a:r>
            <a:r>
              <a:rPr lang="en-US" dirty="0"/>
              <a:t> vi bare </a:t>
            </a:r>
            <a:r>
              <a:rPr lang="en-US" dirty="0" err="1"/>
              <a:t>malen</a:t>
            </a:r>
            <a:endParaRPr lang="en-US" dirty="0"/>
          </a:p>
          <a:p>
            <a:endParaRPr lang="en-US" dirty="0"/>
          </a:p>
          <a:p>
            <a:r>
              <a:rPr lang="en-US" dirty="0" err="1"/>
              <a:t>Både</a:t>
            </a:r>
            <a:r>
              <a:rPr lang="en-US" dirty="0"/>
              <a:t> «magnus» </a:t>
            </a:r>
            <a:r>
              <a:rPr lang="en-US" dirty="0" err="1"/>
              <a:t>og</a:t>
            </a:r>
            <a:r>
              <a:rPr lang="en-US" dirty="0"/>
              <a:t> «</a:t>
            </a:r>
            <a:r>
              <a:rPr lang="en-US" dirty="0" err="1"/>
              <a:t>nikolai</a:t>
            </a:r>
            <a:r>
              <a:rPr lang="en-US" dirty="0"/>
              <a:t>» er </a:t>
            </a:r>
            <a:r>
              <a:rPr lang="en-US" dirty="0" err="1"/>
              <a:t>ulike</a:t>
            </a:r>
            <a:r>
              <a:rPr lang="en-US" dirty="0"/>
              <a:t> </a:t>
            </a:r>
            <a:r>
              <a:rPr lang="en-US" dirty="0" err="1"/>
              <a:t>objekter</a:t>
            </a:r>
            <a:r>
              <a:rPr lang="en-US" dirty="0"/>
              <a:t> av </a:t>
            </a:r>
            <a:r>
              <a:rPr lang="en-US" dirty="0" err="1"/>
              <a:t>samme</a:t>
            </a:r>
            <a:r>
              <a:rPr lang="en-US" dirty="0"/>
              <a:t> </a:t>
            </a:r>
            <a:r>
              <a:rPr lang="en-US" dirty="0" err="1"/>
              <a:t>klasse</a:t>
            </a:r>
            <a:endParaRPr lang="en-US" dirty="0"/>
          </a:p>
          <a:p>
            <a:endParaRPr lang="en-US" dirty="0"/>
          </a:p>
          <a:p>
            <a:r>
              <a:rPr lang="en-US" dirty="0"/>
              <a:t>Vi er </a:t>
            </a:r>
            <a:r>
              <a:rPr lang="en-US" dirty="0" err="1"/>
              <a:t>ikke</a:t>
            </a:r>
            <a:r>
              <a:rPr lang="en-US" dirty="0"/>
              <a:t> bare </a:t>
            </a:r>
            <a:r>
              <a:rPr lang="en-US" dirty="0" err="1"/>
              <a:t>opptatt</a:t>
            </a:r>
            <a:r>
              <a:rPr lang="en-US" dirty="0"/>
              <a:t> av </a:t>
            </a:r>
            <a:r>
              <a:rPr lang="en-US" dirty="0" err="1"/>
              <a:t>egenskaper</a:t>
            </a:r>
            <a:r>
              <a:rPr lang="en-US" dirty="0"/>
              <a:t>, men </a:t>
            </a:r>
            <a:r>
              <a:rPr lang="en-US" dirty="0" err="1"/>
              <a:t>også</a:t>
            </a:r>
            <a:r>
              <a:rPr lang="en-US" dirty="0"/>
              <a:t> </a:t>
            </a:r>
            <a:r>
              <a:rPr lang="en-US" dirty="0" err="1"/>
              <a:t>handlinger</a:t>
            </a:r>
            <a:endParaRPr lang="en-US" dirty="0"/>
          </a:p>
        </p:txBody>
      </p:sp>
      <p:sp>
        <p:nvSpPr>
          <p:cNvPr id="139" name="Rectangle 138">
            <a:extLst>
              <a:ext uri="{FF2B5EF4-FFF2-40B4-BE49-F238E27FC236}">
                <a16:creationId xmlns:a16="http://schemas.microsoft.com/office/drawing/2014/main" id="{7E208927-059F-4490-B5EF-CB5E5489C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1" name="Rounded Rectangle 17">
            <a:extLst>
              <a:ext uri="{FF2B5EF4-FFF2-40B4-BE49-F238E27FC236}">
                <a16:creationId xmlns:a16="http://schemas.microsoft.com/office/drawing/2014/main" id="{213B7486-DF7A-442F-A63D-381813E60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050" name="Picture 2" descr="Diagram&#10;&#10;Description automatically generated">
            <a:extLst>
              <a:ext uri="{FF2B5EF4-FFF2-40B4-BE49-F238E27FC236}">
                <a16:creationId xmlns:a16="http://schemas.microsoft.com/office/drawing/2014/main" id="{294FB5B1-AEAE-4CD0-AA93-32277ADC5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23"/>
          <a:stretch/>
        </p:blipFill>
        <p:spPr bwMode="auto">
          <a:xfrm>
            <a:off x="7160822" y="3468537"/>
            <a:ext cx="4337109" cy="23902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agram&#10;&#10;Description automatically generated">
            <a:extLst>
              <a:ext uri="{FF2B5EF4-FFF2-40B4-BE49-F238E27FC236}">
                <a16:creationId xmlns:a16="http://schemas.microsoft.com/office/drawing/2014/main" id="{4963034F-7549-4527-8A15-80A6959286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6780"/>
          <a:stretch/>
        </p:blipFill>
        <p:spPr bwMode="auto">
          <a:xfrm>
            <a:off x="7163870" y="969694"/>
            <a:ext cx="4337109" cy="2537077"/>
          </a:xfrm>
          <a:prstGeom prst="roundRect">
            <a:avLst>
              <a:gd name="adj" fmla="val 8594"/>
            </a:avLst>
          </a:prstGeom>
          <a:solidFill>
            <a:srgbClr val="FFFFFF">
              <a:shade val="85000"/>
            </a:srgbClr>
          </a:solidFill>
          <a:ln>
            <a:noFill/>
          </a:ln>
          <a:effectLst/>
        </p:spPr>
        <p:style>
          <a:lnRef idx="0">
            <a:scrgbClr r="0" g="0" b="0"/>
          </a:lnRef>
          <a:fillRef idx="0">
            <a:scrgbClr r="0" g="0" b="0"/>
          </a:fillRef>
          <a:effectRef idx="0">
            <a:scrgbClr r="0" g="0" b="0"/>
          </a:effectRef>
          <a:fontRef idx="minor">
            <a:schemeClr val="dk1"/>
          </a:fontRef>
        </p:style>
      </p:pic>
    </p:spTree>
    <p:extLst>
      <p:ext uri="{BB962C8B-B14F-4D97-AF65-F5344CB8AC3E}">
        <p14:creationId xmlns:p14="http://schemas.microsoft.com/office/powerpoint/2010/main" val="36731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4" name="Freeform 6">
            <a:extLst>
              <a:ext uri="{FF2B5EF4-FFF2-40B4-BE49-F238E27FC236}">
                <a16:creationId xmlns:a16="http://schemas.microsoft.com/office/drawing/2014/main" id="{F5D8CBC8-202F-4F3E-98DD-70D6FCB78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a:xfrm>
            <a:off x="810000" y="447188"/>
            <a:ext cx="5359921" cy="970450"/>
          </a:xfrm>
        </p:spPr>
        <p:txBody>
          <a:bodyPr vert="horz" lIns="91440" tIns="45720" rIns="91440" bIns="45720" rtlCol="0" anchor="b">
            <a:normAutofit/>
          </a:bodyPr>
          <a:lstStyle/>
          <a:p>
            <a:r>
              <a:rPr lang="en-US"/>
              <a:t>Person</a:t>
            </a:r>
          </a:p>
        </p:txBody>
      </p:sp>
      <p:sp>
        <p:nvSpPr>
          <p:cNvPr id="139" name="Rectangle 138">
            <a:extLst>
              <a:ext uri="{FF2B5EF4-FFF2-40B4-BE49-F238E27FC236}">
                <a16:creationId xmlns:a16="http://schemas.microsoft.com/office/drawing/2014/main" id="{7E208927-059F-4490-B5EF-CB5E5489C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898" y="0"/>
            <a:ext cx="57130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1" name="Rounded Rectangle 17">
            <a:extLst>
              <a:ext uri="{FF2B5EF4-FFF2-40B4-BE49-F238E27FC236}">
                <a16:creationId xmlns:a16="http://schemas.microsoft.com/office/drawing/2014/main" id="{213B7486-DF7A-442F-A63D-381813E60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Content Placeholder 4">
            <a:extLst>
              <a:ext uri="{FF2B5EF4-FFF2-40B4-BE49-F238E27FC236}">
                <a16:creationId xmlns:a16="http://schemas.microsoft.com/office/drawing/2014/main" id="{4E1C29CC-7F93-4D55-9AD3-7ACA85C74F57}"/>
              </a:ext>
            </a:extLst>
          </p:cNvPr>
          <p:cNvSpPr>
            <a:spLocks noGrp="1"/>
          </p:cNvSpPr>
          <p:nvPr>
            <p:ph sz="half" idx="1"/>
          </p:nvPr>
        </p:nvSpPr>
        <p:spPr/>
        <p:txBody>
          <a:bodyPr/>
          <a:lstStyle/>
          <a:p>
            <a:r>
              <a:rPr lang="nb-NO" dirty="0"/>
              <a:t>Alle klasser har et grensesnitt eller et sett med metodenavn, parametere, og returverdier…</a:t>
            </a:r>
          </a:p>
          <a:p>
            <a:endParaRPr lang="nb-NO" dirty="0"/>
          </a:p>
          <a:p>
            <a:r>
              <a:rPr lang="nb-NO" dirty="0"/>
              <a:t>Vi vet kanskje ikke hva som ligger inni disse metodene eller hvordan de implementeres…</a:t>
            </a:r>
          </a:p>
          <a:p>
            <a:endParaRPr lang="nb-NO" dirty="0"/>
          </a:p>
          <a:p>
            <a:r>
              <a:rPr lang="nb-NO" dirty="0"/>
              <a:t>Vi vet bare hvordan vi skal bruke dem </a:t>
            </a:r>
          </a:p>
        </p:txBody>
      </p:sp>
      <p:pic>
        <p:nvPicPr>
          <p:cNvPr id="7" name="Picture 6">
            <a:extLst>
              <a:ext uri="{FF2B5EF4-FFF2-40B4-BE49-F238E27FC236}">
                <a16:creationId xmlns:a16="http://schemas.microsoft.com/office/drawing/2014/main" id="{F6B9D7CA-63DF-4596-9994-D1D6AA18EF07}"/>
              </a:ext>
            </a:extLst>
          </p:cNvPr>
          <p:cNvPicPr>
            <a:picLocks noChangeAspect="1"/>
          </p:cNvPicPr>
          <p:nvPr/>
        </p:nvPicPr>
        <p:blipFill rotWithShape="1">
          <a:blip r:embed="rId3"/>
          <a:srcRect l="9433" r="9433"/>
          <a:stretch/>
        </p:blipFill>
        <p:spPr>
          <a:xfrm>
            <a:off x="7408170" y="1051877"/>
            <a:ext cx="3869429" cy="4754246"/>
          </a:xfrm>
          <a:prstGeom prst="rect">
            <a:avLst/>
          </a:prstGeom>
        </p:spPr>
      </p:pic>
    </p:spTree>
    <p:extLst>
      <p:ext uri="{BB962C8B-B14F-4D97-AF65-F5344CB8AC3E}">
        <p14:creationId xmlns:p14="http://schemas.microsoft.com/office/powerpoint/2010/main" val="39440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p:txBody>
          <a:bodyPr vert="horz" lIns="91440" tIns="45720" rIns="91440" bIns="45720" rtlCol="0" anchor="ctr">
            <a:normAutofit/>
          </a:bodyPr>
          <a:lstStyle/>
          <a:p>
            <a:r>
              <a:rPr lang="en-US" dirty="0" err="1"/>
              <a:t>Oppgave</a:t>
            </a:r>
            <a:r>
              <a:rPr lang="en-US" dirty="0"/>
              <a:t> 1</a:t>
            </a:r>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idx="1"/>
          </p:nvPr>
        </p:nvSpPr>
        <p:spPr>
          <a:effectLst/>
        </p:spPr>
        <p:txBody>
          <a:bodyPr vert="horz" lIns="91440" tIns="45720" rIns="91440" bIns="45720" rtlCol="0" anchor="ctr">
            <a:normAutofit/>
          </a:bodyPr>
          <a:lstStyle/>
          <a:p>
            <a:r>
              <a:rPr lang="en-US" dirty="0"/>
              <a:t>Lag </a:t>
            </a:r>
            <a:r>
              <a:rPr lang="en-US" dirty="0" err="1"/>
              <a:t>en</a:t>
            </a:r>
            <a:r>
              <a:rPr lang="en-US" dirty="0"/>
              <a:t> </a:t>
            </a:r>
            <a:r>
              <a:rPr lang="en-US" dirty="0" err="1"/>
              <a:t>klasse</a:t>
            </a:r>
            <a:r>
              <a:rPr lang="en-US" dirty="0"/>
              <a:t> Person med </a:t>
            </a:r>
            <a:r>
              <a:rPr lang="en-US" dirty="0" err="1"/>
              <a:t>en</a:t>
            </a:r>
            <a:r>
              <a:rPr lang="en-US" dirty="0"/>
              <a:t> </a:t>
            </a:r>
            <a:r>
              <a:rPr lang="en-US" dirty="0" err="1"/>
              <a:t>konstruktør</a:t>
            </a:r>
            <a:r>
              <a:rPr lang="en-US" dirty="0"/>
              <a:t> </a:t>
            </a:r>
            <a:r>
              <a:rPr lang="en-US" dirty="0" err="1"/>
              <a:t>som</a:t>
            </a:r>
            <a:r>
              <a:rPr lang="en-US" dirty="0"/>
              <a:t> </a:t>
            </a:r>
            <a:r>
              <a:rPr lang="en-US" dirty="0" err="1"/>
              <a:t>oppretter</a:t>
            </a:r>
            <a:r>
              <a:rPr lang="en-US" dirty="0"/>
              <a:t> </a:t>
            </a:r>
            <a:r>
              <a:rPr lang="en-US" dirty="0" err="1"/>
              <a:t>følgende</a:t>
            </a:r>
            <a:r>
              <a:rPr lang="en-US" dirty="0"/>
              <a:t> </a:t>
            </a:r>
            <a:r>
              <a:rPr lang="en-US" dirty="0" err="1"/>
              <a:t>instansvariabler</a:t>
            </a:r>
            <a:r>
              <a:rPr lang="en-US" dirty="0"/>
              <a:t>…</a:t>
            </a:r>
            <a:br>
              <a:rPr lang="en-US" dirty="0"/>
            </a:br>
            <a:endParaRPr lang="en-US" dirty="0"/>
          </a:p>
          <a:p>
            <a:pPr lvl="1"/>
            <a:r>
              <a:rPr lang="en-US" dirty="0" err="1"/>
              <a:t>navn</a:t>
            </a:r>
            <a:r>
              <a:rPr lang="en-US" dirty="0"/>
              <a:t> – setter </a:t>
            </a:r>
            <a:r>
              <a:rPr lang="en-US" dirty="0" err="1"/>
              <a:t>navnet</a:t>
            </a:r>
            <a:r>
              <a:rPr lang="en-US" dirty="0"/>
              <a:t> </a:t>
            </a:r>
            <a:r>
              <a:rPr lang="en-US" dirty="0" err="1"/>
              <a:t>på</a:t>
            </a:r>
            <a:r>
              <a:rPr lang="en-US" dirty="0"/>
              <a:t> </a:t>
            </a:r>
            <a:r>
              <a:rPr lang="en-US" dirty="0" err="1"/>
              <a:t>personen</a:t>
            </a:r>
            <a:endParaRPr lang="en-US" dirty="0"/>
          </a:p>
          <a:p>
            <a:pPr lvl="1"/>
            <a:endParaRPr lang="en-US" dirty="0"/>
          </a:p>
          <a:p>
            <a:pPr lvl="1"/>
            <a:r>
              <a:rPr lang="en-US" dirty="0"/>
              <a:t>alder – setter </a:t>
            </a:r>
            <a:r>
              <a:rPr lang="en-US" dirty="0" err="1"/>
              <a:t>alderen</a:t>
            </a:r>
            <a:r>
              <a:rPr lang="en-US" dirty="0"/>
              <a:t> </a:t>
            </a:r>
            <a:r>
              <a:rPr lang="en-US" dirty="0" err="1"/>
              <a:t>på</a:t>
            </a:r>
            <a:r>
              <a:rPr lang="en-US" dirty="0"/>
              <a:t> </a:t>
            </a:r>
            <a:r>
              <a:rPr lang="en-US" dirty="0" err="1"/>
              <a:t>personen</a:t>
            </a:r>
            <a:br>
              <a:rPr lang="en-US" dirty="0"/>
            </a:br>
            <a:endParaRPr lang="en-US" dirty="0"/>
          </a:p>
          <a:p>
            <a:pPr lvl="1"/>
            <a:r>
              <a:rPr lang="en-US" dirty="0" err="1"/>
              <a:t>vekt</a:t>
            </a:r>
            <a:r>
              <a:rPr lang="en-US" dirty="0"/>
              <a:t> – setter </a:t>
            </a:r>
            <a:r>
              <a:rPr lang="en-US" dirty="0" err="1"/>
              <a:t>vekten</a:t>
            </a:r>
            <a:r>
              <a:rPr lang="en-US" dirty="0"/>
              <a:t> </a:t>
            </a:r>
            <a:r>
              <a:rPr lang="en-US" dirty="0" err="1"/>
              <a:t>på</a:t>
            </a:r>
            <a:r>
              <a:rPr lang="en-US" dirty="0"/>
              <a:t> </a:t>
            </a:r>
            <a:r>
              <a:rPr lang="en-US" dirty="0" err="1"/>
              <a:t>personen</a:t>
            </a:r>
            <a:br>
              <a:rPr lang="en-US" dirty="0"/>
            </a:br>
            <a:endParaRPr lang="en-US" dirty="0"/>
          </a:p>
          <a:p>
            <a:pPr lvl="1"/>
            <a:r>
              <a:rPr lang="en-US" dirty="0" err="1"/>
              <a:t>hoyde</a:t>
            </a:r>
            <a:r>
              <a:rPr lang="en-US" dirty="0"/>
              <a:t> – setter </a:t>
            </a:r>
            <a:r>
              <a:rPr lang="en-US" dirty="0" err="1"/>
              <a:t>høyden</a:t>
            </a:r>
            <a:r>
              <a:rPr lang="en-US" dirty="0"/>
              <a:t> </a:t>
            </a:r>
            <a:r>
              <a:rPr lang="en-US" dirty="0" err="1"/>
              <a:t>på</a:t>
            </a:r>
            <a:r>
              <a:rPr lang="en-US" dirty="0"/>
              <a:t> </a:t>
            </a:r>
            <a:r>
              <a:rPr lang="en-US" dirty="0" err="1"/>
              <a:t>personen</a:t>
            </a:r>
            <a:endParaRPr lang="en-US" dirty="0"/>
          </a:p>
        </p:txBody>
      </p:sp>
    </p:spTree>
    <p:extLst>
      <p:ext uri="{BB962C8B-B14F-4D97-AF65-F5344CB8AC3E}">
        <p14:creationId xmlns:p14="http://schemas.microsoft.com/office/powerpoint/2010/main" val="220573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p:txBody>
          <a:bodyPr vert="horz" lIns="91440" tIns="45720" rIns="91440" bIns="45720" rtlCol="0" anchor="ctr">
            <a:normAutofit/>
          </a:bodyPr>
          <a:lstStyle/>
          <a:p>
            <a:r>
              <a:rPr lang="en-US" dirty="0" err="1"/>
              <a:t>Oppgave</a:t>
            </a:r>
            <a:r>
              <a:rPr lang="en-US" dirty="0"/>
              <a:t> 2</a:t>
            </a:r>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idx="1"/>
          </p:nvPr>
        </p:nvSpPr>
        <p:spPr>
          <a:effectLst/>
        </p:spPr>
        <p:txBody>
          <a:bodyPr vert="horz" lIns="91440" tIns="45720" rIns="91440" bIns="45720" rtlCol="0" anchor="ctr">
            <a:normAutofit/>
          </a:bodyPr>
          <a:lstStyle/>
          <a:p>
            <a:r>
              <a:rPr lang="en-US" dirty="0" err="1"/>
              <a:t>Utvid</a:t>
            </a:r>
            <a:r>
              <a:rPr lang="en-US" dirty="0"/>
              <a:t> </a:t>
            </a:r>
            <a:r>
              <a:rPr lang="en-US" dirty="0" err="1"/>
              <a:t>klassen</a:t>
            </a:r>
            <a:r>
              <a:rPr lang="en-US" dirty="0"/>
              <a:t> Person med </a:t>
            </a:r>
            <a:r>
              <a:rPr lang="en-US" dirty="0" err="1"/>
              <a:t>følgende</a:t>
            </a:r>
            <a:r>
              <a:rPr lang="en-US" dirty="0"/>
              <a:t> </a:t>
            </a:r>
            <a:r>
              <a:rPr lang="en-US" dirty="0" err="1"/>
              <a:t>metoder</a:t>
            </a:r>
            <a:r>
              <a:rPr lang="en-US" dirty="0"/>
              <a:t>…</a:t>
            </a:r>
            <a:br>
              <a:rPr lang="en-US" dirty="0"/>
            </a:br>
            <a:endParaRPr lang="en-US" dirty="0"/>
          </a:p>
          <a:p>
            <a:pPr lvl="1"/>
            <a:r>
              <a:rPr lang="en-US" dirty="0" err="1"/>
              <a:t>oppgiNavn</a:t>
            </a:r>
            <a:r>
              <a:rPr lang="en-US" dirty="0"/>
              <a:t>() – </a:t>
            </a:r>
            <a:r>
              <a:rPr lang="en-US" dirty="0" err="1"/>
              <a:t>returnerer</a:t>
            </a:r>
            <a:r>
              <a:rPr lang="en-US" dirty="0"/>
              <a:t> “</a:t>
            </a:r>
            <a:r>
              <a:rPr lang="en-US" dirty="0" err="1"/>
              <a:t>Jeg</a:t>
            </a:r>
            <a:r>
              <a:rPr lang="en-US" dirty="0"/>
              <a:t> </a:t>
            </a:r>
            <a:r>
              <a:rPr lang="en-US" dirty="0" err="1"/>
              <a:t>heter</a:t>
            </a:r>
            <a:r>
              <a:rPr lang="en-US" dirty="0"/>
              <a:t> &lt;</a:t>
            </a:r>
            <a:r>
              <a:rPr lang="en-US" dirty="0" err="1"/>
              <a:t>navn</a:t>
            </a:r>
            <a:r>
              <a:rPr lang="en-US" dirty="0"/>
              <a:t>&gt;”</a:t>
            </a:r>
          </a:p>
          <a:p>
            <a:pPr lvl="1"/>
            <a:endParaRPr lang="en-US" dirty="0"/>
          </a:p>
          <a:p>
            <a:pPr lvl="1"/>
            <a:r>
              <a:rPr lang="en-US" dirty="0" err="1"/>
              <a:t>erHoyereEnn</a:t>
            </a:r>
            <a:r>
              <a:rPr lang="en-US" dirty="0"/>
              <a:t>(</a:t>
            </a:r>
            <a:r>
              <a:rPr lang="en-US" dirty="0" err="1"/>
              <a:t>annen</a:t>
            </a:r>
            <a:r>
              <a:rPr lang="en-US" dirty="0"/>
              <a:t>) – returner true </a:t>
            </a:r>
            <a:r>
              <a:rPr lang="en-US" dirty="0" err="1"/>
              <a:t>hvis</a:t>
            </a:r>
            <a:r>
              <a:rPr lang="en-US" dirty="0"/>
              <a:t> «self» er </a:t>
            </a:r>
            <a:r>
              <a:rPr lang="en-US" dirty="0" err="1"/>
              <a:t>høyere</a:t>
            </a:r>
            <a:r>
              <a:rPr lang="en-US" dirty="0"/>
              <a:t> </a:t>
            </a:r>
            <a:r>
              <a:rPr lang="en-US" dirty="0" err="1"/>
              <a:t>enn</a:t>
            </a:r>
            <a:r>
              <a:rPr lang="en-US" dirty="0"/>
              <a:t> «</a:t>
            </a:r>
            <a:r>
              <a:rPr lang="en-US" dirty="0" err="1"/>
              <a:t>annen</a:t>
            </a:r>
            <a:r>
              <a:rPr lang="en-US" dirty="0"/>
              <a:t>»</a:t>
            </a:r>
          </a:p>
          <a:p>
            <a:pPr lvl="1"/>
            <a:endParaRPr lang="en-US" dirty="0"/>
          </a:p>
          <a:p>
            <a:pPr lvl="1"/>
            <a:r>
              <a:rPr lang="en-US" dirty="0" err="1"/>
              <a:t>lagHilsen</a:t>
            </a:r>
            <a:r>
              <a:rPr lang="en-US" dirty="0"/>
              <a:t>() – </a:t>
            </a:r>
            <a:r>
              <a:rPr lang="en-US" dirty="0" err="1"/>
              <a:t>returnerer</a:t>
            </a:r>
            <a:r>
              <a:rPr lang="en-US" dirty="0"/>
              <a:t> “</a:t>
            </a:r>
            <a:r>
              <a:rPr lang="en-US" dirty="0" err="1"/>
              <a:t>Hei</a:t>
            </a:r>
            <a:r>
              <a:rPr lang="en-US" dirty="0"/>
              <a:t>! </a:t>
            </a:r>
            <a:r>
              <a:rPr lang="en-US" dirty="0" err="1"/>
              <a:t>Jeg</a:t>
            </a:r>
            <a:r>
              <a:rPr lang="en-US" dirty="0"/>
              <a:t> </a:t>
            </a:r>
            <a:r>
              <a:rPr lang="en-US" dirty="0" err="1"/>
              <a:t>heter</a:t>
            </a:r>
            <a:r>
              <a:rPr lang="en-US" dirty="0"/>
              <a:t> &lt;</a:t>
            </a:r>
            <a:r>
              <a:rPr lang="en-US" dirty="0" err="1"/>
              <a:t>navn</a:t>
            </a:r>
            <a:r>
              <a:rPr lang="en-US" dirty="0"/>
              <a:t>&gt; </a:t>
            </a:r>
            <a:r>
              <a:rPr lang="en-US" dirty="0" err="1"/>
              <a:t>og</a:t>
            </a:r>
            <a:r>
              <a:rPr lang="en-US" dirty="0"/>
              <a:t> </a:t>
            </a:r>
            <a:r>
              <a:rPr lang="en-US" dirty="0" err="1"/>
              <a:t>jeg</a:t>
            </a:r>
            <a:r>
              <a:rPr lang="en-US" dirty="0"/>
              <a:t> er &lt;alder&gt; </a:t>
            </a:r>
            <a:r>
              <a:rPr lang="en-US" dirty="0" err="1"/>
              <a:t>aar</a:t>
            </a:r>
            <a:r>
              <a:rPr lang="en-US" dirty="0"/>
              <a:t> </a:t>
            </a:r>
            <a:r>
              <a:rPr lang="en-US" dirty="0" err="1"/>
              <a:t>gammel</a:t>
            </a:r>
            <a:r>
              <a:rPr lang="en-US" dirty="0"/>
              <a:t>”</a:t>
            </a:r>
            <a:br>
              <a:rPr lang="en-US" dirty="0"/>
            </a:br>
            <a:endParaRPr lang="en-US" dirty="0"/>
          </a:p>
          <a:p>
            <a:pPr lvl="1"/>
            <a:r>
              <a:rPr lang="en-US" dirty="0" err="1"/>
              <a:t>skrivUtInfo</a:t>
            </a:r>
            <a:r>
              <a:rPr lang="en-US" dirty="0"/>
              <a:t>() – </a:t>
            </a:r>
            <a:r>
              <a:rPr lang="en-US" dirty="0" err="1"/>
              <a:t>skriver</a:t>
            </a:r>
            <a:r>
              <a:rPr lang="en-US" dirty="0"/>
              <a:t> </a:t>
            </a:r>
            <a:r>
              <a:rPr lang="en-US" dirty="0" err="1"/>
              <a:t>ut</a:t>
            </a:r>
            <a:r>
              <a:rPr lang="en-US" dirty="0"/>
              <a:t> </a:t>
            </a:r>
            <a:r>
              <a:rPr lang="en-US" dirty="0" err="1"/>
              <a:t>infoen</a:t>
            </a:r>
            <a:r>
              <a:rPr lang="en-US" dirty="0"/>
              <a:t> om </a:t>
            </a:r>
            <a:r>
              <a:rPr lang="en-US" dirty="0" err="1"/>
              <a:t>personen</a:t>
            </a:r>
            <a:endParaRPr lang="en-US" dirty="0"/>
          </a:p>
        </p:txBody>
      </p:sp>
    </p:spTree>
    <p:extLst>
      <p:ext uri="{BB962C8B-B14F-4D97-AF65-F5344CB8AC3E}">
        <p14:creationId xmlns:p14="http://schemas.microsoft.com/office/powerpoint/2010/main" val="16395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5515-6C5D-43F1-9299-06A773134882}"/>
              </a:ext>
            </a:extLst>
          </p:cNvPr>
          <p:cNvSpPr>
            <a:spLocks noGrp="1"/>
          </p:cNvSpPr>
          <p:nvPr>
            <p:ph type="title"/>
          </p:nvPr>
        </p:nvSpPr>
        <p:spPr/>
        <p:txBody>
          <a:bodyPr vert="horz" lIns="91440" tIns="45720" rIns="91440" bIns="45720" rtlCol="0" anchor="ctr">
            <a:normAutofit/>
          </a:bodyPr>
          <a:lstStyle/>
          <a:p>
            <a:r>
              <a:rPr lang="en-US" dirty="0" err="1"/>
              <a:t>Oppgave</a:t>
            </a:r>
            <a:r>
              <a:rPr lang="en-US" dirty="0"/>
              <a:t> 3</a:t>
            </a:r>
          </a:p>
        </p:txBody>
      </p:sp>
      <p:sp>
        <p:nvSpPr>
          <p:cNvPr id="3" name="Content Placeholder 2">
            <a:extLst>
              <a:ext uri="{FF2B5EF4-FFF2-40B4-BE49-F238E27FC236}">
                <a16:creationId xmlns:a16="http://schemas.microsoft.com/office/drawing/2014/main" id="{F4D28409-48BC-4348-B285-C5E1841F3B4D}"/>
              </a:ext>
            </a:extLst>
          </p:cNvPr>
          <p:cNvSpPr>
            <a:spLocks noGrp="1"/>
          </p:cNvSpPr>
          <p:nvPr>
            <p:ph idx="1"/>
          </p:nvPr>
        </p:nvSpPr>
        <p:spPr>
          <a:effectLst/>
        </p:spPr>
        <p:txBody>
          <a:bodyPr vert="horz" lIns="91440" tIns="45720" rIns="91440" bIns="45720" rtlCol="0" anchor="ctr">
            <a:normAutofit fontScale="92500" lnSpcReduction="10000"/>
          </a:bodyPr>
          <a:lstStyle/>
          <a:p>
            <a:r>
              <a:rPr lang="en-US" dirty="0"/>
              <a:t>Lag et program person_test.py </a:t>
            </a:r>
            <a:r>
              <a:rPr lang="en-US" dirty="0" err="1"/>
              <a:t>hvor</a:t>
            </a:r>
            <a:r>
              <a:rPr lang="en-US" dirty="0"/>
              <a:t> du…</a:t>
            </a:r>
            <a:br>
              <a:rPr lang="en-US" dirty="0"/>
            </a:br>
            <a:endParaRPr lang="en-US" dirty="0"/>
          </a:p>
          <a:p>
            <a:pPr lvl="1"/>
            <a:r>
              <a:rPr lang="en-US" dirty="0" err="1"/>
              <a:t>Oppretter</a:t>
            </a:r>
            <a:r>
              <a:rPr lang="en-US" dirty="0"/>
              <a:t> et person-</a:t>
            </a:r>
            <a:r>
              <a:rPr lang="en-US" dirty="0" err="1"/>
              <a:t>objekt</a:t>
            </a:r>
            <a:endParaRPr lang="en-US" dirty="0"/>
          </a:p>
          <a:p>
            <a:pPr lvl="1"/>
            <a:endParaRPr lang="en-US" dirty="0"/>
          </a:p>
          <a:p>
            <a:pPr lvl="1"/>
            <a:r>
              <a:rPr lang="en-US" dirty="0" err="1"/>
              <a:t>Gir</a:t>
            </a:r>
            <a:r>
              <a:rPr lang="en-US" dirty="0"/>
              <a:t> </a:t>
            </a:r>
            <a:r>
              <a:rPr lang="en-US" dirty="0" err="1"/>
              <a:t>personen</a:t>
            </a:r>
            <a:r>
              <a:rPr lang="en-US" dirty="0"/>
              <a:t> </a:t>
            </a:r>
            <a:r>
              <a:rPr lang="en-US" dirty="0" err="1"/>
              <a:t>navnet</a:t>
            </a:r>
            <a:r>
              <a:rPr lang="en-US" dirty="0"/>
              <a:t> “Emilie”</a:t>
            </a:r>
          </a:p>
          <a:p>
            <a:pPr lvl="1"/>
            <a:endParaRPr lang="en-US" dirty="0"/>
          </a:p>
          <a:p>
            <a:pPr lvl="1"/>
            <a:r>
              <a:rPr lang="en-US" dirty="0" err="1"/>
              <a:t>Skriver</a:t>
            </a:r>
            <a:r>
              <a:rPr lang="en-US" dirty="0"/>
              <a:t> </a:t>
            </a:r>
            <a:r>
              <a:rPr lang="en-US" dirty="0" err="1"/>
              <a:t>ut</a:t>
            </a:r>
            <a:r>
              <a:rPr lang="en-US" dirty="0"/>
              <a:t> </a:t>
            </a:r>
            <a:r>
              <a:rPr lang="en-US" dirty="0" err="1"/>
              <a:t>navnet</a:t>
            </a:r>
            <a:r>
              <a:rPr lang="en-US" dirty="0"/>
              <a:t> </a:t>
            </a:r>
            <a:r>
              <a:rPr lang="en-US" dirty="0" err="1"/>
              <a:t>til</a:t>
            </a:r>
            <a:r>
              <a:rPr lang="en-US" dirty="0"/>
              <a:t> </a:t>
            </a:r>
            <a:r>
              <a:rPr lang="en-US" dirty="0" err="1"/>
              <a:t>personen</a:t>
            </a:r>
            <a:endParaRPr lang="en-US" dirty="0"/>
          </a:p>
          <a:p>
            <a:pPr lvl="1"/>
            <a:endParaRPr lang="en-US" dirty="0"/>
          </a:p>
          <a:p>
            <a:pPr lvl="1"/>
            <a:r>
              <a:rPr lang="en-US" dirty="0" err="1"/>
              <a:t>Gir</a:t>
            </a:r>
            <a:r>
              <a:rPr lang="en-US" dirty="0"/>
              <a:t> </a:t>
            </a:r>
            <a:r>
              <a:rPr lang="en-US" dirty="0" err="1"/>
              <a:t>personen</a:t>
            </a:r>
            <a:r>
              <a:rPr lang="en-US" dirty="0"/>
              <a:t> </a:t>
            </a:r>
            <a:r>
              <a:rPr lang="en-US" dirty="0" err="1"/>
              <a:t>alderen</a:t>
            </a:r>
            <a:r>
              <a:rPr lang="en-US" dirty="0"/>
              <a:t> 24</a:t>
            </a:r>
          </a:p>
          <a:p>
            <a:pPr lvl="1"/>
            <a:endParaRPr lang="en-US" dirty="0"/>
          </a:p>
          <a:p>
            <a:pPr lvl="1"/>
            <a:r>
              <a:rPr lang="en-US" dirty="0" err="1"/>
              <a:t>Skriver</a:t>
            </a:r>
            <a:r>
              <a:rPr lang="en-US" dirty="0"/>
              <a:t> </a:t>
            </a:r>
            <a:r>
              <a:rPr lang="en-US" dirty="0" err="1"/>
              <a:t>ut</a:t>
            </a:r>
            <a:r>
              <a:rPr lang="en-US" dirty="0"/>
              <a:t> info om </a:t>
            </a:r>
            <a:r>
              <a:rPr lang="en-US" dirty="0" err="1"/>
              <a:t>personen</a:t>
            </a:r>
            <a:endParaRPr lang="en-US" dirty="0"/>
          </a:p>
        </p:txBody>
      </p:sp>
    </p:spTree>
    <p:extLst>
      <p:ext uri="{BB962C8B-B14F-4D97-AF65-F5344CB8AC3E}">
        <p14:creationId xmlns:p14="http://schemas.microsoft.com/office/powerpoint/2010/main" val="24552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763</Words>
  <Application>Microsoft Office PowerPoint</Application>
  <PresentationFormat>Widescreen</PresentationFormat>
  <Paragraphs>116</Paragraphs>
  <Slides>21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Century Gothic</vt:lpstr>
      <vt:lpstr>Segoe UI Emoji</vt:lpstr>
      <vt:lpstr>Wingdings 2</vt:lpstr>
      <vt:lpstr>Office Theme</vt:lpstr>
      <vt:lpstr>1_Quotable</vt:lpstr>
      <vt:lpstr>Velkommen til gruppetime i IN1000 </vt:lpstr>
      <vt:lpstr>Planen for i dag</vt:lpstr>
      <vt:lpstr>Oppgave: Person</vt:lpstr>
      <vt:lpstr>Person</vt:lpstr>
      <vt:lpstr>Person</vt:lpstr>
      <vt:lpstr>Person</vt:lpstr>
      <vt:lpstr>Oppgave 1</vt:lpstr>
      <vt:lpstr>Oppgave 2</vt:lpstr>
      <vt:lpstr>Oppgave 3</vt:lpstr>
      <vt:lpstr>Oppgave 4</vt:lpstr>
      <vt:lpstr>Løsningsforslag</vt:lpstr>
      <vt:lpstr>Spørsmål?</vt:lpstr>
      <vt:lpstr>Oppgave: Sirkel</vt:lpstr>
      <vt:lpstr>Sirkel</vt:lpstr>
      <vt:lpstr>Sirkel</vt:lpstr>
      <vt:lpstr>Sirkel</vt:lpstr>
      <vt:lpstr>Spørsmål?</vt:lpstr>
      <vt:lpstr>Oppgave: Blomst</vt:lpstr>
      <vt:lpstr>Blomst</vt:lpstr>
      <vt:lpstr>Blomst</vt:lpstr>
      <vt:lpstr>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gruppetime i IN1000 </dc:title>
  <dc:creator>Jessie Usagi</dc:creator>
  <cp:lastModifiedBy>Jessie Usagi</cp:lastModifiedBy>
  <cp:revision>1</cp:revision>
  <dcterms:created xsi:type="dcterms:W3CDTF">2021-10-27T10:47:39Z</dcterms:created>
  <dcterms:modified xsi:type="dcterms:W3CDTF">2021-10-27T13:27:30Z</dcterms:modified>
</cp:coreProperties>
</file>