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8"/>
  </p:notesMasterIdLst>
  <p:sldIdLst>
    <p:sldId id="256" r:id="rId3"/>
    <p:sldId id="257" r:id="rId4"/>
    <p:sldId id="344" r:id="rId5"/>
    <p:sldId id="280" r:id="rId6"/>
    <p:sldId id="357" r:id="rId7"/>
    <p:sldId id="358" r:id="rId8"/>
    <p:sldId id="356" r:id="rId9"/>
    <p:sldId id="332" r:id="rId10"/>
    <p:sldId id="367" r:id="rId11"/>
    <p:sldId id="283" r:id="rId12"/>
    <p:sldId id="346" r:id="rId13"/>
    <p:sldId id="363" r:id="rId14"/>
    <p:sldId id="394" r:id="rId15"/>
    <p:sldId id="368" r:id="rId16"/>
    <p:sldId id="337" r:id="rId17"/>
    <p:sldId id="335" r:id="rId18"/>
    <p:sldId id="330" r:id="rId19"/>
    <p:sldId id="374" r:id="rId20"/>
    <p:sldId id="302" r:id="rId21"/>
    <p:sldId id="320" r:id="rId22"/>
    <p:sldId id="395" r:id="rId23"/>
    <p:sldId id="382" r:id="rId24"/>
    <p:sldId id="348" r:id="rId25"/>
    <p:sldId id="284" r:id="rId26"/>
    <p:sldId id="290" r:id="rId27"/>
    <p:sldId id="396" r:id="rId28"/>
    <p:sldId id="376" r:id="rId29"/>
    <p:sldId id="377" r:id="rId30"/>
    <p:sldId id="378" r:id="rId31"/>
    <p:sldId id="379" r:id="rId32"/>
    <p:sldId id="380" r:id="rId33"/>
    <p:sldId id="316" r:id="rId34"/>
    <p:sldId id="397" r:id="rId35"/>
    <p:sldId id="285" r:id="rId36"/>
    <p:sldId id="288" r:id="rId37"/>
    <p:sldId id="315" r:id="rId38"/>
    <p:sldId id="333" r:id="rId39"/>
    <p:sldId id="386" r:id="rId40"/>
    <p:sldId id="387" r:id="rId41"/>
    <p:sldId id="301" r:id="rId42"/>
    <p:sldId id="391" r:id="rId43"/>
    <p:sldId id="385" r:id="rId44"/>
    <p:sldId id="343" r:id="rId45"/>
    <p:sldId id="393" r:id="rId46"/>
    <p:sldId id="342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C29B5F-5D11-4D9C-99C3-297D33C6D701}" v="508" dt="2021-08-31T15:26:41.4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899" autoAdjust="0"/>
  </p:normalViewPr>
  <p:slideViewPr>
    <p:cSldViewPr snapToGrid="0">
      <p:cViewPr varScale="1">
        <p:scale>
          <a:sx n="68" d="100"/>
          <a:sy n="68" d="100"/>
        </p:scale>
        <p:origin x="123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microsoft.com/office/2016/11/relationships/changesInfo" Target="changesInfos/changesInfo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ie Usagi" userId="9cd9acdb6ac7286c" providerId="LiveId" clId="{A8C29B5F-5D11-4D9C-99C3-297D33C6D701}"/>
    <pc:docChg chg="undo custSel addSld delSld modSld sldOrd">
      <pc:chgData name="Jessie Usagi" userId="9cd9acdb6ac7286c" providerId="LiveId" clId="{A8C29B5F-5D11-4D9C-99C3-297D33C6D701}" dt="2021-08-31T15:26:41.403" v="646" actId="20577"/>
      <pc:docMkLst>
        <pc:docMk/>
      </pc:docMkLst>
      <pc:sldChg chg="add del ord setBg">
        <pc:chgData name="Jessie Usagi" userId="9cd9acdb6ac7286c" providerId="LiveId" clId="{A8C29B5F-5D11-4D9C-99C3-297D33C6D701}" dt="2021-08-31T14:50:26.875" v="39"/>
        <pc:sldMkLst>
          <pc:docMk/>
          <pc:sldMk cId="3328120091" sldId="256"/>
        </pc:sldMkLst>
      </pc:sldChg>
      <pc:sldChg chg="modSp add del mod ord modAnim">
        <pc:chgData name="Jessie Usagi" userId="9cd9acdb6ac7286c" providerId="LiveId" clId="{A8C29B5F-5D11-4D9C-99C3-297D33C6D701}" dt="2021-08-31T15:26:41.403" v="646" actId="20577"/>
        <pc:sldMkLst>
          <pc:docMk/>
          <pc:sldMk cId="1042409334" sldId="257"/>
        </pc:sldMkLst>
        <pc:spChg chg="mod">
          <ac:chgData name="Jessie Usagi" userId="9cd9acdb6ac7286c" providerId="LiveId" clId="{A8C29B5F-5D11-4D9C-99C3-297D33C6D701}" dt="2021-08-31T15:26:41.403" v="646" actId="20577"/>
          <ac:spMkLst>
            <pc:docMk/>
            <pc:sldMk cId="1042409334" sldId="257"/>
            <ac:spMk id="3" creationId="{A00EAB3B-4FB1-4905-AAA6-E905CFDDCE44}"/>
          </ac:spMkLst>
        </pc:spChg>
        <pc:spChg chg="mod">
          <ac:chgData name="Jessie Usagi" userId="9cd9acdb6ac7286c" providerId="LiveId" clId="{A8C29B5F-5D11-4D9C-99C3-297D33C6D701}" dt="2021-08-31T15:15:18.037" v="543" actId="20577"/>
          <ac:spMkLst>
            <pc:docMk/>
            <pc:sldMk cId="1042409334" sldId="257"/>
            <ac:spMk id="7" creationId="{53CBB1AC-1589-4A35-8CD9-77F32E4835A2}"/>
          </ac:spMkLst>
        </pc:spChg>
      </pc:sldChg>
      <pc:sldChg chg="modSp add del">
        <pc:chgData name="Jessie Usagi" userId="9cd9acdb6ac7286c" providerId="LiveId" clId="{A8C29B5F-5D11-4D9C-99C3-297D33C6D701}" dt="2021-08-31T15:04:27.992" v="76" actId="47"/>
        <pc:sldMkLst>
          <pc:docMk/>
          <pc:sldMk cId="622752836" sldId="259"/>
        </pc:sldMkLst>
        <pc:spChg chg="mod">
          <ac:chgData name="Jessie Usagi" userId="9cd9acdb6ac7286c" providerId="LiveId" clId="{A8C29B5F-5D11-4D9C-99C3-297D33C6D701}" dt="2021-08-31T15:04:04.618" v="57" actId="20577"/>
          <ac:spMkLst>
            <pc:docMk/>
            <pc:sldMk cId="622752836" sldId="259"/>
            <ac:spMk id="7" creationId="{490E36F9-67FB-4B58-9558-13A15C3A6AB4}"/>
          </ac:spMkLst>
        </pc:spChg>
      </pc:sldChg>
      <pc:sldChg chg="add del">
        <pc:chgData name="Jessie Usagi" userId="9cd9acdb6ac7286c" providerId="LiveId" clId="{A8C29B5F-5D11-4D9C-99C3-297D33C6D701}" dt="2021-08-31T15:14:29.201" v="525" actId="47"/>
        <pc:sldMkLst>
          <pc:docMk/>
          <pc:sldMk cId="27402119" sldId="260"/>
        </pc:sldMkLst>
      </pc:sldChg>
      <pc:sldChg chg="add del">
        <pc:chgData name="Jessie Usagi" userId="9cd9acdb6ac7286c" providerId="LiveId" clId="{A8C29B5F-5D11-4D9C-99C3-297D33C6D701}" dt="2021-08-31T15:01:46.547" v="47" actId="47"/>
        <pc:sldMkLst>
          <pc:docMk/>
          <pc:sldMk cId="2561770822" sldId="278"/>
        </pc:sldMkLst>
      </pc:sldChg>
      <pc:sldChg chg="modSp add del mod modAnim">
        <pc:chgData name="Jessie Usagi" userId="9cd9acdb6ac7286c" providerId="LiveId" clId="{A8C29B5F-5D11-4D9C-99C3-297D33C6D701}" dt="2021-08-31T15:17:37.302" v="568" actId="20577"/>
        <pc:sldMkLst>
          <pc:docMk/>
          <pc:sldMk cId="2143692612" sldId="280"/>
        </pc:sldMkLst>
        <pc:spChg chg="mod">
          <ac:chgData name="Jessie Usagi" userId="9cd9acdb6ac7286c" providerId="LiveId" clId="{A8C29B5F-5D11-4D9C-99C3-297D33C6D701}" dt="2021-08-31T15:15:53.220" v="565" actId="20577"/>
          <ac:spMkLst>
            <pc:docMk/>
            <pc:sldMk cId="2143692612" sldId="280"/>
            <ac:spMk id="2" creationId="{AE4A638A-FA8D-4B6F-903C-42BB578371FD}"/>
          </ac:spMkLst>
        </pc:spChg>
        <pc:spChg chg="mod">
          <ac:chgData name="Jessie Usagi" userId="9cd9acdb6ac7286c" providerId="LiveId" clId="{A8C29B5F-5D11-4D9C-99C3-297D33C6D701}" dt="2021-08-31T15:17:37.302" v="568" actId="20577"/>
          <ac:spMkLst>
            <pc:docMk/>
            <pc:sldMk cId="2143692612" sldId="280"/>
            <ac:spMk id="4" creationId="{E49C7534-8157-4253-8661-66E66471DE9B}"/>
          </ac:spMkLst>
        </pc:spChg>
      </pc:sldChg>
      <pc:sldChg chg="modSp add del mod">
        <pc:chgData name="Jessie Usagi" userId="9cd9acdb6ac7286c" providerId="LiveId" clId="{A8C29B5F-5D11-4D9C-99C3-297D33C6D701}" dt="2021-08-31T15:00:31.572" v="44" actId="47"/>
        <pc:sldMkLst>
          <pc:docMk/>
          <pc:sldMk cId="2097141330" sldId="281"/>
        </pc:sldMkLst>
        <pc:spChg chg="mod">
          <ac:chgData name="Jessie Usagi" userId="9cd9acdb6ac7286c" providerId="LiveId" clId="{A8C29B5F-5D11-4D9C-99C3-297D33C6D701}" dt="2021-08-25T10:58:26.106" v="18"/>
          <ac:spMkLst>
            <pc:docMk/>
            <pc:sldMk cId="2097141330" sldId="281"/>
            <ac:spMk id="3" creationId="{BE673959-277A-441C-86DA-3CF5D7846ABB}"/>
          </ac:spMkLst>
        </pc:spChg>
      </pc:sldChg>
      <pc:sldChg chg="modSp add del mod">
        <pc:chgData name="Jessie Usagi" userId="9cd9acdb6ac7286c" providerId="LiveId" clId="{A8C29B5F-5D11-4D9C-99C3-297D33C6D701}" dt="2021-08-31T15:22:07.065" v="588" actId="20577"/>
        <pc:sldMkLst>
          <pc:docMk/>
          <pc:sldMk cId="3381134473" sldId="283"/>
        </pc:sldMkLst>
        <pc:spChg chg="mod">
          <ac:chgData name="Jessie Usagi" userId="9cd9acdb6ac7286c" providerId="LiveId" clId="{A8C29B5F-5D11-4D9C-99C3-297D33C6D701}" dt="2021-08-31T15:22:07.065" v="588" actId="20577"/>
          <ac:spMkLst>
            <pc:docMk/>
            <pc:sldMk cId="3381134473" sldId="283"/>
            <ac:spMk id="3" creationId="{B43EA549-796B-49F9-93F8-F08962DF7F7B}"/>
          </ac:spMkLst>
        </pc:spChg>
      </pc:sldChg>
      <pc:sldChg chg="add del">
        <pc:chgData name="Jessie Usagi" userId="9cd9acdb6ac7286c" providerId="LiveId" clId="{A8C29B5F-5D11-4D9C-99C3-297D33C6D701}" dt="2021-08-31T14:50:19.577" v="37"/>
        <pc:sldMkLst>
          <pc:docMk/>
          <pc:sldMk cId="2108233334" sldId="284"/>
        </pc:sldMkLst>
      </pc:sldChg>
      <pc:sldChg chg="add del ord">
        <pc:chgData name="Jessie Usagi" userId="9cd9acdb6ac7286c" providerId="LiveId" clId="{A8C29B5F-5D11-4D9C-99C3-297D33C6D701}" dt="2021-08-31T15:05:19.880" v="81"/>
        <pc:sldMkLst>
          <pc:docMk/>
          <pc:sldMk cId="458840237" sldId="285"/>
        </pc:sldMkLst>
      </pc:sldChg>
      <pc:sldChg chg="add del ord">
        <pc:chgData name="Jessie Usagi" userId="9cd9acdb6ac7286c" providerId="LiveId" clId="{A8C29B5F-5D11-4D9C-99C3-297D33C6D701}" dt="2021-08-31T15:05:19.880" v="81"/>
        <pc:sldMkLst>
          <pc:docMk/>
          <pc:sldMk cId="3332999387" sldId="288"/>
        </pc:sldMkLst>
      </pc:sldChg>
      <pc:sldChg chg="add del">
        <pc:chgData name="Jessie Usagi" userId="9cd9acdb6ac7286c" providerId="LiveId" clId="{A8C29B5F-5D11-4D9C-99C3-297D33C6D701}" dt="2021-08-31T14:50:19.577" v="37"/>
        <pc:sldMkLst>
          <pc:docMk/>
          <pc:sldMk cId="1120662028" sldId="290"/>
        </pc:sldMkLst>
      </pc:sldChg>
      <pc:sldChg chg="modSp add del mod modAnim">
        <pc:chgData name="Jessie Usagi" userId="9cd9acdb6ac7286c" providerId="LiveId" clId="{A8C29B5F-5D11-4D9C-99C3-297D33C6D701}" dt="2021-08-31T15:14:15.139" v="524" actId="20577"/>
        <pc:sldMkLst>
          <pc:docMk/>
          <pc:sldMk cId="4069567048" sldId="301"/>
        </pc:sldMkLst>
        <pc:spChg chg="mod">
          <ac:chgData name="Jessie Usagi" userId="9cd9acdb6ac7286c" providerId="LiveId" clId="{A8C29B5F-5D11-4D9C-99C3-297D33C6D701}" dt="2021-08-31T15:11:18.384" v="339" actId="20577"/>
          <ac:spMkLst>
            <pc:docMk/>
            <pc:sldMk cId="4069567048" sldId="301"/>
            <ac:spMk id="3" creationId="{6F423C90-7052-4AAB-83E8-2E493259C365}"/>
          </ac:spMkLst>
        </pc:spChg>
        <pc:spChg chg="mod">
          <ac:chgData name="Jessie Usagi" userId="9cd9acdb6ac7286c" providerId="LiveId" clId="{A8C29B5F-5D11-4D9C-99C3-297D33C6D701}" dt="2021-08-31T15:14:11.961" v="523" actId="20577"/>
          <ac:spMkLst>
            <pc:docMk/>
            <pc:sldMk cId="4069567048" sldId="301"/>
            <ac:spMk id="4" creationId="{06ECCC55-40E6-459E-8F66-B6858887BE3D}"/>
          </ac:spMkLst>
        </pc:spChg>
      </pc:sldChg>
      <pc:sldChg chg="add del">
        <pc:chgData name="Jessie Usagi" userId="9cd9acdb6ac7286c" providerId="LiveId" clId="{A8C29B5F-5D11-4D9C-99C3-297D33C6D701}" dt="2021-08-31T14:50:19.577" v="37"/>
        <pc:sldMkLst>
          <pc:docMk/>
          <pc:sldMk cId="1575106632" sldId="302"/>
        </pc:sldMkLst>
      </pc:sldChg>
      <pc:sldChg chg="add del">
        <pc:chgData name="Jessie Usagi" userId="9cd9acdb6ac7286c" providerId="LiveId" clId="{A8C29B5F-5D11-4D9C-99C3-297D33C6D701}" dt="2021-08-31T15:14:29.201" v="525" actId="47"/>
        <pc:sldMkLst>
          <pc:docMk/>
          <pc:sldMk cId="4052319293" sldId="303"/>
        </pc:sldMkLst>
      </pc:sldChg>
      <pc:sldChg chg="add del ord">
        <pc:chgData name="Jessie Usagi" userId="9cd9acdb6ac7286c" providerId="LiveId" clId="{A8C29B5F-5D11-4D9C-99C3-297D33C6D701}" dt="2021-08-31T15:05:19.880" v="81"/>
        <pc:sldMkLst>
          <pc:docMk/>
          <pc:sldMk cId="1298810161" sldId="315"/>
        </pc:sldMkLst>
      </pc:sldChg>
      <pc:sldChg chg="add del">
        <pc:chgData name="Jessie Usagi" userId="9cd9acdb6ac7286c" providerId="LiveId" clId="{A8C29B5F-5D11-4D9C-99C3-297D33C6D701}" dt="2021-08-31T14:50:19.577" v="37"/>
        <pc:sldMkLst>
          <pc:docMk/>
          <pc:sldMk cId="3884126182" sldId="316"/>
        </pc:sldMkLst>
      </pc:sldChg>
      <pc:sldChg chg="add del">
        <pc:chgData name="Jessie Usagi" userId="9cd9acdb6ac7286c" providerId="LiveId" clId="{A8C29B5F-5D11-4D9C-99C3-297D33C6D701}" dt="2021-08-31T14:50:19.577" v="37"/>
        <pc:sldMkLst>
          <pc:docMk/>
          <pc:sldMk cId="3823562090" sldId="320"/>
        </pc:sldMkLst>
      </pc:sldChg>
      <pc:sldChg chg="add del">
        <pc:chgData name="Jessie Usagi" userId="9cd9acdb6ac7286c" providerId="LiveId" clId="{A8C29B5F-5D11-4D9C-99C3-297D33C6D701}" dt="2021-08-31T15:24:33.610" v="602" actId="47"/>
        <pc:sldMkLst>
          <pc:docMk/>
          <pc:sldMk cId="2287453050" sldId="329"/>
        </pc:sldMkLst>
      </pc:sldChg>
      <pc:sldChg chg="add del ord">
        <pc:chgData name="Jessie Usagi" userId="9cd9acdb6ac7286c" providerId="LiveId" clId="{A8C29B5F-5D11-4D9C-99C3-297D33C6D701}" dt="2021-08-31T15:25:00.222" v="610"/>
        <pc:sldMkLst>
          <pc:docMk/>
          <pc:sldMk cId="842015370" sldId="330"/>
        </pc:sldMkLst>
      </pc:sldChg>
      <pc:sldChg chg="add del ord">
        <pc:chgData name="Jessie Usagi" userId="9cd9acdb6ac7286c" providerId="LiveId" clId="{A8C29B5F-5D11-4D9C-99C3-297D33C6D701}" dt="2021-08-31T15:24:44.200" v="607"/>
        <pc:sldMkLst>
          <pc:docMk/>
          <pc:sldMk cId="1042916869" sldId="332"/>
        </pc:sldMkLst>
      </pc:sldChg>
      <pc:sldChg chg="add del">
        <pc:chgData name="Jessie Usagi" userId="9cd9acdb6ac7286c" providerId="LiveId" clId="{A8C29B5F-5D11-4D9C-99C3-297D33C6D701}" dt="2021-08-31T14:50:19.577" v="37"/>
        <pc:sldMkLst>
          <pc:docMk/>
          <pc:sldMk cId="2048406693" sldId="333"/>
        </pc:sldMkLst>
      </pc:sldChg>
      <pc:sldChg chg="add del">
        <pc:chgData name="Jessie Usagi" userId="9cd9acdb6ac7286c" providerId="LiveId" clId="{A8C29B5F-5D11-4D9C-99C3-297D33C6D701}" dt="2021-08-31T14:50:19.577" v="37"/>
        <pc:sldMkLst>
          <pc:docMk/>
          <pc:sldMk cId="939628701" sldId="335"/>
        </pc:sldMkLst>
      </pc:sldChg>
      <pc:sldChg chg="add del">
        <pc:chgData name="Jessie Usagi" userId="9cd9acdb6ac7286c" providerId="LiveId" clId="{A8C29B5F-5D11-4D9C-99C3-297D33C6D701}" dt="2021-08-31T15:02:57.981" v="56" actId="47"/>
        <pc:sldMkLst>
          <pc:docMk/>
          <pc:sldMk cId="2542677267" sldId="336"/>
        </pc:sldMkLst>
      </pc:sldChg>
      <pc:sldChg chg="add del">
        <pc:chgData name="Jessie Usagi" userId="9cd9acdb6ac7286c" providerId="LiveId" clId="{A8C29B5F-5D11-4D9C-99C3-297D33C6D701}" dt="2021-08-31T14:50:19.577" v="37"/>
        <pc:sldMkLst>
          <pc:docMk/>
          <pc:sldMk cId="3570664426" sldId="337"/>
        </pc:sldMkLst>
      </pc:sldChg>
      <pc:sldChg chg="add del">
        <pc:chgData name="Jessie Usagi" userId="9cd9acdb6ac7286c" providerId="LiveId" clId="{A8C29B5F-5D11-4D9C-99C3-297D33C6D701}" dt="2021-08-31T15:04:47.432" v="79" actId="47"/>
        <pc:sldMkLst>
          <pc:docMk/>
          <pc:sldMk cId="3734585828" sldId="341"/>
        </pc:sldMkLst>
      </pc:sldChg>
      <pc:sldChg chg="add del">
        <pc:chgData name="Jessie Usagi" userId="9cd9acdb6ac7286c" providerId="LiveId" clId="{A8C29B5F-5D11-4D9C-99C3-297D33C6D701}" dt="2021-08-31T14:50:19.577" v="37"/>
        <pc:sldMkLst>
          <pc:docMk/>
          <pc:sldMk cId="3938333664" sldId="342"/>
        </pc:sldMkLst>
      </pc:sldChg>
      <pc:sldChg chg="add del">
        <pc:chgData name="Jessie Usagi" userId="9cd9acdb6ac7286c" providerId="LiveId" clId="{A8C29B5F-5D11-4D9C-99C3-297D33C6D701}" dt="2021-08-31T14:50:19.577" v="37"/>
        <pc:sldMkLst>
          <pc:docMk/>
          <pc:sldMk cId="634235510" sldId="343"/>
        </pc:sldMkLst>
      </pc:sldChg>
      <pc:sldChg chg="addSp delSp add del setBg delDesignElem">
        <pc:chgData name="Jessie Usagi" userId="9cd9acdb6ac7286c" providerId="LiveId" clId="{A8C29B5F-5D11-4D9C-99C3-297D33C6D701}" dt="2021-08-25T10:58:26.132" v="19"/>
        <pc:sldMkLst>
          <pc:docMk/>
          <pc:sldMk cId="3880390784" sldId="344"/>
        </pc:sldMkLst>
        <pc:spChg chg="add del">
          <ac:chgData name="Jessie Usagi" userId="9cd9acdb6ac7286c" providerId="LiveId" clId="{A8C29B5F-5D11-4D9C-99C3-297D33C6D701}" dt="2021-08-25T10:58:26.106" v="18"/>
          <ac:spMkLst>
            <pc:docMk/>
            <pc:sldMk cId="3880390784" sldId="344"/>
            <ac:spMk id="9" creationId="{133F8CB7-795C-4272-9073-64D8CF97F220}"/>
          </ac:spMkLst>
        </pc:spChg>
        <pc:spChg chg="add del">
          <ac:chgData name="Jessie Usagi" userId="9cd9acdb6ac7286c" providerId="LiveId" clId="{A8C29B5F-5D11-4D9C-99C3-297D33C6D701}" dt="2021-08-25T10:58:26.106" v="18"/>
          <ac:spMkLst>
            <pc:docMk/>
            <pc:sldMk cId="3880390784" sldId="344"/>
            <ac:spMk id="11" creationId="{9674F1F8-962D-4FF5-B378-D9D2FFDFD27E}"/>
          </ac:spMkLst>
        </pc:spChg>
        <pc:spChg chg="add del">
          <ac:chgData name="Jessie Usagi" userId="9cd9acdb6ac7286c" providerId="LiveId" clId="{A8C29B5F-5D11-4D9C-99C3-297D33C6D701}" dt="2021-08-25T10:58:26.106" v="18"/>
          <ac:spMkLst>
            <pc:docMk/>
            <pc:sldMk cId="3880390784" sldId="344"/>
            <ac:spMk id="13" creationId="{C701CDB4-05E2-481A-9165-2455B6FE22A8}"/>
          </ac:spMkLst>
        </pc:spChg>
        <pc:spChg chg="add del">
          <ac:chgData name="Jessie Usagi" userId="9cd9acdb6ac7286c" providerId="LiveId" clId="{A8C29B5F-5D11-4D9C-99C3-297D33C6D701}" dt="2021-08-25T10:58:26.106" v="18"/>
          <ac:spMkLst>
            <pc:docMk/>
            <pc:sldMk cId="3880390784" sldId="344"/>
            <ac:spMk id="15" creationId="{93C43E0F-EC0A-4928-BA40-42313C09961E}"/>
          </ac:spMkLst>
        </pc:spChg>
      </pc:sldChg>
      <pc:sldChg chg="addSp delSp add del setBg delDesignElem">
        <pc:chgData name="Jessie Usagi" userId="9cd9acdb6ac7286c" providerId="LiveId" clId="{A8C29B5F-5D11-4D9C-99C3-297D33C6D701}" dt="2021-08-25T10:58:26.132" v="19"/>
        <pc:sldMkLst>
          <pc:docMk/>
          <pc:sldMk cId="1386541280" sldId="346"/>
        </pc:sldMkLst>
        <pc:spChg chg="add del">
          <ac:chgData name="Jessie Usagi" userId="9cd9acdb6ac7286c" providerId="LiveId" clId="{A8C29B5F-5D11-4D9C-99C3-297D33C6D701}" dt="2021-08-25T10:58:26.106" v="18"/>
          <ac:spMkLst>
            <pc:docMk/>
            <pc:sldMk cId="1386541280" sldId="346"/>
            <ac:spMk id="25" creationId="{133F8CB7-795C-4272-9073-64D8CF97F220}"/>
          </ac:spMkLst>
        </pc:spChg>
        <pc:spChg chg="add del">
          <ac:chgData name="Jessie Usagi" userId="9cd9acdb6ac7286c" providerId="LiveId" clId="{A8C29B5F-5D11-4D9C-99C3-297D33C6D701}" dt="2021-08-25T10:58:26.106" v="18"/>
          <ac:spMkLst>
            <pc:docMk/>
            <pc:sldMk cId="1386541280" sldId="346"/>
            <ac:spMk id="27" creationId="{9674F1F8-962D-4FF5-B378-D9D2FFDFD27E}"/>
          </ac:spMkLst>
        </pc:spChg>
        <pc:spChg chg="add del">
          <ac:chgData name="Jessie Usagi" userId="9cd9acdb6ac7286c" providerId="LiveId" clId="{A8C29B5F-5D11-4D9C-99C3-297D33C6D701}" dt="2021-08-25T10:58:26.106" v="18"/>
          <ac:spMkLst>
            <pc:docMk/>
            <pc:sldMk cId="1386541280" sldId="346"/>
            <ac:spMk id="29" creationId="{C701CDB4-05E2-481A-9165-2455B6FE22A8}"/>
          </ac:spMkLst>
        </pc:spChg>
        <pc:spChg chg="add del">
          <ac:chgData name="Jessie Usagi" userId="9cd9acdb6ac7286c" providerId="LiveId" clId="{A8C29B5F-5D11-4D9C-99C3-297D33C6D701}" dt="2021-08-25T10:58:26.106" v="18"/>
          <ac:spMkLst>
            <pc:docMk/>
            <pc:sldMk cId="1386541280" sldId="346"/>
            <ac:spMk id="31" creationId="{93C43E0F-EC0A-4928-BA40-42313C09961E}"/>
          </ac:spMkLst>
        </pc:spChg>
      </pc:sldChg>
      <pc:sldChg chg="add del">
        <pc:chgData name="Jessie Usagi" userId="9cd9acdb6ac7286c" providerId="LiveId" clId="{A8C29B5F-5D11-4D9C-99C3-297D33C6D701}" dt="2021-08-31T14:50:19.577" v="37"/>
        <pc:sldMkLst>
          <pc:docMk/>
          <pc:sldMk cId="3500190493" sldId="348"/>
        </pc:sldMkLst>
      </pc:sldChg>
      <pc:sldChg chg="modSp add del mod">
        <pc:chgData name="Jessie Usagi" userId="9cd9acdb6ac7286c" providerId="LiveId" clId="{A8C29B5F-5D11-4D9C-99C3-297D33C6D701}" dt="2021-08-31T14:58:29.900" v="40" actId="47"/>
        <pc:sldMkLst>
          <pc:docMk/>
          <pc:sldMk cId="2577804794" sldId="350"/>
        </pc:sldMkLst>
        <pc:spChg chg="mod">
          <ac:chgData name="Jessie Usagi" userId="9cd9acdb6ac7286c" providerId="LiveId" clId="{A8C29B5F-5D11-4D9C-99C3-297D33C6D701}" dt="2021-08-25T10:58:26.106" v="18"/>
          <ac:spMkLst>
            <pc:docMk/>
            <pc:sldMk cId="2577804794" sldId="350"/>
            <ac:spMk id="3" creationId="{971D8A2E-F2BF-45B3-922F-0686FD5C486B}"/>
          </ac:spMkLst>
        </pc:spChg>
        <pc:spChg chg="mod">
          <ac:chgData name="Jessie Usagi" userId="9cd9acdb6ac7286c" providerId="LiveId" clId="{A8C29B5F-5D11-4D9C-99C3-297D33C6D701}" dt="2021-08-25T10:58:26.106" v="18"/>
          <ac:spMkLst>
            <pc:docMk/>
            <pc:sldMk cId="2577804794" sldId="350"/>
            <ac:spMk id="4" creationId="{86B97A88-FFF7-4C41-822E-C68BA2866FD0}"/>
          </ac:spMkLst>
        </pc:spChg>
      </pc:sldChg>
      <pc:sldChg chg="modSp add del mod">
        <pc:chgData name="Jessie Usagi" userId="9cd9acdb6ac7286c" providerId="LiveId" clId="{A8C29B5F-5D11-4D9C-99C3-297D33C6D701}" dt="2021-08-31T14:58:29.900" v="40" actId="47"/>
        <pc:sldMkLst>
          <pc:docMk/>
          <pc:sldMk cId="2102951531" sldId="351"/>
        </pc:sldMkLst>
        <pc:spChg chg="mod">
          <ac:chgData name="Jessie Usagi" userId="9cd9acdb6ac7286c" providerId="LiveId" clId="{A8C29B5F-5D11-4D9C-99C3-297D33C6D701}" dt="2021-08-25T10:58:26.106" v="18"/>
          <ac:spMkLst>
            <pc:docMk/>
            <pc:sldMk cId="2102951531" sldId="351"/>
            <ac:spMk id="3" creationId="{971D8A2E-F2BF-45B3-922F-0686FD5C486B}"/>
          </ac:spMkLst>
        </pc:spChg>
        <pc:spChg chg="mod">
          <ac:chgData name="Jessie Usagi" userId="9cd9acdb6ac7286c" providerId="LiveId" clId="{A8C29B5F-5D11-4D9C-99C3-297D33C6D701}" dt="2021-08-25T10:58:26.106" v="18"/>
          <ac:spMkLst>
            <pc:docMk/>
            <pc:sldMk cId="2102951531" sldId="351"/>
            <ac:spMk id="4" creationId="{86B97A88-FFF7-4C41-822E-C68BA2866FD0}"/>
          </ac:spMkLst>
        </pc:spChg>
      </pc:sldChg>
      <pc:sldChg chg="add del">
        <pc:chgData name="Jessie Usagi" userId="9cd9acdb6ac7286c" providerId="LiveId" clId="{A8C29B5F-5D11-4D9C-99C3-297D33C6D701}" dt="2021-08-31T14:58:29.900" v="40" actId="47"/>
        <pc:sldMkLst>
          <pc:docMk/>
          <pc:sldMk cId="258805748" sldId="352"/>
        </pc:sldMkLst>
      </pc:sldChg>
      <pc:sldChg chg="add del">
        <pc:chgData name="Jessie Usagi" userId="9cd9acdb6ac7286c" providerId="LiveId" clId="{A8C29B5F-5D11-4D9C-99C3-297D33C6D701}" dt="2021-08-31T14:58:29.900" v="40" actId="47"/>
        <pc:sldMkLst>
          <pc:docMk/>
          <pc:sldMk cId="375750282" sldId="353"/>
        </pc:sldMkLst>
      </pc:sldChg>
      <pc:sldChg chg="add del">
        <pc:chgData name="Jessie Usagi" userId="9cd9acdb6ac7286c" providerId="LiveId" clId="{A8C29B5F-5D11-4D9C-99C3-297D33C6D701}" dt="2021-08-31T14:58:35.527" v="41" actId="47"/>
        <pc:sldMkLst>
          <pc:docMk/>
          <pc:sldMk cId="1980425749" sldId="354"/>
        </pc:sldMkLst>
      </pc:sldChg>
      <pc:sldChg chg="modSp add del">
        <pc:chgData name="Jessie Usagi" userId="9cd9acdb6ac7286c" providerId="LiveId" clId="{A8C29B5F-5D11-4D9C-99C3-297D33C6D701}" dt="2021-08-31T15:20:58.072" v="577"/>
        <pc:sldMkLst>
          <pc:docMk/>
          <pc:sldMk cId="2454654497" sldId="356"/>
        </pc:sldMkLst>
        <pc:spChg chg="mod">
          <ac:chgData name="Jessie Usagi" userId="9cd9acdb6ac7286c" providerId="LiveId" clId="{A8C29B5F-5D11-4D9C-99C3-297D33C6D701}" dt="2021-08-31T15:02:43.144" v="55" actId="20577"/>
          <ac:spMkLst>
            <pc:docMk/>
            <pc:sldMk cId="2454654497" sldId="356"/>
            <ac:spMk id="3" creationId="{971D8A2E-F2BF-45B3-922F-0686FD5C486B}"/>
          </ac:spMkLst>
        </pc:spChg>
        <pc:spChg chg="mod">
          <ac:chgData name="Jessie Usagi" userId="9cd9acdb6ac7286c" providerId="LiveId" clId="{A8C29B5F-5D11-4D9C-99C3-297D33C6D701}" dt="2021-08-31T15:20:58.072" v="577"/>
          <ac:spMkLst>
            <pc:docMk/>
            <pc:sldMk cId="2454654497" sldId="356"/>
            <ac:spMk id="4" creationId="{86B97A88-FFF7-4C41-822E-C68BA2866FD0}"/>
          </ac:spMkLst>
        </pc:spChg>
      </pc:sldChg>
      <pc:sldChg chg="modSp add del mod ord">
        <pc:chgData name="Jessie Usagi" userId="9cd9acdb6ac7286c" providerId="LiveId" clId="{A8C29B5F-5D11-4D9C-99C3-297D33C6D701}" dt="2021-08-31T15:24:10.889" v="601"/>
        <pc:sldMkLst>
          <pc:docMk/>
          <pc:sldMk cId="64568448" sldId="357"/>
        </pc:sldMkLst>
        <pc:spChg chg="mod">
          <ac:chgData name="Jessie Usagi" userId="9cd9acdb6ac7286c" providerId="LiveId" clId="{A8C29B5F-5D11-4D9C-99C3-297D33C6D701}" dt="2021-08-25T10:58:26.106" v="18"/>
          <ac:spMkLst>
            <pc:docMk/>
            <pc:sldMk cId="64568448" sldId="357"/>
            <ac:spMk id="3" creationId="{566922E4-8F22-4E57-B44A-6CFBECC844E4}"/>
          </ac:spMkLst>
        </pc:spChg>
        <pc:spChg chg="mod">
          <ac:chgData name="Jessie Usagi" userId="9cd9acdb6ac7286c" providerId="LiveId" clId="{A8C29B5F-5D11-4D9C-99C3-297D33C6D701}" dt="2021-08-25T10:58:26.106" v="18"/>
          <ac:spMkLst>
            <pc:docMk/>
            <pc:sldMk cId="64568448" sldId="357"/>
            <ac:spMk id="4" creationId="{E49C7534-8157-4253-8661-66E66471DE9B}"/>
          </ac:spMkLst>
        </pc:spChg>
      </pc:sldChg>
      <pc:sldChg chg="add del">
        <pc:chgData name="Jessie Usagi" userId="9cd9acdb6ac7286c" providerId="LiveId" clId="{A8C29B5F-5D11-4D9C-99C3-297D33C6D701}" dt="2021-08-25T10:58:26.132" v="19"/>
        <pc:sldMkLst>
          <pc:docMk/>
          <pc:sldMk cId="3506725668" sldId="358"/>
        </pc:sldMkLst>
      </pc:sldChg>
      <pc:sldChg chg="modSp add del mod">
        <pc:chgData name="Jessie Usagi" userId="9cd9acdb6ac7286c" providerId="LiveId" clId="{A8C29B5F-5D11-4D9C-99C3-297D33C6D701}" dt="2021-08-31T14:59:35.631" v="42" actId="47"/>
        <pc:sldMkLst>
          <pc:docMk/>
          <pc:sldMk cId="616069742" sldId="359"/>
        </pc:sldMkLst>
        <pc:spChg chg="mod">
          <ac:chgData name="Jessie Usagi" userId="9cd9acdb6ac7286c" providerId="LiveId" clId="{A8C29B5F-5D11-4D9C-99C3-297D33C6D701}" dt="2021-08-25T10:58:26.106" v="18"/>
          <ac:spMkLst>
            <pc:docMk/>
            <pc:sldMk cId="616069742" sldId="359"/>
            <ac:spMk id="3" creationId="{B43EA549-796B-49F9-93F8-F08962DF7F7B}"/>
          </ac:spMkLst>
        </pc:spChg>
      </pc:sldChg>
      <pc:sldChg chg="modSp add del mod">
        <pc:chgData name="Jessie Usagi" userId="9cd9acdb6ac7286c" providerId="LiveId" clId="{A8C29B5F-5D11-4D9C-99C3-297D33C6D701}" dt="2021-08-31T14:59:59.060" v="43" actId="47"/>
        <pc:sldMkLst>
          <pc:docMk/>
          <pc:sldMk cId="2684487173" sldId="362"/>
        </pc:sldMkLst>
        <pc:spChg chg="mod">
          <ac:chgData name="Jessie Usagi" userId="9cd9acdb6ac7286c" providerId="LiveId" clId="{A8C29B5F-5D11-4D9C-99C3-297D33C6D701}" dt="2021-08-25T10:58:26.106" v="18"/>
          <ac:spMkLst>
            <pc:docMk/>
            <pc:sldMk cId="2684487173" sldId="362"/>
            <ac:spMk id="3" creationId="{B43EA549-796B-49F9-93F8-F08962DF7F7B}"/>
          </ac:spMkLst>
        </pc:spChg>
      </pc:sldChg>
      <pc:sldChg chg="modSp add del mod">
        <pc:chgData name="Jessie Usagi" userId="9cd9acdb6ac7286c" providerId="LiveId" clId="{A8C29B5F-5D11-4D9C-99C3-297D33C6D701}" dt="2021-08-31T15:22:11.271" v="599" actId="20577"/>
        <pc:sldMkLst>
          <pc:docMk/>
          <pc:sldMk cId="2626619889" sldId="363"/>
        </pc:sldMkLst>
        <pc:spChg chg="mod">
          <ac:chgData name="Jessie Usagi" userId="9cd9acdb6ac7286c" providerId="LiveId" clId="{A8C29B5F-5D11-4D9C-99C3-297D33C6D701}" dt="2021-08-31T15:22:11.271" v="599" actId="20577"/>
          <ac:spMkLst>
            <pc:docMk/>
            <pc:sldMk cId="2626619889" sldId="363"/>
            <ac:spMk id="3" creationId="{B43EA549-796B-49F9-93F8-F08962DF7F7B}"/>
          </ac:spMkLst>
        </pc:spChg>
      </pc:sldChg>
      <pc:sldChg chg="addSp delSp add del setBg delDesignElem">
        <pc:chgData name="Jessie Usagi" userId="9cd9acdb6ac7286c" providerId="LiveId" clId="{A8C29B5F-5D11-4D9C-99C3-297D33C6D701}" dt="2021-08-31T15:00:31.572" v="44" actId="47"/>
        <pc:sldMkLst>
          <pc:docMk/>
          <pc:sldMk cId="233528190" sldId="364"/>
        </pc:sldMkLst>
        <pc:spChg chg="add del">
          <ac:chgData name="Jessie Usagi" userId="9cd9acdb6ac7286c" providerId="LiveId" clId="{A8C29B5F-5D11-4D9C-99C3-297D33C6D701}" dt="2021-08-25T10:58:26.106" v="18"/>
          <ac:spMkLst>
            <pc:docMk/>
            <pc:sldMk cId="233528190" sldId="364"/>
            <ac:spMk id="76" creationId="{133F8CB7-795C-4272-9073-64D8CF97F220}"/>
          </ac:spMkLst>
        </pc:spChg>
        <pc:spChg chg="add del">
          <ac:chgData name="Jessie Usagi" userId="9cd9acdb6ac7286c" providerId="LiveId" clId="{A8C29B5F-5D11-4D9C-99C3-297D33C6D701}" dt="2021-08-25T10:58:26.106" v="18"/>
          <ac:spMkLst>
            <pc:docMk/>
            <pc:sldMk cId="233528190" sldId="364"/>
            <ac:spMk id="78" creationId="{9674F1F8-962D-4FF5-B378-D9D2FFDFD27E}"/>
          </ac:spMkLst>
        </pc:spChg>
        <pc:spChg chg="add del">
          <ac:chgData name="Jessie Usagi" userId="9cd9acdb6ac7286c" providerId="LiveId" clId="{A8C29B5F-5D11-4D9C-99C3-297D33C6D701}" dt="2021-08-25T10:58:26.106" v="18"/>
          <ac:spMkLst>
            <pc:docMk/>
            <pc:sldMk cId="233528190" sldId="364"/>
            <ac:spMk id="80" creationId="{C701CDB4-05E2-481A-9165-2455B6FE22A8}"/>
          </ac:spMkLst>
        </pc:spChg>
        <pc:spChg chg="add del">
          <ac:chgData name="Jessie Usagi" userId="9cd9acdb6ac7286c" providerId="LiveId" clId="{A8C29B5F-5D11-4D9C-99C3-297D33C6D701}" dt="2021-08-25T10:58:26.106" v="18"/>
          <ac:spMkLst>
            <pc:docMk/>
            <pc:sldMk cId="233528190" sldId="364"/>
            <ac:spMk id="82" creationId="{93C43E0F-EC0A-4928-BA40-42313C09961E}"/>
          </ac:spMkLst>
        </pc:spChg>
      </pc:sldChg>
      <pc:sldChg chg="addSp delSp add del setBg delDesignElem">
        <pc:chgData name="Jessie Usagi" userId="9cd9acdb6ac7286c" providerId="LiveId" clId="{A8C29B5F-5D11-4D9C-99C3-297D33C6D701}" dt="2021-08-25T10:58:26.132" v="19"/>
        <pc:sldMkLst>
          <pc:docMk/>
          <pc:sldMk cId="2205013124" sldId="367"/>
        </pc:sldMkLst>
        <pc:spChg chg="add del">
          <ac:chgData name="Jessie Usagi" userId="9cd9acdb6ac7286c" providerId="LiveId" clId="{A8C29B5F-5D11-4D9C-99C3-297D33C6D701}" dt="2021-08-25T10:58:26.106" v="18"/>
          <ac:spMkLst>
            <pc:docMk/>
            <pc:sldMk cId="2205013124" sldId="367"/>
            <ac:spMk id="25" creationId="{133F8CB7-795C-4272-9073-64D8CF97F220}"/>
          </ac:spMkLst>
        </pc:spChg>
        <pc:spChg chg="add del">
          <ac:chgData name="Jessie Usagi" userId="9cd9acdb6ac7286c" providerId="LiveId" clId="{A8C29B5F-5D11-4D9C-99C3-297D33C6D701}" dt="2021-08-25T10:58:26.106" v="18"/>
          <ac:spMkLst>
            <pc:docMk/>
            <pc:sldMk cId="2205013124" sldId="367"/>
            <ac:spMk id="27" creationId="{9674F1F8-962D-4FF5-B378-D9D2FFDFD27E}"/>
          </ac:spMkLst>
        </pc:spChg>
        <pc:spChg chg="add del">
          <ac:chgData name="Jessie Usagi" userId="9cd9acdb6ac7286c" providerId="LiveId" clId="{A8C29B5F-5D11-4D9C-99C3-297D33C6D701}" dt="2021-08-25T10:58:26.106" v="18"/>
          <ac:spMkLst>
            <pc:docMk/>
            <pc:sldMk cId="2205013124" sldId="367"/>
            <ac:spMk id="29" creationId="{C701CDB4-05E2-481A-9165-2455B6FE22A8}"/>
          </ac:spMkLst>
        </pc:spChg>
        <pc:spChg chg="add del">
          <ac:chgData name="Jessie Usagi" userId="9cd9acdb6ac7286c" providerId="LiveId" clId="{A8C29B5F-5D11-4D9C-99C3-297D33C6D701}" dt="2021-08-25T10:58:26.106" v="18"/>
          <ac:spMkLst>
            <pc:docMk/>
            <pc:sldMk cId="2205013124" sldId="367"/>
            <ac:spMk id="31" creationId="{93C43E0F-EC0A-4928-BA40-42313C09961E}"/>
          </ac:spMkLst>
        </pc:spChg>
      </pc:sldChg>
      <pc:sldChg chg="addSp delSp add del setBg delDesignElem">
        <pc:chgData name="Jessie Usagi" userId="9cd9acdb6ac7286c" providerId="LiveId" clId="{A8C29B5F-5D11-4D9C-99C3-297D33C6D701}" dt="2021-08-31T14:50:19.577" v="37"/>
        <pc:sldMkLst>
          <pc:docMk/>
          <pc:sldMk cId="1411156069" sldId="368"/>
        </pc:sldMkLst>
        <pc:spChg chg="add del">
          <ac:chgData name="Jessie Usagi" userId="9cd9acdb6ac7286c" providerId="LiveId" clId="{A8C29B5F-5D11-4D9C-99C3-297D33C6D701}" dt="2021-08-31T14:50:19.526" v="36"/>
          <ac:spMkLst>
            <pc:docMk/>
            <pc:sldMk cId="1411156069" sldId="368"/>
            <ac:spMk id="11" creationId="{133F8CB7-795C-4272-9073-64D8CF97F220}"/>
          </ac:spMkLst>
        </pc:spChg>
        <pc:spChg chg="add del">
          <ac:chgData name="Jessie Usagi" userId="9cd9acdb6ac7286c" providerId="LiveId" clId="{A8C29B5F-5D11-4D9C-99C3-297D33C6D701}" dt="2021-08-31T14:50:19.526" v="36"/>
          <ac:spMkLst>
            <pc:docMk/>
            <pc:sldMk cId="1411156069" sldId="368"/>
            <ac:spMk id="13" creationId="{9674F1F8-962D-4FF5-B378-D9D2FFDFD27E}"/>
          </ac:spMkLst>
        </pc:spChg>
        <pc:spChg chg="add del">
          <ac:chgData name="Jessie Usagi" userId="9cd9acdb6ac7286c" providerId="LiveId" clId="{A8C29B5F-5D11-4D9C-99C3-297D33C6D701}" dt="2021-08-31T14:50:19.526" v="36"/>
          <ac:spMkLst>
            <pc:docMk/>
            <pc:sldMk cId="1411156069" sldId="368"/>
            <ac:spMk id="15" creationId="{C701CDB4-05E2-481A-9165-2455B6FE22A8}"/>
          </ac:spMkLst>
        </pc:spChg>
        <pc:spChg chg="add del">
          <ac:chgData name="Jessie Usagi" userId="9cd9acdb6ac7286c" providerId="LiveId" clId="{A8C29B5F-5D11-4D9C-99C3-297D33C6D701}" dt="2021-08-31T14:50:19.526" v="36"/>
          <ac:spMkLst>
            <pc:docMk/>
            <pc:sldMk cId="1411156069" sldId="368"/>
            <ac:spMk id="17" creationId="{93C43E0F-EC0A-4928-BA40-42313C09961E}"/>
          </ac:spMkLst>
        </pc:spChg>
      </pc:sldChg>
      <pc:sldChg chg="add del">
        <pc:chgData name="Jessie Usagi" userId="9cd9acdb6ac7286c" providerId="LiveId" clId="{A8C29B5F-5D11-4D9C-99C3-297D33C6D701}" dt="2021-08-31T15:02:57.981" v="56" actId="47"/>
        <pc:sldMkLst>
          <pc:docMk/>
          <pc:sldMk cId="1934716118" sldId="369"/>
        </pc:sldMkLst>
      </pc:sldChg>
      <pc:sldChg chg="addSp delSp add del setBg delDesignElem">
        <pc:chgData name="Jessie Usagi" userId="9cd9acdb6ac7286c" providerId="LiveId" clId="{A8C29B5F-5D11-4D9C-99C3-297D33C6D701}" dt="2021-08-31T14:50:19.577" v="37"/>
        <pc:sldMkLst>
          <pc:docMk/>
          <pc:sldMk cId="296721189" sldId="374"/>
        </pc:sldMkLst>
        <pc:spChg chg="add del">
          <ac:chgData name="Jessie Usagi" userId="9cd9acdb6ac7286c" providerId="LiveId" clId="{A8C29B5F-5D11-4D9C-99C3-297D33C6D701}" dt="2021-08-31T14:50:19.526" v="36"/>
          <ac:spMkLst>
            <pc:docMk/>
            <pc:sldMk cId="296721189" sldId="374"/>
            <ac:spMk id="1030" creationId="{133F8CB7-795C-4272-9073-64D8CF97F220}"/>
          </ac:spMkLst>
        </pc:spChg>
        <pc:spChg chg="add del">
          <ac:chgData name="Jessie Usagi" userId="9cd9acdb6ac7286c" providerId="LiveId" clId="{A8C29B5F-5D11-4D9C-99C3-297D33C6D701}" dt="2021-08-31T14:50:19.526" v="36"/>
          <ac:spMkLst>
            <pc:docMk/>
            <pc:sldMk cId="296721189" sldId="374"/>
            <ac:spMk id="1031" creationId="{9674F1F8-962D-4FF5-B378-D9D2FFDFD27E}"/>
          </ac:spMkLst>
        </pc:spChg>
        <pc:spChg chg="add del">
          <ac:chgData name="Jessie Usagi" userId="9cd9acdb6ac7286c" providerId="LiveId" clId="{A8C29B5F-5D11-4D9C-99C3-297D33C6D701}" dt="2021-08-31T14:50:19.526" v="36"/>
          <ac:spMkLst>
            <pc:docMk/>
            <pc:sldMk cId="296721189" sldId="374"/>
            <ac:spMk id="1032" creationId="{C701CDB4-05E2-481A-9165-2455B6FE22A8}"/>
          </ac:spMkLst>
        </pc:spChg>
        <pc:spChg chg="add del">
          <ac:chgData name="Jessie Usagi" userId="9cd9acdb6ac7286c" providerId="LiveId" clId="{A8C29B5F-5D11-4D9C-99C3-297D33C6D701}" dt="2021-08-31T14:50:19.526" v="36"/>
          <ac:spMkLst>
            <pc:docMk/>
            <pc:sldMk cId="296721189" sldId="374"/>
            <ac:spMk id="1033" creationId="{93C43E0F-EC0A-4928-BA40-42313C09961E}"/>
          </ac:spMkLst>
        </pc:spChg>
      </pc:sldChg>
      <pc:sldChg chg="add del">
        <pc:chgData name="Jessie Usagi" userId="9cd9acdb6ac7286c" providerId="LiveId" clId="{A8C29B5F-5D11-4D9C-99C3-297D33C6D701}" dt="2021-08-31T14:50:19.577" v="37"/>
        <pc:sldMkLst>
          <pc:docMk/>
          <pc:sldMk cId="1180379977" sldId="376"/>
        </pc:sldMkLst>
      </pc:sldChg>
      <pc:sldChg chg="modSp add del mod">
        <pc:chgData name="Jessie Usagi" userId="9cd9acdb6ac7286c" providerId="LiveId" clId="{A8C29B5F-5D11-4D9C-99C3-297D33C6D701}" dt="2021-08-31T15:06:10.245" v="105" actId="20577"/>
        <pc:sldMkLst>
          <pc:docMk/>
          <pc:sldMk cId="3822099333" sldId="377"/>
        </pc:sldMkLst>
        <pc:spChg chg="mod">
          <ac:chgData name="Jessie Usagi" userId="9cd9acdb6ac7286c" providerId="LiveId" clId="{A8C29B5F-5D11-4D9C-99C3-297D33C6D701}" dt="2021-08-31T15:06:10.245" v="105" actId="20577"/>
          <ac:spMkLst>
            <pc:docMk/>
            <pc:sldMk cId="3822099333" sldId="377"/>
            <ac:spMk id="7" creationId="{C0BE9D01-2572-4B92-87EB-5F2FA3F2C3B5}"/>
          </ac:spMkLst>
        </pc:spChg>
      </pc:sldChg>
      <pc:sldChg chg="add del">
        <pc:chgData name="Jessie Usagi" userId="9cd9acdb6ac7286c" providerId="LiveId" clId="{A8C29B5F-5D11-4D9C-99C3-297D33C6D701}" dt="2021-08-31T14:50:19.577" v="37"/>
        <pc:sldMkLst>
          <pc:docMk/>
          <pc:sldMk cId="646307909" sldId="378"/>
        </pc:sldMkLst>
      </pc:sldChg>
      <pc:sldChg chg="add del">
        <pc:chgData name="Jessie Usagi" userId="9cd9acdb6ac7286c" providerId="LiveId" clId="{A8C29B5F-5D11-4D9C-99C3-297D33C6D701}" dt="2021-08-31T14:50:19.577" v="37"/>
        <pc:sldMkLst>
          <pc:docMk/>
          <pc:sldMk cId="4230341087" sldId="379"/>
        </pc:sldMkLst>
      </pc:sldChg>
      <pc:sldChg chg="add del">
        <pc:chgData name="Jessie Usagi" userId="9cd9acdb6ac7286c" providerId="LiveId" clId="{A8C29B5F-5D11-4D9C-99C3-297D33C6D701}" dt="2021-08-31T14:50:19.577" v="37"/>
        <pc:sldMkLst>
          <pc:docMk/>
          <pc:sldMk cId="2114958413" sldId="380"/>
        </pc:sldMkLst>
      </pc:sldChg>
      <pc:sldChg chg="add del">
        <pc:chgData name="Jessie Usagi" userId="9cd9acdb6ac7286c" providerId="LiveId" clId="{A8C29B5F-5D11-4D9C-99C3-297D33C6D701}" dt="2021-08-31T15:04:39.825" v="78" actId="47"/>
        <pc:sldMkLst>
          <pc:docMk/>
          <pc:sldMk cId="1368788589" sldId="381"/>
        </pc:sldMkLst>
      </pc:sldChg>
      <pc:sldChg chg="addSp delSp add del setBg delDesignElem">
        <pc:chgData name="Jessie Usagi" userId="9cd9acdb6ac7286c" providerId="LiveId" clId="{A8C29B5F-5D11-4D9C-99C3-297D33C6D701}" dt="2021-08-31T14:50:19.577" v="37"/>
        <pc:sldMkLst>
          <pc:docMk/>
          <pc:sldMk cId="358603060" sldId="382"/>
        </pc:sldMkLst>
        <pc:spChg chg="add del">
          <ac:chgData name="Jessie Usagi" userId="9cd9acdb6ac7286c" providerId="LiveId" clId="{A8C29B5F-5D11-4D9C-99C3-297D33C6D701}" dt="2021-08-31T14:50:19.526" v="36"/>
          <ac:spMkLst>
            <pc:docMk/>
            <pc:sldMk cId="358603060" sldId="382"/>
            <ac:spMk id="71" creationId="{9674F1F8-962D-4FF5-B378-D9D2FFDFD27E}"/>
          </ac:spMkLst>
        </pc:spChg>
        <pc:spChg chg="add del">
          <ac:chgData name="Jessie Usagi" userId="9cd9acdb6ac7286c" providerId="LiveId" clId="{A8C29B5F-5D11-4D9C-99C3-297D33C6D701}" dt="2021-08-31T14:50:19.526" v="36"/>
          <ac:spMkLst>
            <pc:docMk/>
            <pc:sldMk cId="358603060" sldId="382"/>
            <ac:spMk id="73" creationId="{C701CDB4-05E2-481A-9165-2455B6FE22A8}"/>
          </ac:spMkLst>
        </pc:spChg>
        <pc:spChg chg="add del">
          <ac:chgData name="Jessie Usagi" userId="9cd9acdb6ac7286c" providerId="LiveId" clId="{A8C29B5F-5D11-4D9C-99C3-297D33C6D701}" dt="2021-08-31T14:50:19.526" v="36"/>
          <ac:spMkLst>
            <pc:docMk/>
            <pc:sldMk cId="358603060" sldId="382"/>
            <ac:spMk id="75" creationId="{93C43E0F-EC0A-4928-BA40-42313C09961E}"/>
          </ac:spMkLst>
        </pc:spChg>
      </pc:sldChg>
      <pc:sldChg chg="addSp delSp add del setBg delDesignElem">
        <pc:chgData name="Jessie Usagi" userId="9cd9acdb6ac7286c" providerId="LiveId" clId="{A8C29B5F-5D11-4D9C-99C3-297D33C6D701}" dt="2021-08-31T14:50:19.577" v="37"/>
        <pc:sldMkLst>
          <pc:docMk/>
          <pc:sldMk cId="3237543786" sldId="385"/>
        </pc:sldMkLst>
        <pc:spChg chg="add del">
          <ac:chgData name="Jessie Usagi" userId="9cd9acdb6ac7286c" providerId="LiveId" clId="{A8C29B5F-5D11-4D9C-99C3-297D33C6D701}" dt="2021-08-31T14:50:19.526" v="36"/>
          <ac:spMkLst>
            <pc:docMk/>
            <pc:sldMk cId="3237543786" sldId="385"/>
            <ac:spMk id="71" creationId="{9674F1F8-962D-4FF5-B378-D9D2FFDFD27E}"/>
          </ac:spMkLst>
        </pc:spChg>
        <pc:spChg chg="add del">
          <ac:chgData name="Jessie Usagi" userId="9cd9acdb6ac7286c" providerId="LiveId" clId="{A8C29B5F-5D11-4D9C-99C3-297D33C6D701}" dt="2021-08-31T14:50:19.526" v="36"/>
          <ac:spMkLst>
            <pc:docMk/>
            <pc:sldMk cId="3237543786" sldId="385"/>
            <ac:spMk id="73" creationId="{C701CDB4-05E2-481A-9165-2455B6FE22A8}"/>
          </ac:spMkLst>
        </pc:spChg>
        <pc:spChg chg="add del">
          <ac:chgData name="Jessie Usagi" userId="9cd9acdb6ac7286c" providerId="LiveId" clId="{A8C29B5F-5D11-4D9C-99C3-297D33C6D701}" dt="2021-08-31T14:50:19.526" v="36"/>
          <ac:spMkLst>
            <pc:docMk/>
            <pc:sldMk cId="3237543786" sldId="385"/>
            <ac:spMk id="75" creationId="{93C43E0F-EC0A-4928-BA40-42313C09961E}"/>
          </ac:spMkLst>
        </pc:spChg>
      </pc:sldChg>
      <pc:sldChg chg="addSp delSp add del setBg delDesignElem">
        <pc:chgData name="Jessie Usagi" userId="9cd9acdb6ac7286c" providerId="LiveId" clId="{A8C29B5F-5D11-4D9C-99C3-297D33C6D701}" dt="2021-08-31T14:50:19.577" v="37"/>
        <pc:sldMkLst>
          <pc:docMk/>
          <pc:sldMk cId="3640149100" sldId="386"/>
        </pc:sldMkLst>
        <pc:spChg chg="add del">
          <ac:chgData name="Jessie Usagi" userId="9cd9acdb6ac7286c" providerId="LiveId" clId="{A8C29B5F-5D11-4D9C-99C3-297D33C6D701}" dt="2021-08-31T14:50:19.526" v="36"/>
          <ac:spMkLst>
            <pc:docMk/>
            <pc:sldMk cId="3640149100" sldId="386"/>
            <ac:spMk id="71" creationId="{133F8CB7-795C-4272-9073-64D8CF97F220}"/>
          </ac:spMkLst>
        </pc:spChg>
        <pc:spChg chg="add del">
          <ac:chgData name="Jessie Usagi" userId="9cd9acdb6ac7286c" providerId="LiveId" clId="{A8C29B5F-5D11-4D9C-99C3-297D33C6D701}" dt="2021-08-31T14:50:19.526" v="36"/>
          <ac:spMkLst>
            <pc:docMk/>
            <pc:sldMk cId="3640149100" sldId="386"/>
            <ac:spMk id="73" creationId="{9674F1F8-962D-4FF5-B378-D9D2FFDFD27E}"/>
          </ac:spMkLst>
        </pc:spChg>
        <pc:spChg chg="add del">
          <ac:chgData name="Jessie Usagi" userId="9cd9acdb6ac7286c" providerId="LiveId" clId="{A8C29B5F-5D11-4D9C-99C3-297D33C6D701}" dt="2021-08-31T14:50:19.526" v="36"/>
          <ac:spMkLst>
            <pc:docMk/>
            <pc:sldMk cId="3640149100" sldId="386"/>
            <ac:spMk id="75" creationId="{C701CDB4-05E2-481A-9165-2455B6FE22A8}"/>
          </ac:spMkLst>
        </pc:spChg>
        <pc:spChg chg="add del">
          <ac:chgData name="Jessie Usagi" userId="9cd9acdb6ac7286c" providerId="LiveId" clId="{A8C29B5F-5D11-4D9C-99C3-297D33C6D701}" dt="2021-08-31T14:50:19.526" v="36"/>
          <ac:spMkLst>
            <pc:docMk/>
            <pc:sldMk cId="3640149100" sldId="386"/>
            <ac:spMk id="77" creationId="{93C43E0F-EC0A-4928-BA40-42313C09961E}"/>
          </ac:spMkLst>
        </pc:spChg>
      </pc:sldChg>
      <pc:sldChg chg="modSp add del mod modAnim">
        <pc:chgData name="Jessie Usagi" userId="9cd9acdb6ac7286c" providerId="LiveId" clId="{A8C29B5F-5D11-4D9C-99C3-297D33C6D701}" dt="2021-08-31T15:14:03.323" v="522" actId="14100"/>
        <pc:sldMkLst>
          <pc:docMk/>
          <pc:sldMk cId="4179713277" sldId="387"/>
        </pc:sldMkLst>
        <pc:spChg chg="mod">
          <ac:chgData name="Jessie Usagi" userId="9cd9acdb6ac7286c" providerId="LiveId" clId="{A8C29B5F-5D11-4D9C-99C3-297D33C6D701}" dt="2021-08-31T15:14:03.323" v="522" actId="14100"/>
          <ac:spMkLst>
            <pc:docMk/>
            <pc:sldMk cId="4179713277" sldId="387"/>
            <ac:spMk id="3" creationId="{991F97BA-4722-49FB-A565-6392E46BFD16}"/>
          </ac:spMkLst>
        </pc:spChg>
      </pc:sldChg>
      <pc:sldChg chg="add del">
        <pc:chgData name="Jessie Usagi" userId="9cd9acdb6ac7286c" providerId="LiveId" clId="{A8C29B5F-5D11-4D9C-99C3-297D33C6D701}" dt="2021-08-31T15:08:46.563" v="126" actId="47"/>
        <pc:sldMkLst>
          <pc:docMk/>
          <pc:sldMk cId="2841617142" sldId="388"/>
        </pc:sldMkLst>
      </pc:sldChg>
      <pc:sldChg chg="add del">
        <pc:chgData name="Jessie Usagi" userId="9cd9acdb6ac7286c" providerId="LiveId" clId="{A8C29B5F-5D11-4D9C-99C3-297D33C6D701}" dt="2021-08-31T15:04:30.847" v="77" actId="47"/>
        <pc:sldMkLst>
          <pc:docMk/>
          <pc:sldMk cId="3637356653" sldId="390"/>
        </pc:sldMkLst>
      </pc:sldChg>
      <pc:sldChg chg="add del">
        <pc:chgData name="Jessie Usagi" userId="9cd9acdb6ac7286c" providerId="LiveId" clId="{A8C29B5F-5D11-4D9C-99C3-297D33C6D701}" dt="2021-08-31T14:50:19.577" v="37"/>
        <pc:sldMkLst>
          <pc:docMk/>
          <pc:sldMk cId="2443176540" sldId="391"/>
        </pc:sldMkLst>
      </pc:sldChg>
      <pc:sldChg chg="add del">
        <pc:chgData name="Jessie Usagi" userId="9cd9acdb6ac7286c" providerId="LiveId" clId="{A8C29B5F-5D11-4D9C-99C3-297D33C6D701}" dt="2021-08-31T15:14:31.350" v="526" actId="47"/>
        <pc:sldMkLst>
          <pc:docMk/>
          <pc:sldMk cId="126481377" sldId="392"/>
        </pc:sldMkLst>
      </pc:sldChg>
      <pc:sldChg chg="add del">
        <pc:chgData name="Jessie Usagi" userId="9cd9acdb6ac7286c" providerId="LiveId" clId="{A8C29B5F-5D11-4D9C-99C3-297D33C6D701}" dt="2021-08-31T14:50:19.577" v="37"/>
        <pc:sldMkLst>
          <pc:docMk/>
          <pc:sldMk cId="1720235726" sldId="393"/>
        </pc:sldMkLst>
      </pc:sldChg>
      <pc:sldChg chg="modSp new del mod">
        <pc:chgData name="Jessie Usagi" userId="9cd9acdb6ac7286c" providerId="LiveId" clId="{A8C29B5F-5D11-4D9C-99C3-297D33C6D701}" dt="2021-08-31T15:04:18.802" v="75" actId="47"/>
        <pc:sldMkLst>
          <pc:docMk/>
          <pc:sldMk cId="644980905" sldId="394"/>
        </pc:sldMkLst>
        <pc:spChg chg="mod">
          <ac:chgData name="Jessie Usagi" userId="9cd9acdb6ac7286c" providerId="LiveId" clId="{A8C29B5F-5D11-4D9C-99C3-297D33C6D701}" dt="2021-08-31T15:04:16.344" v="74" actId="20577"/>
          <ac:spMkLst>
            <pc:docMk/>
            <pc:sldMk cId="644980905" sldId="394"/>
            <ac:spMk id="2" creationId="{F1307A74-76C6-4282-A07E-2951E96E7941}"/>
          </ac:spMkLst>
        </pc:spChg>
      </pc:sldChg>
      <pc:sldChg chg="add">
        <pc:chgData name="Jessie Usagi" userId="9cd9acdb6ac7286c" providerId="LiveId" clId="{A8C29B5F-5D11-4D9C-99C3-297D33C6D701}" dt="2021-08-31T15:24:40.777" v="603"/>
        <pc:sldMkLst>
          <pc:docMk/>
          <pc:sldMk cId="1096781866" sldId="394"/>
        </pc:sldMkLst>
      </pc:sldChg>
      <pc:sldChg chg="add">
        <pc:chgData name="Jessie Usagi" userId="9cd9acdb6ac7286c" providerId="LiveId" clId="{A8C29B5F-5D11-4D9C-99C3-297D33C6D701}" dt="2021-08-31T15:24:57.076" v="608"/>
        <pc:sldMkLst>
          <pc:docMk/>
          <pc:sldMk cId="4189791010" sldId="395"/>
        </pc:sldMkLst>
      </pc:sldChg>
      <pc:sldChg chg="add">
        <pc:chgData name="Jessie Usagi" userId="9cd9acdb6ac7286c" providerId="LiveId" clId="{A8C29B5F-5D11-4D9C-99C3-297D33C6D701}" dt="2021-08-31T15:25:17.302" v="611"/>
        <pc:sldMkLst>
          <pc:docMk/>
          <pc:sldMk cId="1885980620" sldId="396"/>
        </pc:sldMkLst>
      </pc:sldChg>
      <pc:sldChg chg="add">
        <pc:chgData name="Jessie Usagi" userId="9cd9acdb6ac7286c" providerId="LiveId" clId="{A8C29B5F-5D11-4D9C-99C3-297D33C6D701}" dt="2021-08-31T15:25:21.042" v="612"/>
        <pc:sldMkLst>
          <pc:docMk/>
          <pc:sldMk cId="636286100" sldId="397"/>
        </pc:sldMkLst>
      </pc:sldChg>
      <pc:sldChg chg="modSp new del mod">
        <pc:chgData name="Jessie Usagi" userId="9cd9acdb6ac7286c" providerId="LiveId" clId="{A8C29B5F-5D11-4D9C-99C3-297D33C6D701}" dt="2021-08-31T15:26:28.935" v="639" actId="47"/>
        <pc:sldMkLst>
          <pc:docMk/>
          <pc:sldMk cId="3290998549" sldId="398"/>
        </pc:sldMkLst>
        <pc:spChg chg="mod">
          <ac:chgData name="Jessie Usagi" userId="9cd9acdb6ac7286c" providerId="LiveId" clId="{A8C29B5F-5D11-4D9C-99C3-297D33C6D701}" dt="2021-08-31T15:26:20.454" v="636" actId="5793"/>
          <ac:spMkLst>
            <pc:docMk/>
            <pc:sldMk cId="3290998549" sldId="398"/>
            <ac:spMk id="2" creationId="{5CD12DDA-A7F0-475A-BF43-8DB8F8420563}"/>
          </ac:spMkLst>
        </pc:spChg>
        <pc:spChg chg="mod">
          <ac:chgData name="Jessie Usagi" userId="9cd9acdb6ac7286c" providerId="LiveId" clId="{A8C29B5F-5D11-4D9C-99C3-297D33C6D701}" dt="2021-08-31T15:26:25.404" v="638" actId="20577"/>
          <ac:spMkLst>
            <pc:docMk/>
            <pc:sldMk cId="3290998549" sldId="398"/>
            <ac:spMk id="3" creationId="{971097E8-91F5-4E1F-B9AD-07C0144B91E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879F1-6D15-4AA2-ACE1-2E41CAF45756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51D63-2F43-4315-9692-FF7510E51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656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Tegn variablene som bokser på tavla</a:t>
            </a:r>
          </a:p>
          <a:p>
            <a:r>
              <a:rPr lang="nb-NO" dirty="0"/>
              <a:t>Viktig å holde tunga rett i munnen!</a:t>
            </a:r>
          </a:p>
          <a:p>
            <a:r>
              <a:rPr lang="nb-NO" dirty="0"/>
              <a:t>Tenk over hvilken rekkefølge ting gjøres i</a:t>
            </a:r>
          </a:p>
          <a:p>
            <a:r>
              <a:rPr lang="nb-NO" dirty="0"/>
              <a:t>Verdier som ikke ligger lagret i en variabel forsvinner</a:t>
            </a:r>
          </a:p>
          <a:p>
            <a:r>
              <a:rPr lang="nb-NO" dirty="0"/>
              <a:t>Da må vi eventuelt skrive de på nytt for å få dem tilbake</a:t>
            </a:r>
          </a:p>
          <a:p>
            <a:r>
              <a:rPr lang="nb-NO" dirty="0"/>
              <a:t>Bruk alltid variabler og ikke verdier</a:t>
            </a:r>
          </a:p>
          <a:p>
            <a:r>
              <a:rPr lang="nb-NO" sz="1800" dirty="0">
                <a:effectLst/>
                <a:latin typeface="Calibri" panose="020F0502020204030204" pitchFamily="34" charset="0"/>
              </a:rPr>
              <a:t>Fleksibelt, nyttig, enklere å endre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269EAE-24E9-4E51-A990-69E302F7DB8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579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Legg merke til forskjellen mellom «både og» versus «enten </a:t>
            </a:r>
            <a:r>
              <a:rPr lang="nb-NO"/>
              <a:t>eller»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Ikke noe skummelt, det er bare en betegnelse for and, or, not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Dere må ikke kunne disse begrepene, de er ikke en del av pensum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269EAE-24E9-4E51-A990-69E302F7DB8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60492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EC9DF8-89B9-4B84-ADFF-3453CABA6E27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5936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Ikke noe skummelt, det er bare en betegnelse for større enn, mindre enn, er lik, er ikke lik, osv.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Dere må ikke kunne disse begrepene, de er ikke en del av pensum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269EAE-24E9-4E51-A990-69E302F7DB8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80677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EC9DF8-89B9-4B84-ADFF-3453CABA6E27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377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EC9DF8-89B9-4B84-ADFF-3453CABA6E27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82699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EC9DF8-89B9-4B84-ADFF-3453CABA6E27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89946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EC9DF8-89B9-4B84-ADFF-3453CABA6E27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7798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nb-NO" sz="18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269EAE-24E9-4E51-A990-69E302F7DB8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1855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b-NO" sz="1200" dirty="0">
                <a:effectLst/>
                <a:latin typeface="Calibri" panose="020F0502020204030204" pitchFamily="34" charset="0"/>
              </a:rPr>
              <a:t>Input() vil alltid bli lagret som en </a:t>
            </a:r>
            <a:r>
              <a:rPr lang="nb-NO" sz="1200" dirty="0" err="1">
                <a:effectLst/>
                <a:latin typeface="Calibri" panose="020F0502020204030204" pitchFamily="34" charset="0"/>
              </a:rPr>
              <a:t>string</a:t>
            </a:r>
            <a:endParaRPr lang="nb-NO" sz="1200" dirty="0"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b-NO" sz="1200" dirty="0">
                <a:effectLst/>
                <a:latin typeface="Calibri" panose="020F0502020204030204" pitchFamily="34" charset="0"/>
              </a:rPr>
              <a:t>Så du må konvertere den til en </a:t>
            </a:r>
            <a:r>
              <a:rPr lang="nb-NO" sz="1200" dirty="0" err="1">
                <a:effectLst/>
                <a:latin typeface="Calibri" panose="020F0502020204030204" pitchFamily="34" charset="0"/>
              </a:rPr>
              <a:t>int</a:t>
            </a:r>
            <a:r>
              <a:rPr lang="nb-NO" sz="1200" dirty="0">
                <a:effectLst/>
                <a:latin typeface="Calibri" panose="020F0502020204030204" pitchFamily="34" charset="0"/>
              </a:rPr>
              <a:t> eller float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b-NO" sz="1200" dirty="0">
                <a:effectLst/>
                <a:latin typeface="Calibri" panose="020F0502020204030204" pitchFamily="34" charset="0"/>
              </a:rPr>
              <a:t>Før du kan gjøre beregninger på de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269EAE-24E9-4E51-A990-69E302F7DB8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0653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269EAE-24E9-4E51-A990-69E302F7DB8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048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EC9DF8-89B9-4B84-ADFF-3453CABA6E27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1479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5: </a:t>
            </a:r>
            <a:r>
              <a:rPr lang="nb-NO" dirty="0" err="1"/>
              <a:t>SyntaxError</a:t>
            </a:r>
            <a:r>
              <a:rPr lang="nb-NO" dirty="0"/>
              <a:t>, glemt "" rundt </a:t>
            </a:r>
            <a:r>
              <a:rPr lang="nb-NO" dirty="0" err="1"/>
              <a:t>string</a:t>
            </a:r>
            <a:endParaRPr lang="nb-NO" dirty="0"/>
          </a:p>
          <a:p>
            <a:r>
              <a:rPr lang="nb-NO" dirty="0"/>
              <a:t>4: </a:t>
            </a:r>
            <a:r>
              <a:rPr lang="nb-NO" dirty="0" err="1"/>
              <a:t>SyntaxError</a:t>
            </a:r>
            <a:r>
              <a:rPr lang="nb-NO" dirty="0"/>
              <a:t>, glemt : etter </a:t>
            </a:r>
            <a:r>
              <a:rPr lang="nb-NO" dirty="0" err="1"/>
              <a:t>else</a:t>
            </a:r>
            <a:endParaRPr lang="nb-NO" dirty="0"/>
          </a:p>
          <a:p>
            <a:r>
              <a:rPr lang="nb-NO" dirty="0"/>
              <a:t>2: </a:t>
            </a:r>
            <a:r>
              <a:rPr lang="nb-NO" dirty="0" err="1"/>
              <a:t>NameError</a:t>
            </a:r>
            <a:r>
              <a:rPr lang="nb-NO" dirty="0"/>
              <a:t>, variabelen svar finnes ikke</a:t>
            </a:r>
          </a:p>
          <a:p>
            <a:r>
              <a:rPr lang="nb-NO" dirty="0"/>
              <a:t>1: </a:t>
            </a:r>
            <a:r>
              <a:rPr lang="nb-NO" dirty="0" err="1"/>
              <a:t>TypeError</a:t>
            </a:r>
            <a:r>
              <a:rPr lang="nb-NO" dirty="0"/>
              <a:t>, hva om brukeren skriver bokstaver?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EC9DF8-89B9-4B84-ADFF-3453CABA6E27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676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EC9DF8-89B9-4B84-ADFF-3453CABA6E27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4009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269EAE-24E9-4E51-A990-69E302F7DB8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521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Ikke noe skummelt, det er bare en betegnelse for pluss, minus, gange, dele, osv.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Dere må ikke kunne disse begrepene, de er ikke en del av pensum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269EAE-24E9-4E51-A990-69E302F7DB8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9304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8802A-8B54-4D74-84A9-8CC7FBEA22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F35294-7D55-482D-990C-E5EB4A4AB4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5051D-69A0-4FAD-99D6-AD4A4D6D8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2243-8673-44D4-9DC6-65B085F150D6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B8DD9-D7D1-473C-8908-943BA8FB1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F8CBE-BBA9-4CCD-8F6F-BB5447D4B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C88E6-226E-46F4-BA6C-BDD0BE6CA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448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B56F7-1F22-4143-8798-77A14404A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257663-D7D5-4619-815B-B3CA520195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7F2E4-68D2-443D-9638-57A088990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2243-8673-44D4-9DC6-65B085F150D6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04B4A-BAC1-485E-8233-5D7092559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5253D8-4185-475F-89BE-B0EAC2203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C88E6-226E-46F4-BA6C-BDD0BE6CA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65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801EFD-101D-4E90-9B65-C85A4AB8E0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7793C8-6A63-4991-8B85-B96890A8EA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97BB5-65C5-4F86-BF34-0245D1467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2243-8673-44D4-9DC6-65B085F150D6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55EFD6-CA50-4345-AC3C-AC08F9130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20262-71E7-44B3-8504-6136AA868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C88E6-226E-46F4-BA6C-BDD0BE6CA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14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411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413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819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300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8669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562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7344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644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E9DBF-9505-4E7C-B8A9-02D0D76BE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6A4C3-794C-4687-B55A-7509C2863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682EC-9511-46D1-9ED2-CF8AB335B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2243-8673-44D4-9DC6-65B085F150D6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BCFDB-55DB-41EA-B805-E96C491C5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3FF70-35EC-4093-9E9D-979FA8C15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C88E6-226E-46F4-BA6C-BDD0BE6CA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4015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2BE451C3-0FF4-47C4-B829-773ADF60F88C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840751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813613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283789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014529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3969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613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646D0-F38C-4B70-9093-2498B6EA9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793E40-3C24-40FD-84CD-075F512C4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23C71-8875-4AD9-852A-EB6445242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2243-8673-44D4-9DC6-65B085F150D6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96BA8-46A8-4994-8C91-329E3F3B1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3DCFA-A21A-4600-A16D-FD7538073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C88E6-226E-46F4-BA6C-BDD0BE6CA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64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6EDB5-88A2-434F-AA7A-13DB92A7C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3221E-B64B-4FA7-8E8C-6285CEB5AE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CCD8A5-5AF9-443E-992E-1606A7CA22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EFF908-BF63-4CD7-81ED-44D49D743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2243-8673-44D4-9DC6-65B085F150D6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1E3593-7572-46D2-9E57-A74DE4F5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FE142B-B7CE-4601-90B4-6A1268457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C88E6-226E-46F4-BA6C-BDD0BE6CA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83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40766-D04F-4C7E-8626-D6D58959F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8DE0D5-4EC7-4040-B2AF-199826FB7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51F7AB-E24B-4352-B30C-91F6B6DFE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0AFA08-D65E-496E-958C-BB7070DF11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63A000-BF5B-4B36-9CE2-D165430127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B3F321-382A-4964-9C22-D48BA43A3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2243-8673-44D4-9DC6-65B085F150D6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DCBDF2-5F9E-4FD9-BAF8-5C3D2A414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472137-6C5A-4A4A-85A4-3BB56970C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C88E6-226E-46F4-BA6C-BDD0BE6CA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862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70F33-5505-4FC2-9357-515C75036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84A89B-22B6-43A0-A428-56798FED3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2243-8673-44D4-9DC6-65B085F150D6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686E0F-05B0-4A6E-9F8D-9A3A03B17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1E8408-5763-45F9-BC42-2E99577A1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C88E6-226E-46F4-BA6C-BDD0BE6CA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79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6F00FE-9E2F-4B45-A5D7-2984AA54F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2243-8673-44D4-9DC6-65B085F150D6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78A5C5-916E-4461-9392-367D41825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E4FF7C-07F8-46AC-8AC5-07E490B45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C88E6-226E-46F4-BA6C-BDD0BE6CA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28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67428-CE2A-448E-AF02-CF3A3DF82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88703-2979-4551-A60A-10066F852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0CCC48-A6D4-42F8-B708-FC7D12C9A4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C566B2-A5E6-4B44-B796-2643AABBB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2243-8673-44D4-9DC6-65B085F150D6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61AAE2-DF0E-4B10-BD91-F88BBA90B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211087-D881-4AEA-8AF8-E777B8124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C88E6-226E-46F4-BA6C-BDD0BE6CA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694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8900B-FC1A-4090-A8A0-9E9CA547A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4406D6-9CDA-4889-BB7C-A91149F133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3BEF66-58F0-4E62-99A8-1DADE9E94C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EC0623-A8E2-4177-8021-1F71E397B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2243-8673-44D4-9DC6-65B085F150D6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ABE55B-7FBA-41FF-B2BF-EE9E629EE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C030CF-9406-4D83-BCE7-3F07E9679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C88E6-226E-46F4-BA6C-BDD0BE6CA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909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485E21-F381-4B8B-A7B5-FEE727CF9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DEBD5B-263D-436F-908D-6917D6DAB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9810A1-B32F-4AB8-9DEB-4F28DD59E9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E2243-8673-44D4-9DC6-65B085F150D6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D39B46-24C5-4A81-8E66-D1A9EB7A2B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26858-D8EE-43DD-8A15-945307A85E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C88E6-226E-46F4-BA6C-BDD0BE6CA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085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9537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497E3-222A-49A6-84C0-5391D581F4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171" y="1143000"/>
            <a:ext cx="8825658" cy="3389217"/>
          </a:xfrm>
        </p:spPr>
        <p:txBody>
          <a:bodyPr anchor="ctr">
            <a:normAutofit/>
          </a:bodyPr>
          <a:lstStyle/>
          <a:p>
            <a:pPr algn="ctr"/>
            <a:r>
              <a:rPr lang="nb-NO" sz="6600" dirty="0">
                <a:solidFill>
                  <a:srgbClr val="FFFFFF"/>
                </a:solidFill>
              </a:rPr>
              <a:t>Velkommen til gruppetime i IN1000 </a:t>
            </a:r>
            <a:r>
              <a:rPr lang="nb-NO" sz="6600" dirty="0">
                <a:solidFill>
                  <a:srgbClr val="FFFFFF"/>
                </a:solidFill>
                <a:sym typeface="Wingdings" panose="05000000000000000000" pitchFamily="2" charset="2"/>
              </a:rPr>
              <a:t></a:t>
            </a:r>
            <a:endParaRPr lang="en-US" sz="66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CFF459-B25B-4C8D-BED4-90B9C358AD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3171" y="5240851"/>
            <a:ext cx="8825658" cy="82893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nb-NO" sz="2400" dirty="0">
                <a:solidFill>
                  <a:schemeClr val="tx2"/>
                </a:solidFill>
              </a:rPr>
              <a:t>1. </a:t>
            </a:r>
            <a:r>
              <a:rPr lang="nb-NO" sz="2400">
                <a:solidFill>
                  <a:schemeClr val="tx2"/>
                </a:solidFill>
              </a:rPr>
              <a:t>september </a:t>
            </a:r>
            <a:r>
              <a:rPr lang="nb-NO" sz="2400" dirty="0">
                <a:solidFill>
                  <a:schemeClr val="tx2"/>
                </a:solidFill>
              </a:rPr>
              <a:t>2021</a:t>
            </a:r>
          </a:p>
          <a:p>
            <a:pPr algn="ctr"/>
            <a:r>
              <a:rPr lang="nb-NO" sz="2400" dirty="0">
                <a:solidFill>
                  <a:schemeClr val="tx2"/>
                </a:solidFill>
              </a:rPr>
              <a:t>Jessie </a:t>
            </a:r>
            <a:r>
              <a:rPr lang="nb-NO" sz="2400" dirty="0" err="1">
                <a:solidFill>
                  <a:schemeClr val="tx2"/>
                </a:solidFill>
              </a:rPr>
              <a:t>Yue</a:t>
            </a:r>
            <a:r>
              <a:rPr lang="nb-NO" sz="2400" dirty="0">
                <a:solidFill>
                  <a:schemeClr val="tx2"/>
                </a:solidFill>
              </a:rPr>
              <a:t> </a:t>
            </a:r>
            <a:r>
              <a:rPr lang="nb-NO" sz="2400" dirty="0" err="1">
                <a:solidFill>
                  <a:schemeClr val="tx2"/>
                </a:solidFill>
              </a:rPr>
              <a:t>Guan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120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0C6AA-EEBB-41CF-8361-6B3F840E4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Input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EA549-796B-49F9-93F8-F08962DF7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6"/>
            <a:ext cx="10554574" cy="4341074"/>
          </a:xfrm>
        </p:spPr>
        <p:txBody>
          <a:bodyPr>
            <a:normAutofit/>
          </a:bodyPr>
          <a:lstStyle/>
          <a:p>
            <a:r>
              <a:rPr lang="nb-NO" dirty="0"/>
              <a:t>For eksempel: </a:t>
            </a:r>
            <a:r>
              <a:rPr lang="nb-NO" b="1" dirty="0" err="1"/>
              <a:t>hoyde</a:t>
            </a:r>
            <a:r>
              <a:rPr lang="nb-NO" b="1" dirty="0"/>
              <a:t> = input()</a:t>
            </a:r>
            <a:endParaRPr lang="nb-NO" dirty="0"/>
          </a:p>
          <a:p>
            <a:r>
              <a:rPr lang="nb-NO" dirty="0"/>
              <a:t>Funker, men vanskelig for brukeren å skjønne hva de skal gjøre</a:t>
            </a:r>
          </a:p>
          <a:p>
            <a:endParaRPr lang="nb-NO" dirty="0"/>
          </a:p>
          <a:p>
            <a:r>
              <a:rPr lang="nb-NO" dirty="0"/>
              <a:t>For eksempel: </a:t>
            </a:r>
            <a:r>
              <a:rPr lang="nb-NO" b="1" dirty="0"/>
              <a:t>print("Hvor høy er du i cm?")</a:t>
            </a:r>
          </a:p>
          <a:p>
            <a:r>
              <a:rPr lang="nb-NO" b="1" dirty="0"/>
              <a:t>                         </a:t>
            </a:r>
            <a:r>
              <a:rPr lang="nb-NO" b="1" dirty="0" err="1"/>
              <a:t>hoyde</a:t>
            </a:r>
            <a:r>
              <a:rPr lang="nb-NO" b="1" dirty="0"/>
              <a:t> = input()</a:t>
            </a:r>
          </a:p>
          <a:p>
            <a:r>
              <a:rPr lang="nb-NO" dirty="0"/>
              <a:t>Bedre, nå har vi gode instrukser til brukeren</a:t>
            </a:r>
          </a:p>
          <a:p>
            <a:endParaRPr lang="nb-NO" dirty="0"/>
          </a:p>
          <a:p>
            <a:r>
              <a:rPr lang="nb-NO" dirty="0"/>
              <a:t>For eksempel: </a:t>
            </a:r>
            <a:r>
              <a:rPr lang="nb-NO" b="1" dirty="0" err="1"/>
              <a:t>hoyde</a:t>
            </a:r>
            <a:r>
              <a:rPr lang="nb-NO" b="1" dirty="0"/>
              <a:t> = input("Hvor høy er du i cm?")</a:t>
            </a:r>
          </a:p>
          <a:p>
            <a:r>
              <a:rPr lang="nb-NO" dirty="0"/>
              <a:t>Perfekt, nå har vi lettleselig kode også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CD3DEB-C9CE-4880-9B12-C1FE88244EDD}"/>
              </a:ext>
            </a:extLst>
          </p:cNvPr>
          <p:cNvCxnSpPr>
            <a:cxnSpLocks/>
          </p:cNvCxnSpPr>
          <p:nvPr/>
        </p:nvCxnSpPr>
        <p:spPr>
          <a:xfrm>
            <a:off x="899992" y="5235303"/>
            <a:ext cx="102455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C5F19E-A7B3-430D-8BF7-238F3D3886F8}"/>
              </a:ext>
            </a:extLst>
          </p:cNvPr>
          <p:cNvCxnSpPr>
            <a:cxnSpLocks/>
          </p:cNvCxnSpPr>
          <p:nvPr/>
        </p:nvCxnSpPr>
        <p:spPr>
          <a:xfrm>
            <a:off x="899992" y="3599906"/>
            <a:ext cx="102455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13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CDF115-C15B-40FA-B979-8D32FB76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2" y="639097"/>
            <a:ext cx="3211392" cy="37811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Output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9674F1F8-962D-4FF5-B378-D9D2FFDFD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896681"/>
            <a:ext cx="12188952" cy="1961319"/>
          </a:xfrm>
          <a:custGeom>
            <a:avLst/>
            <a:gdLst>
              <a:gd name="connsiteX0" fmla="*/ 0 w 12188952"/>
              <a:gd name="connsiteY0" fmla="*/ 0 h 1961319"/>
              <a:gd name="connsiteX1" fmla="*/ 1996017 w 12188952"/>
              <a:gd name="connsiteY1" fmla="*/ 0 h 1961319"/>
              <a:gd name="connsiteX2" fmla="*/ 2377017 w 12188952"/>
              <a:gd name="connsiteY2" fmla="*/ 263783 h 1961319"/>
              <a:gd name="connsiteX3" fmla="*/ 2385484 w 12188952"/>
              <a:gd name="connsiteY3" fmla="*/ 266713 h 1961319"/>
              <a:gd name="connsiteX4" fmla="*/ 2398184 w 12188952"/>
              <a:gd name="connsiteY4" fmla="*/ 271110 h 1961319"/>
              <a:gd name="connsiteX5" fmla="*/ 2410883 w 12188952"/>
              <a:gd name="connsiteY5" fmla="*/ 275506 h 1961319"/>
              <a:gd name="connsiteX6" fmla="*/ 2421467 w 12188952"/>
              <a:gd name="connsiteY6" fmla="*/ 275506 h 1961319"/>
              <a:gd name="connsiteX7" fmla="*/ 2434167 w 12188952"/>
              <a:gd name="connsiteY7" fmla="*/ 275506 h 1961319"/>
              <a:gd name="connsiteX8" fmla="*/ 2444750 w 12188952"/>
              <a:gd name="connsiteY8" fmla="*/ 271110 h 1961319"/>
              <a:gd name="connsiteX9" fmla="*/ 2457450 w 12188952"/>
              <a:gd name="connsiteY9" fmla="*/ 266713 h 1961319"/>
              <a:gd name="connsiteX10" fmla="*/ 2465917 w 12188952"/>
              <a:gd name="connsiteY10" fmla="*/ 263783 h 1961319"/>
              <a:gd name="connsiteX11" fmla="*/ 2846917 w 12188952"/>
              <a:gd name="connsiteY11" fmla="*/ 0 h 1961319"/>
              <a:gd name="connsiteX12" fmla="*/ 12188952 w 12188952"/>
              <a:gd name="connsiteY12" fmla="*/ 0 h 1961319"/>
              <a:gd name="connsiteX13" fmla="*/ 12188952 w 12188952"/>
              <a:gd name="connsiteY13" fmla="*/ 1264506 h 1961319"/>
              <a:gd name="connsiteX14" fmla="*/ 12188952 w 12188952"/>
              <a:gd name="connsiteY14" fmla="*/ 1917775 h 1961319"/>
              <a:gd name="connsiteX15" fmla="*/ 12188952 w 12188952"/>
              <a:gd name="connsiteY15" fmla="*/ 1961319 h 1961319"/>
              <a:gd name="connsiteX16" fmla="*/ 0 w 12188952"/>
              <a:gd name="connsiteY16" fmla="*/ 1961319 h 1961319"/>
              <a:gd name="connsiteX17" fmla="*/ 0 w 12188952"/>
              <a:gd name="connsiteY17" fmla="*/ 1917775 h 1961319"/>
              <a:gd name="connsiteX18" fmla="*/ 0 w 12188952"/>
              <a:gd name="connsiteY18" fmla="*/ 1264506 h 1961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88952" h="1961319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12188952" y="0"/>
                </a:lnTo>
                <a:lnTo>
                  <a:pt x="12188952" y="1264506"/>
                </a:lnTo>
                <a:lnTo>
                  <a:pt x="12188952" y="1917775"/>
                </a:lnTo>
                <a:lnTo>
                  <a:pt x="12188952" y="1961319"/>
                </a:lnTo>
                <a:lnTo>
                  <a:pt x="0" y="1961319"/>
                </a:lnTo>
                <a:lnTo>
                  <a:pt x="0" y="1917775"/>
                </a:lnTo>
                <a:lnTo>
                  <a:pt x="0" y="1264506"/>
                </a:lnTo>
                <a:close/>
              </a:path>
            </a:pathLst>
          </a:cu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701CDB4-05E2-481A-9165-2455B6FE2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0658" y="0"/>
            <a:ext cx="755294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1" name="Rounded Rectangle 14">
            <a:extLst>
              <a:ext uri="{FF2B5EF4-FFF2-40B4-BE49-F238E27FC236}">
                <a16:creationId xmlns:a16="http://schemas.microsoft.com/office/drawing/2014/main" id="{93C43E0F-EC0A-4928-BA40-42313C099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0386" y="958640"/>
            <a:ext cx="6258150" cy="4945244"/>
          </a:xfrm>
          <a:prstGeom prst="roundRect">
            <a:avLst>
              <a:gd name="adj" fmla="val 3513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" name="Picture 4" descr="CANON PIXMA TS3350 MULTIFUNKSJONSSKRIVER">
            <a:extLst>
              <a:ext uri="{FF2B5EF4-FFF2-40B4-BE49-F238E27FC236}">
                <a16:creationId xmlns:a16="http://schemas.microsoft.com/office/drawing/2014/main" id="{D4C92723-27F8-405A-8A6B-6796938160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" t="12999" r="3607" b="12743"/>
          <a:stretch/>
        </p:blipFill>
        <p:spPr bwMode="auto">
          <a:xfrm>
            <a:off x="5067352" y="746268"/>
            <a:ext cx="6704218" cy="536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541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0C6AA-EEBB-41CF-8361-6B3F840E4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Output/Print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EA549-796B-49F9-93F8-F08962DF7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6"/>
            <a:ext cx="10554574" cy="4341074"/>
          </a:xfrm>
        </p:spPr>
        <p:txBody>
          <a:bodyPr>
            <a:normAutofit/>
          </a:bodyPr>
          <a:lstStyle/>
          <a:p>
            <a:r>
              <a:rPr lang="nb-NO" dirty="0"/>
              <a:t>For eksempel: </a:t>
            </a:r>
            <a:r>
              <a:rPr lang="nb-NO" b="1" dirty="0"/>
              <a:t>print("Hei! Velkommen!")</a:t>
            </a:r>
            <a:endParaRPr lang="nb-NO" dirty="0"/>
          </a:p>
          <a:p>
            <a:r>
              <a:rPr lang="nb-NO" dirty="0"/>
              <a:t>Funker, men ikke veldig fleksibelt</a:t>
            </a:r>
          </a:p>
          <a:p>
            <a:endParaRPr lang="nb-NO" dirty="0"/>
          </a:p>
          <a:p>
            <a:r>
              <a:rPr lang="nb-NO" dirty="0"/>
              <a:t>For eksempel: </a:t>
            </a:r>
            <a:r>
              <a:rPr lang="nb-NO" b="1" dirty="0"/>
              <a:t>print("Hei!")</a:t>
            </a:r>
          </a:p>
          <a:p>
            <a:r>
              <a:rPr lang="nb-NO" b="1" dirty="0"/>
              <a:t>                         print(navn)</a:t>
            </a:r>
          </a:p>
          <a:p>
            <a:r>
              <a:rPr lang="nb-NO" b="1" dirty="0"/>
              <a:t>                         print("Velkommen!")</a:t>
            </a:r>
          </a:p>
          <a:p>
            <a:r>
              <a:rPr lang="nb-NO" dirty="0"/>
              <a:t>Bedre, nå har vi gode tilbakemeldinger til brukeren</a:t>
            </a:r>
          </a:p>
          <a:p>
            <a:endParaRPr lang="nb-NO" dirty="0"/>
          </a:p>
          <a:p>
            <a:r>
              <a:rPr lang="nb-NO" dirty="0"/>
              <a:t>For eksempel: </a:t>
            </a:r>
            <a:r>
              <a:rPr lang="nb-NO" b="1" dirty="0"/>
              <a:t>print("Hei", navn, "og velkommen!")</a:t>
            </a:r>
          </a:p>
          <a:p>
            <a:r>
              <a:rPr lang="nb-NO" dirty="0"/>
              <a:t>Perfekt, nå har vi lettleselig kode også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CD3DEB-C9CE-4880-9B12-C1FE88244EDD}"/>
              </a:ext>
            </a:extLst>
          </p:cNvPr>
          <p:cNvCxnSpPr>
            <a:cxnSpLocks/>
          </p:cNvCxnSpPr>
          <p:nvPr/>
        </p:nvCxnSpPr>
        <p:spPr>
          <a:xfrm>
            <a:off x="899992" y="5397863"/>
            <a:ext cx="102455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C5F19E-A7B3-430D-8BF7-238F3D3886F8}"/>
              </a:ext>
            </a:extLst>
          </p:cNvPr>
          <p:cNvCxnSpPr>
            <a:cxnSpLocks/>
          </p:cNvCxnSpPr>
          <p:nvPr/>
        </p:nvCxnSpPr>
        <p:spPr>
          <a:xfrm>
            <a:off x="899992" y="3366226"/>
            <a:ext cx="102455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661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9C9AA-F359-44A6-8573-049709634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Spørsmål?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E2007-6680-4715-BCDF-D77BA3A3C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Ikke vær redd for å spørre, det finnes ingen dumme spørsmål! </a:t>
            </a:r>
            <a:r>
              <a:rPr lang="nb-NO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78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249F81-D4CD-4897-B1DC-E1B9E50E3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2" y="639097"/>
            <a:ext cx="3211392" cy="37811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/>
              <a:t>Betingelser og beslutninger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674F1F8-962D-4FF5-B378-D9D2FFDFD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896681"/>
            <a:ext cx="12188952" cy="1961319"/>
          </a:xfrm>
          <a:custGeom>
            <a:avLst/>
            <a:gdLst>
              <a:gd name="connsiteX0" fmla="*/ 0 w 12188952"/>
              <a:gd name="connsiteY0" fmla="*/ 0 h 1961319"/>
              <a:gd name="connsiteX1" fmla="*/ 1996017 w 12188952"/>
              <a:gd name="connsiteY1" fmla="*/ 0 h 1961319"/>
              <a:gd name="connsiteX2" fmla="*/ 2377017 w 12188952"/>
              <a:gd name="connsiteY2" fmla="*/ 263783 h 1961319"/>
              <a:gd name="connsiteX3" fmla="*/ 2385484 w 12188952"/>
              <a:gd name="connsiteY3" fmla="*/ 266713 h 1961319"/>
              <a:gd name="connsiteX4" fmla="*/ 2398184 w 12188952"/>
              <a:gd name="connsiteY4" fmla="*/ 271110 h 1961319"/>
              <a:gd name="connsiteX5" fmla="*/ 2410883 w 12188952"/>
              <a:gd name="connsiteY5" fmla="*/ 275506 h 1961319"/>
              <a:gd name="connsiteX6" fmla="*/ 2421467 w 12188952"/>
              <a:gd name="connsiteY6" fmla="*/ 275506 h 1961319"/>
              <a:gd name="connsiteX7" fmla="*/ 2434167 w 12188952"/>
              <a:gd name="connsiteY7" fmla="*/ 275506 h 1961319"/>
              <a:gd name="connsiteX8" fmla="*/ 2444750 w 12188952"/>
              <a:gd name="connsiteY8" fmla="*/ 271110 h 1961319"/>
              <a:gd name="connsiteX9" fmla="*/ 2457450 w 12188952"/>
              <a:gd name="connsiteY9" fmla="*/ 266713 h 1961319"/>
              <a:gd name="connsiteX10" fmla="*/ 2465917 w 12188952"/>
              <a:gd name="connsiteY10" fmla="*/ 263783 h 1961319"/>
              <a:gd name="connsiteX11" fmla="*/ 2846917 w 12188952"/>
              <a:gd name="connsiteY11" fmla="*/ 0 h 1961319"/>
              <a:gd name="connsiteX12" fmla="*/ 12188952 w 12188952"/>
              <a:gd name="connsiteY12" fmla="*/ 0 h 1961319"/>
              <a:gd name="connsiteX13" fmla="*/ 12188952 w 12188952"/>
              <a:gd name="connsiteY13" fmla="*/ 1264506 h 1961319"/>
              <a:gd name="connsiteX14" fmla="*/ 12188952 w 12188952"/>
              <a:gd name="connsiteY14" fmla="*/ 1917775 h 1961319"/>
              <a:gd name="connsiteX15" fmla="*/ 12188952 w 12188952"/>
              <a:gd name="connsiteY15" fmla="*/ 1961319 h 1961319"/>
              <a:gd name="connsiteX16" fmla="*/ 0 w 12188952"/>
              <a:gd name="connsiteY16" fmla="*/ 1961319 h 1961319"/>
              <a:gd name="connsiteX17" fmla="*/ 0 w 12188952"/>
              <a:gd name="connsiteY17" fmla="*/ 1917775 h 1961319"/>
              <a:gd name="connsiteX18" fmla="*/ 0 w 12188952"/>
              <a:gd name="connsiteY18" fmla="*/ 1264506 h 1961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88952" h="1961319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12188952" y="0"/>
                </a:lnTo>
                <a:lnTo>
                  <a:pt x="12188952" y="1264506"/>
                </a:lnTo>
                <a:lnTo>
                  <a:pt x="12188952" y="1917775"/>
                </a:lnTo>
                <a:lnTo>
                  <a:pt x="12188952" y="1961319"/>
                </a:lnTo>
                <a:lnTo>
                  <a:pt x="0" y="1961319"/>
                </a:lnTo>
                <a:lnTo>
                  <a:pt x="0" y="1917775"/>
                </a:lnTo>
                <a:lnTo>
                  <a:pt x="0" y="1264506"/>
                </a:lnTo>
                <a:close/>
              </a:path>
            </a:pathLst>
          </a:cu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701CDB4-05E2-481A-9165-2455B6FE2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0658" y="0"/>
            <a:ext cx="755294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Rounded Rectangle 14">
            <a:extLst>
              <a:ext uri="{FF2B5EF4-FFF2-40B4-BE49-F238E27FC236}">
                <a16:creationId xmlns:a16="http://schemas.microsoft.com/office/drawing/2014/main" id="{93C43E0F-EC0A-4928-BA40-42313C099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0386" y="958640"/>
            <a:ext cx="6258150" cy="4945244"/>
          </a:xfrm>
          <a:prstGeom prst="roundRect">
            <a:avLst>
              <a:gd name="adj" fmla="val 3513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6" name="Picture 2" descr="Intersecting Railroad Tracks Photos - Free &amp; Royalty-Free Stock Photos from  Dreamstime">
            <a:extLst>
              <a:ext uri="{FF2B5EF4-FFF2-40B4-BE49-F238E27FC236}">
                <a16:creationId xmlns:a16="http://schemas.microsoft.com/office/drawing/2014/main" id="{CAFCFD2B-A03C-4675-AACD-48B66251ED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" r="362"/>
          <a:stretch/>
        </p:blipFill>
        <p:spPr bwMode="auto">
          <a:xfrm>
            <a:off x="4650658" y="918499"/>
            <a:ext cx="7552944" cy="502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156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D8260-B0BB-44C9-9CB5-D31BD903A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If, </a:t>
            </a:r>
            <a:r>
              <a:rPr lang="nb-NO" dirty="0" err="1"/>
              <a:t>elif</a:t>
            </a:r>
            <a:r>
              <a:rPr lang="nb-NO" dirty="0"/>
              <a:t>, og </a:t>
            </a:r>
            <a:r>
              <a:rPr lang="nb-NO" dirty="0" err="1"/>
              <a:t>else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5F1EF-BCF8-496B-8CC6-CB7FBA894F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4269953"/>
          </a:xfrm>
        </p:spPr>
        <p:txBody>
          <a:bodyPr>
            <a:normAutofit lnSpcReduction="10000"/>
          </a:bodyPr>
          <a:lstStyle/>
          <a:p>
            <a:r>
              <a:rPr lang="nb-NO" b="1" dirty="0" err="1"/>
              <a:t>antall_katter</a:t>
            </a:r>
            <a:r>
              <a:rPr lang="nb-NO" b="1" dirty="0"/>
              <a:t> = 3</a:t>
            </a:r>
          </a:p>
          <a:p>
            <a:endParaRPr lang="nb-NO" b="1" dirty="0"/>
          </a:p>
          <a:p>
            <a:r>
              <a:rPr lang="nb-NO" b="1" dirty="0" err="1"/>
              <a:t>if</a:t>
            </a:r>
            <a:r>
              <a:rPr lang="nb-NO" b="1" dirty="0"/>
              <a:t> </a:t>
            </a:r>
            <a:r>
              <a:rPr lang="nb-NO" b="1" dirty="0" err="1"/>
              <a:t>antall_katter</a:t>
            </a:r>
            <a:r>
              <a:rPr lang="nb-NO" b="1" dirty="0"/>
              <a:t> &lt; 1:</a:t>
            </a:r>
          </a:p>
          <a:p>
            <a:pPr lvl="1"/>
            <a:r>
              <a:rPr lang="nb-NO" b="1" dirty="0"/>
              <a:t>print("Liker du ikke katter?")</a:t>
            </a:r>
          </a:p>
          <a:p>
            <a:r>
              <a:rPr lang="nb-NO" b="1" dirty="0"/>
              <a:t>elif </a:t>
            </a:r>
            <a:r>
              <a:rPr lang="nb-NO" b="1" dirty="0" err="1"/>
              <a:t>antall_katter</a:t>
            </a:r>
            <a:r>
              <a:rPr lang="nb-NO" b="1" dirty="0"/>
              <a:t> &lt; 3:</a:t>
            </a:r>
          </a:p>
          <a:p>
            <a:pPr lvl="1"/>
            <a:r>
              <a:rPr lang="nb-NO" b="1" dirty="0"/>
              <a:t>print("Du er glad i katter :)")</a:t>
            </a:r>
          </a:p>
          <a:p>
            <a:r>
              <a:rPr lang="nb-NO" b="1" dirty="0"/>
              <a:t>elif </a:t>
            </a:r>
            <a:r>
              <a:rPr lang="nb-NO" b="1" dirty="0" err="1"/>
              <a:t>antall_katter</a:t>
            </a:r>
            <a:r>
              <a:rPr lang="nb-NO" b="1" dirty="0"/>
              <a:t> &lt; 5:</a:t>
            </a:r>
          </a:p>
          <a:p>
            <a:pPr lvl="1"/>
            <a:r>
              <a:rPr lang="nb-NO" b="1" dirty="0"/>
              <a:t>print("Du er veldig glad i katter!")</a:t>
            </a:r>
          </a:p>
          <a:p>
            <a:r>
              <a:rPr lang="nb-NO" b="1" dirty="0" err="1"/>
              <a:t>else</a:t>
            </a:r>
            <a:r>
              <a:rPr lang="nb-NO" b="1" dirty="0"/>
              <a:t>:</a:t>
            </a:r>
          </a:p>
          <a:p>
            <a:pPr lvl="1"/>
            <a:r>
              <a:rPr lang="nb-NO" b="1" dirty="0"/>
              <a:t>print("Du har kanskje litt vel mange katter?")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6B72F6-542B-4B45-8756-3696637246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15" y="2222286"/>
            <a:ext cx="5194583" cy="4269953"/>
          </a:xfrm>
        </p:spPr>
        <p:txBody>
          <a:bodyPr>
            <a:normAutofit lnSpcReduction="10000"/>
          </a:bodyPr>
          <a:lstStyle/>
          <a:p>
            <a:r>
              <a:rPr lang="nb-NO" dirty="0"/>
              <a:t>Hva blir </a:t>
            </a:r>
            <a:r>
              <a:rPr lang="nb-NO" dirty="0" err="1"/>
              <a:t>printet</a:t>
            </a:r>
            <a:r>
              <a:rPr lang="nb-NO" dirty="0"/>
              <a:t> ut?</a:t>
            </a:r>
          </a:p>
          <a:p>
            <a:endParaRPr lang="nb-NO" dirty="0"/>
          </a:p>
          <a:p>
            <a:r>
              <a:rPr lang="nb-NO" b="1" dirty="0"/>
              <a:t>Du er veldig glad i katter!</a:t>
            </a:r>
          </a:p>
          <a:p>
            <a:endParaRPr lang="nb-NO" dirty="0"/>
          </a:p>
          <a:p>
            <a:r>
              <a:rPr lang="nb-NO" dirty="0"/>
              <a:t>Hvorfor?</a:t>
            </a:r>
          </a:p>
          <a:p>
            <a:endParaRPr lang="nb-NO" dirty="0"/>
          </a:p>
          <a:p>
            <a:r>
              <a:rPr lang="nb-NO" dirty="0"/>
              <a:t>Fordi 3 &lt; 3 er ikke sant</a:t>
            </a:r>
          </a:p>
          <a:p>
            <a:r>
              <a:rPr lang="nb-NO" dirty="0"/>
              <a:t>Altså 3 er ikke mindre enn 3</a:t>
            </a:r>
          </a:p>
          <a:p>
            <a:endParaRPr lang="nb-NO" dirty="0"/>
          </a:p>
          <a:p>
            <a:r>
              <a:rPr lang="nb-NO" dirty="0"/>
              <a:t>Men 3 &lt;= 3 er sant</a:t>
            </a:r>
          </a:p>
          <a:p>
            <a:r>
              <a:rPr lang="nb-NO" dirty="0"/>
              <a:t>Altså 3 er mindre enn </a:t>
            </a:r>
            <a:r>
              <a:rPr lang="nb-NO" b="1" dirty="0"/>
              <a:t>eller lik</a:t>
            </a:r>
            <a:r>
              <a:rPr lang="nb-NO" dirty="0"/>
              <a:t> 3 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9E1223-E773-42ED-B4D5-03419891F4BF}"/>
              </a:ext>
            </a:extLst>
          </p:cNvPr>
          <p:cNvCxnSpPr/>
          <p:nvPr/>
        </p:nvCxnSpPr>
        <p:spPr>
          <a:xfrm>
            <a:off x="5554980" y="2011680"/>
            <a:ext cx="0" cy="4617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66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D8260-B0BB-44C9-9CB5-D31BD903A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If, </a:t>
            </a:r>
            <a:r>
              <a:rPr lang="nb-NO" dirty="0" err="1"/>
              <a:t>elif</a:t>
            </a:r>
            <a:r>
              <a:rPr lang="nb-NO" dirty="0"/>
              <a:t>, og </a:t>
            </a:r>
            <a:r>
              <a:rPr lang="nb-NO" dirty="0" err="1"/>
              <a:t>else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5F1EF-BCF8-496B-8CC6-CB7FBA894F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4269953"/>
          </a:xfrm>
        </p:spPr>
        <p:txBody>
          <a:bodyPr>
            <a:normAutofit fontScale="92500" lnSpcReduction="20000"/>
          </a:bodyPr>
          <a:lstStyle/>
          <a:p>
            <a:r>
              <a:rPr lang="nb-NO" b="1" dirty="0"/>
              <a:t>alder = 10</a:t>
            </a:r>
          </a:p>
          <a:p>
            <a:r>
              <a:rPr lang="nb-NO" b="1" dirty="0" err="1"/>
              <a:t>if</a:t>
            </a:r>
            <a:r>
              <a:rPr lang="nb-NO" b="1" dirty="0"/>
              <a:t> alder &lt; 18:</a:t>
            </a:r>
          </a:p>
          <a:p>
            <a:pPr lvl="1"/>
            <a:r>
              <a:rPr lang="nb-NO" sz="1800" b="1" dirty="0"/>
              <a:t>print("Du er myndig!")</a:t>
            </a:r>
          </a:p>
          <a:p>
            <a:r>
              <a:rPr lang="nb-NO" b="1" dirty="0"/>
              <a:t>print("Du er ikke myndig!")</a:t>
            </a:r>
          </a:p>
          <a:p>
            <a:endParaRPr lang="nb-NO" b="1" dirty="0"/>
          </a:p>
          <a:p>
            <a:endParaRPr lang="nb-NO" b="1" dirty="0"/>
          </a:p>
          <a:p>
            <a:r>
              <a:rPr lang="nb-NO" b="1" dirty="0"/>
              <a:t>alder = 10</a:t>
            </a:r>
          </a:p>
          <a:p>
            <a:r>
              <a:rPr lang="nb-NO" b="1" dirty="0" err="1"/>
              <a:t>if</a:t>
            </a:r>
            <a:r>
              <a:rPr lang="nb-NO" b="1" dirty="0"/>
              <a:t> alder &lt; 18:</a:t>
            </a:r>
          </a:p>
          <a:p>
            <a:pPr lvl="1"/>
            <a:r>
              <a:rPr lang="nb-NO" sz="1800" b="1" dirty="0"/>
              <a:t>print("Du er myndig!")</a:t>
            </a:r>
          </a:p>
          <a:p>
            <a:r>
              <a:rPr lang="nb-NO" b="1" dirty="0" err="1"/>
              <a:t>else</a:t>
            </a:r>
            <a:r>
              <a:rPr lang="nb-NO" b="1" dirty="0"/>
              <a:t>:</a:t>
            </a:r>
          </a:p>
          <a:p>
            <a:pPr lvl="1"/>
            <a:r>
              <a:rPr lang="nb-NO" sz="1800" b="1" dirty="0"/>
              <a:t>print("Du er ikke myndig!")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6B72F6-542B-4B45-8756-3696637246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15" y="2222286"/>
            <a:ext cx="5194583" cy="4269953"/>
          </a:xfrm>
        </p:spPr>
        <p:txBody>
          <a:bodyPr>
            <a:normAutofit fontScale="92500" lnSpcReduction="20000"/>
          </a:bodyPr>
          <a:lstStyle/>
          <a:p>
            <a:r>
              <a:rPr lang="nb-NO" dirty="0"/>
              <a:t>Hva er forskjellen mellom disse to programmene?</a:t>
            </a:r>
          </a:p>
          <a:p>
            <a:endParaRPr lang="nb-NO" dirty="0"/>
          </a:p>
          <a:p>
            <a:r>
              <a:rPr lang="nb-NO" dirty="0"/>
              <a:t>I det øverste programmet får brukeren både beskjed om at de er myndig og at de ikke er det. </a:t>
            </a:r>
          </a:p>
          <a:p>
            <a:endParaRPr lang="nb-NO" dirty="0"/>
          </a:p>
          <a:p>
            <a:r>
              <a:rPr lang="nb-NO" dirty="0"/>
              <a:t>Dette er forvirrende for brukeren som ikke nødvendigvis kan programmere. Regnes de som myndige eller ikke???</a:t>
            </a:r>
          </a:p>
          <a:p>
            <a:endParaRPr lang="nb-NO" dirty="0"/>
          </a:p>
          <a:p>
            <a:r>
              <a:rPr lang="nb-NO" dirty="0"/>
              <a:t>Når en setning evalueres til sann og innholdet blir utført til vil Python automatisk hoppe over resten av de tilhørende setningene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1ECB9B0-09FB-4C70-9D68-80B6CFE52804}"/>
              </a:ext>
            </a:extLst>
          </p:cNvPr>
          <p:cNvCxnSpPr/>
          <p:nvPr/>
        </p:nvCxnSpPr>
        <p:spPr>
          <a:xfrm>
            <a:off x="5292090" y="2222286"/>
            <a:ext cx="0" cy="43956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57C0FA9-8334-42C7-9D5B-07FCACAC15FD}"/>
              </a:ext>
            </a:extLst>
          </p:cNvPr>
          <p:cNvCxnSpPr/>
          <p:nvPr/>
        </p:nvCxnSpPr>
        <p:spPr>
          <a:xfrm>
            <a:off x="560070" y="4229100"/>
            <a:ext cx="44805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62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9C9AA-F359-44A6-8573-049709634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Spørsmål?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E2007-6680-4715-BCDF-D77BA3A3C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Ikke vær redd for å spørre, det finnes ingen dumme spørsmål! </a:t>
            </a:r>
            <a:r>
              <a:rPr lang="nb-NO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01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C19104-6E21-46F8-975B-08EF524AF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2" y="639097"/>
            <a:ext cx="3211392" cy="37811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/>
              <a:t>Feilmeldinger</a:t>
            </a:r>
          </a:p>
        </p:txBody>
      </p:sp>
      <p:sp>
        <p:nvSpPr>
          <p:cNvPr id="1031" name="Freeform: Shape 74">
            <a:extLst>
              <a:ext uri="{FF2B5EF4-FFF2-40B4-BE49-F238E27FC236}">
                <a16:creationId xmlns:a16="http://schemas.microsoft.com/office/drawing/2014/main" id="{9674F1F8-962D-4FF5-B378-D9D2FFDFD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896681"/>
            <a:ext cx="12188952" cy="1961319"/>
          </a:xfrm>
          <a:custGeom>
            <a:avLst/>
            <a:gdLst>
              <a:gd name="connsiteX0" fmla="*/ 0 w 12188952"/>
              <a:gd name="connsiteY0" fmla="*/ 0 h 1961319"/>
              <a:gd name="connsiteX1" fmla="*/ 1996017 w 12188952"/>
              <a:gd name="connsiteY1" fmla="*/ 0 h 1961319"/>
              <a:gd name="connsiteX2" fmla="*/ 2377017 w 12188952"/>
              <a:gd name="connsiteY2" fmla="*/ 263783 h 1961319"/>
              <a:gd name="connsiteX3" fmla="*/ 2385484 w 12188952"/>
              <a:gd name="connsiteY3" fmla="*/ 266713 h 1961319"/>
              <a:gd name="connsiteX4" fmla="*/ 2398184 w 12188952"/>
              <a:gd name="connsiteY4" fmla="*/ 271110 h 1961319"/>
              <a:gd name="connsiteX5" fmla="*/ 2410883 w 12188952"/>
              <a:gd name="connsiteY5" fmla="*/ 275506 h 1961319"/>
              <a:gd name="connsiteX6" fmla="*/ 2421467 w 12188952"/>
              <a:gd name="connsiteY6" fmla="*/ 275506 h 1961319"/>
              <a:gd name="connsiteX7" fmla="*/ 2434167 w 12188952"/>
              <a:gd name="connsiteY7" fmla="*/ 275506 h 1961319"/>
              <a:gd name="connsiteX8" fmla="*/ 2444750 w 12188952"/>
              <a:gd name="connsiteY8" fmla="*/ 271110 h 1961319"/>
              <a:gd name="connsiteX9" fmla="*/ 2457450 w 12188952"/>
              <a:gd name="connsiteY9" fmla="*/ 266713 h 1961319"/>
              <a:gd name="connsiteX10" fmla="*/ 2465917 w 12188952"/>
              <a:gd name="connsiteY10" fmla="*/ 263783 h 1961319"/>
              <a:gd name="connsiteX11" fmla="*/ 2846917 w 12188952"/>
              <a:gd name="connsiteY11" fmla="*/ 0 h 1961319"/>
              <a:gd name="connsiteX12" fmla="*/ 12188952 w 12188952"/>
              <a:gd name="connsiteY12" fmla="*/ 0 h 1961319"/>
              <a:gd name="connsiteX13" fmla="*/ 12188952 w 12188952"/>
              <a:gd name="connsiteY13" fmla="*/ 1264506 h 1961319"/>
              <a:gd name="connsiteX14" fmla="*/ 12188952 w 12188952"/>
              <a:gd name="connsiteY14" fmla="*/ 1917775 h 1961319"/>
              <a:gd name="connsiteX15" fmla="*/ 12188952 w 12188952"/>
              <a:gd name="connsiteY15" fmla="*/ 1961319 h 1961319"/>
              <a:gd name="connsiteX16" fmla="*/ 0 w 12188952"/>
              <a:gd name="connsiteY16" fmla="*/ 1961319 h 1961319"/>
              <a:gd name="connsiteX17" fmla="*/ 0 w 12188952"/>
              <a:gd name="connsiteY17" fmla="*/ 1917775 h 1961319"/>
              <a:gd name="connsiteX18" fmla="*/ 0 w 12188952"/>
              <a:gd name="connsiteY18" fmla="*/ 1264506 h 1961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88952" h="1961319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12188952" y="0"/>
                </a:lnTo>
                <a:lnTo>
                  <a:pt x="12188952" y="1264506"/>
                </a:lnTo>
                <a:lnTo>
                  <a:pt x="12188952" y="1917775"/>
                </a:lnTo>
                <a:lnTo>
                  <a:pt x="12188952" y="1961319"/>
                </a:lnTo>
                <a:lnTo>
                  <a:pt x="0" y="1961319"/>
                </a:lnTo>
                <a:lnTo>
                  <a:pt x="0" y="1917775"/>
                </a:lnTo>
                <a:lnTo>
                  <a:pt x="0" y="1264506"/>
                </a:lnTo>
                <a:close/>
              </a:path>
            </a:pathLst>
          </a:cu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32" name="Rectangle 76">
            <a:extLst>
              <a:ext uri="{FF2B5EF4-FFF2-40B4-BE49-F238E27FC236}">
                <a16:creationId xmlns:a16="http://schemas.microsoft.com/office/drawing/2014/main" id="{C701CDB4-05E2-481A-9165-2455B6FE2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0658" y="0"/>
            <a:ext cx="755294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33" name="Rounded Rectangle 14">
            <a:extLst>
              <a:ext uri="{FF2B5EF4-FFF2-40B4-BE49-F238E27FC236}">
                <a16:creationId xmlns:a16="http://schemas.microsoft.com/office/drawing/2014/main" id="{93C43E0F-EC0A-4928-BA40-42313C099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0386" y="958640"/>
            <a:ext cx="6258150" cy="4945244"/>
          </a:xfrm>
          <a:prstGeom prst="roundRect">
            <a:avLst>
              <a:gd name="adj" fmla="val 3513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28" name="Picture 4" descr="They had one job... Road painters make a spelling mistake at a STOP sign,  painting SOTP on the road. Funny error. stock photo  f127e590-3463-451c-863a-9e219fc47d2f">
            <a:extLst>
              <a:ext uri="{FF2B5EF4-FFF2-40B4-BE49-F238E27FC236}">
                <a16:creationId xmlns:a16="http://schemas.microsoft.com/office/drawing/2014/main" id="{6A09B7C3-9811-4DC9-897A-B7C6D27FDE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0658" y="596646"/>
            <a:ext cx="7552944" cy="566470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21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51302-2333-459B-8698-338060412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lese feilmeldinger?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90642-5D15-4493-AF52-3B6D1C7B6A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4779983" cy="3638763"/>
          </a:xfrm>
        </p:spPr>
        <p:txBody>
          <a:bodyPr>
            <a:normAutofit/>
          </a:bodyPr>
          <a:lstStyle/>
          <a:p>
            <a:endParaRPr lang="nb-NO" b="1" dirty="0"/>
          </a:p>
          <a:p>
            <a:r>
              <a:rPr lang="nb-NO" b="1" dirty="0"/>
              <a:t>navn = Geir</a:t>
            </a:r>
          </a:p>
          <a:p>
            <a:pPr lvl="1"/>
            <a:r>
              <a:rPr lang="nb-NO" dirty="0" err="1"/>
              <a:t>NameError</a:t>
            </a:r>
            <a:r>
              <a:rPr lang="nb-NO" dirty="0"/>
              <a:t>: </a:t>
            </a:r>
            <a:r>
              <a:rPr lang="nb-NO" dirty="0" err="1"/>
              <a:t>name</a:t>
            </a:r>
            <a:r>
              <a:rPr lang="nb-NO" dirty="0"/>
              <a:t> 'Geir' is not </a:t>
            </a:r>
            <a:r>
              <a:rPr lang="nb-NO" dirty="0" err="1"/>
              <a:t>defined</a:t>
            </a:r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  <a:p>
            <a:r>
              <a:rPr lang="nb-NO" b="1" dirty="0"/>
              <a:t>print("ja"</a:t>
            </a:r>
          </a:p>
          <a:p>
            <a:pPr lvl="1"/>
            <a:r>
              <a:rPr lang="nb-NO" dirty="0" err="1"/>
              <a:t>SyntaxError</a:t>
            </a:r>
            <a:r>
              <a:rPr lang="nb-NO" dirty="0"/>
              <a:t>: invalid </a:t>
            </a:r>
            <a:r>
              <a:rPr lang="nb-NO" dirty="0" err="1"/>
              <a:t>syntax</a:t>
            </a:r>
            <a:endParaRPr lang="nb-NO" dirty="0"/>
          </a:p>
          <a:p>
            <a:pPr lvl="1"/>
            <a:endParaRPr lang="nb-NO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98F3F0-CEB5-48C1-AB9E-54E893B44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3284" y="2222287"/>
            <a:ext cx="5558714" cy="3638764"/>
          </a:xfrm>
        </p:spPr>
        <p:txBody>
          <a:bodyPr/>
          <a:lstStyle/>
          <a:p>
            <a:r>
              <a:rPr lang="nb-NO" b="1" dirty="0" err="1"/>
              <a:t>if</a:t>
            </a:r>
            <a:r>
              <a:rPr lang="nb-NO" b="1" dirty="0"/>
              <a:t> 2&gt;1:</a:t>
            </a:r>
          </a:p>
          <a:p>
            <a:r>
              <a:rPr lang="nb-NO" b="1" dirty="0"/>
              <a:t>print("ja")</a:t>
            </a:r>
          </a:p>
          <a:p>
            <a:pPr lvl="1"/>
            <a:r>
              <a:rPr lang="nb-NO" dirty="0" err="1"/>
              <a:t>IndentationError</a:t>
            </a:r>
            <a:r>
              <a:rPr lang="nb-NO" dirty="0"/>
              <a:t>: </a:t>
            </a:r>
            <a:r>
              <a:rPr lang="nb-NO" dirty="0" err="1"/>
              <a:t>expected</a:t>
            </a:r>
            <a:r>
              <a:rPr lang="nb-NO" dirty="0"/>
              <a:t> an </a:t>
            </a:r>
            <a:r>
              <a:rPr lang="nb-NO" dirty="0" err="1"/>
              <a:t>indented</a:t>
            </a:r>
            <a:r>
              <a:rPr lang="nb-NO" dirty="0"/>
              <a:t> </a:t>
            </a:r>
            <a:r>
              <a:rPr lang="nb-NO" dirty="0" err="1"/>
              <a:t>block</a:t>
            </a:r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  <a:p>
            <a:r>
              <a:rPr lang="nb-NO" b="1" dirty="0"/>
              <a:t>alder = </a:t>
            </a:r>
            <a:r>
              <a:rPr lang="nb-NO" b="1" dirty="0" err="1"/>
              <a:t>int</a:t>
            </a:r>
            <a:r>
              <a:rPr lang="nb-NO" b="1" dirty="0"/>
              <a:t>(input("Hvor gammel er du?"))</a:t>
            </a:r>
          </a:p>
          <a:p>
            <a:pPr lvl="1"/>
            <a:r>
              <a:rPr lang="en-US" dirty="0" err="1"/>
              <a:t>ValueError</a:t>
            </a:r>
            <a:r>
              <a:rPr lang="en-US" dirty="0"/>
              <a:t>: invalid literal for int() with base 10: ''</a:t>
            </a:r>
            <a:endParaRPr lang="nb-NO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D878914-2435-4EF4-A7DC-EC59BB2267BB}"/>
              </a:ext>
            </a:extLst>
          </p:cNvPr>
          <p:cNvCxnSpPr/>
          <p:nvPr/>
        </p:nvCxnSpPr>
        <p:spPr>
          <a:xfrm>
            <a:off x="5598695" y="1996580"/>
            <a:ext cx="0" cy="47146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D9A9F09-78D3-4215-8A6F-90A6126FDFC2}"/>
              </a:ext>
            </a:extLst>
          </p:cNvPr>
          <p:cNvCxnSpPr>
            <a:stCxn id="3" idx="1"/>
          </p:cNvCxnSpPr>
          <p:nvPr/>
        </p:nvCxnSpPr>
        <p:spPr>
          <a:xfrm>
            <a:off x="818712" y="4041669"/>
            <a:ext cx="10791651" cy="102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10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FD4F3-8BDB-4AE3-908D-26CF8E12F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Planen for i dag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EAB3B-4FB1-4905-AAA6-E905CFDDC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4371460"/>
          </a:xfrm>
        </p:spPr>
        <p:txBody>
          <a:bodyPr>
            <a:normAutofit/>
          </a:bodyPr>
          <a:lstStyle/>
          <a:p>
            <a:r>
              <a:rPr lang="en-US" dirty="0" err="1"/>
              <a:t>Litt</a:t>
            </a:r>
            <a:r>
              <a:rPr lang="en-US" dirty="0"/>
              <a:t> </a:t>
            </a:r>
            <a:r>
              <a:rPr lang="en-US" dirty="0" err="1"/>
              <a:t>repetisjon</a:t>
            </a:r>
            <a:endParaRPr lang="en-US" dirty="0"/>
          </a:p>
          <a:p>
            <a:endParaRPr lang="en-US" dirty="0"/>
          </a:p>
          <a:p>
            <a:r>
              <a:rPr lang="en-US" dirty="0"/>
              <a:t>If-</a:t>
            </a:r>
            <a:r>
              <a:rPr lang="en-US" dirty="0" err="1"/>
              <a:t>setninger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Feilmeldinger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Aritmetiske</a:t>
            </a:r>
            <a:r>
              <a:rPr lang="en-US" dirty="0"/>
              <a:t> </a:t>
            </a:r>
            <a:r>
              <a:rPr lang="en-US" dirty="0" err="1"/>
              <a:t>operasjoner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3CBB1AC-1589-4A35-8CD9-77F32E483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15" y="2222286"/>
            <a:ext cx="5194583" cy="4371459"/>
          </a:xfrm>
        </p:spPr>
        <p:txBody>
          <a:bodyPr/>
          <a:lstStyle/>
          <a:p>
            <a:r>
              <a:rPr lang="en-US" dirty="0" err="1"/>
              <a:t>Relasjonelle</a:t>
            </a:r>
            <a:r>
              <a:rPr lang="en-US" dirty="0"/>
              <a:t> </a:t>
            </a:r>
            <a:r>
              <a:rPr lang="en-US" dirty="0" err="1"/>
              <a:t>operasjoner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Logiske</a:t>
            </a:r>
            <a:r>
              <a:rPr lang="en-US" dirty="0"/>
              <a:t> </a:t>
            </a:r>
            <a:r>
              <a:rPr lang="en-US" dirty="0" err="1"/>
              <a:t>operasjoner</a:t>
            </a:r>
            <a:endParaRPr lang="en-US" dirty="0"/>
          </a:p>
          <a:p>
            <a:endParaRPr lang="nb-NO" dirty="0"/>
          </a:p>
          <a:p>
            <a:r>
              <a:rPr lang="nb-NO" dirty="0"/>
              <a:t>Prosedyrer</a:t>
            </a:r>
          </a:p>
          <a:p>
            <a:endParaRPr lang="nb-NO" dirty="0"/>
          </a:p>
          <a:p>
            <a:r>
              <a:rPr lang="nb-NO" dirty="0"/>
              <a:t>Kodeflyt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C7E921A-ED5D-4C56-AA80-CAFA095ED9FC}"/>
              </a:ext>
            </a:extLst>
          </p:cNvPr>
          <p:cNvCxnSpPr/>
          <p:nvPr/>
        </p:nvCxnSpPr>
        <p:spPr>
          <a:xfrm>
            <a:off x="5327009" y="2139193"/>
            <a:ext cx="0" cy="44545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40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88B6-C7A0-4C99-A335-10BE3B926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Oppgave med feilmeldinger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12261-A046-4C5E-9A6E-CEFD9DD41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 dirty="0"/>
              <a:t>tall = input("Skriv inn et tall: ")</a:t>
            </a:r>
          </a:p>
          <a:p>
            <a:endParaRPr lang="nb-NO" b="1" dirty="0"/>
          </a:p>
          <a:p>
            <a:r>
              <a:rPr lang="nb-NO" b="1" dirty="0" err="1"/>
              <a:t>if</a:t>
            </a:r>
            <a:r>
              <a:rPr lang="nb-NO" b="1" dirty="0"/>
              <a:t> svar &lt; 5:</a:t>
            </a:r>
          </a:p>
          <a:p>
            <a:r>
              <a:rPr lang="nb-NO" b="1" dirty="0"/>
              <a:t>   print("Tallet er større enn 5")</a:t>
            </a:r>
          </a:p>
          <a:p>
            <a:r>
              <a:rPr lang="nb-NO" b="1" dirty="0" err="1"/>
              <a:t>else</a:t>
            </a:r>
            <a:endParaRPr lang="nb-NO" b="1" dirty="0"/>
          </a:p>
          <a:p>
            <a:r>
              <a:rPr lang="nb-NO" b="1" dirty="0"/>
              <a:t>   print(Tallet er ikke større enn 5)</a:t>
            </a:r>
          </a:p>
        </p:txBody>
      </p:sp>
    </p:spTree>
    <p:extLst>
      <p:ext uri="{BB962C8B-B14F-4D97-AF65-F5344CB8AC3E}">
        <p14:creationId xmlns:p14="http://schemas.microsoft.com/office/powerpoint/2010/main" val="382356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9C9AA-F359-44A6-8573-049709634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Spørsmål?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E2007-6680-4715-BCDF-D77BA3A3C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Ikke vær redd for å spørre, det finnes ingen dumme spørsmål! </a:t>
            </a:r>
            <a:r>
              <a:rPr lang="nb-NO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79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ED1B6A-5EA8-4FA4-A4BD-FE81BA3EB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281" y="639097"/>
            <a:ext cx="4478020" cy="3781101"/>
          </a:xfrm>
        </p:spPr>
        <p:txBody>
          <a:bodyPr>
            <a:normAutofit/>
          </a:bodyPr>
          <a:lstStyle/>
          <a:p>
            <a:r>
              <a:rPr lang="nb-NO" dirty="0"/>
              <a:t>Operasjoner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9674F1F8-962D-4FF5-B378-D9D2FFDFD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896681"/>
            <a:ext cx="12188952" cy="1961319"/>
          </a:xfrm>
          <a:custGeom>
            <a:avLst/>
            <a:gdLst>
              <a:gd name="connsiteX0" fmla="*/ 0 w 12188952"/>
              <a:gd name="connsiteY0" fmla="*/ 0 h 1961319"/>
              <a:gd name="connsiteX1" fmla="*/ 1996017 w 12188952"/>
              <a:gd name="connsiteY1" fmla="*/ 0 h 1961319"/>
              <a:gd name="connsiteX2" fmla="*/ 2377017 w 12188952"/>
              <a:gd name="connsiteY2" fmla="*/ 263783 h 1961319"/>
              <a:gd name="connsiteX3" fmla="*/ 2385484 w 12188952"/>
              <a:gd name="connsiteY3" fmla="*/ 266713 h 1961319"/>
              <a:gd name="connsiteX4" fmla="*/ 2398184 w 12188952"/>
              <a:gd name="connsiteY4" fmla="*/ 271110 h 1961319"/>
              <a:gd name="connsiteX5" fmla="*/ 2410883 w 12188952"/>
              <a:gd name="connsiteY5" fmla="*/ 275506 h 1961319"/>
              <a:gd name="connsiteX6" fmla="*/ 2421467 w 12188952"/>
              <a:gd name="connsiteY6" fmla="*/ 275506 h 1961319"/>
              <a:gd name="connsiteX7" fmla="*/ 2434167 w 12188952"/>
              <a:gd name="connsiteY7" fmla="*/ 275506 h 1961319"/>
              <a:gd name="connsiteX8" fmla="*/ 2444750 w 12188952"/>
              <a:gd name="connsiteY8" fmla="*/ 271110 h 1961319"/>
              <a:gd name="connsiteX9" fmla="*/ 2457450 w 12188952"/>
              <a:gd name="connsiteY9" fmla="*/ 266713 h 1961319"/>
              <a:gd name="connsiteX10" fmla="*/ 2465917 w 12188952"/>
              <a:gd name="connsiteY10" fmla="*/ 263783 h 1961319"/>
              <a:gd name="connsiteX11" fmla="*/ 2846917 w 12188952"/>
              <a:gd name="connsiteY11" fmla="*/ 0 h 1961319"/>
              <a:gd name="connsiteX12" fmla="*/ 12188952 w 12188952"/>
              <a:gd name="connsiteY12" fmla="*/ 0 h 1961319"/>
              <a:gd name="connsiteX13" fmla="*/ 12188952 w 12188952"/>
              <a:gd name="connsiteY13" fmla="*/ 1264506 h 1961319"/>
              <a:gd name="connsiteX14" fmla="*/ 12188952 w 12188952"/>
              <a:gd name="connsiteY14" fmla="*/ 1917775 h 1961319"/>
              <a:gd name="connsiteX15" fmla="*/ 12188952 w 12188952"/>
              <a:gd name="connsiteY15" fmla="*/ 1961319 h 1961319"/>
              <a:gd name="connsiteX16" fmla="*/ 0 w 12188952"/>
              <a:gd name="connsiteY16" fmla="*/ 1961319 h 1961319"/>
              <a:gd name="connsiteX17" fmla="*/ 0 w 12188952"/>
              <a:gd name="connsiteY17" fmla="*/ 1917775 h 1961319"/>
              <a:gd name="connsiteX18" fmla="*/ 0 w 12188952"/>
              <a:gd name="connsiteY18" fmla="*/ 1264506 h 1961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88952" h="1961319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12188952" y="0"/>
                </a:lnTo>
                <a:lnTo>
                  <a:pt x="12188952" y="1264506"/>
                </a:lnTo>
                <a:lnTo>
                  <a:pt x="12188952" y="1917775"/>
                </a:lnTo>
                <a:lnTo>
                  <a:pt x="12188952" y="1961319"/>
                </a:lnTo>
                <a:lnTo>
                  <a:pt x="0" y="1961319"/>
                </a:lnTo>
                <a:lnTo>
                  <a:pt x="0" y="1917775"/>
                </a:lnTo>
                <a:lnTo>
                  <a:pt x="0" y="1264506"/>
                </a:lnTo>
                <a:close/>
              </a:path>
            </a:pathLst>
          </a:cu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701CDB4-05E2-481A-9165-2455B6FE2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0658" y="0"/>
            <a:ext cx="755294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5" name="Rounded Rectangle 14">
            <a:extLst>
              <a:ext uri="{FF2B5EF4-FFF2-40B4-BE49-F238E27FC236}">
                <a16:creationId xmlns:a16="http://schemas.microsoft.com/office/drawing/2014/main" id="{93C43E0F-EC0A-4928-BA40-42313C099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0386" y="958640"/>
            <a:ext cx="6258150" cy="4945244"/>
          </a:xfrm>
          <a:prstGeom prst="roundRect">
            <a:avLst>
              <a:gd name="adj" fmla="val 3513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B6D6B8-9B48-4860-82C3-BD88E40CF5BF}"/>
              </a:ext>
            </a:extLst>
          </p:cNvPr>
          <p:cNvSpPr/>
          <p:nvPr/>
        </p:nvSpPr>
        <p:spPr>
          <a:xfrm>
            <a:off x="4979773" y="111211"/>
            <a:ext cx="6870357" cy="60671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32" name="Picture 8" descr="Calculating meme Blank Template - Imgflip">
            <a:extLst>
              <a:ext uri="{FF2B5EF4-FFF2-40B4-BE49-F238E27FC236}">
                <a16:creationId xmlns:a16="http://schemas.microsoft.com/office/drawing/2014/main" id="{D4769BDC-0684-40F1-922A-6B8B829C1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804" y="954116"/>
            <a:ext cx="7556778" cy="494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030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4DC84-2B46-4FBE-AD49-28FABD10C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Konkatenering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9716E-AB4D-4DA8-95B6-28710D751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6"/>
            <a:ext cx="10554574" cy="4476225"/>
          </a:xfrm>
        </p:spPr>
        <p:txBody>
          <a:bodyPr>
            <a:normAutofit/>
          </a:bodyPr>
          <a:lstStyle/>
          <a:p>
            <a:r>
              <a:rPr lang="nb-NO" dirty="0"/>
              <a:t>Man kan også bruke + for å sette sammen to strenger etter hverandre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Det vil ikke føre til at det blir et mellomrom mellom strengene</a:t>
            </a:r>
          </a:p>
          <a:p>
            <a:r>
              <a:rPr lang="nb-NO" dirty="0"/>
              <a:t>Så dette må du huske å legge til selv hvis du vil ha det</a:t>
            </a:r>
          </a:p>
          <a:p>
            <a:r>
              <a:rPr lang="nb-NO" dirty="0"/>
              <a:t>Enten på slutten av venstrestrengen eller på begynnelsen av høyrestrengen</a:t>
            </a:r>
          </a:p>
          <a:p>
            <a:endParaRPr lang="nb-NO" dirty="0"/>
          </a:p>
          <a:p>
            <a:r>
              <a:rPr lang="nb-NO" dirty="0"/>
              <a:t>NB!!! Kan ikke brukes mellom strenger og andre datatyper (</a:t>
            </a:r>
            <a:r>
              <a:rPr lang="nb-NO" dirty="0" err="1"/>
              <a:t>int</a:t>
            </a:r>
            <a:r>
              <a:rPr lang="nb-NO" dirty="0"/>
              <a:t>, float, </a:t>
            </a:r>
            <a:r>
              <a:rPr lang="nb-NO" dirty="0" err="1"/>
              <a:t>boolean</a:t>
            </a:r>
            <a:r>
              <a:rPr lang="nb-NO" dirty="0"/>
              <a:t>)</a:t>
            </a:r>
          </a:p>
          <a:p>
            <a:r>
              <a:rPr lang="nb-NO" dirty="0"/>
              <a:t>Sjekk datatypen ved hjelp av type() eller konverter til en streng ved hjelp av </a:t>
            </a:r>
            <a:r>
              <a:rPr lang="nb-NO" dirty="0" err="1"/>
              <a:t>str</a:t>
            </a:r>
            <a:r>
              <a:rPr lang="nb-NO" dirty="0"/>
              <a:t>()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C572ADD-3D59-4DFE-B71A-6052E06A659C}"/>
              </a:ext>
            </a:extLst>
          </p:cNvPr>
          <p:cNvGraphicFramePr>
            <a:graphicFrameLocks noGrp="1"/>
          </p:cNvGraphicFramePr>
          <p:nvPr/>
        </p:nvGraphicFramePr>
        <p:xfrm>
          <a:off x="1289643" y="2687320"/>
          <a:ext cx="4358285" cy="14833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63543">
                  <a:extLst>
                    <a:ext uri="{9D8B030D-6E8A-4147-A177-3AD203B41FA5}">
                      <a16:colId xmlns:a16="http://schemas.microsoft.com/office/drawing/2014/main" val="2708833524"/>
                    </a:ext>
                  </a:extLst>
                </a:gridCol>
                <a:gridCol w="529534">
                  <a:extLst>
                    <a:ext uri="{9D8B030D-6E8A-4147-A177-3AD203B41FA5}">
                      <a16:colId xmlns:a16="http://schemas.microsoft.com/office/drawing/2014/main" val="2950910917"/>
                    </a:ext>
                  </a:extLst>
                </a:gridCol>
                <a:gridCol w="1965208">
                  <a:extLst>
                    <a:ext uri="{9D8B030D-6E8A-4147-A177-3AD203B41FA5}">
                      <a16:colId xmlns:a16="http://schemas.microsoft.com/office/drawing/2014/main" val="36376832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nb-NO" dirty="0"/>
                        <a:t>strengverdi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strengverdi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168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nb-NO" dirty="0"/>
                        <a:t>strengverdi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strengvariabel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732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nb-NO" dirty="0"/>
                        <a:t>strengvariabel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strengverdi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933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nb-NO" dirty="0"/>
                        <a:t>strengvariabel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strengvariabel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600992"/>
                  </a:ext>
                </a:extLst>
              </a:tr>
            </a:tbl>
          </a:graphicData>
        </a:graphic>
      </p:graphicFrame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395331BD-0CD1-484F-B001-22E65D6B13A9}"/>
              </a:ext>
            </a:extLst>
          </p:cNvPr>
          <p:cNvGraphicFramePr>
            <a:graphicFrameLocks noGrp="1"/>
          </p:cNvGraphicFramePr>
          <p:nvPr/>
        </p:nvGraphicFramePr>
        <p:xfrm>
          <a:off x="6118859" y="3058160"/>
          <a:ext cx="4358285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63543">
                  <a:extLst>
                    <a:ext uri="{9D8B030D-6E8A-4147-A177-3AD203B41FA5}">
                      <a16:colId xmlns:a16="http://schemas.microsoft.com/office/drawing/2014/main" val="2708833524"/>
                    </a:ext>
                  </a:extLst>
                </a:gridCol>
                <a:gridCol w="529534">
                  <a:extLst>
                    <a:ext uri="{9D8B030D-6E8A-4147-A177-3AD203B41FA5}">
                      <a16:colId xmlns:a16="http://schemas.microsoft.com/office/drawing/2014/main" val="2950910917"/>
                    </a:ext>
                  </a:extLst>
                </a:gridCol>
                <a:gridCol w="1965208">
                  <a:extLst>
                    <a:ext uri="{9D8B030D-6E8A-4147-A177-3AD203B41FA5}">
                      <a16:colId xmlns:a16="http://schemas.microsoft.com/office/drawing/2014/main" val="36376832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nb-NO" dirty="0"/>
                        <a:t>"Hei  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"Ola"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168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nb-NO" dirty="0"/>
                        <a:t>"Hei"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"  Ola"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732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019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1DDBD-3247-4051-ABCF-C72E03FF9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Aritmetiske operasjoner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2191D-7476-4BC9-822E-B23F81187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371460"/>
          </a:xfrm>
        </p:spPr>
        <p:txBody>
          <a:bodyPr/>
          <a:lstStyle/>
          <a:p>
            <a:r>
              <a:rPr lang="nb-NO" dirty="0"/>
              <a:t>Brukes på </a:t>
            </a:r>
            <a:r>
              <a:rPr lang="nb-NO" dirty="0" err="1"/>
              <a:t>integers</a:t>
            </a:r>
            <a:r>
              <a:rPr lang="nb-NO" dirty="0"/>
              <a:t> eller floats</a:t>
            </a:r>
          </a:p>
          <a:p>
            <a:r>
              <a:rPr lang="nb-NO" dirty="0"/>
              <a:t>Resulterer i en </a:t>
            </a:r>
            <a:r>
              <a:rPr lang="nb-NO" dirty="0" err="1"/>
              <a:t>integer</a:t>
            </a:r>
            <a:r>
              <a:rPr lang="nb-NO" dirty="0"/>
              <a:t> eller en float</a:t>
            </a:r>
          </a:p>
          <a:p>
            <a:endParaRPr lang="nb-NO" dirty="0"/>
          </a:p>
          <a:p>
            <a:r>
              <a:rPr lang="nb-NO" dirty="0"/>
              <a:t>Består av følgende:</a:t>
            </a:r>
          </a:p>
          <a:p>
            <a:pPr lvl="1"/>
            <a:r>
              <a:rPr lang="nb-NO" dirty="0"/>
              <a:t>Addisjon (</a:t>
            </a:r>
            <a:r>
              <a:rPr lang="nb-NO" b="1" i="1" dirty="0"/>
              <a:t>+</a:t>
            </a:r>
            <a:r>
              <a:rPr lang="nb-NO" dirty="0"/>
              <a:t>)</a:t>
            </a:r>
          </a:p>
          <a:p>
            <a:pPr lvl="1"/>
            <a:r>
              <a:rPr lang="nb-NO" dirty="0"/>
              <a:t>Subtraksjon (</a:t>
            </a:r>
            <a:r>
              <a:rPr lang="nb-NO" b="1" i="1" dirty="0"/>
              <a:t>-</a:t>
            </a:r>
            <a:r>
              <a:rPr lang="nb-NO" dirty="0"/>
              <a:t>)</a:t>
            </a:r>
          </a:p>
          <a:p>
            <a:pPr lvl="1"/>
            <a:r>
              <a:rPr lang="nb-NO" dirty="0"/>
              <a:t>Multiplikasjon (</a:t>
            </a:r>
            <a:r>
              <a:rPr lang="nb-NO" b="1" i="1" dirty="0"/>
              <a:t>*</a:t>
            </a:r>
            <a:r>
              <a:rPr lang="nb-NO" dirty="0"/>
              <a:t>)</a:t>
            </a:r>
          </a:p>
          <a:p>
            <a:pPr lvl="1"/>
            <a:r>
              <a:rPr lang="nb-NO" dirty="0"/>
              <a:t>Divisjon (</a:t>
            </a:r>
            <a:r>
              <a:rPr lang="nb-NO" b="1" i="1" dirty="0"/>
              <a:t>/</a:t>
            </a:r>
            <a:r>
              <a:rPr lang="nb-NO" dirty="0"/>
              <a:t>)</a:t>
            </a:r>
          </a:p>
          <a:p>
            <a:pPr lvl="1"/>
            <a:r>
              <a:rPr lang="nb-NO" dirty="0"/>
              <a:t>Potens (</a:t>
            </a:r>
            <a:r>
              <a:rPr lang="nb-NO" b="1" i="1" dirty="0"/>
              <a:t>**</a:t>
            </a:r>
            <a:r>
              <a:rPr lang="nb-NO" dirty="0"/>
              <a:t>)</a:t>
            </a:r>
          </a:p>
          <a:p>
            <a:pPr lvl="1"/>
            <a:r>
              <a:rPr lang="nb-NO" dirty="0"/>
              <a:t>Heltallsdivisjon (</a:t>
            </a:r>
            <a:r>
              <a:rPr lang="nb-NO" b="1" i="1" dirty="0"/>
              <a:t>//</a:t>
            </a:r>
            <a:r>
              <a:rPr lang="nb-NO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0823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EF528-A5C2-4E28-8C7E-8675C7DF6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Aritmetiske operasjoner - rekkefølge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FAC86-2E26-478F-B0F8-33768591A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Parentesene løses først</a:t>
            </a:r>
          </a:p>
          <a:p>
            <a:pPr lvl="1"/>
            <a:r>
              <a:rPr lang="nb-NO" dirty="0"/>
              <a:t>For eksempel: </a:t>
            </a:r>
            <a:r>
              <a:rPr lang="nb-NO" b="1" dirty="0"/>
              <a:t>4 * (7 + 3) </a:t>
            </a:r>
            <a:r>
              <a:rPr lang="nb-NO" dirty="0"/>
              <a:t>blir </a:t>
            </a:r>
            <a:r>
              <a:rPr lang="nb-NO" b="1" dirty="0"/>
              <a:t>40</a:t>
            </a:r>
          </a:p>
          <a:p>
            <a:endParaRPr lang="nb-NO" dirty="0"/>
          </a:p>
          <a:p>
            <a:r>
              <a:rPr lang="nb-NO" dirty="0"/>
              <a:t>Multiplikasjon og divisjon løses etter det</a:t>
            </a:r>
          </a:p>
          <a:p>
            <a:pPr lvl="1"/>
            <a:r>
              <a:rPr lang="nb-NO" dirty="0"/>
              <a:t>For eksempel: </a:t>
            </a:r>
            <a:r>
              <a:rPr lang="nb-NO" b="1" dirty="0"/>
              <a:t>6 + 2 * 5 </a:t>
            </a:r>
            <a:r>
              <a:rPr lang="nb-NO" dirty="0"/>
              <a:t>blir </a:t>
            </a:r>
            <a:r>
              <a:rPr lang="nb-NO" b="1" dirty="0"/>
              <a:t>16</a:t>
            </a:r>
          </a:p>
          <a:p>
            <a:endParaRPr lang="nb-NO" dirty="0"/>
          </a:p>
          <a:p>
            <a:r>
              <a:rPr lang="nb-NO" dirty="0"/>
              <a:t>Addisjon og subtraksjon løses etter det</a:t>
            </a:r>
          </a:p>
          <a:p>
            <a:pPr lvl="1"/>
            <a:r>
              <a:rPr lang="nb-NO" dirty="0"/>
              <a:t>For eksempel: </a:t>
            </a:r>
            <a:r>
              <a:rPr lang="nb-NO" b="1" dirty="0"/>
              <a:t>20 – 10 / 5 </a:t>
            </a:r>
            <a:r>
              <a:rPr lang="nb-NO" dirty="0"/>
              <a:t>blir </a:t>
            </a:r>
            <a:r>
              <a:rPr lang="nb-NO" b="1" dirty="0"/>
              <a:t>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66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9C9AA-F359-44A6-8573-049709634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Spørsmål?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E2007-6680-4715-BCDF-D77BA3A3C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Ikke vær redd for å spørre, det finnes ingen dumme spørsmål! </a:t>
            </a:r>
            <a:r>
              <a:rPr lang="nb-NO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98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50E68-17EE-4A86-8ADA-4FAE80285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Logiske operasjoner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1E50F-8516-4737-B97E-46A498163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Brukes på </a:t>
            </a:r>
            <a:r>
              <a:rPr lang="nb-NO" dirty="0" err="1"/>
              <a:t>booleans</a:t>
            </a:r>
            <a:endParaRPr lang="nb-NO" dirty="0"/>
          </a:p>
          <a:p>
            <a:r>
              <a:rPr lang="nb-NO" dirty="0"/>
              <a:t>Resulterer i en </a:t>
            </a:r>
            <a:r>
              <a:rPr lang="nb-NO" dirty="0" err="1"/>
              <a:t>boolean</a:t>
            </a:r>
            <a:endParaRPr lang="nb-NO" dirty="0"/>
          </a:p>
          <a:p>
            <a:endParaRPr lang="nb-NO" dirty="0"/>
          </a:p>
          <a:p>
            <a:r>
              <a:rPr lang="nb-NO" dirty="0"/>
              <a:t>Består av følgende: </a:t>
            </a:r>
          </a:p>
          <a:p>
            <a:pPr lvl="1"/>
            <a:r>
              <a:rPr lang="nb-NO" dirty="0"/>
              <a:t>negasjon (</a:t>
            </a:r>
            <a:r>
              <a:rPr lang="nb-NO" b="1" dirty="0"/>
              <a:t>not</a:t>
            </a:r>
            <a:r>
              <a:rPr lang="nb-NO" dirty="0"/>
              <a:t>) som betyr "ikke"</a:t>
            </a:r>
          </a:p>
          <a:p>
            <a:pPr lvl="1"/>
            <a:r>
              <a:rPr lang="nb-NO" dirty="0"/>
              <a:t>konjunksjon (</a:t>
            </a:r>
            <a:r>
              <a:rPr lang="nb-NO" b="1" dirty="0"/>
              <a:t>and</a:t>
            </a:r>
            <a:r>
              <a:rPr lang="nb-NO" dirty="0"/>
              <a:t>) som betyr "både og"</a:t>
            </a:r>
          </a:p>
          <a:p>
            <a:pPr lvl="1"/>
            <a:r>
              <a:rPr lang="nb-NO" dirty="0"/>
              <a:t>disjunksjon (</a:t>
            </a:r>
            <a:r>
              <a:rPr lang="nb-NO" b="1" dirty="0"/>
              <a:t>or</a:t>
            </a:r>
            <a:r>
              <a:rPr lang="nb-NO" dirty="0"/>
              <a:t>) som betyr "enten eller"</a:t>
            </a:r>
          </a:p>
        </p:txBody>
      </p:sp>
    </p:spTree>
    <p:extLst>
      <p:ext uri="{BB962C8B-B14F-4D97-AF65-F5344CB8AC3E}">
        <p14:creationId xmlns:p14="http://schemas.microsoft.com/office/powerpoint/2010/main" val="118037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51C21-819B-4E55-97E7-FF7CC094D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Logiske operasjoner - not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0BE9D01-2572-4B92-87EB-5F2FA3F2C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2491530"/>
            <a:ext cx="10398470" cy="2570314"/>
          </a:xfrm>
        </p:spPr>
        <p:txBody>
          <a:bodyPr/>
          <a:lstStyle/>
          <a:p>
            <a:r>
              <a:rPr lang="nb-NO" dirty="0"/>
              <a:t>La oss si at vi har en </a:t>
            </a:r>
            <a:r>
              <a:rPr lang="nb-NO" dirty="0" err="1"/>
              <a:t>boolean</a:t>
            </a:r>
            <a:r>
              <a:rPr lang="nb-NO" dirty="0"/>
              <a:t> variabel som heter </a:t>
            </a:r>
            <a:r>
              <a:rPr lang="nb-NO" b="1" dirty="0" err="1"/>
              <a:t>min_bool</a:t>
            </a:r>
            <a:endParaRPr lang="nb-NO" b="1" dirty="0"/>
          </a:p>
          <a:p>
            <a:endParaRPr lang="nb-NO" dirty="0"/>
          </a:p>
          <a:p>
            <a:r>
              <a:rPr lang="nb-NO" dirty="0"/>
              <a:t>Hvis vi setter </a:t>
            </a:r>
            <a:r>
              <a:rPr lang="nb-NO" b="1" dirty="0"/>
              <a:t>True</a:t>
            </a:r>
            <a:r>
              <a:rPr lang="nb-NO" dirty="0"/>
              <a:t> som verdien til </a:t>
            </a:r>
            <a:r>
              <a:rPr lang="nb-NO" b="1" dirty="0" err="1"/>
              <a:t>min_bool</a:t>
            </a:r>
            <a:r>
              <a:rPr lang="nb-NO" dirty="0"/>
              <a:t> betyr det at </a:t>
            </a:r>
            <a:r>
              <a:rPr lang="nb-NO" b="1" dirty="0"/>
              <a:t>not </a:t>
            </a:r>
            <a:r>
              <a:rPr lang="nb-NO" b="1" dirty="0" err="1"/>
              <a:t>min_bool</a:t>
            </a:r>
            <a:r>
              <a:rPr lang="nb-NO" dirty="0"/>
              <a:t> vil bli </a:t>
            </a:r>
            <a:r>
              <a:rPr lang="nb-NO" b="1" dirty="0"/>
              <a:t>False</a:t>
            </a:r>
          </a:p>
          <a:p>
            <a:endParaRPr lang="nb-NO" dirty="0"/>
          </a:p>
          <a:p>
            <a:r>
              <a:rPr lang="nb-NO" dirty="0"/>
              <a:t>Hvis vi setter </a:t>
            </a:r>
            <a:r>
              <a:rPr lang="nb-NO" b="1" dirty="0"/>
              <a:t>False</a:t>
            </a:r>
            <a:r>
              <a:rPr lang="nb-NO" dirty="0"/>
              <a:t> som verdien til </a:t>
            </a:r>
            <a:r>
              <a:rPr lang="nb-NO" b="1" dirty="0" err="1"/>
              <a:t>min_bool</a:t>
            </a:r>
            <a:r>
              <a:rPr lang="nb-NO" dirty="0"/>
              <a:t> betyr det at </a:t>
            </a:r>
            <a:r>
              <a:rPr lang="nb-NO" b="1" dirty="0"/>
              <a:t>not </a:t>
            </a:r>
            <a:r>
              <a:rPr lang="nb-NO" b="1" dirty="0" err="1"/>
              <a:t>min_bool</a:t>
            </a:r>
            <a:r>
              <a:rPr lang="nb-NO" dirty="0"/>
              <a:t> vil bli </a:t>
            </a:r>
            <a:r>
              <a:rPr lang="nb-NO" b="1" dirty="0"/>
              <a:t>True</a:t>
            </a:r>
            <a:endParaRPr lang="en-US" b="1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E576C00-2F30-4246-B5F8-9E35095F15A3}"/>
              </a:ext>
            </a:extLst>
          </p:cNvPr>
          <p:cNvGraphicFramePr>
            <a:graphicFrameLocks noGrp="1"/>
          </p:cNvGraphicFramePr>
          <p:nvPr/>
        </p:nvGraphicFramePr>
        <p:xfrm>
          <a:off x="931178" y="5156928"/>
          <a:ext cx="3582100" cy="1129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1050">
                  <a:extLst>
                    <a:ext uri="{9D8B030D-6E8A-4147-A177-3AD203B41FA5}">
                      <a16:colId xmlns:a16="http://schemas.microsoft.com/office/drawing/2014/main" val="3092210003"/>
                    </a:ext>
                  </a:extLst>
                </a:gridCol>
                <a:gridCol w="1791050">
                  <a:extLst>
                    <a:ext uri="{9D8B030D-6E8A-4147-A177-3AD203B41FA5}">
                      <a16:colId xmlns:a16="http://schemas.microsoft.com/office/drawing/2014/main" val="1082238690"/>
                    </a:ext>
                  </a:extLst>
                </a:gridCol>
              </a:tblGrid>
              <a:tr h="387402">
                <a:tc>
                  <a:txBody>
                    <a:bodyPr/>
                    <a:lstStyle/>
                    <a:p>
                      <a:r>
                        <a:rPr lang="nb-NO" dirty="0" err="1"/>
                        <a:t>min_bool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not </a:t>
                      </a:r>
                      <a:r>
                        <a:rPr lang="nb-NO" dirty="0" err="1"/>
                        <a:t>min_bool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161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True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False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5973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False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True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270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209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7E0D9-A954-4A81-B945-ABA7189C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Logiske operasjoner - and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9BFE4-18A9-4B30-9B89-63578E7C9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1778467"/>
            <a:ext cx="10554574" cy="4080332"/>
          </a:xfrm>
        </p:spPr>
        <p:txBody>
          <a:bodyPr/>
          <a:lstStyle/>
          <a:p>
            <a:r>
              <a:rPr lang="nb-NO" dirty="0"/>
              <a:t>La oss si at vi har en </a:t>
            </a:r>
            <a:r>
              <a:rPr lang="nb-NO" dirty="0" err="1"/>
              <a:t>boolean</a:t>
            </a:r>
            <a:r>
              <a:rPr lang="nb-NO" dirty="0"/>
              <a:t> variabel kalt </a:t>
            </a:r>
            <a:r>
              <a:rPr lang="nb-NO" b="1" i="1" dirty="0"/>
              <a:t>x</a:t>
            </a:r>
            <a:r>
              <a:rPr lang="nb-NO" dirty="0"/>
              <a:t> og en </a:t>
            </a:r>
            <a:r>
              <a:rPr lang="nb-NO" dirty="0" err="1"/>
              <a:t>boolean</a:t>
            </a:r>
            <a:r>
              <a:rPr lang="nb-NO" dirty="0"/>
              <a:t> variabel kalt </a:t>
            </a:r>
            <a:r>
              <a:rPr lang="nb-NO" b="1" i="1" dirty="0"/>
              <a:t>y</a:t>
            </a:r>
          </a:p>
          <a:p>
            <a:endParaRPr lang="nb-NO" i="1" dirty="0"/>
          </a:p>
          <a:p>
            <a:r>
              <a:rPr lang="nb-NO" dirty="0"/>
              <a:t>Hvis </a:t>
            </a:r>
            <a:r>
              <a:rPr lang="nb-NO" i="1" dirty="0"/>
              <a:t>både</a:t>
            </a:r>
            <a:r>
              <a:rPr lang="nb-NO" dirty="0"/>
              <a:t> </a:t>
            </a:r>
            <a:r>
              <a:rPr lang="nb-NO" b="1" i="1" dirty="0"/>
              <a:t>x</a:t>
            </a:r>
            <a:r>
              <a:rPr lang="nb-NO" dirty="0"/>
              <a:t> </a:t>
            </a:r>
            <a:r>
              <a:rPr lang="nb-NO" i="1" dirty="0"/>
              <a:t>og</a:t>
            </a:r>
            <a:r>
              <a:rPr lang="nb-NO" dirty="0"/>
              <a:t> </a:t>
            </a:r>
            <a:r>
              <a:rPr lang="nb-NO" b="1" i="1" dirty="0"/>
              <a:t>y</a:t>
            </a:r>
            <a:r>
              <a:rPr lang="nb-NO" dirty="0"/>
              <a:t> har verdien </a:t>
            </a:r>
            <a:r>
              <a:rPr lang="nb-NO" b="1" dirty="0"/>
              <a:t>True</a:t>
            </a:r>
            <a:r>
              <a:rPr lang="nb-NO" dirty="0"/>
              <a:t>, så vil verdien av </a:t>
            </a:r>
            <a:r>
              <a:rPr lang="nb-NO" b="1" dirty="0"/>
              <a:t>x and y</a:t>
            </a:r>
            <a:r>
              <a:rPr lang="nb-NO" dirty="0"/>
              <a:t> også bli </a:t>
            </a:r>
            <a:r>
              <a:rPr lang="nb-NO" b="1" dirty="0"/>
              <a:t>True</a:t>
            </a:r>
          </a:p>
          <a:p>
            <a:endParaRPr lang="nb-NO" dirty="0"/>
          </a:p>
          <a:p>
            <a:r>
              <a:rPr lang="nb-NO" dirty="0"/>
              <a:t>I alle andre tilfeller vil </a:t>
            </a:r>
            <a:r>
              <a:rPr lang="nb-NO" b="1" dirty="0"/>
              <a:t>x and y</a:t>
            </a:r>
            <a:r>
              <a:rPr lang="nb-NO" dirty="0"/>
              <a:t> bli </a:t>
            </a:r>
            <a:r>
              <a:rPr lang="nb-NO" b="1" dirty="0"/>
              <a:t>False</a:t>
            </a:r>
          </a:p>
          <a:p>
            <a:endParaRPr lang="nb-NO" dirty="0"/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609228D-5FD6-42E1-BE2D-C6045E7E0F71}"/>
              </a:ext>
            </a:extLst>
          </p:cNvPr>
          <p:cNvGraphicFramePr>
            <a:graphicFrameLocks noGrp="1"/>
          </p:cNvGraphicFramePr>
          <p:nvPr/>
        </p:nvGraphicFramePr>
        <p:xfrm>
          <a:off x="818714" y="4683412"/>
          <a:ext cx="507035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0119">
                  <a:extLst>
                    <a:ext uri="{9D8B030D-6E8A-4147-A177-3AD203B41FA5}">
                      <a16:colId xmlns:a16="http://schemas.microsoft.com/office/drawing/2014/main" val="2780991644"/>
                    </a:ext>
                  </a:extLst>
                </a:gridCol>
                <a:gridCol w="1690119">
                  <a:extLst>
                    <a:ext uri="{9D8B030D-6E8A-4147-A177-3AD203B41FA5}">
                      <a16:colId xmlns:a16="http://schemas.microsoft.com/office/drawing/2014/main" val="147723562"/>
                    </a:ext>
                  </a:extLst>
                </a:gridCol>
                <a:gridCol w="1690119">
                  <a:extLst>
                    <a:ext uri="{9D8B030D-6E8A-4147-A177-3AD203B41FA5}">
                      <a16:colId xmlns:a16="http://schemas.microsoft.com/office/drawing/2014/main" val="7205183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b="1" dirty="0"/>
                        <a:t>x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="1" dirty="0"/>
                        <a:t>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="1" dirty="0"/>
                        <a:t>x and y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295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True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True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True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3278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False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True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False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044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True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False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False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519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False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False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False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96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630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E90D8F-E927-45EC-958C-D37E49F6D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663" y="639097"/>
            <a:ext cx="4007194" cy="37811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/>
              <a:t>Variabler</a:t>
            </a:r>
            <a:endParaRPr lang="en-US" sz="54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674F1F8-962D-4FF5-B378-D9D2FFDFD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896681"/>
            <a:ext cx="12188952" cy="1961319"/>
          </a:xfrm>
          <a:custGeom>
            <a:avLst/>
            <a:gdLst>
              <a:gd name="connsiteX0" fmla="*/ 0 w 12188952"/>
              <a:gd name="connsiteY0" fmla="*/ 0 h 1961319"/>
              <a:gd name="connsiteX1" fmla="*/ 1996017 w 12188952"/>
              <a:gd name="connsiteY1" fmla="*/ 0 h 1961319"/>
              <a:gd name="connsiteX2" fmla="*/ 2377017 w 12188952"/>
              <a:gd name="connsiteY2" fmla="*/ 263783 h 1961319"/>
              <a:gd name="connsiteX3" fmla="*/ 2385484 w 12188952"/>
              <a:gd name="connsiteY3" fmla="*/ 266713 h 1961319"/>
              <a:gd name="connsiteX4" fmla="*/ 2398184 w 12188952"/>
              <a:gd name="connsiteY4" fmla="*/ 271110 h 1961319"/>
              <a:gd name="connsiteX5" fmla="*/ 2410883 w 12188952"/>
              <a:gd name="connsiteY5" fmla="*/ 275506 h 1961319"/>
              <a:gd name="connsiteX6" fmla="*/ 2421467 w 12188952"/>
              <a:gd name="connsiteY6" fmla="*/ 275506 h 1961319"/>
              <a:gd name="connsiteX7" fmla="*/ 2434167 w 12188952"/>
              <a:gd name="connsiteY7" fmla="*/ 275506 h 1961319"/>
              <a:gd name="connsiteX8" fmla="*/ 2444750 w 12188952"/>
              <a:gd name="connsiteY8" fmla="*/ 271110 h 1961319"/>
              <a:gd name="connsiteX9" fmla="*/ 2457450 w 12188952"/>
              <a:gd name="connsiteY9" fmla="*/ 266713 h 1961319"/>
              <a:gd name="connsiteX10" fmla="*/ 2465917 w 12188952"/>
              <a:gd name="connsiteY10" fmla="*/ 263783 h 1961319"/>
              <a:gd name="connsiteX11" fmla="*/ 2846917 w 12188952"/>
              <a:gd name="connsiteY11" fmla="*/ 0 h 1961319"/>
              <a:gd name="connsiteX12" fmla="*/ 12188952 w 12188952"/>
              <a:gd name="connsiteY12" fmla="*/ 0 h 1961319"/>
              <a:gd name="connsiteX13" fmla="*/ 12188952 w 12188952"/>
              <a:gd name="connsiteY13" fmla="*/ 1264506 h 1961319"/>
              <a:gd name="connsiteX14" fmla="*/ 12188952 w 12188952"/>
              <a:gd name="connsiteY14" fmla="*/ 1917775 h 1961319"/>
              <a:gd name="connsiteX15" fmla="*/ 12188952 w 12188952"/>
              <a:gd name="connsiteY15" fmla="*/ 1961319 h 1961319"/>
              <a:gd name="connsiteX16" fmla="*/ 0 w 12188952"/>
              <a:gd name="connsiteY16" fmla="*/ 1961319 h 1961319"/>
              <a:gd name="connsiteX17" fmla="*/ 0 w 12188952"/>
              <a:gd name="connsiteY17" fmla="*/ 1917775 h 1961319"/>
              <a:gd name="connsiteX18" fmla="*/ 0 w 12188952"/>
              <a:gd name="connsiteY18" fmla="*/ 1264506 h 1961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88952" h="1961319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12188952" y="0"/>
                </a:lnTo>
                <a:lnTo>
                  <a:pt x="12188952" y="1264506"/>
                </a:lnTo>
                <a:lnTo>
                  <a:pt x="12188952" y="1917775"/>
                </a:lnTo>
                <a:lnTo>
                  <a:pt x="12188952" y="1961319"/>
                </a:lnTo>
                <a:lnTo>
                  <a:pt x="0" y="1961319"/>
                </a:lnTo>
                <a:lnTo>
                  <a:pt x="0" y="1917775"/>
                </a:lnTo>
                <a:lnTo>
                  <a:pt x="0" y="1264506"/>
                </a:lnTo>
                <a:close/>
              </a:path>
            </a:pathLst>
          </a:cu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01CDB4-05E2-481A-9165-2455B6FE2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0658" y="0"/>
            <a:ext cx="755294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3C43E0F-EC0A-4928-BA40-42313C099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0386" y="958640"/>
            <a:ext cx="6258150" cy="4945244"/>
          </a:xfrm>
          <a:prstGeom prst="roundRect">
            <a:avLst>
              <a:gd name="adj" fmla="val 3513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" name="Picture 2" descr="Self Storage Boxes Labeled - Mini Price Storage">
            <a:extLst>
              <a:ext uri="{FF2B5EF4-FFF2-40B4-BE49-F238E27FC236}">
                <a16:creationId xmlns:a16="http://schemas.microsoft.com/office/drawing/2014/main" id="{C6E9E5FC-E51C-480C-8759-86DDF19DD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7082" y="692320"/>
            <a:ext cx="7542030" cy="547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390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D2A95-CE21-45E4-9BEB-8B99EC89B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Logiske operasjoner - 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F39E3-8E30-4609-9322-F0B3CE0B3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La oss si at vi har en </a:t>
            </a:r>
            <a:r>
              <a:rPr lang="nb-NO" dirty="0" err="1"/>
              <a:t>boolean</a:t>
            </a:r>
            <a:r>
              <a:rPr lang="nb-NO" dirty="0"/>
              <a:t> variabel kalt </a:t>
            </a:r>
            <a:r>
              <a:rPr lang="nb-NO" b="1" i="1" dirty="0"/>
              <a:t>x</a:t>
            </a:r>
            <a:r>
              <a:rPr lang="nb-NO" dirty="0"/>
              <a:t> og en </a:t>
            </a:r>
            <a:r>
              <a:rPr lang="nb-NO" dirty="0" err="1"/>
              <a:t>boolean</a:t>
            </a:r>
            <a:r>
              <a:rPr lang="nb-NO" dirty="0"/>
              <a:t> variabel kalt </a:t>
            </a:r>
            <a:r>
              <a:rPr lang="nb-NO" b="1" i="1" dirty="0"/>
              <a:t>y</a:t>
            </a:r>
          </a:p>
          <a:p>
            <a:endParaRPr lang="nb-NO" i="1" dirty="0"/>
          </a:p>
          <a:p>
            <a:r>
              <a:rPr lang="nb-NO" dirty="0"/>
              <a:t>Hvis </a:t>
            </a:r>
            <a:r>
              <a:rPr lang="nb-NO" i="1" dirty="0"/>
              <a:t>både</a:t>
            </a:r>
            <a:r>
              <a:rPr lang="nb-NO" dirty="0"/>
              <a:t> </a:t>
            </a:r>
            <a:r>
              <a:rPr lang="nb-NO" b="1" i="1" dirty="0"/>
              <a:t>x</a:t>
            </a:r>
            <a:r>
              <a:rPr lang="nb-NO" dirty="0"/>
              <a:t> </a:t>
            </a:r>
            <a:r>
              <a:rPr lang="nb-NO" i="1" dirty="0"/>
              <a:t>og</a:t>
            </a:r>
            <a:r>
              <a:rPr lang="nb-NO" dirty="0"/>
              <a:t> </a:t>
            </a:r>
            <a:r>
              <a:rPr lang="nb-NO" b="1" i="1" dirty="0"/>
              <a:t>y</a:t>
            </a:r>
            <a:r>
              <a:rPr lang="nb-NO" dirty="0"/>
              <a:t> har verdien </a:t>
            </a:r>
            <a:r>
              <a:rPr lang="nb-NO" b="1" dirty="0"/>
              <a:t>False</a:t>
            </a:r>
            <a:r>
              <a:rPr lang="nb-NO" dirty="0"/>
              <a:t>, så vil verdien av </a:t>
            </a:r>
            <a:r>
              <a:rPr lang="nb-NO" b="1" dirty="0"/>
              <a:t>x or y</a:t>
            </a:r>
            <a:r>
              <a:rPr lang="nb-NO" dirty="0"/>
              <a:t> også bli </a:t>
            </a:r>
            <a:r>
              <a:rPr lang="nb-NO" b="1" dirty="0"/>
              <a:t>False</a:t>
            </a:r>
          </a:p>
          <a:p>
            <a:endParaRPr lang="nb-NO" dirty="0"/>
          </a:p>
          <a:p>
            <a:r>
              <a:rPr lang="nb-NO" dirty="0"/>
              <a:t>I alle andre tilfeller vil </a:t>
            </a:r>
            <a:r>
              <a:rPr lang="nb-NO" b="1" dirty="0"/>
              <a:t>x or y</a:t>
            </a:r>
            <a:r>
              <a:rPr lang="nb-NO" dirty="0"/>
              <a:t> bli </a:t>
            </a:r>
            <a:r>
              <a:rPr lang="nb-NO" b="1" dirty="0"/>
              <a:t>True</a:t>
            </a:r>
          </a:p>
          <a:p>
            <a:endParaRPr lang="nb-NO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12BAFCF-96B5-49E8-B798-25D2A5678E8F}"/>
              </a:ext>
            </a:extLst>
          </p:cNvPr>
          <p:cNvGraphicFramePr>
            <a:graphicFrameLocks noGrp="1"/>
          </p:cNvGraphicFramePr>
          <p:nvPr/>
        </p:nvGraphicFramePr>
        <p:xfrm>
          <a:off x="818714" y="4683412"/>
          <a:ext cx="507035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0119">
                  <a:extLst>
                    <a:ext uri="{9D8B030D-6E8A-4147-A177-3AD203B41FA5}">
                      <a16:colId xmlns:a16="http://schemas.microsoft.com/office/drawing/2014/main" val="2780991644"/>
                    </a:ext>
                  </a:extLst>
                </a:gridCol>
                <a:gridCol w="1690119">
                  <a:extLst>
                    <a:ext uri="{9D8B030D-6E8A-4147-A177-3AD203B41FA5}">
                      <a16:colId xmlns:a16="http://schemas.microsoft.com/office/drawing/2014/main" val="147723562"/>
                    </a:ext>
                  </a:extLst>
                </a:gridCol>
                <a:gridCol w="1690119">
                  <a:extLst>
                    <a:ext uri="{9D8B030D-6E8A-4147-A177-3AD203B41FA5}">
                      <a16:colId xmlns:a16="http://schemas.microsoft.com/office/drawing/2014/main" val="7205183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b="1" dirty="0"/>
                        <a:t>x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="1" dirty="0"/>
                        <a:t>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="1" dirty="0"/>
                        <a:t>x or y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295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True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True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True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3278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False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True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True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044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True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False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True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519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False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False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False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96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034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4C88C-C1C7-45CB-9B92-433D957F7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Logiske operasjoner - rekkefølge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2407A-BC39-4682-84C2-50947EFB4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Du skal alltid løse </a:t>
            </a:r>
            <a:r>
              <a:rPr lang="nb-NO" b="1" dirty="0"/>
              <a:t>not</a:t>
            </a:r>
            <a:r>
              <a:rPr lang="nb-NO" dirty="0"/>
              <a:t> først</a:t>
            </a:r>
          </a:p>
          <a:p>
            <a:pPr lvl="1"/>
            <a:r>
              <a:rPr lang="nb-NO" dirty="0"/>
              <a:t>For eksempel: </a:t>
            </a:r>
            <a:r>
              <a:rPr lang="nb-NO" b="1" dirty="0"/>
              <a:t>not True or True</a:t>
            </a:r>
            <a:r>
              <a:rPr lang="nb-NO" i="1" dirty="0"/>
              <a:t> </a:t>
            </a:r>
            <a:r>
              <a:rPr lang="nb-NO" dirty="0"/>
              <a:t>blir altså </a:t>
            </a:r>
            <a:r>
              <a:rPr lang="nb-NO" b="1" dirty="0"/>
              <a:t>False</a:t>
            </a:r>
          </a:p>
          <a:p>
            <a:endParaRPr lang="nb-NO" dirty="0"/>
          </a:p>
          <a:p>
            <a:r>
              <a:rPr lang="nb-NO" dirty="0"/>
              <a:t>Deretter skal du løse </a:t>
            </a:r>
            <a:r>
              <a:rPr lang="nb-NO" b="1" dirty="0"/>
              <a:t>and</a:t>
            </a:r>
          </a:p>
          <a:p>
            <a:pPr lvl="1"/>
            <a:r>
              <a:rPr lang="nb-NO" dirty="0"/>
              <a:t>For eksempel: </a:t>
            </a:r>
            <a:r>
              <a:rPr lang="nb-NO" b="1" dirty="0"/>
              <a:t>True and False or True </a:t>
            </a:r>
            <a:r>
              <a:rPr lang="nb-NO" dirty="0"/>
              <a:t>blir altså </a:t>
            </a:r>
            <a:r>
              <a:rPr lang="nb-NO" b="1" dirty="0"/>
              <a:t>False</a:t>
            </a:r>
            <a:endParaRPr lang="nb-NO" dirty="0"/>
          </a:p>
          <a:p>
            <a:endParaRPr lang="nb-NO" dirty="0"/>
          </a:p>
          <a:p>
            <a:r>
              <a:rPr lang="nb-NO" dirty="0"/>
              <a:t>Til slutt skal du løse </a:t>
            </a:r>
            <a:r>
              <a:rPr lang="nb-NO" b="1" dirty="0"/>
              <a:t>or</a:t>
            </a:r>
          </a:p>
          <a:p>
            <a:pPr lvl="1"/>
            <a:r>
              <a:rPr lang="nb-NO" dirty="0"/>
              <a:t>For eksempel: </a:t>
            </a:r>
            <a:r>
              <a:rPr lang="nb-NO" b="1" dirty="0"/>
              <a:t>not False or False </a:t>
            </a:r>
            <a:r>
              <a:rPr lang="nb-NO" dirty="0"/>
              <a:t>blir altså </a:t>
            </a:r>
            <a:r>
              <a:rPr lang="nb-NO" b="1" dirty="0"/>
              <a:t>True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95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EEED7-5257-4749-BD64-A95E98E80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Oppgaver med logiske operasjoner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07C52-7462-47E9-B985-963A8B3FCC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4346293"/>
          </a:xfrm>
        </p:spPr>
        <p:txBody>
          <a:bodyPr>
            <a:normAutofit fontScale="92500" lnSpcReduction="10000"/>
          </a:bodyPr>
          <a:lstStyle/>
          <a:p>
            <a:r>
              <a:rPr lang="nb-NO" b="1" dirty="0"/>
              <a:t>not False</a:t>
            </a:r>
          </a:p>
          <a:p>
            <a:r>
              <a:rPr lang="nb-NO" b="1" dirty="0"/>
              <a:t>not True</a:t>
            </a:r>
          </a:p>
          <a:p>
            <a:endParaRPr lang="nb-NO" b="1" dirty="0"/>
          </a:p>
          <a:p>
            <a:r>
              <a:rPr lang="nb-NO" b="1" dirty="0"/>
              <a:t>True and True</a:t>
            </a:r>
          </a:p>
          <a:p>
            <a:r>
              <a:rPr lang="nb-NO" b="1" dirty="0"/>
              <a:t>True and False</a:t>
            </a:r>
          </a:p>
          <a:p>
            <a:r>
              <a:rPr lang="nb-NO" b="1" dirty="0"/>
              <a:t>False and True</a:t>
            </a:r>
          </a:p>
          <a:p>
            <a:r>
              <a:rPr lang="nb-NO" b="1" dirty="0"/>
              <a:t>False and False</a:t>
            </a:r>
          </a:p>
          <a:p>
            <a:endParaRPr lang="nb-NO" b="1" dirty="0"/>
          </a:p>
          <a:p>
            <a:r>
              <a:rPr lang="nb-NO" b="1" dirty="0"/>
              <a:t>True or True</a:t>
            </a:r>
          </a:p>
          <a:p>
            <a:r>
              <a:rPr lang="nb-NO" b="1" dirty="0"/>
              <a:t>True or False</a:t>
            </a:r>
          </a:p>
          <a:p>
            <a:r>
              <a:rPr lang="nb-NO" b="1" dirty="0"/>
              <a:t>False or True</a:t>
            </a:r>
          </a:p>
          <a:p>
            <a:r>
              <a:rPr lang="nb-NO" b="1" dirty="0"/>
              <a:t>False or False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FFAF6F-7255-409D-832F-FCF4B35C29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6729" y="2222287"/>
            <a:ext cx="5194583" cy="4346292"/>
          </a:xfrm>
        </p:spPr>
        <p:txBody>
          <a:bodyPr>
            <a:normAutofit fontScale="92500" lnSpcReduction="10000"/>
          </a:bodyPr>
          <a:lstStyle/>
          <a:p>
            <a:r>
              <a:rPr lang="nb-NO" dirty="0"/>
              <a:t>True</a:t>
            </a:r>
          </a:p>
          <a:p>
            <a:r>
              <a:rPr lang="nb-NO" dirty="0"/>
              <a:t>False</a:t>
            </a:r>
          </a:p>
          <a:p>
            <a:endParaRPr lang="nb-NO" dirty="0"/>
          </a:p>
          <a:p>
            <a:r>
              <a:rPr lang="nb-NO" dirty="0"/>
              <a:t>True</a:t>
            </a:r>
          </a:p>
          <a:p>
            <a:r>
              <a:rPr lang="nb-NO" dirty="0"/>
              <a:t>False</a:t>
            </a:r>
          </a:p>
          <a:p>
            <a:r>
              <a:rPr lang="nb-NO" dirty="0"/>
              <a:t>False</a:t>
            </a:r>
          </a:p>
          <a:p>
            <a:r>
              <a:rPr lang="nb-NO" dirty="0"/>
              <a:t>False</a:t>
            </a:r>
          </a:p>
          <a:p>
            <a:endParaRPr lang="nb-NO" dirty="0"/>
          </a:p>
          <a:p>
            <a:r>
              <a:rPr lang="nb-NO" dirty="0"/>
              <a:t>True</a:t>
            </a:r>
          </a:p>
          <a:p>
            <a:r>
              <a:rPr lang="nb-NO" dirty="0"/>
              <a:t>True</a:t>
            </a:r>
          </a:p>
          <a:p>
            <a:r>
              <a:rPr lang="nb-NO" dirty="0"/>
              <a:t>True</a:t>
            </a:r>
          </a:p>
          <a:p>
            <a:r>
              <a:rPr lang="nb-NO" dirty="0"/>
              <a:t>False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524A25-3BC5-4BBE-B459-38C3022DA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3128290"/>
            <a:ext cx="5748714" cy="253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12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9C9AA-F359-44A6-8573-049709634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Spørsmål?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E2007-6680-4715-BCDF-D77BA3A3C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Ikke vær redd for å spørre, det finnes ingen dumme spørsmål! </a:t>
            </a:r>
            <a:r>
              <a:rPr lang="nb-NO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28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37F96-D594-48B7-98F5-F9E4CBA9E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nb-NO" dirty="0"/>
              <a:t>Relasjonelle operasjoner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11869-45C4-4820-9264-7373EF281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05016"/>
          </a:xfrm>
        </p:spPr>
        <p:txBody>
          <a:bodyPr/>
          <a:lstStyle/>
          <a:p>
            <a:r>
              <a:rPr lang="nb-NO" dirty="0"/>
              <a:t>Brukes på </a:t>
            </a:r>
            <a:r>
              <a:rPr lang="nb-NO" dirty="0" err="1"/>
              <a:t>integers</a:t>
            </a:r>
            <a:r>
              <a:rPr lang="nb-NO" dirty="0"/>
              <a:t> (heltall) og floats (desimaltall)</a:t>
            </a:r>
          </a:p>
          <a:p>
            <a:r>
              <a:rPr lang="nb-NO" dirty="0"/>
              <a:t>Resulterer i en </a:t>
            </a:r>
            <a:r>
              <a:rPr lang="nb-NO" dirty="0" err="1"/>
              <a:t>boolean</a:t>
            </a:r>
            <a:endParaRPr lang="nb-NO" dirty="0"/>
          </a:p>
          <a:p>
            <a:endParaRPr lang="nb-NO" dirty="0"/>
          </a:p>
          <a:p>
            <a:r>
              <a:rPr lang="nb-NO" dirty="0"/>
              <a:t>Består av følgende: </a:t>
            </a:r>
          </a:p>
          <a:p>
            <a:pPr lvl="1"/>
            <a:r>
              <a:rPr lang="nb-NO" dirty="0"/>
              <a:t>Er lik (</a:t>
            </a:r>
            <a:r>
              <a:rPr lang="nb-NO" b="1" dirty="0"/>
              <a:t>==</a:t>
            </a:r>
            <a:r>
              <a:rPr lang="nb-NO" dirty="0"/>
              <a:t>)</a:t>
            </a:r>
          </a:p>
          <a:p>
            <a:pPr lvl="1"/>
            <a:r>
              <a:rPr lang="nb-NO" dirty="0"/>
              <a:t>Er ikke lik (</a:t>
            </a:r>
            <a:r>
              <a:rPr lang="nb-NO" b="1" dirty="0"/>
              <a:t>!=</a:t>
            </a:r>
            <a:r>
              <a:rPr lang="nb-NO" dirty="0"/>
              <a:t>)</a:t>
            </a:r>
          </a:p>
          <a:p>
            <a:pPr lvl="1"/>
            <a:r>
              <a:rPr lang="nb-NO" dirty="0"/>
              <a:t>Mindre enn (</a:t>
            </a:r>
            <a:r>
              <a:rPr lang="nb-NO" b="1" dirty="0"/>
              <a:t>&lt;</a:t>
            </a:r>
            <a:r>
              <a:rPr lang="nb-NO" dirty="0"/>
              <a:t>)</a:t>
            </a:r>
          </a:p>
          <a:p>
            <a:pPr lvl="1"/>
            <a:r>
              <a:rPr lang="en-US" dirty="0" err="1"/>
              <a:t>Mindre</a:t>
            </a:r>
            <a:r>
              <a:rPr lang="en-US" dirty="0"/>
              <a:t> </a:t>
            </a:r>
            <a:r>
              <a:rPr lang="en-US" dirty="0" err="1"/>
              <a:t>enn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lik</a:t>
            </a:r>
            <a:r>
              <a:rPr lang="en-US" dirty="0"/>
              <a:t> (</a:t>
            </a:r>
            <a:r>
              <a:rPr lang="en-US" b="1" dirty="0"/>
              <a:t>&lt;=</a:t>
            </a:r>
            <a:r>
              <a:rPr lang="en-US" dirty="0"/>
              <a:t>)</a:t>
            </a:r>
          </a:p>
          <a:p>
            <a:pPr lvl="1"/>
            <a:r>
              <a:rPr lang="nb-NO" dirty="0"/>
              <a:t>Større enn (</a:t>
            </a:r>
            <a:r>
              <a:rPr lang="nb-NO" b="1" dirty="0"/>
              <a:t>&gt;</a:t>
            </a:r>
            <a:r>
              <a:rPr lang="nb-NO" dirty="0"/>
              <a:t>)</a:t>
            </a:r>
          </a:p>
          <a:p>
            <a:pPr lvl="1"/>
            <a:r>
              <a:rPr lang="en-US" dirty="0" err="1"/>
              <a:t>Større</a:t>
            </a:r>
            <a:r>
              <a:rPr lang="en-US" dirty="0"/>
              <a:t> </a:t>
            </a:r>
            <a:r>
              <a:rPr lang="en-US" dirty="0" err="1"/>
              <a:t>enn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lik</a:t>
            </a:r>
            <a:r>
              <a:rPr lang="en-US" dirty="0"/>
              <a:t> (</a:t>
            </a:r>
            <a:r>
              <a:rPr lang="en-US" b="1" dirty="0"/>
              <a:t>&gt;=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5884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7E7AD-768B-43CF-8813-8E3491D43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Relasjonelle operasjoner - rekkefølge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50531-C53A-4E1B-95CF-FBC97860C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72128"/>
          </a:xfrm>
        </p:spPr>
        <p:txBody>
          <a:bodyPr>
            <a:normAutofit/>
          </a:bodyPr>
          <a:lstStyle/>
          <a:p>
            <a:r>
              <a:rPr lang="nb-NO" dirty="0"/>
              <a:t>Rekkefølgen går fra venstre til høyre</a:t>
            </a:r>
          </a:p>
          <a:p>
            <a:endParaRPr lang="nb-NO" i="1" dirty="0"/>
          </a:p>
          <a:p>
            <a:r>
              <a:rPr lang="nb-NO" b="1" dirty="0"/>
              <a:t>x &lt; y &lt; z</a:t>
            </a:r>
            <a:r>
              <a:rPr lang="nb-NO" i="1" dirty="0"/>
              <a:t> </a:t>
            </a:r>
            <a:r>
              <a:rPr lang="nb-NO" dirty="0"/>
              <a:t>skal tolkes som </a:t>
            </a:r>
            <a:r>
              <a:rPr lang="nb-NO" b="1" dirty="0"/>
              <a:t>x &lt; y and y &lt; z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00A66F9-4274-42AC-B627-992729387E0E}"/>
              </a:ext>
            </a:extLst>
          </p:cNvPr>
          <p:cNvGraphicFramePr>
            <a:graphicFrameLocks noGrp="1"/>
          </p:cNvGraphicFramePr>
          <p:nvPr/>
        </p:nvGraphicFramePr>
        <p:xfrm>
          <a:off x="810000" y="4051650"/>
          <a:ext cx="702531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1772">
                  <a:extLst>
                    <a:ext uri="{9D8B030D-6E8A-4147-A177-3AD203B41FA5}">
                      <a16:colId xmlns:a16="http://schemas.microsoft.com/office/drawing/2014/main" val="3429674476"/>
                    </a:ext>
                  </a:extLst>
                </a:gridCol>
                <a:gridCol w="2341772">
                  <a:extLst>
                    <a:ext uri="{9D8B030D-6E8A-4147-A177-3AD203B41FA5}">
                      <a16:colId xmlns:a16="http://schemas.microsoft.com/office/drawing/2014/main" val="948889280"/>
                    </a:ext>
                  </a:extLst>
                </a:gridCol>
                <a:gridCol w="2341772">
                  <a:extLst>
                    <a:ext uri="{9D8B030D-6E8A-4147-A177-3AD203B41FA5}">
                      <a16:colId xmlns:a16="http://schemas.microsoft.com/office/drawing/2014/main" val="26226448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x &lt; 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y &lt; 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(x &lt; y) and (y &lt; z)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7179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True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True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True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758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False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True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False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027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True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False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False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36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False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False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False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6022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299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9F2C4-58FE-4BD7-8EC4-2407EFCC6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Oppgaver med relasjonelle operasjoner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08D2F-D47E-4006-B8D2-A16B486169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04607" y="2534502"/>
            <a:ext cx="1916098" cy="3638763"/>
          </a:xfrm>
        </p:spPr>
        <p:txBody>
          <a:bodyPr>
            <a:normAutofit/>
          </a:bodyPr>
          <a:lstStyle/>
          <a:p>
            <a:r>
              <a:rPr lang="nb-NO" b="1" dirty="0"/>
              <a:t>0 == 0</a:t>
            </a:r>
          </a:p>
          <a:p>
            <a:r>
              <a:rPr lang="nb-NO" b="1" dirty="0"/>
              <a:t>0 == 1</a:t>
            </a:r>
          </a:p>
          <a:p>
            <a:endParaRPr lang="nb-NO" b="1" dirty="0"/>
          </a:p>
          <a:p>
            <a:r>
              <a:rPr lang="nb-NO" b="1" dirty="0"/>
              <a:t>1 != 0</a:t>
            </a:r>
          </a:p>
          <a:p>
            <a:r>
              <a:rPr lang="nb-NO" b="1" dirty="0"/>
              <a:t>1 != 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662DBE-ADE5-4869-9124-6AB82F85A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18601" y="2534502"/>
            <a:ext cx="2436468" cy="3638764"/>
          </a:xfrm>
        </p:spPr>
        <p:txBody>
          <a:bodyPr>
            <a:normAutofit/>
          </a:bodyPr>
          <a:lstStyle/>
          <a:p>
            <a:r>
              <a:rPr lang="nb-NO" b="1" dirty="0"/>
              <a:t>2 &lt; 3</a:t>
            </a:r>
          </a:p>
          <a:p>
            <a:r>
              <a:rPr lang="nb-NO" b="1" dirty="0"/>
              <a:t>3 &lt; 2</a:t>
            </a:r>
          </a:p>
          <a:p>
            <a:r>
              <a:rPr lang="nb-NO" b="1" dirty="0"/>
              <a:t>5 &gt; 4</a:t>
            </a:r>
          </a:p>
          <a:p>
            <a:r>
              <a:rPr lang="nb-NO" b="1" dirty="0"/>
              <a:t>4 &gt; 5</a:t>
            </a:r>
          </a:p>
          <a:p>
            <a:endParaRPr lang="nb-NO" b="1" dirty="0"/>
          </a:p>
          <a:p>
            <a:r>
              <a:rPr lang="nb-NO" b="1" dirty="0"/>
              <a:t>6 &lt;= 7</a:t>
            </a:r>
          </a:p>
          <a:p>
            <a:r>
              <a:rPr lang="nb-NO" b="1" dirty="0"/>
              <a:t>7 &lt;= 6</a:t>
            </a:r>
          </a:p>
          <a:p>
            <a:r>
              <a:rPr lang="nb-NO" b="1" dirty="0"/>
              <a:t>9 &gt;= 8</a:t>
            </a:r>
          </a:p>
          <a:p>
            <a:r>
              <a:rPr lang="nb-NO" b="1" dirty="0"/>
              <a:t>8 &gt;= 9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B9A3F71-C2F7-4792-ACEA-FB370B26663D}"/>
              </a:ext>
            </a:extLst>
          </p:cNvPr>
          <p:cNvCxnSpPr/>
          <p:nvPr/>
        </p:nvCxnSpPr>
        <p:spPr>
          <a:xfrm>
            <a:off x="6012109" y="2080466"/>
            <a:ext cx="0" cy="45468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30C2A44-BF6C-46BF-8C15-79EE2D71CDF9}"/>
              </a:ext>
            </a:extLst>
          </p:cNvPr>
          <p:cNvSpPr txBox="1">
            <a:spLocks/>
          </p:cNvSpPr>
          <p:nvPr/>
        </p:nvSpPr>
        <p:spPr>
          <a:xfrm>
            <a:off x="3775710" y="2534503"/>
            <a:ext cx="1916098" cy="3638763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C6BB"/>
              </a:buClr>
              <a:buSzTx/>
              <a:buFont typeface="Wingdings 2" charset="2"/>
              <a:buChar char=""/>
              <a:tabLst/>
              <a:defRPr/>
            </a:pP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True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C6BB"/>
              </a:buClr>
              <a:buSzTx/>
              <a:buFont typeface="Wingdings 2" charset="2"/>
              <a:buChar char=""/>
              <a:tabLst/>
              <a:defRPr/>
            </a:pP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False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C6BB"/>
              </a:buClr>
              <a:buSzTx/>
              <a:buFont typeface="Wingdings 2" charset="2"/>
              <a:buChar char=""/>
              <a:tabLst/>
              <a:defRPr/>
            </a:pPr>
            <a:endParaRPr kumimoji="0" lang="nb-NO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C6BB"/>
              </a:buClr>
              <a:buSzTx/>
              <a:buFont typeface="Wingdings 2" charset="2"/>
              <a:buChar char=""/>
              <a:tabLst/>
              <a:defRPr/>
            </a:pP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True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C6BB"/>
              </a:buClr>
              <a:buSzTx/>
              <a:buFont typeface="Wingdings 2" charset="2"/>
              <a:buChar char=""/>
              <a:tabLst/>
              <a:defRPr/>
            </a:pP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False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05DD337-D477-4663-877D-123260E48065}"/>
              </a:ext>
            </a:extLst>
          </p:cNvPr>
          <p:cNvSpPr txBox="1">
            <a:spLocks/>
          </p:cNvSpPr>
          <p:nvPr/>
        </p:nvSpPr>
        <p:spPr>
          <a:xfrm>
            <a:off x="9976450" y="2534502"/>
            <a:ext cx="2436468" cy="3638764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C6BB"/>
              </a:buClr>
              <a:buSzTx/>
              <a:buFont typeface="Wingdings 2" charset="2"/>
              <a:buChar char=""/>
              <a:tabLst/>
              <a:defRPr/>
            </a:pP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True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C6BB"/>
              </a:buClr>
              <a:buSzTx/>
              <a:buFont typeface="Wingdings 2" charset="2"/>
              <a:buChar char=""/>
              <a:tabLst/>
              <a:defRPr/>
            </a:pP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False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C6BB"/>
              </a:buClr>
              <a:buSzTx/>
              <a:buFont typeface="Wingdings 2" charset="2"/>
              <a:buChar char=""/>
              <a:tabLst/>
              <a:defRPr/>
            </a:pP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True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C6BB"/>
              </a:buClr>
              <a:buSzTx/>
              <a:buFont typeface="Wingdings 2" charset="2"/>
              <a:buChar char=""/>
              <a:tabLst/>
              <a:defRPr/>
            </a:pP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False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C6BB"/>
              </a:buClr>
              <a:buSzTx/>
              <a:buFont typeface="Wingdings 2" charset="2"/>
              <a:buChar char=""/>
              <a:tabLst/>
              <a:defRPr/>
            </a:pPr>
            <a:endParaRPr kumimoji="0" lang="nb-NO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C6BB"/>
              </a:buClr>
              <a:buSzTx/>
              <a:buFont typeface="Wingdings 2" charset="2"/>
              <a:buChar char=""/>
              <a:tabLst/>
              <a:defRPr/>
            </a:pP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True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C6BB"/>
              </a:buClr>
              <a:buSzTx/>
              <a:buFont typeface="Wingdings 2" charset="2"/>
              <a:buChar char=""/>
              <a:tabLst/>
              <a:defRPr/>
            </a:pP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False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C6BB"/>
              </a:buClr>
              <a:buSzTx/>
              <a:buFont typeface="Wingdings 2" charset="2"/>
              <a:buChar char=""/>
              <a:tabLst/>
              <a:defRPr/>
            </a:pP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True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C6BB"/>
              </a:buClr>
              <a:buSzTx/>
              <a:buFont typeface="Wingdings 2" charset="2"/>
              <a:buChar char=""/>
              <a:tabLst/>
              <a:defRPr/>
            </a:pP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129881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9C9AA-F359-44A6-8573-049709634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Spørsmål?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E2007-6680-4715-BCDF-D77BA3A3C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Ikke vær redd for å spørre, det finnes ingen dumme spørsmål! </a:t>
            </a:r>
            <a:r>
              <a:rPr lang="nb-NO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40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0B20DC-1669-457C-922B-51CC53B5A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45" y="639097"/>
            <a:ext cx="3904735" cy="37811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/>
              <a:t>Prosedyrer</a:t>
            </a:r>
            <a:endParaRPr lang="en-US" sz="5400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9674F1F8-962D-4FF5-B378-D9D2FFDFD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896681"/>
            <a:ext cx="12188952" cy="1961319"/>
          </a:xfrm>
          <a:custGeom>
            <a:avLst/>
            <a:gdLst>
              <a:gd name="connsiteX0" fmla="*/ 0 w 12188952"/>
              <a:gd name="connsiteY0" fmla="*/ 0 h 1961319"/>
              <a:gd name="connsiteX1" fmla="*/ 1996017 w 12188952"/>
              <a:gd name="connsiteY1" fmla="*/ 0 h 1961319"/>
              <a:gd name="connsiteX2" fmla="*/ 2377017 w 12188952"/>
              <a:gd name="connsiteY2" fmla="*/ 263783 h 1961319"/>
              <a:gd name="connsiteX3" fmla="*/ 2385484 w 12188952"/>
              <a:gd name="connsiteY3" fmla="*/ 266713 h 1961319"/>
              <a:gd name="connsiteX4" fmla="*/ 2398184 w 12188952"/>
              <a:gd name="connsiteY4" fmla="*/ 271110 h 1961319"/>
              <a:gd name="connsiteX5" fmla="*/ 2410883 w 12188952"/>
              <a:gd name="connsiteY5" fmla="*/ 275506 h 1961319"/>
              <a:gd name="connsiteX6" fmla="*/ 2421467 w 12188952"/>
              <a:gd name="connsiteY6" fmla="*/ 275506 h 1961319"/>
              <a:gd name="connsiteX7" fmla="*/ 2434167 w 12188952"/>
              <a:gd name="connsiteY7" fmla="*/ 275506 h 1961319"/>
              <a:gd name="connsiteX8" fmla="*/ 2444750 w 12188952"/>
              <a:gd name="connsiteY8" fmla="*/ 271110 h 1961319"/>
              <a:gd name="connsiteX9" fmla="*/ 2457450 w 12188952"/>
              <a:gd name="connsiteY9" fmla="*/ 266713 h 1961319"/>
              <a:gd name="connsiteX10" fmla="*/ 2465917 w 12188952"/>
              <a:gd name="connsiteY10" fmla="*/ 263783 h 1961319"/>
              <a:gd name="connsiteX11" fmla="*/ 2846917 w 12188952"/>
              <a:gd name="connsiteY11" fmla="*/ 0 h 1961319"/>
              <a:gd name="connsiteX12" fmla="*/ 12188952 w 12188952"/>
              <a:gd name="connsiteY12" fmla="*/ 0 h 1961319"/>
              <a:gd name="connsiteX13" fmla="*/ 12188952 w 12188952"/>
              <a:gd name="connsiteY13" fmla="*/ 1264506 h 1961319"/>
              <a:gd name="connsiteX14" fmla="*/ 12188952 w 12188952"/>
              <a:gd name="connsiteY14" fmla="*/ 1917775 h 1961319"/>
              <a:gd name="connsiteX15" fmla="*/ 12188952 w 12188952"/>
              <a:gd name="connsiteY15" fmla="*/ 1961319 h 1961319"/>
              <a:gd name="connsiteX16" fmla="*/ 0 w 12188952"/>
              <a:gd name="connsiteY16" fmla="*/ 1961319 h 1961319"/>
              <a:gd name="connsiteX17" fmla="*/ 0 w 12188952"/>
              <a:gd name="connsiteY17" fmla="*/ 1917775 h 1961319"/>
              <a:gd name="connsiteX18" fmla="*/ 0 w 12188952"/>
              <a:gd name="connsiteY18" fmla="*/ 1264506 h 1961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88952" h="1961319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12188952" y="0"/>
                </a:lnTo>
                <a:lnTo>
                  <a:pt x="12188952" y="1264506"/>
                </a:lnTo>
                <a:lnTo>
                  <a:pt x="12188952" y="1917775"/>
                </a:lnTo>
                <a:lnTo>
                  <a:pt x="12188952" y="1961319"/>
                </a:lnTo>
                <a:lnTo>
                  <a:pt x="0" y="1961319"/>
                </a:lnTo>
                <a:lnTo>
                  <a:pt x="0" y="1917775"/>
                </a:lnTo>
                <a:lnTo>
                  <a:pt x="0" y="1264506"/>
                </a:lnTo>
                <a:close/>
              </a:path>
            </a:pathLst>
          </a:cu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701CDB4-05E2-481A-9165-2455B6FE2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0658" y="0"/>
            <a:ext cx="755294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7" name="Rounded Rectangle 14">
            <a:extLst>
              <a:ext uri="{FF2B5EF4-FFF2-40B4-BE49-F238E27FC236}">
                <a16:creationId xmlns:a16="http://schemas.microsoft.com/office/drawing/2014/main" id="{93C43E0F-EC0A-4928-BA40-42313C099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0386" y="958640"/>
            <a:ext cx="6258150" cy="4945244"/>
          </a:xfrm>
          <a:prstGeom prst="roundRect">
            <a:avLst>
              <a:gd name="adj" fmla="val 3513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F508D2-B6C4-4D7A-8B65-A306290ACB68}"/>
              </a:ext>
            </a:extLst>
          </p:cNvPr>
          <p:cNvSpPr/>
          <p:nvPr/>
        </p:nvSpPr>
        <p:spPr>
          <a:xfrm>
            <a:off x="5115697" y="420130"/>
            <a:ext cx="6561438" cy="58323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122" name="Picture 2" descr="LEGO 30160 Batman Jetski Instructions, DC Comics Super Heroes">
            <a:extLst>
              <a:ext uri="{FF2B5EF4-FFF2-40B4-BE49-F238E27FC236}">
                <a16:creationId xmlns:a16="http://schemas.microsoft.com/office/drawing/2014/main" id="{C145DEBA-2917-4837-9FE6-0275F37F1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00564" y="-17010"/>
            <a:ext cx="5053132" cy="687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1491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78C84-B1B7-4BB8-98CE-DF773637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Prosedyrer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F97BA-4722-49FB-A565-6392E46BF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1" y="2222287"/>
            <a:ext cx="10795111" cy="4055965"/>
          </a:xfrm>
        </p:spPr>
        <p:txBody>
          <a:bodyPr>
            <a:normAutofit/>
          </a:bodyPr>
          <a:lstStyle/>
          <a:p>
            <a:r>
              <a:rPr lang="nb-NO" dirty="0"/>
              <a:t>En variabel er en måte å lagre en </a:t>
            </a:r>
            <a:r>
              <a:rPr lang="nb-NO" u="sng" dirty="0"/>
              <a:t>verdi</a:t>
            </a:r>
            <a:r>
              <a:rPr lang="nb-NO" dirty="0"/>
              <a:t> for senere bruk på</a:t>
            </a:r>
          </a:p>
          <a:p>
            <a:endParaRPr lang="nb-NO" dirty="0"/>
          </a:p>
          <a:p>
            <a:r>
              <a:rPr lang="nb-NO" dirty="0"/>
              <a:t>En prosedyre er en måte å lagre en </a:t>
            </a:r>
            <a:r>
              <a:rPr lang="nb-NO" u="sng" dirty="0"/>
              <a:t>kodeblokk</a:t>
            </a:r>
            <a:r>
              <a:rPr lang="nb-NO" dirty="0"/>
              <a:t> for senere bruk på</a:t>
            </a:r>
          </a:p>
          <a:p>
            <a:endParaRPr lang="nb-NO" dirty="0"/>
          </a:p>
          <a:p>
            <a:r>
              <a:rPr lang="nb-NO" dirty="0"/>
              <a:t>En kodeblokk består av kodelinjer som har noe med hverandre å gjøre</a:t>
            </a:r>
          </a:p>
          <a:p>
            <a:endParaRPr lang="nb-NO" dirty="0"/>
          </a:p>
          <a:p>
            <a:r>
              <a:rPr lang="nb-NO" dirty="0"/>
              <a:t>For eksempel, kodelinjer som regner ut volumet til en sylinder hører sammen</a:t>
            </a:r>
          </a:p>
          <a:p>
            <a:endParaRPr lang="nb-NO" dirty="0"/>
          </a:p>
          <a:p>
            <a:r>
              <a:rPr lang="nb-NO" dirty="0"/>
              <a:t>Prosedyrer lar oss kjøre den samme kodeblokken flere ganger uten å måtte skrive alt på nytt</a:t>
            </a:r>
          </a:p>
        </p:txBody>
      </p:sp>
    </p:spTree>
    <p:extLst>
      <p:ext uri="{BB962C8B-B14F-4D97-AF65-F5344CB8AC3E}">
        <p14:creationId xmlns:p14="http://schemas.microsoft.com/office/powerpoint/2010/main" val="417971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A638A-FA8D-4B6F-903C-42BB57837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Variabler – Oppretting og endring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9C7534-8157-4253-8661-66E66471D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292813"/>
          </a:xfrm>
        </p:spPr>
        <p:txBody>
          <a:bodyPr>
            <a:normAutofit/>
          </a:bodyPr>
          <a:lstStyle/>
          <a:p>
            <a:r>
              <a:rPr lang="nb-NO" dirty="0"/>
              <a:t>Vi oppretter en variabel ved å velge et navn, skrive et likhetstegn, og velge en verdi</a:t>
            </a:r>
          </a:p>
          <a:p>
            <a:endParaRPr lang="nb-NO" i="1" dirty="0"/>
          </a:p>
          <a:p>
            <a:pPr lvl="1"/>
            <a:r>
              <a:rPr lang="nb-NO" sz="1800" dirty="0"/>
              <a:t>For eksempel: </a:t>
            </a:r>
            <a:r>
              <a:rPr lang="nb-NO" sz="1800" b="1" dirty="0"/>
              <a:t>tall = 2</a:t>
            </a:r>
          </a:p>
          <a:p>
            <a:endParaRPr lang="nb-NO" u="sng" dirty="0"/>
          </a:p>
          <a:p>
            <a:r>
              <a:rPr lang="nb-NO" dirty="0"/>
              <a:t>Vi kan senere endre denne verdien ved å skrive det samme, men velge en ny verdi</a:t>
            </a:r>
          </a:p>
          <a:p>
            <a:endParaRPr lang="nb-NO" dirty="0"/>
          </a:p>
          <a:p>
            <a:pPr lvl="1"/>
            <a:r>
              <a:rPr lang="nb-NO" sz="1800" dirty="0"/>
              <a:t>For eksempel: </a:t>
            </a:r>
            <a:r>
              <a:rPr lang="nb-NO" sz="1800" b="1" dirty="0"/>
              <a:t>tall = 4</a:t>
            </a:r>
          </a:p>
        </p:txBody>
      </p:sp>
    </p:spTree>
    <p:extLst>
      <p:ext uri="{BB962C8B-B14F-4D97-AF65-F5344CB8AC3E}">
        <p14:creationId xmlns:p14="http://schemas.microsoft.com/office/powerpoint/2010/main" val="214369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4D0D1-C346-4508-BE84-E5D026F67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Prosedyrer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23C90-7052-4AAB-83E8-2E493259C3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6867191" cy="3638763"/>
          </a:xfrm>
        </p:spPr>
        <p:txBody>
          <a:bodyPr>
            <a:normAutofit fontScale="92500" lnSpcReduction="10000"/>
          </a:bodyPr>
          <a:lstStyle/>
          <a:p>
            <a:r>
              <a:rPr lang="nb-NO" b="1" dirty="0"/>
              <a:t>print("Velkommen til bursdagsprogrammet!")</a:t>
            </a:r>
          </a:p>
          <a:p>
            <a:endParaRPr lang="nb-NO" b="1" dirty="0"/>
          </a:p>
          <a:p>
            <a:r>
              <a:rPr lang="nb-NO" b="1" dirty="0" err="1"/>
              <a:t>def</a:t>
            </a:r>
            <a:r>
              <a:rPr lang="nb-NO" b="1" dirty="0"/>
              <a:t> </a:t>
            </a:r>
            <a:r>
              <a:rPr lang="nb-NO" b="1" dirty="0" err="1"/>
              <a:t>registrer_bursdag</a:t>
            </a:r>
            <a:r>
              <a:rPr lang="nb-NO" b="1" dirty="0"/>
              <a:t>():</a:t>
            </a:r>
          </a:p>
          <a:p>
            <a:pPr lvl="1"/>
            <a:r>
              <a:rPr lang="nb-NO" b="1" dirty="0"/>
              <a:t>navn = input("Hva heter du? ")</a:t>
            </a:r>
          </a:p>
          <a:p>
            <a:pPr lvl="1"/>
            <a:r>
              <a:rPr lang="nb-NO" b="1" dirty="0"/>
              <a:t>bursdag = input("Når har du bursdag? ")</a:t>
            </a:r>
          </a:p>
          <a:p>
            <a:pPr lvl="1"/>
            <a:r>
              <a:rPr lang="nb-NO" b="1" dirty="0"/>
              <a:t>print("Bursdagen til", navn, "som er", bursdag, "er registrert!") </a:t>
            </a:r>
          </a:p>
          <a:p>
            <a:endParaRPr lang="nb-NO" b="1" dirty="0"/>
          </a:p>
          <a:p>
            <a:r>
              <a:rPr lang="nb-NO" b="1" dirty="0" err="1"/>
              <a:t>registrer_bursdag</a:t>
            </a:r>
            <a:r>
              <a:rPr lang="nb-NO" b="1" dirty="0"/>
              <a:t>()</a:t>
            </a:r>
          </a:p>
          <a:p>
            <a:r>
              <a:rPr lang="nb-NO" b="1" dirty="0" err="1"/>
              <a:t>registrer_bursdag</a:t>
            </a:r>
            <a:r>
              <a:rPr lang="nb-NO" b="1" dirty="0"/>
              <a:t>()</a:t>
            </a:r>
          </a:p>
          <a:p>
            <a:r>
              <a:rPr lang="nb-NO" b="1" dirty="0" err="1"/>
              <a:t>registrer_bursdag</a:t>
            </a:r>
            <a:r>
              <a:rPr lang="nb-NO" b="1" dirty="0"/>
              <a:t>()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ECCC55-40E6-459E-8F66-B6858887B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31892" y="2419994"/>
            <a:ext cx="3898111" cy="424029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nb-NO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ß"/>
            </a:pPr>
            <a:r>
              <a:rPr lang="nb-NO" dirty="0">
                <a:sym typeface="Wingdings" panose="05000000000000000000" pitchFamily="2" charset="2"/>
              </a:rPr>
              <a:t>Definere prosedyren</a:t>
            </a:r>
          </a:p>
          <a:p>
            <a:pPr>
              <a:buFont typeface="Wingdings" panose="05000000000000000000" pitchFamily="2" charset="2"/>
              <a:buChar char="ß"/>
            </a:pPr>
            <a:endParaRPr lang="nb-NO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ß"/>
            </a:pPr>
            <a:endParaRPr lang="nb-NO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ß"/>
            </a:pPr>
            <a:r>
              <a:rPr lang="nb-NO" dirty="0">
                <a:sym typeface="Wingdings" panose="05000000000000000000" pitchFamily="2" charset="2"/>
              </a:rPr>
              <a:t>Fylle opp prosedyren</a:t>
            </a:r>
          </a:p>
          <a:p>
            <a:pPr marL="0" indent="0">
              <a:buNone/>
            </a:pPr>
            <a:endParaRPr lang="nb-NO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b-NO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ß"/>
            </a:pPr>
            <a:r>
              <a:rPr lang="nb-NO" dirty="0">
                <a:sym typeface="Wingdings" panose="05000000000000000000" pitchFamily="2" charset="2"/>
              </a:rPr>
              <a:t>Kjøre prosedyren</a:t>
            </a:r>
          </a:p>
          <a:p>
            <a:pPr>
              <a:buFont typeface="Wingdings" panose="05000000000000000000" pitchFamily="2" charset="2"/>
              <a:buChar char="ß"/>
            </a:pPr>
            <a:endParaRPr lang="nb-NO" dirty="0"/>
          </a:p>
          <a:p>
            <a:pPr>
              <a:buFont typeface="Wingdings" panose="05000000000000000000" pitchFamily="2" charset="2"/>
              <a:buChar char="ß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6956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9C9AA-F359-44A6-8573-049709634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Spørsmål?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E2007-6680-4715-BCDF-D77BA3A3C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Ikke vær redd for å spørre, det finnes ingen dumme spørsmål! </a:t>
            </a:r>
            <a:r>
              <a:rPr lang="nb-NO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17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F3140CE-F025-4FF1-A887-DD2F17D737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2" y="639097"/>
            <a:ext cx="3211392" cy="3781101"/>
          </a:xfrm>
        </p:spPr>
        <p:txBody>
          <a:bodyPr>
            <a:normAutofit/>
          </a:bodyPr>
          <a:lstStyle/>
          <a:p>
            <a:r>
              <a:rPr lang="nb-NO" dirty="0"/>
              <a:t>Kodeflyt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9674F1F8-962D-4FF5-B378-D9D2FFDFD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896681"/>
            <a:ext cx="12188952" cy="1961319"/>
          </a:xfrm>
          <a:custGeom>
            <a:avLst/>
            <a:gdLst>
              <a:gd name="connsiteX0" fmla="*/ 0 w 12188952"/>
              <a:gd name="connsiteY0" fmla="*/ 0 h 1961319"/>
              <a:gd name="connsiteX1" fmla="*/ 1996017 w 12188952"/>
              <a:gd name="connsiteY1" fmla="*/ 0 h 1961319"/>
              <a:gd name="connsiteX2" fmla="*/ 2377017 w 12188952"/>
              <a:gd name="connsiteY2" fmla="*/ 263783 h 1961319"/>
              <a:gd name="connsiteX3" fmla="*/ 2385484 w 12188952"/>
              <a:gd name="connsiteY3" fmla="*/ 266713 h 1961319"/>
              <a:gd name="connsiteX4" fmla="*/ 2398184 w 12188952"/>
              <a:gd name="connsiteY4" fmla="*/ 271110 h 1961319"/>
              <a:gd name="connsiteX5" fmla="*/ 2410883 w 12188952"/>
              <a:gd name="connsiteY5" fmla="*/ 275506 h 1961319"/>
              <a:gd name="connsiteX6" fmla="*/ 2421467 w 12188952"/>
              <a:gd name="connsiteY6" fmla="*/ 275506 h 1961319"/>
              <a:gd name="connsiteX7" fmla="*/ 2434167 w 12188952"/>
              <a:gd name="connsiteY7" fmla="*/ 275506 h 1961319"/>
              <a:gd name="connsiteX8" fmla="*/ 2444750 w 12188952"/>
              <a:gd name="connsiteY8" fmla="*/ 271110 h 1961319"/>
              <a:gd name="connsiteX9" fmla="*/ 2457450 w 12188952"/>
              <a:gd name="connsiteY9" fmla="*/ 266713 h 1961319"/>
              <a:gd name="connsiteX10" fmla="*/ 2465917 w 12188952"/>
              <a:gd name="connsiteY10" fmla="*/ 263783 h 1961319"/>
              <a:gd name="connsiteX11" fmla="*/ 2846917 w 12188952"/>
              <a:gd name="connsiteY11" fmla="*/ 0 h 1961319"/>
              <a:gd name="connsiteX12" fmla="*/ 12188952 w 12188952"/>
              <a:gd name="connsiteY12" fmla="*/ 0 h 1961319"/>
              <a:gd name="connsiteX13" fmla="*/ 12188952 w 12188952"/>
              <a:gd name="connsiteY13" fmla="*/ 1264506 h 1961319"/>
              <a:gd name="connsiteX14" fmla="*/ 12188952 w 12188952"/>
              <a:gd name="connsiteY14" fmla="*/ 1917775 h 1961319"/>
              <a:gd name="connsiteX15" fmla="*/ 12188952 w 12188952"/>
              <a:gd name="connsiteY15" fmla="*/ 1961319 h 1961319"/>
              <a:gd name="connsiteX16" fmla="*/ 0 w 12188952"/>
              <a:gd name="connsiteY16" fmla="*/ 1961319 h 1961319"/>
              <a:gd name="connsiteX17" fmla="*/ 0 w 12188952"/>
              <a:gd name="connsiteY17" fmla="*/ 1917775 h 1961319"/>
              <a:gd name="connsiteX18" fmla="*/ 0 w 12188952"/>
              <a:gd name="connsiteY18" fmla="*/ 1264506 h 1961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88952" h="1961319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12188952" y="0"/>
                </a:lnTo>
                <a:lnTo>
                  <a:pt x="12188952" y="1264506"/>
                </a:lnTo>
                <a:lnTo>
                  <a:pt x="12188952" y="1917775"/>
                </a:lnTo>
                <a:lnTo>
                  <a:pt x="12188952" y="1961319"/>
                </a:lnTo>
                <a:lnTo>
                  <a:pt x="0" y="1961319"/>
                </a:lnTo>
                <a:lnTo>
                  <a:pt x="0" y="1917775"/>
                </a:lnTo>
                <a:lnTo>
                  <a:pt x="0" y="1264506"/>
                </a:lnTo>
                <a:close/>
              </a:path>
            </a:pathLst>
          </a:cu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701CDB4-05E2-481A-9165-2455B6FE2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0658" y="0"/>
            <a:ext cx="755294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5" name="Rounded Rectangle 14">
            <a:extLst>
              <a:ext uri="{FF2B5EF4-FFF2-40B4-BE49-F238E27FC236}">
                <a16:creationId xmlns:a16="http://schemas.microsoft.com/office/drawing/2014/main" id="{93C43E0F-EC0A-4928-BA40-42313C099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0386" y="958640"/>
            <a:ext cx="6258150" cy="4945244"/>
          </a:xfrm>
          <a:prstGeom prst="roundRect">
            <a:avLst>
              <a:gd name="adj" fmla="val 3513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098" name="Picture 2" descr="Scratch: What is Conditional Programming? - STEMpedia">
            <a:extLst>
              <a:ext uri="{FF2B5EF4-FFF2-40B4-BE49-F238E27FC236}">
                <a16:creationId xmlns:a16="http://schemas.microsoft.com/office/drawing/2014/main" id="{FCA7428D-A6C5-41D3-AEDD-4C2F6A69D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64223" y="173762"/>
            <a:ext cx="6510476" cy="651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5437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C113F-C2A5-473D-B8F6-ED12D8075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Kodeflyt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47B02-024D-443A-8AF6-DDAE45127F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322956"/>
            <a:ext cx="5185873" cy="4505684"/>
          </a:xfrm>
        </p:spPr>
        <p:txBody>
          <a:bodyPr>
            <a:normAutofit fontScale="77500" lnSpcReduction="20000"/>
          </a:bodyPr>
          <a:lstStyle/>
          <a:p>
            <a:r>
              <a:rPr lang="nb-NO" b="1" dirty="0" err="1"/>
              <a:t>def</a:t>
            </a:r>
            <a:r>
              <a:rPr lang="nb-NO" b="1" dirty="0"/>
              <a:t> kvadrer() :</a:t>
            </a:r>
          </a:p>
          <a:p>
            <a:r>
              <a:rPr lang="nb-NO" b="1" dirty="0"/>
              <a:t>	tall = float(input("Skriv inn et tall: "))</a:t>
            </a:r>
          </a:p>
          <a:p>
            <a:r>
              <a:rPr lang="nb-NO" b="1" dirty="0"/>
              <a:t>	print("Produkt: ", tall*tall)</a:t>
            </a:r>
          </a:p>
          <a:p>
            <a:pPr marL="0" indent="0">
              <a:buNone/>
            </a:pPr>
            <a:endParaRPr lang="nb-NO" b="1" dirty="0"/>
          </a:p>
          <a:p>
            <a:r>
              <a:rPr lang="nb-NO" b="1" dirty="0" err="1"/>
              <a:t>def</a:t>
            </a:r>
            <a:r>
              <a:rPr lang="nb-NO" b="1" dirty="0"/>
              <a:t> velkommen() :</a:t>
            </a:r>
          </a:p>
          <a:p>
            <a:r>
              <a:rPr lang="nb-NO" b="1" dirty="0"/>
              <a:t>	navn = input("Hva heter du? ")</a:t>
            </a:r>
          </a:p>
          <a:p>
            <a:r>
              <a:rPr lang="nb-NO" b="1" dirty="0"/>
              <a:t>	print("Velkommen til IN1000", navn)</a:t>
            </a:r>
          </a:p>
          <a:p>
            <a:pPr marL="0" indent="0">
              <a:buNone/>
            </a:pPr>
            <a:endParaRPr lang="nb-NO" b="1" dirty="0"/>
          </a:p>
          <a:p>
            <a:r>
              <a:rPr lang="nb-NO" b="1" dirty="0" err="1"/>
              <a:t>def</a:t>
            </a:r>
            <a:r>
              <a:rPr lang="nb-NO" b="1" dirty="0"/>
              <a:t> </a:t>
            </a:r>
            <a:r>
              <a:rPr lang="nb-NO" b="1" dirty="0" err="1"/>
              <a:t>siHallo</a:t>
            </a:r>
            <a:r>
              <a:rPr lang="nb-NO" b="1" dirty="0"/>
              <a:t>() : </a:t>
            </a:r>
          </a:p>
          <a:p>
            <a:r>
              <a:rPr lang="nb-NO" b="1" dirty="0"/>
              <a:t>	print("Hallo!")</a:t>
            </a:r>
          </a:p>
          <a:p>
            <a:endParaRPr lang="nb-NO" b="1" dirty="0"/>
          </a:p>
          <a:p>
            <a:r>
              <a:rPr lang="nb-NO" b="1" dirty="0" err="1"/>
              <a:t>siHallo</a:t>
            </a:r>
            <a:r>
              <a:rPr lang="nb-NO" b="1" dirty="0"/>
              <a:t>()</a:t>
            </a:r>
          </a:p>
          <a:p>
            <a:r>
              <a:rPr lang="nb-NO" b="1" dirty="0"/>
              <a:t>velkommen()</a:t>
            </a:r>
          </a:p>
          <a:p>
            <a:r>
              <a:rPr lang="nb-NO" b="1" dirty="0"/>
              <a:t>print("Klar for å kvadrere litt?")</a:t>
            </a:r>
          </a:p>
          <a:p>
            <a:r>
              <a:rPr lang="nb-NO" b="1" dirty="0"/>
              <a:t>kvadrer()</a:t>
            </a:r>
          </a:p>
          <a:p>
            <a:endParaRPr lang="nb-NO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5AE6B8-E324-4E4D-A75C-7D6F7EA9841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b-NO" dirty="0"/>
              <a:t>&gt; Hallo!</a:t>
            </a:r>
          </a:p>
          <a:p>
            <a:r>
              <a:rPr lang="nb-NO" dirty="0"/>
              <a:t>&gt; Hva heter du? Kristine</a:t>
            </a:r>
          </a:p>
          <a:p>
            <a:r>
              <a:rPr lang="nb-NO" dirty="0"/>
              <a:t>&gt; Velkommen til IN1000 Kristine</a:t>
            </a:r>
          </a:p>
          <a:p>
            <a:r>
              <a:rPr lang="nb-NO" dirty="0"/>
              <a:t>&gt; Klar for å kvadrere litt?</a:t>
            </a:r>
          </a:p>
          <a:p>
            <a:r>
              <a:rPr lang="nb-NO" dirty="0"/>
              <a:t>&gt; Skriv inn et tall: 2</a:t>
            </a:r>
          </a:p>
          <a:p>
            <a:r>
              <a:rPr lang="nb-NO" dirty="0"/>
              <a:t>&gt; Produkt:  4.0</a:t>
            </a:r>
          </a:p>
          <a:p>
            <a:endParaRPr lang="nb-NO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17B67EC-DD31-48C1-AC8E-6E2FF1972021}"/>
              </a:ext>
            </a:extLst>
          </p:cNvPr>
          <p:cNvCxnSpPr/>
          <p:nvPr/>
        </p:nvCxnSpPr>
        <p:spPr>
          <a:xfrm>
            <a:off x="5459301" y="2222287"/>
            <a:ext cx="0" cy="44972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23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C113F-C2A5-473D-B8F6-ED12D8075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Kodeflyt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47B02-024D-443A-8AF6-DDAE45127F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322956"/>
            <a:ext cx="5185873" cy="4505684"/>
          </a:xfrm>
        </p:spPr>
        <p:txBody>
          <a:bodyPr>
            <a:normAutofit fontScale="77500" lnSpcReduction="20000"/>
          </a:bodyPr>
          <a:lstStyle/>
          <a:p>
            <a:pPr>
              <a:buFont typeface="+mj-lt"/>
              <a:buAutoNum type="arabicPeriod" startAt="14"/>
            </a:pPr>
            <a:r>
              <a:rPr lang="nb-NO" b="1" dirty="0" err="1"/>
              <a:t>def</a:t>
            </a:r>
            <a:r>
              <a:rPr lang="nb-NO" b="1" dirty="0"/>
              <a:t> kvadrer() :</a:t>
            </a:r>
          </a:p>
          <a:p>
            <a:pPr>
              <a:buFont typeface="+mj-lt"/>
              <a:buAutoNum type="arabicPeriod" startAt="15"/>
            </a:pPr>
            <a:r>
              <a:rPr lang="nb-NO" b="1" dirty="0"/>
              <a:t>	tall = float(input("Skriv inn et tall: "))</a:t>
            </a:r>
          </a:p>
          <a:p>
            <a:pPr>
              <a:buFont typeface="+mj-lt"/>
              <a:buAutoNum type="arabicPeriod" startAt="17"/>
            </a:pPr>
            <a:r>
              <a:rPr lang="nb-NO" b="1" dirty="0"/>
              <a:t>	print("Produkt: ", tall*tall)</a:t>
            </a:r>
          </a:p>
          <a:p>
            <a:pPr marL="0" indent="0">
              <a:buNone/>
            </a:pPr>
            <a:endParaRPr lang="nb-NO" b="1" dirty="0"/>
          </a:p>
          <a:p>
            <a:pPr>
              <a:buFont typeface="+mj-lt"/>
              <a:buAutoNum type="arabicPeriod" startAt="6"/>
            </a:pPr>
            <a:r>
              <a:rPr lang="nb-NO" b="1" dirty="0" err="1"/>
              <a:t>def</a:t>
            </a:r>
            <a:r>
              <a:rPr lang="nb-NO" b="1" dirty="0"/>
              <a:t> velkommen() :</a:t>
            </a:r>
          </a:p>
          <a:p>
            <a:pPr>
              <a:buFont typeface="+mj-lt"/>
              <a:buAutoNum type="arabicPeriod" startAt="6"/>
            </a:pPr>
            <a:r>
              <a:rPr lang="nb-NO" b="1" dirty="0"/>
              <a:t>	navn = input("Hva heter du? ")</a:t>
            </a:r>
          </a:p>
          <a:p>
            <a:pPr>
              <a:buFont typeface="+mj-lt"/>
              <a:buAutoNum type="arabicPeriod" startAt="9"/>
            </a:pPr>
            <a:r>
              <a:rPr lang="nb-NO" b="1" dirty="0"/>
              <a:t>	print("Velkommen til IN1000", navn)</a:t>
            </a:r>
          </a:p>
          <a:p>
            <a:pPr marL="0" indent="0">
              <a:buNone/>
            </a:pPr>
            <a:r>
              <a:rPr lang="nb-NO" b="1" dirty="0"/>
              <a:t> </a:t>
            </a:r>
          </a:p>
          <a:p>
            <a:pPr>
              <a:buFont typeface="+mj-lt"/>
              <a:buAutoNum type="arabicPeriod" startAt="2"/>
            </a:pPr>
            <a:r>
              <a:rPr lang="nb-NO" b="1" dirty="0" err="1"/>
              <a:t>def</a:t>
            </a:r>
            <a:r>
              <a:rPr lang="nb-NO" b="1" dirty="0"/>
              <a:t> </a:t>
            </a:r>
            <a:r>
              <a:rPr lang="nb-NO" b="1" dirty="0" err="1"/>
              <a:t>siHallo</a:t>
            </a:r>
            <a:r>
              <a:rPr lang="nb-NO" b="1" dirty="0"/>
              <a:t>() : </a:t>
            </a:r>
          </a:p>
          <a:p>
            <a:pPr>
              <a:buFont typeface="+mj-lt"/>
              <a:buAutoNum type="arabicPeriod" startAt="3"/>
            </a:pPr>
            <a:r>
              <a:rPr lang="nb-NO" b="1" dirty="0"/>
              <a:t>	print("Hallo!")</a:t>
            </a:r>
          </a:p>
          <a:p>
            <a:endParaRPr lang="nb-NO" b="1" dirty="0"/>
          </a:p>
          <a:p>
            <a:pPr>
              <a:buFont typeface="+mj-lt"/>
              <a:buAutoNum type="arabicPeriod"/>
            </a:pPr>
            <a:r>
              <a:rPr lang="nb-NO" b="1" dirty="0" err="1"/>
              <a:t>siHallo</a:t>
            </a:r>
            <a:r>
              <a:rPr lang="nb-NO" b="1" dirty="0"/>
              <a:t>()</a:t>
            </a:r>
          </a:p>
          <a:p>
            <a:pPr>
              <a:buFont typeface="+mj-lt"/>
              <a:buAutoNum type="arabicPeriod" startAt="5"/>
            </a:pPr>
            <a:r>
              <a:rPr lang="nb-NO" b="1" dirty="0"/>
              <a:t>velkommen()</a:t>
            </a:r>
          </a:p>
          <a:p>
            <a:pPr>
              <a:buFont typeface="+mj-lt"/>
              <a:buAutoNum type="arabicPeriod" startAt="11"/>
            </a:pPr>
            <a:r>
              <a:rPr lang="nb-NO" b="1" dirty="0"/>
              <a:t>print("Klar for å kvadrere litt?")</a:t>
            </a:r>
          </a:p>
          <a:p>
            <a:pPr>
              <a:buFont typeface="+mj-lt"/>
              <a:buAutoNum type="arabicPeriod" startAt="13"/>
            </a:pPr>
            <a:r>
              <a:rPr lang="nb-NO" b="1" dirty="0"/>
              <a:t>kvadrer()</a:t>
            </a:r>
          </a:p>
          <a:p>
            <a:endParaRPr lang="nb-NO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5AE6B8-E324-4E4D-A75C-7D6F7EA9841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+mj-lt"/>
              <a:buAutoNum type="arabicPeriod" startAt="4"/>
            </a:pPr>
            <a:r>
              <a:rPr lang="nb-NO" dirty="0"/>
              <a:t>&gt; Hallo!</a:t>
            </a:r>
          </a:p>
          <a:p>
            <a:pPr>
              <a:buFont typeface="+mj-lt"/>
              <a:buAutoNum type="arabicPeriod" startAt="8"/>
            </a:pPr>
            <a:r>
              <a:rPr lang="nb-NO" dirty="0"/>
              <a:t>&gt; Hva heter du? Kristine</a:t>
            </a:r>
          </a:p>
          <a:p>
            <a:pPr>
              <a:buFont typeface="+mj-lt"/>
              <a:buAutoNum type="arabicPeriod" startAt="10"/>
            </a:pPr>
            <a:r>
              <a:rPr lang="nb-NO" dirty="0"/>
              <a:t>&gt; Velkommen til IN1000 Kristine</a:t>
            </a:r>
          </a:p>
          <a:p>
            <a:pPr>
              <a:buFont typeface="+mj-lt"/>
              <a:buAutoNum type="arabicPeriod" startAt="12"/>
            </a:pPr>
            <a:r>
              <a:rPr lang="nb-NO" dirty="0"/>
              <a:t>&gt; Klar for å kvadrere litt?</a:t>
            </a:r>
          </a:p>
          <a:p>
            <a:pPr>
              <a:buFont typeface="+mj-lt"/>
              <a:buAutoNum type="arabicPeriod" startAt="16"/>
            </a:pPr>
            <a:r>
              <a:rPr lang="nb-NO" dirty="0"/>
              <a:t>&gt; Skriv inn et tall: 2</a:t>
            </a:r>
          </a:p>
          <a:p>
            <a:pPr>
              <a:buFont typeface="+mj-lt"/>
              <a:buAutoNum type="arabicPeriod" startAt="18"/>
            </a:pPr>
            <a:r>
              <a:rPr lang="nb-NO" dirty="0"/>
              <a:t>&gt; Produkt:  4.0</a:t>
            </a:r>
          </a:p>
          <a:p>
            <a:endParaRPr lang="nb-NO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17B67EC-DD31-48C1-AC8E-6E2FF1972021}"/>
              </a:ext>
            </a:extLst>
          </p:cNvPr>
          <p:cNvCxnSpPr/>
          <p:nvPr/>
        </p:nvCxnSpPr>
        <p:spPr>
          <a:xfrm>
            <a:off x="5459301" y="2222287"/>
            <a:ext cx="0" cy="44972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23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9C9AA-F359-44A6-8573-049709634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Spørsmål?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E2007-6680-4715-BCDF-D77BA3A3C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Ikke vær redd for å spørre, det finnes ingen dumme spørsmål! </a:t>
            </a:r>
            <a:r>
              <a:rPr lang="nb-NO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33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A638A-FA8D-4B6F-903C-42BB57837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Variabler – Oppretting og endring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922E4-8F22-4E57-B44A-6CFBECC844E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b="1" dirty="0"/>
              <a:t>x = 4</a:t>
            </a:r>
          </a:p>
          <a:p>
            <a:r>
              <a:rPr lang="nb-NO" b="1" dirty="0"/>
              <a:t>y = 7</a:t>
            </a:r>
          </a:p>
          <a:p>
            <a:endParaRPr lang="nb-NO" b="1" dirty="0"/>
          </a:p>
          <a:p>
            <a:r>
              <a:rPr lang="nb-NO" b="1" dirty="0"/>
              <a:t>x = y</a:t>
            </a:r>
          </a:p>
          <a:p>
            <a:r>
              <a:rPr lang="nb-NO" b="1" dirty="0"/>
              <a:t>y = x</a:t>
            </a:r>
          </a:p>
          <a:p>
            <a:endParaRPr lang="nb-NO" b="1" dirty="0"/>
          </a:p>
          <a:p>
            <a:r>
              <a:rPr lang="nb-NO" b="1" dirty="0" err="1"/>
              <a:t>print</a:t>
            </a:r>
            <a:r>
              <a:rPr lang="nb-NO" b="1" dirty="0"/>
              <a:t>(x, y)</a:t>
            </a: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9C7534-8157-4253-8661-66E66471D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14132" y="2222287"/>
            <a:ext cx="8644468" cy="3638764"/>
          </a:xfrm>
        </p:spPr>
        <p:txBody>
          <a:bodyPr/>
          <a:lstStyle/>
          <a:p>
            <a:r>
              <a:rPr lang="nb-NO" dirty="0"/>
              <a:t>Vi oppretter en variabel med navn </a:t>
            </a:r>
            <a:r>
              <a:rPr lang="nb-NO" b="1" dirty="0"/>
              <a:t>x</a:t>
            </a:r>
            <a:r>
              <a:rPr lang="nb-NO" dirty="0"/>
              <a:t> og verdien </a:t>
            </a:r>
            <a:r>
              <a:rPr lang="nb-NO" b="1" dirty="0"/>
              <a:t>4</a:t>
            </a:r>
          </a:p>
          <a:p>
            <a:r>
              <a:rPr lang="nb-NO" dirty="0"/>
              <a:t>Vi oppretter en variabel med navn </a:t>
            </a:r>
            <a:r>
              <a:rPr lang="nb-NO" b="1" dirty="0"/>
              <a:t>y</a:t>
            </a:r>
            <a:r>
              <a:rPr lang="nb-NO" dirty="0"/>
              <a:t> og verdien </a:t>
            </a:r>
            <a:r>
              <a:rPr lang="nb-NO" b="1" dirty="0"/>
              <a:t>7</a:t>
            </a:r>
          </a:p>
          <a:p>
            <a:endParaRPr lang="nb-NO" dirty="0"/>
          </a:p>
          <a:p>
            <a:r>
              <a:rPr lang="nb-NO" dirty="0"/>
              <a:t>Vi setter </a:t>
            </a:r>
            <a:r>
              <a:rPr lang="nb-NO" b="1" dirty="0"/>
              <a:t>x</a:t>
            </a:r>
            <a:r>
              <a:rPr lang="nb-NO" dirty="0"/>
              <a:t> til å være lik </a:t>
            </a:r>
            <a:r>
              <a:rPr lang="nb-NO" b="1" dirty="0"/>
              <a:t>y</a:t>
            </a:r>
            <a:r>
              <a:rPr lang="nb-NO" dirty="0"/>
              <a:t>, slik at den endrer verdi fra </a:t>
            </a:r>
            <a:r>
              <a:rPr lang="nb-NO" b="1" dirty="0"/>
              <a:t>4</a:t>
            </a:r>
            <a:r>
              <a:rPr lang="nb-NO" dirty="0"/>
              <a:t> til </a:t>
            </a:r>
            <a:r>
              <a:rPr lang="nb-NO" b="1" dirty="0"/>
              <a:t>7</a:t>
            </a:r>
            <a:r>
              <a:rPr lang="nb-NO" dirty="0"/>
              <a:t>, </a:t>
            </a:r>
            <a:r>
              <a:rPr lang="nb-NO" b="1" dirty="0"/>
              <a:t>x</a:t>
            </a:r>
            <a:r>
              <a:rPr lang="nb-NO" dirty="0"/>
              <a:t> er nå lik </a:t>
            </a:r>
            <a:r>
              <a:rPr lang="nb-NO" b="1" dirty="0"/>
              <a:t>7</a:t>
            </a:r>
            <a:r>
              <a:rPr lang="nb-NO" dirty="0"/>
              <a:t> (!!!)</a:t>
            </a:r>
          </a:p>
          <a:p>
            <a:r>
              <a:rPr lang="nb-NO" dirty="0"/>
              <a:t>Vi setter </a:t>
            </a:r>
            <a:r>
              <a:rPr lang="nb-NO" b="1" dirty="0"/>
              <a:t>y</a:t>
            </a:r>
            <a:r>
              <a:rPr lang="nb-NO" dirty="0"/>
              <a:t> til å være lik </a:t>
            </a:r>
            <a:r>
              <a:rPr lang="nb-NO" b="1" dirty="0"/>
              <a:t>x</a:t>
            </a:r>
            <a:r>
              <a:rPr lang="nb-NO" dirty="0"/>
              <a:t>, slik at den endrer verdi fra </a:t>
            </a:r>
            <a:r>
              <a:rPr lang="nb-NO" b="1" dirty="0"/>
              <a:t>7</a:t>
            </a:r>
            <a:r>
              <a:rPr lang="nb-NO" dirty="0"/>
              <a:t> til </a:t>
            </a:r>
            <a:r>
              <a:rPr lang="nb-NO" b="1" dirty="0"/>
              <a:t>7</a:t>
            </a:r>
            <a:r>
              <a:rPr lang="nb-NO" dirty="0"/>
              <a:t>, </a:t>
            </a:r>
            <a:r>
              <a:rPr lang="nb-NO" b="1" dirty="0"/>
              <a:t>y</a:t>
            </a:r>
            <a:r>
              <a:rPr lang="nb-NO" dirty="0"/>
              <a:t> er nå lik </a:t>
            </a:r>
            <a:r>
              <a:rPr lang="nb-NO" b="1" dirty="0"/>
              <a:t>7</a:t>
            </a:r>
          </a:p>
          <a:p>
            <a:endParaRPr lang="nb-NO" dirty="0"/>
          </a:p>
          <a:p>
            <a:r>
              <a:rPr lang="nb-NO" dirty="0"/>
              <a:t>Vi printer x og y og får: </a:t>
            </a:r>
            <a:r>
              <a:rPr lang="nb-NO" i="1" dirty="0"/>
              <a:t>7 7</a:t>
            </a:r>
          </a:p>
        </p:txBody>
      </p:sp>
    </p:spTree>
    <p:extLst>
      <p:ext uri="{BB962C8B-B14F-4D97-AF65-F5344CB8AC3E}">
        <p14:creationId xmlns:p14="http://schemas.microsoft.com/office/powerpoint/2010/main" val="6456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F2FDB-D203-45D5-8263-49C801AAD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Datatyper – Sjekking og endring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26DEB-6C8D-4584-8B3C-3001C8A2E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Python er et svakt typet programmeringsspråk</a:t>
            </a:r>
          </a:p>
          <a:p>
            <a:endParaRPr lang="nb-NO" dirty="0"/>
          </a:p>
          <a:p>
            <a:r>
              <a:rPr lang="nb-NO" dirty="0"/>
              <a:t>Det vil si at den er veldig fleksibel når det kommer til datatyper</a:t>
            </a:r>
          </a:p>
          <a:p>
            <a:endParaRPr lang="nb-NO" dirty="0"/>
          </a:p>
          <a:p>
            <a:r>
              <a:rPr lang="nb-NO" dirty="0"/>
              <a:t>Noe som betyr at i de fleste tilfeller klarer den å sjekke og endre datatype automatisk</a:t>
            </a:r>
          </a:p>
          <a:p>
            <a:endParaRPr lang="nb-NO" dirty="0"/>
          </a:p>
          <a:p>
            <a:r>
              <a:rPr lang="nb-NO" dirty="0"/>
              <a:t>Men det finnes unntak og da må programmereren sjekke og endre datatype manuelt</a:t>
            </a:r>
          </a:p>
        </p:txBody>
      </p:sp>
    </p:spTree>
    <p:extLst>
      <p:ext uri="{BB962C8B-B14F-4D97-AF65-F5344CB8AC3E}">
        <p14:creationId xmlns:p14="http://schemas.microsoft.com/office/powerpoint/2010/main" val="350672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B4E5A-C507-4F13-B753-AE41AE489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Datatyper – Sjekking og endring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D8A2E-F2BF-45B3-922F-0686FD5C48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4269953"/>
          </a:xfrm>
        </p:spPr>
        <p:txBody>
          <a:bodyPr>
            <a:normAutofit/>
          </a:bodyPr>
          <a:lstStyle/>
          <a:p>
            <a:r>
              <a:rPr lang="nb-NO" dirty="0"/>
              <a:t>Du kan sjekke datatypen til en variabel ved hjelp av type()</a:t>
            </a:r>
          </a:p>
          <a:p>
            <a:endParaRPr lang="nb-NO" dirty="0"/>
          </a:p>
          <a:p>
            <a:r>
              <a:rPr lang="nb-NO" dirty="0"/>
              <a:t>Du kan endre datatypen til en variabel ved hjelp av </a:t>
            </a:r>
            <a:r>
              <a:rPr lang="nb-NO" dirty="0" err="1"/>
              <a:t>str</a:t>
            </a:r>
            <a:r>
              <a:rPr lang="nb-NO" dirty="0"/>
              <a:t>(), </a:t>
            </a:r>
            <a:r>
              <a:rPr lang="nb-NO" dirty="0" err="1"/>
              <a:t>int</a:t>
            </a:r>
            <a:r>
              <a:rPr lang="nb-NO" dirty="0"/>
              <a:t>(), float(), og </a:t>
            </a:r>
            <a:r>
              <a:rPr lang="nb-NO" dirty="0" err="1"/>
              <a:t>eval</a:t>
            </a:r>
            <a:r>
              <a:rPr lang="nb-NO" dirty="0"/>
              <a:t>()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B97A88-FFF7-4C41-822E-C68BA2866F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63745" y="2222286"/>
            <a:ext cx="4937753" cy="4269953"/>
          </a:xfrm>
        </p:spPr>
        <p:txBody>
          <a:bodyPr>
            <a:normAutofit/>
          </a:bodyPr>
          <a:lstStyle/>
          <a:p>
            <a:r>
              <a:rPr lang="en-US" dirty="0"/>
              <a:t>For </a:t>
            </a:r>
            <a:r>
              <a:rPr lang="en-US" dirty="0" err="1"/>
              <a:t>eksempel</a:t>
            </a:r>
            <a:r>
              <a:rPr lang="en-US" dirty="0"/>
              <a:t>: </a:t>
            </a:r>
          </a:p>
          <a:p>
            <a:pPr lvl="1"/>
            <a:r>
              <a:rPr lang="nb-NO" b="1" dirty="0"/>
              <a:t>type(</a:t>
            </a:r>
            <a:r>
              <a:rPr lang="nb-NO" b="1" dirty="0" err="1"/>
              <a:t>mitt_tall</a:t>
            </a:r>
            <a:r>
              <a:rPr lang="nb-NO" b="1" dirty="0"/>
              <a:t>)</a:t>
            </a:r>
          </a:p>
          <a:p>
            <a:pPr lvl="1"/>
            <a:r>
              <a:rPr lang="en-US" b="1" dirty="0"/>
              <a:t>str(-12.3684)</a:t>
            </a:r>
          </a:p>
          <a:p>
            <a:pPr lvl="1"/>
            <a:r>
              <a:rPr lang="en-US" b="1" dirty="0"/>
              <a:t>int(249.583)</a:t>
            </a:r>
          </a:p>
          <a:p>
            <a:pPr lvl="1"/>
            <a:r>
              <a:rPr lang="en-US" b="1" dirty="0"/>
              <a:t>float(100)</a:t>
            </a:r>
          </a:p>
          <a:p>
            <a:pPr lvl="1"/>
            <a:r>
              <a:rPr lang="en-US" b="1" dirty="0"/>
              <a:t>eval(</a:t>
            </a:r>
            <a:r>
              <a:rPr lang="nb-NO" b="1" dirty="0"/>
              <a:t>""</a:t>
            </a:r>
            <a:r>
              <a:rPr lang="en-US" b="1" dirty="0"/>
              <a:t>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2323EFC-FCC2-4FCB-A906-D13D7AE7512C}"/>
              </a:ext>
            </a:extLst>
          </p:cNvPr>
          <p:cNvCxnSpPr/>
          <p:nvPr/>
        </p:nvCxnSpPr>
        <p:spPr>
          <a:xfrm>
            <a:off x="6107430" y="1988820"/>
            <a:ext cx="0" cy="4709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65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9C9AA-F359-44A6-8573-049709634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Spørsmål?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E2007-6680-4715-BCDF-D77BA3A3C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Ikke vær redd for å spørre, det finnes ingen dumme spørsmål! </a:t>
            </a:r>
            <a:r>
              <a:rPr lang="nb-NO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91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CDF115-C15B-40FA-B979-8D32FB76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2" y="639097"/>
            <a:ext cx="3211392" cy="37811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Input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9674F1F8-962D-4FF5-B378-D9D2FFDFD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896681"/>
            <a:ext cx="12188952" cy="1961319"/>
          </a:xfrm>
          <a:custGeom>
            <a:avLst/>
            <a:gdLst>
              <a:gd name="connsiteX0" fmla="*/ 0 w 12188952"/>
              <a:gd name="connsiteY0" fmla="*/ 0 h 1961319"/>
              <a:gd name="connsiteX1" fmla="*/ 1996017 w 12188952"/>
              <a:gd name="connsiteY1" fmla="*/ 0 h 1961319"/>
              <a:gd name="connsiteX2" fmla="*/ 2377017 w 12188952"/>
              <a:gd name="connsiteY2" fmla="*/ 263783 h 1961319"/>
              <a:gd name="connsiteX3" fmla="*/ 2385484 w 12188952"/>
              <a:gd name="connsiteY3" fmla="*/ 266713 h 1961319"/>
              <a:gd name="connsiteX4" fmla="*/ 2398184 w 12188952"/>
              <a:gd name="connsiteY4" fmla="*/ 271110 h 1961319"/>
              <a:gd name="connsiteX5" fmla="*/ 2410883 w 12188952"/>
              <a:gd name="connsiteY5" fmla="*/ 275506 h 1961319"/>
              <a:gd name="connsiteX6" fmla="*/ 2421467 w 12188952"/>
              <a:gd name="connsiteY6" fmla="*/ 275506 h 1961319"/>
              <a:gd name="connsiteX7" fmla="*/ 2434167 w 12188952"/>
              <a:gd name="connsiteY7" fmla="*/ 275506 h 1961319"/>
              <a:gd name="connsiteX8" fmla="*/ 2444750 w 12188952"/>
              <a:gd name="connsiteY8" fmla="*/ 271110 h 1961319"/>
              <a:gd name="connsiteX9" fmla="*/ 2457450 w 12188952"/>
              <a:gd name="connsiteY9" fmla="*/ 266713 h 1961319"/>
              <a:gd name="connsiteX10" fmla="*/ 2465917 w 12188952"/>
              <a:gd name="connsiteY10" fmla="*/ 263783 h 1961319"/>
              <a:gd name="connsiteX11" fmla="*/ 2846917 w 12188952"/>
              <a:gd name="connsiteY11" fmla="*/ 0 h 1961319"/>
              <a:gd name="connsiteX12" fmla="*/ 12188952 w 12188952"/>
              <a:gd name="connsiteY12" fmla="*/ 0 h 1961319"/>
              <a:gd name="connsiteX13" fmla="*/ 12188952 w 12188952"/>
              <a:gd name="connsiteY13" fmla="*/ 1264506 h 1961319"/>
              <a:gd name="connsiteX14" fmla="*/ 12188952 w 12188952"/>
              <a:gd name="connsiteY14" fmla="*/ 1917775 h 1961319"/>
              <a:gd name="connsiteX15" fmla="*/ 12188952 w 12188952"/>
              <a:gd name="connsiteY15" fmla="*/ 1961319 h 1961319"/>
              <a:gd name="connsiteX16" fmla="*/ 0 w 12188952"/>
              <a:gd name="connsiteY16" fmla="*/ 1961319 h 1961319"/>
              <a:gd name="connsiteX17" fmla="*/ 0 w 12188952"/>
              <a:gd name="connsiteY17" fmla="*/ 1917775 h 1961319"/>
              <a:gd name="connsiteX18" fmla="*/ 0 w 12188952"/>
              <a:gd name="connsiteY18" fmla="*/ 1264506 h 1961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88952" h="1961319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12188952" y="0"/>
                </a:lnTo>
                <a:lnTo>
                  <a:pt x="12188952" y="1264506"/>
                </a:lnTo>
                <a:lnTo>
                  <a:pt x="12188952" y="1917775"/>
                </a:lnTo>
                <a:lnTo>
                  <a:pt x="12188952" y="1961319"/>
                </a:lnTo>
                <a:lnTo>
                  <a:pt x="0" y="1961319"/>
                </a:lnTo>
                <a:lnTo>
                  <a:pt x="0" y="1917775"/>
                </a:lnTo>
                <a:lnTo>
                  <a:pt x="0" y="1264506"/>
                </a:lnTo>
                <a:close/>
              </a:path>
            </a:pathLst>
          </a:cu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701CDB4-05E2-481A-9165-2455B6FE2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0658" y="0"/>
            <a:ext cx="755294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1" name="Rounded Rectangle 14">
            <a:extLst>
              <a:ext uri="{FF2B5EF4-FFF2-40B4-BE49-F238E27FC236}">
                <a16:creationId xmlns:a16="http://schemas.microsoft.com/office/drawing/2014/main" id="{93C43E0F-EC0A-4928-BA40-42313C099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0386" y="958640"/>
            <a:ext cx="6258150" cy="4945244"/>
          </a:xfrm>
          <a:prstGeom prst="roundRect">
            <a:avLst>
              <a:gd name="adj" fmla="val 3513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C5AE4E-A89C-45FE-9153-F8630C3D3077}"/>
              </a:ext>
            </a:extLst>
          </p:cNvPr>
          <p:cNvSpPr/>
          <p:nvPr/>
        </p:nvSpPr>
        <p:spPr>
          <a:xfrm>
            <a:off x="5059680" y="792480"/>
            <a:ext cx="6797040" cy="53949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6" name="Picture 2" descr="Magic Keyboard CZ Layout - Keyboard | Alzashop.com">
            <a:extLst>
              <a:ext uri="{FF2B5EF4-FFF2-40B4-BE49-F238E27FC236}">
                <a16:creationId xmlns:a16="http://schemas.microsoft.com/office/drawing/2014/main" id="{B8AB359B-962E-446C-BEB9-1116BB516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8823" y="2083987"/>
            <a:ext cx="6521275" cy="269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0131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2184</Words>
  <Application>Microsoft Office PowerPoint</Application>
  <PresentationFormat>Widescreen</PresentationFormat>
  <Paragraphs>493</Paragraphs>
  <Slides>45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Arial</vt:lpstr>
      <vt:lpstr>Calibri</vt:lpstr>
      <vt:lpstr>Calibri Light</vt:lpstr>
      <vt:lpstr>Century Gothic</vt:lpstr>
      <vt:lpstr>Wingdings</vt:lpstr>
      <vt:lpstr>Wingdings 2</vt:lpstr>
      <vt:lpstr>Office Theme</vt:lpstr>
      <vt:lpstr>Quotable</vt:lpstr>
      <vt:lpstr>Velkommen til gruppetime i IN1000 </vt:lpstr>
      <vt:lpstr>Planen for i dag</vt:lpstr>
      <vt:lpstr>Variabler</vt:lpstr>
      <vt:lpstr>Variabler – Oppretting og endring</vt:lpstr>
      <vt:lpstr>Variabler – Oppretting og endring</vt:lpstr>
      <vt:lpstr>Datatyper – Sjekking og endring</vt:lpstr>
      <vt:lpstr>Datatyper – Sjekking og endring</vt:lpstr>
      <vt:lpstr>Spørsmål?</vt:lpstr>
      <vt:lpstr>Input</vt:lpstr>
      <vt:lpstr>Input</vt:lpstr>
      <vt:lpstr>Output</vt:lpstr>
      <vt:lpstr>Output/Print</vt:lpstr>
      <vt:lpstr>Spørsmål?</vt:lpstr>
      <vt:lpstr>Betingelser og beslutninger</vt:lpstr>
      <vt:lpstr>If, elif, og else</vt:lpstr>
      <vt:lpstr>If, elif, og else</vt:lpstr>
      <vt:lpstr>Spørsmål?</vt:lpstr>
      <vt:lpstr>Feilmeldinger</vt:lpstr>
      <vt:lpstr>Hvordan lese feilmeldinger?</vt:lpstr>
      <vt:lpstr>Oppgave med feilmeldinger</vt:lpstr>
      <vt:lpstr>Spørsmål?</vt:lpstr>
      <vt:lpstr>Operasjoner</vt:lpstr>
      <vt:lpstr>Konkatenering</vt:lpstr>
      <vt:lpstr>Aritmetiske operasjoner</vt:lpstr>
      <vt:lpstr>Aritmetiske operasjoner - rekkefølge</vt:lpstr>
      <vt:lpstr>Spørsmål?</vt:lpstr>
      <vt:lpstr>Logiske operasjoner</vt:lpstr>
      <vt:lpstr>Logiske operasjoner - not</vt:lpstr>
      <vt:lpstr>Logiske operasjoner - and</vt:lpstr>
      <vt:lpstr>Logiske operasjoner - or</vt:lpstr>
      <vt:lpstr>Logiske operasjoner - rekkefølge</vt:lpstr>
      <vt:lpstr>Oppgaver med logiske operasjoner</vt:lpstr>
      <vt:lpstr>Spørsmål?</vt:lpstr>
      <vt:lpstr>Relasjonelle operasjoner</vt:lpstr>
      <vt:lpstr>Relasjonelle operasjoner - rekkefølge</vt:lpstr>
      <vt:lpstr>Oppgaver med relasjonelle operasjoner</vt:lpstr>
      <vt:lpstr>Spørsmål?</vt:lpstr>
      <vt:lpstr>Prosedyrer</vt:lpstr>
      <vt:lpstr>Prosedyrer</vt:lpstr>
      <vt:lpstr>Prosedyrer</vt:lpstr>
      <vt:lpstr>Spørsmål?</vt:lpstr>
      <vt:lpstr>Kodeflyt</vt:lpstr>
      <vt:lpstr>Kodeflyt</vt:lpstr>
      <vt:lpstr>Kodeflyt</vt:lpstr>
      <vt:lpstr>Spørsmål?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Variabler</dc:title>
  <dc:creator>Jessie Usagi</dc:creator>
  <cp:lastModifiedBy>Jessie Usagi</cp:lastModifiedBy>
  <cp:revision>2</cp:revision>
  <dcterms:created xsi:type="dcterms:W3CDTF">2021-08-25T10:58:21Z</dcterms:created>
  <dcterms:modified xsi:type="dcterms:W3CDTF">2021-09-01T13:52:20Z</dcterms:modified>
</cp:coreProperties>
</file>