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7" r:id="rId3"/>
    <p:sldId id="400" r:id="rId4"/>
    <p:sldId id="391" r:id="rId5"/>
    <p:sldId id="405" r:id="rId6"/>
    <p:sldId id="410" r:id="rId7"/>
    <p:sldId id="396" r:id="rId8"/>
    <p:sldId id="411" r:id="rId9"/>
    <p:sldId id="389" r:id="rId10"/>
    <p:sldId id="404" r:id="rId11"/>
    <p:sldId id="339" r:id="rId12"/>
    <p:sldId id="412" r:id="rId13"/>
    <p:sldId id="413" r:id="rId14"/>
    <p:sldId id="308" r:id="rId15"/>
    <p:sldId id="330" r:id="rId16"/>
    <p:sldId id="417" r:id="rId17"/>
    <p:sldId id="407" r:id="rId18"/>
    <p:sldId id="309" r:id="rId19"/>
    <p:sldId id="310" r:id="rId20"/>
    <p:sldId id="331" r:id="rId21"/>
    <p:sldId id="326" r:id="rId22"/>
    <p:sldId id="325" r:id="rId23"/>
    <p:sldId id="341" r:id="rId24"/>
    <p:sldId id="343" r:id="rId25"/>
    <p:sldId id="332" r:id="rId26"/>
    <p:sldId id="333" r:id="rId27"/>
    <p:sldId id="342" r:id="rId28"/>
    <p:sldId id="414" r:id="rId29"/>
    <p:sldId id="408" r:id="rId30"/>
    <p:sldId id="335" r:id="rId31"/>
    <p:sldId id="346" r:id="rId32"/>
    <p:sldId id="347" r:id="rId33"/>
    <p:sldId id="406" r:id="rId34"/>
    <p:sldId id="415" r:id="rId35"/>
    <p:sldId id="409" r:id="rId36"/>
    <p:sldId id="385" r:id="rId37"/>
    <p:sldId id="386" r:id="rId38"/>
    <p:sldId id="387" r:id="rId39"/>
    <p:sldId id="388" r:id="rId40"/>
    <p:sldId id="344" r:id="rId41"/>
    <p:sldId id="345" r:id="rId42"/>
    <p:sldId id="41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3C5FFD-5645-4EFC-9193-14DF07BA8663}" v="666" dt="2021-09-07T19:43:24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e Usagi" userId="9cd9acdb6ac7286c" providerId="LiveId" clId="{8C91FDD6-E9ED-45FA-B778-9FD9910521C2}"/>
    <pc:docChg chg="undo custSel mod addSld delSld modSld sldOrd">
      <pc:chgData name="Jessie Usagi" userId="9cd9acdb6ac7286c" providerId="LiveId" clId="{8C91FDD6-E9ED-45FA-B778-9FD9910521C2}" dt="2021-02-03T12:29:03.635" v="8208" actId="20577"/>
      <pc:docMkLst>
        <pc:docMk/>
      </pc:docMkLst>
      <pc:sldChg chg="modSp add mod setBg">
        <pc:chgData name="Jessie Usagi" userId="9cd9acdb6ac7286c" providerId="LiveId" clId="{8C91FDD6-E9ED-45FA-B778-9FD9910521C2}" dt="2021-02-02T13:25:03.039" v="11" actId="20577"/>
        <pc:sldMkLst>
          <pc:docMk/>
          <pc:sldMk cId="3328120091" sldId="256"/>
        </pc:sldMkLst>
        <pc:spChg chg="mod">
          <ac:chgData name="Jessie Usagi" userId="9cd9acdb6ac7286c" providerId="LiveId" clId="{8C91FDD6-E9ED-45FA-B778-9FD9910521C2}" dt="2021-02-02T13:25:03.039" v="11" actId="20577"/>
          <ac:spMkLst>
            <pc:docMk/>
            <pc:sldMk cId="3328120091" sldId="256"/>
            <ac:spMk id="3" creationId="{63CFF459-B25B-4C8D-BED4-90B9C358ADAF}"/>
          </ac:spMkLst>
        </pc:spChg>
      </pc:sldChg>
      <pc:sldChg chg="addSp modSp add mod modClrScheme modAnim chgLayout">
        <pc:chgData name="Jessie Usagi" userId="9cd9acdb6ac7286c" providerId="LiveId" clId="{8C91FDD6-E9ED-45FA-B778-9FD9910521C2}" dt="2021-02-02T21:41:20.862" v="4456"/>
        <pc:sldMkLst>
          <pc:docMk/>
          <pc:sldMk cId="1042409334" sldId="257"/>
        </pc:sldMkLst>
        <pc:spChg chg="mod ord">
          <ac:chgData name="Jessie Usagi" userId="9cd9acdb6ac7286c" providerId="LiveId" clId="{8C91FDD6-E9ED-45FA-B778-9FD9910521C2}" dt="2021-02-02T21:16:35.056" v="3917" actId="700"/>
          <ac:spMkLst>
            <pc:docMk/>
            <pc:sldMk cId="1042409334" sldId="257"/>
            <ac:spMk id="2" creationId="{D15FD4F3-8BDB-4AE3-908D-26CF8E12FFD4}"/>
          </ac:spMkLst>
        </pc:spChg>
        <pc:spChg chg="mod ord">
          <ac:chgData name="Jessie Usagi" userId="9cd9acdb6ac7286c" providerId="LiveId" clId="{8C91FDD6-E9ED-45FA-B778-9FD9910521C2}" dt="2021-02-02T21:16:35.056" v="3917" actId="700"/>
          <ac:spMkLst>
            <pc:docMk/>
            <pc:sldMk cId="1042409334" sldId="257"/>
            <ac:spMk id="3" creationId="{A00EAB3B-4FB1-4905-AAA6-E905CFDDCE44}"/>
          </ac:spMkLst>
        </pc:spChg>
        <pc:spChg chg="add mod ord">
          <ac:chgData name="Jessie Usagi" userId="9cd9acdb6ac7286c" providerId="LiveId" clId="{8C91FDD6-E9ED-45FA-B778-9FD9910521C2}" dt="2021-02-02T21:17:56.065" v="3927" actId="1076"/>
          <ac:spMkLst>
            <pc:docMk/>
            <pc:sldMk cId="1042409334" sldId="257"/>
            <ac:spMk id="4" creationId="{D09526EA-74FE-47C2-B40C-13E7FD7E73CC}"/>
          </ac:spMkLst>
        </pc:spChg>
        <pc:cxnChg chg="add mod">
          <ac:chgData name="Jessie Usagi" userId="9cd9acdb6ac7286c" providerId="LiveId" clId="{8C91FDD6-E9ED-45FA-B778-9FD9910521C2}" dt="2021-02-02T21:17:36.937" v="3925" actId="1076"/>
          <ac:cxnSpMkLst>
            <pc:docMk/>
            <pc:sldMk cId="1042409334" sldId="257"/>
            <ac:cxnSpMk id="6" creationId="{1F88A006-57F6-4B0F-A9F5-A101B3CB48AE}"/>
          </ac:cxnSpMkLst>
        </pc:cxnChg>
      </pc:sldChg>
      <pc:sldChg chg="del">
        <pc:chgData name="Jessie Usagi" userId="9cd9acdb6ac7286c" providerId="LiveId" clId="{8C91FDD6-E9ED-45FA-B778-9FD9910521C2}" dt="2021-02-03T08:45:09.161" v="7822" actId="2696"/>
        <pc:sldMkLst>
          <pc:docMk/>
          <pc:sldMk cId="942305400" sldId="299"/>
        </pc:sldMkLst>
      </pc:sldChg>
      <pc:sldChg chg="modSp add mod ord modAnim">
        <pc:chgData name="Jessie Usagi" userId="9cd9acdb6ac7286c" providerId="LiveId" clId="{8C91FDD6-E9ED-45FA-B778-9FD9910521C2}" dt="2021-02-02T22:57:54.174" v="6738"/>
        <pc:sldMkLst>
          <pc:docMk/>
          <pc:sldMk cId="4069567048" sldId="301"/>
        </pc:sldMkLst>
        <pc:spChg chg="mod">
          <ac:chgData name="Jessie Usagi" userId="9cd9acdb6ac7286c" providerId="LiveId" clId="{8C91FDD6-E9ED-45FA-B778-9FD9910521C2}" dt="2021-02-02T21:09:23.634" v="3295" actId="20577"/>
          <ac:spMkLst>
            <pc:docMk/>
            <pc:sldMk cId="4069567048" sldId="301"/>
            <ac:spMk id="2" creationId="{E8C4D0D1-C346-4508-BE84-E5D026F67CD5}"/>
          </ac:spMkLst>
        </pc:spChg>
        <pc:spChg chg="mod">
          <ac:chgData name="Jessie Usagi" userId="9cd9acdb6ac7286c" providerId="LiveId" clId="{8C91FDD6-E9ED-45FA-B778-9FD9910521C2}" dt="2021-02-02T22:57:54.174" v="6738"/>
          <ac:spMkLst>
            <pc:docMk/>
            <pc:sldMk cId="4069567048" sldId="301"/>
            <ac:spMk id="3" creationId="{6F423C90-7052-4AAB-83E8-2E493259C365}"/>
          </ac:spMkLst>
        </pc:spChg>
        <pc:spChg chg="mod">
          <ac:chgData name="Jessie Usagi" userId="9cd9acdb6ac7286c" providerId="LiveId" clId="{8C91FDD6-E9ED-45FA-B778-9FD9910521C2}" dt="2021-02-02T22:57:54.174" v="6738"/>
          <ac:spMkLst>
            <pc:docMk/>
            <pc:sldMk cId="4069567048" sldId="301"/>
            <ac:spMk id="4" creationId="{06ECCC55-40E6-459E-8F66-B6858887BE3D}"/>
          </ac:spMkLst>
        </pc:spChg>
      </pc:sldChg>
      <pc:sldChg chg="modSp add mod modAnim">
        <pc:chgData name="Jessie Usagi" userId="9cd9acdb6ac7286c" providerId="LiveId" clId="{8C91FDD6-E9ED-45FA-B778-9FD9910521C2}" dt="2021-02-03T08:12:58.394" v="6814" actId="20577"/>
        <pc:sldMkLst>
          <pc:docMk/>
          <pc:sldMk cId="1141774832" sldId="308"/>
        </pc:sldMkLst>
        <pc:spChg chg="mod">
          <ac:chgData name="Jessie Usagi" userId="9cd9acdb6ac7286c" providerId="LiveId" clId="{8C91FDD6-E9ED-45FA-B778-9FD9910521C2}" dt="2021-02-03T08:12:58.394" v="6814" actId="20577"/>
          <ac:spMkLst>
            <pc:docMk/>
            <pc:sldMk cId="1141774832" sldId="308"/>
            <ac:spMk id="2" creationId="{16A51C21-819B-4E55-97E7-FF7CC094D9A2}"/>
          </ac:spMkLst>
        </pc:spChg>
        <pc:spChg chg="mod">
          <ac:chgData name="Jessie Usagi" userId="9cd9acdb6ac7286c" providerId="LiveId" clId="{8C91FDD6-E9ED-45FA-B778-9FD9910521C2}" dt="2021-02-02T21:44:37.764" v="4592" actId="20577"/>
          <ac:spMkLst>
            <pc:docMk/>
            <pc:sldMk cId="1141774832" sldId="308"/>
            <ac:spMk id="7" creationId="{C0BE9D01-2572-4B92-87EB-5F2FA3F2C3B5}"/>
          </ac:spMkLst>
        </pc:spChg>
      </pc:sldChg>
      <pc:sldChg chg="modSp add mod modAnim">
        <pc:chgData name="Jessie Usagi" userId="9cd9acdb6ac7286c" providerId="LiveId" clId="{8C91FDD6-E9ED-45FA-B778-9FD9910521C2}" dt="2021-02-03T08:48:42.314" v="7864" actId="20577"/>
        <pc:sldMkLst>
          <pc:docMk/>
          <pc:sldMk cId="685864864" sldId="309"/>
        </pc:sldMkLst>
        <pc:spChg chg="mod">
          <ac:chgData name="Jessie Usagi" userId="9cd9acdb6ac7286c" providerId="LiveId" clId="{8C91FDD6-E9ED-45FA-B778-9FD9910521C2}" dt="2021-02-03T08:48:30.965" v="7859" actId="255"/>
          <ac:spMkLst>
            <pc:docMk/>
            <pc:sldMk cId="685864864" sldId="309"/>
            <ac:spMk id="3" creationId="{F249BFE4-18A9-4B30-9B89-63578E7C95B6}"/>
          </ac:spMkLst>
        </pc:spChg>
        <pc:spChg chg="mod">
          <ac:chgData name="Jessie Usagi" userId="9cd9acdb6ac7286c" providerId="LiveId" clId="{8C91FDD6-E9ED-45FA-B778-9FD9910521C2}" dt="2021-02-03T08:48:42.314" v="7864" actId="20577"/>
          <ac:spMkLst>
            <pc:docMk/>
            <pc:sldMk cId="685864864" sldId="309"/>
            <ac:spMk id="5" creationId="{5DFEEB18-01E6-446A-AE24-64397158D28E}"/>
          </ac:spMkLst>
        </pc:spChg>
      </pc:sldChg>
      <pc:sldChg chg="modSp add mod modAnim">
        <pc:chgData name="Jessie Usagi" userId="9cd9acdb6ac7286c" providerId="LiveId" clId="{8C91FDD6-E9ED-45FA-B778-9FD9910521C2}" dt="2021-02-03T08:48:48.038" v="7865" actId="255"/>
        <pc:sldMkLst>
          <pc:docMk/>
          <pc:sldMk cId="2264280833" sldId="310"/>
        </pc:sldMkLst>
        <pc:spChg chg="mod">
          <ac:chgData name="Jessie Usagi" userId="9cd9acdb6ac7286c" providerId="LiveId" clId="{8C91FDD6-E9ED-45FA-B778-9FD9910521C2}" dt="2021-02-02T21:47:31.410" v="4625" actId="20577"/>
          <ac:spMkLst>
            <pc:docMk/>
            <pc:sldMk cId="2264280833" sldId="310"/>
            <ac:spMk id="2" creationId="{8A8D2A95-CE21-45E4-9BEB-8B99EC89BE58}"/>
          </ac:spMkLst>
        </pc:spChg>
        <pc:spChg chg="mod">
          <ac:chgData name="Jessie Usagi" userId="9cd9acdb6ac7286c" providerId="LiveId" clId="{8C91FDD6-E9ED-45FA-B778-9FD9910521C2}" dt="2021-02-03T08:48:48.038" v="7865" actId="255"/>
          <ac:spMkLst>
            <pc:docMk/>
            <pc:sldMk cId="2264280833" sldId="310"/>
            <ac:spMk id="3" creationId="{EB1F39E3-8E30-4609-9322-F0B3CE0B3E24}"/>
          </ac:spMkLst>
        </pc:spChg>
      </pc:sldChg>
      <pc:sldChg chg="del">
        <pc:chgData name="Jessie Usagi" userId="9cd9acdb6ac7286c" providerId="LiveId" clId="{8C91FDD6-E9ED-45FA-B778-9FD9910521C2}" dt="2021-02-02T13:38:17.860" v="184" actId="2696"/>
        <pc:sldMkLst>
          <pc:docMk/>
          <pc:sldMk cId="1762707679" sldId="322"/>
        </pc:sldMkLst>
      </pc:sldChg>
      <pc:sldChg chg="modSp add mod ord">
        <pc:chgData name="Jessie Usagi" userId="9cd9acdb6ac7286c" providerId="LiveId" clId="{8C91FDD6-E9ED-45FA-B778-9FD9910521C2}" dt="2021-02-02T21:03:39.245" v="3101"/>
        <pc:sldMkLst>
          <pc:docMk/>
          <pc:sldMk cId="446330028" sldId="323"/>
        </pc:sldMkLst>
        <pc:spChg chg="mod">
          <ac:chgData name="Jessie Usagi" userId="9cd9acdb6ac7286c" providerId="LiveId" clId="{8C91FDD6-E9ED-45FA-B778-9FD9910521C2}" dt="2021-02-02T20:48:00.694" v="2775" actId="20577"/>
          <ac:spMkLst>
            <pc:docMk/>
            <pc:sldMk cId="446330028" sldId="323"/>
            <ac:spMk id="2" creationId="{E8C4D0D1-C346-4508-BE84-E5D026F67CD5}"/>
          </ac:spMkLst>
        </pc:spChg>
        <pc:spChg chg="mod">
          <ac:chgData name="Jessie Usagi" userId="9cd9acdb6ac7286c" providerId="LiveId" clId="{8C91FDD6-E9ED-45FA-B778-9FD9910521C2}" dt="2021-02-02T20:48:05.739" v="2791" actId="20577"/>
          <ac:spMkLst>
            <pc:docMk/>
            <pc:sldMk cId="446330028" sldId="323"/>
            <ac:spMk id="3" creationId="{6F423C90-7052-4AAB-83E8-2E493259C365}"/>
          </ac:spMkLst>
        </pc:spChg>
        <pc:spChg chg="mod">
          <ac:chgData name="Jessie Usagi" userId="9cd9acdb6ac7286c" providerId="LiveId" clId="{8C91FDD6-E9ED-45FA-B778-9FD9910521C2}" dt="2021-02-02T20:48:11.150" v="2807" actId="20577"/>
          <ac:spMkLst>
            <pc:docMk/>
            <pc:sldMk cId="446330028" sldId="323"/>
            <ac:spMk id="4" creationId="{06ECCC55-40E6-459E-8F66-B6858887BE3D}"/>
          </ac:spMkLst>
        </pc:spChg>
      </pc:sldChg>
      <pc:sldChg chg="addSp delSp modSp add mod modClrScheme modAnim chgLayout">
        <pc:chgData name="Jessie Usagi" userId="9cd9acdb6ac7286c" providerId="LiveId" clId="{8C91FDD6-E9ED-45FA-B778-9FD9910521C2}" dt="2021-02-03T09:03:26.324" v="8144"/>
        <pc:sldMkLst>
          <pc:docMk/>
          <pc:sldMk cId="1040123535" sldId="325"/>
        </pc:sldMkLst>
        <pc:spChg chg="mod ord">
          <ac:chgData name="Jessie Usagi" userId="9cd9acdb6ac7286c" providerId="LiveId" clId="{8C91FDD6-E9ED-45FA-B778-9FD9910521C2}" dt="2021-02-02T22:35:12.107" v="6255" actId="700"/>
          <ac:spMkLst>
            <pc:docMk/>
            <pc:sldMk cId="1040123535" sldId="325"/>
            <ac:spMk id="2" creationId="{48EE665B-39E3-4E9C-94BC-0A22243ACDC9}"/>
          </ac:spMkLst>
        </pc:spChg>
        <pc:spChg chg="mod ord">
          <ac:chgData name="Jessie Usagi" userId="9cd9acdb6ac7286c" providerId="LiveId" clId="{8C91FDD6-E9ED-45FA-B778-9FD9910521C2}" dt="2021-02-03T09:00:52.305" v="8141" actId="20577"/>
          <ac:spMkLst>
            <pc:docMk/>
            <pc:sldMk cId="1040123535" sldId="325"/>
            <ac:spMk id="3" creationId="{92046014-6043-4DAF-8B48-C18BC2A9E7A8}"/>
          </ac:spMkLst>
        </pc:spChg>
        <pc:spChg chg="add del mod ord">
          <ac:chgData name="Jessie Usagi" userId="9cd9acdb6ac7286c" providerId="LiveId" clId="{8C91FDD6-E9ED-45FA-B778-9FD9910521C2}" dt="2021-02-02T22:35:12.107" v="6255" actId="700"/>
          <ac:spMkLst>
            <pc:docMk/>
            <pc:sldMk cId="1040123535" sldId="325"/>
            <ac:spMk id="4" creationId="{78C08BA8-13C0-425A-A0FB-B89492C69495}"/>
          </ac:spMkLst>
        </pc:spChg>
        <pc:cxnChg chg="add del mod">
          <ac:chgData name="Jessie Usagi" userId="9cd9acdb6ac7286c" providerId="LiveId" clId="{8C91FDD6-E9ED-45FA-B778-9FD9910521C2}" dt="2021-02-02T22:35:18.849" v="6258" actId="478"/>
          <ac:cxnSpMkLst>
            <pc:docMk/>
            <pc:sldMk cId="1040123535" sldId="325"/>
            <ac:cxnSpMk id="6" creationId="{AFBFC598-A0C5-471F-9FB0-654F09371915}"/>
          </ac:cxnSpMkLst>
        </pc:cxnChg>
      </pc:sldChg>
      <pc:sldChg chg="delSp modSp add mod modAnim chgLayout">
        <pc:chgData name="Jessie Usagi" userId="9cd9acdb6ac7286c" providerId="LiveId" clId="{8C91FDD6-E9ED-45FA-B778-9FD9910521C2}" dt="2021-02-03T09:02:59.795" v="8143"/>
        <pc:sldMkLst>
          <pc:docMk/>
          <pc:sldMk cId="1911873345" sldId="326"/>
        </pc:sldMkLst>
        <pc:spChg chg="mod ord">
          <ac:chgData name="Jessie Usagi" userId="9cd9acdb6ac7286c" providerId="LiveId" clId="{8C91FDD6-E9ED-45FA-B778-9FD9910521C2}" dt="2021-02-02T21:48:19.199" v="4644" actId="120"/>
          <ac:spMkLst>
            <pc:docMk/>
            <pc:sldMk cId="1911873345" sldId="326"/>
            <ac:spMk id="2" creationId="{22C5A0DC-D672-492A-A5E9-CB56B5BF9430}"/>
          </ac:spMkLst>
        </pc:spChg>
        <pc:spChg chg="mod ord">
          <ac:chgData name="Jessie Usagi" userId="9cd9acdb6ac7286c" providerId="LiveId" clId="{8C91FDD6-E9ED-45FA-B778-9FD9910521C2}" dt="2021-02-03T08:37:20.518" v="7434" actId="20577"/>
          <ac:spMkLst>
            <pc:docMk/>
            <pc:sldMk cId="1911873345" sldId="326"/>
            <ac:spMk id="3" creationId="{1B018606-326F-401F-B351-981D498D74B9}"/>
          </ac:spMkLst>
        </pc:spChg>
        <pc:cxnChg chg="del">
          <ac:chgData name="Jessie Usagi" userId="9cd9acdb6ac7286c" providerId="LiveId" clId="{8C91FDD6-E9ED-45FA-B778-9FD9910521C2}" dt="2021-02-02T22:25:01.610" v="5969" actId="478"/>
          <ac:cxnSpMkLst>
            <pc:docMk/>
            <pc:sldMk cId="1911873345" sldId="326"/>
            <ac:cxnSpMk id="5" creationId="{780B6B34-3710-441C-A815-9A660D347C2E}"/>
          </ac:cxnSpMkLst>
        </pc:cxnChg>
        <pc:cxnChg chg="del">
          <ac:chgData name="Jessie Usagi" userId="9cd9acdb6ac7286c" providerId="LiveId" clId="{8C91FDD6-E9ED-45FA-B778-9FD9910521C2}" dt="2021-02-02T22:25:03.358" v="5970" actId="478"/>
          <ac:cxnSpMkLst>
            <pc:docMk/>
            <pc:sldMk cId="1911873345" sldId="326"/>
            <ac:cxnSpMk id="7" creationId="{FF584198-0711-4599-A5CC-4B86AE8A8652}"/>
          </ac:cxnSpMkLst>
        </pc:cxnChg>
      </pc:sldChg>
      <pc:sldChg chg="delSp modSp add del mod ord delAnim modAnim">
        <pc:chgData name="Jessie Usagi" userId="9cd9acdb6ac7286c" providerId="LiveId" clId="{8C91FDD6-E9ED-45FA-B778-9FD9910521C2}" dt="2021-02-02T20:55:58.829" v="3088" actId="2696"/>
        <pc:sldMkLst>
          <pc:docMk/>
          <pc:sldMk cId="1900838398" sldId="329"/>
        </pc:sldMkLst>
        <pc:spChg chg="mod">
          <ac:chgData name="Jessie Usagi" userId="9cd9acdb6ac7286c" providerId="LiveId" clId="{8C91FDD6-E9ED-45FA-B778-9FD9910521C2}" dt="2021-02-02T20:52:56.751" v="3075" actId="20577"/>
          <ac:spMkLst>
            <pc:docMk/>
            <pc:sldMk cId="1900838398" sldId="329"/>
            <ac:spMk id="2" creationId="{E8C4D0D1-C346-4508-BE84-E5D026F67CD5}"/>
          </ac:spMkLst>
        </pc:spChg>
        <pc:spChg chg="mod">
          <ac:chgData name="Jessie Usagi" userId="9cd9acdb6ac7286c" providerId="LiveId" clId="{8C91FDD6-E9ED-45FA-B778-9FD9910521C2}" dt="2021-02-02T20:10:27.723" v="1124" actId="14100"/>
          <ac:spMkLst>
            <pc:docMk/>
            <pc:sldMk cId="1900838398" sldId="329"/>
            <ac:spMk id="3" creationId="{6F423C90-7052-4AAB-83E8-2E493259C365}"/>
          </ac:spMkLst>
        </pc:spChg>
        <pc:spChg chg="mod">
          <ac:chgData name="Jessie Usagi" userId="9cd9acdb6ac7286c" providerId="LiveId" clId="{8C91FDD6-E9ED-45FA-B778-9FD9910521C2}" dt="2021-02-02T20:10:33.145" v="1125" actId="14100"/>
          <ac:spMkLst>
            <pc:docMk/>
            <pc:sldMk cId="1900838398" sldId="329"/>
            <ac:spMk id="4" creationId="{06ECCC55-40E6-459E-8F66-B6858887BE3D}"/>
          </ac:spMkLst>
        </pc:spChg>
        <pc:spChg chg="del mod">
          <ac:chgData name="Jessie Usagi" userId="9cd9acdb6ac7286c" providerId="LiveId" clId="{8C91FDD6-E9ED-45FA-B778-9FD9910521C2}" dt="2021-02-02T20:07:37.330" v="570" actId="478"/>
          <ac:spMkLst>
            <pc:docMk/>
            <pc:sldMk cId="1900838398" sldId="329"/>
            <ac:spMk id="11" creationId="{CF68E6A2-3F8D-46EC-A2FA-ADAB79E7DB95}"/>
          </ac:spMkLst>
        </pc:spChg>
        <pc:cxnChg chg="mod">
          <ac:chgData name="Jessie Usagi" userId="9cd9acdb6ac7286c" providerId="LiveId" clId="{8C91FDD6-E9ED-45FA-B778-9FD9910521C2}" dt="2021-02-02T20:07:48.772" v="572" actId="14100"/>
          <ac:cxnSpMkLst>
            <pc:docMk/>
            <pc:sldMk cId="1900838398" sldId="329"/>
            <ac:cxnSpMk id="6" creationId="{358DA5AE-B289-4404-82BB-43DE2EE51F75}"/>
          </ac:cxnSpMkLst>
        </pc:cxnChg>
        <pc:cxnChg chg="del">
          <ac:chgData name="Jessie Usagi" userId="9cd9acdb6ac7286c" providerId="LiveId" clId="{8C91FDD6-E9ED-45FA-B778-9FD9910521C2}" dt="2021-02-02T20:07:31.725" v="568" actId="478"/>
          <ac:cxnSpMkLst>
            <pc:docMk/>
            <pc:sldMk cId="1900838398" sldId="329"/>
            <ac:cxnSpMk id="10" creationId="{268CF29B-99DB-4598-8002-A8BE3DE06039}"/>
          </ac:cxnSpMkLst>
        </pc:cxnChg>
      </pc:sldChg>
      <pc:sldChg chg="modSp add modAnim">
        <pc:chgData name="Jessie Usagi" userId="9cd9acdb6ac7286c" providerId="LiveId" clId="{8C91FDD6-E9ED-45FA-B778-9FD9910521C2}" dt="2021-02-02T13:29:58.486" v="106" actId="5793"/>
        <pc:sldMkLst>
          <pc:docMk/>
          <pc:sldMk cId="2834881255" sldId="330"/>
        </pc:sldMkLst>
        <pc:spChg chg="mod">
          <ac:chgData name="Jessie Usagi" userId="9cd9acdb6ac7286c" providerId="LiveId" clId="{8C91FDD6-E9ED-45FA-B778-9FD9910521C2}" dt="2021-02-02T13:29:58.486" v="106" actId="5793"/>
          <ac:spMkLst>
            <pc:docMk/>
            <pc:sldMk cId="2834881255" sldId="330"/>
            <ac:spMk id="3" creationId="{8B24F86A-9210-4B65-AAD8-9222C6381C90}"/>
          </ac:spMkLst>
        </pc:spChg>
        <pc:spChg chg="mod">
          <ac:chgData name="Jessie Usagi" userId="9cd9acdb6ac7286c" providerId="LiveId" clId="{8C91FDD6-E9ED-45FA-B778-9FD9910521C2}" dt="2021-02-02T13:29:54.432" v="101" actId="5793"/>
          <ac:spMkLst>
            <pc:docMk/>
            <pc:sldMk cId="2834881255" sldId="330"/>
            <ac:spMk id="6" creationId="{B95E9551-8EFD-4C15-BD4D-A28AF930A39F}"/>
          </ac:spMkLst>
        </pc:spChg>
      </pc:sldChg>
      <pc:sldChg chg="addSp delSp modSp add mod modAnim">
        <pc:chgData name="Jessie Usagi" userId="9cd9acdb6ac7286c" providerId="LiveId" clId="{8C91FDD6-E9ED-45FA-B778-9FD9910521C2}" dt="2021-02-03T09:08:03.385" v="8165" actId="20577"/>
        <pc:sldMkLst>
          <pc:docMk/>
          <pc:sldMk cId="3996067290" sldId="331"/>
        </pc:sldMkLst>
        <pc:spChg chg="mod">
          <ac:chgData name="Jessie Usagi" userId="9cd9acdb6ac7286c" providerId="LiveId" clId="{8C91FDD6-E9ED-45FA-B778-9FD9910521C2}" dt="2021-02-02T21:47:50.315" v="4641" actId="20577"/>
          <ac:spMkLst>
            <pc:docMk/>
            <pc:sldMk cId="3996067290" sldId="331"/>
            <ac:spMk id="2" creationId="{39BBBC0C-5A03-4614-8F16-27E7C4017C92}"/>
          </ac:spMkLst>
        </pc:spChg>
        <pc:spChg chg="mod">
          <ac:chgData name="Jessie Usagi" userId="9cd9acdb6ac7286c" providerId="LiveId" clId="{8C91FDD6-E9ED-45FA-B778-9FD9910521C2}" dt="2021-02-03T09:08:00.913" v="8163" actId="20577"/>
          <ac:spMkLst>
            <pc:docMk/>
            <pc:sldMk cId="3996067290" sldId="331"/>
            <ac:spMk id="3" creationId="{5F024824-1C4A-4356-B48B-4BF0C52E7185}"/>
          </ac:spMkLst>
        </pc:spChg>
        <pc:cxnChg chg="add del">
          <ac:chgData name="Jessie Usagi" userId="9cd9acdb6ac7286c" providerId="LiveId" clId="{8C91FDD6-E9ED-45FA-B778-9FD9910521C2}" dt="2021-02-02T22:22:34.174" v="5833" actId="478"/>
          <ac:cxnSpMkLst>
            <pc:docMk/>
            <pc:sldMk cId="3996067290" sldId="331"/>
            <ac:cxnSpMk id="5" creationId="{8C816EAD-37E3-4A61-AFD4-A87E25E67973}"/>
          </ac:cxnSpMkLst>
        </pc:cxnChg>
      </pc:sldChg>
      <pc:sldChg chg="addSp delSp modSp add mod ord modAnim">
        <pc:chgData name="Jessie Usagi" userId="9cd9acdb6ac7286c" providerId="LiveId" clId="{8C91FDD6-E9ED-45FA-B778-9FD9910521C2}" dt="2021-02-03T09:08:38.319" v="8173" actId="20577"/>
        <pc:sldMkLst>
          <pc:docMk/>
          <pc:sldMk cId="2845048799" sldId="332"/>
        </pc:sldMkLst>
        <pc:spChg chg="mod">
          <ac:chgData name="Jessie Usagi" userId="9cd9acdb6ac7286c" providerId="LiveId" clId="{8C91FDD6-E9ED-45FA-B778-9FD9910521C2}" dt="2021-02-03T09:08:19.238" v="8167" actId="20577"/>
          <ac:spMkLst>
            <pc:docMk/>
            <pc:sldMk cId="2845048799" sldId="332"/>
            <ac:spMk id="3" creationId="{CBD7594B-FEE8-47A2-A7B0-296B9752230A}"/>
          </ac:spMkLst>
        </pc:spChg>
        <pc:cxnChg chg="add del mod">
          <ac:chgData name="Jessie Usagi" userId="9cd9acdb6ac7286c" providerId="LiveId" clId="{8C91FDD6-E9ED-45FA-B778-9FD9910521C2}" dt="2021-02-02T22:40:58.055" v="6517" actId="478"/>
          <ac:cxnSpMkLst>
            <pc:docMk/>
            <pc:sldMk cId="2845048799" sldId="332"/>
            <ac:cxnSpMk id="5" creationId="{CA923763-C01C-41A6-BFD7-12A740EC9699}"/>
          </ac:cxnSpMkLst>
        </pc:cxnChg>
        <pc:cxnChg chg="add del mod">
          <ac:chgData name="Jessie Usagi" userId="9cd9acdb6ac7286c" providerId="LiveId" clId="{8C91FDD6-E9ED-45FA-B778-9FD9910521C2}" dt="2021-02-02T22:40:59.854" v="6518" actId="478"/>
          <ac:cxnSpMkLst>
            <pc:docMk/>
            <pc:sldMk cId="2845048799" sldId="332"/>
            <ac:cxnSpMk id="6" creationId="{ACE055D6-AF11-4150-A502-4A862B2ECD70}"/>
          </ac:cxnSpMkLst>
        </pc:cxnChg>
      </pc:sldChg>
      <pc:sldChg chg="modSp add ord modAnim">
        <pc:chgData name="Jessie Usagi" userId="9cd9acdb6ac7286c" providerId="LiveId" clId="{8C91FDD6-E9ED-45FA-B778-9FD9910521C2}" dt="2021-02-03T09:04:13.797" v="8150"/>
        <pc:sldMkLst>
          <pc:docMk/>
          <pc:sldMk cId="2927472891" sldId="333"/>
        </pc:sldMkLst>
        <pc:spChg chg="mod">
          <ac:chgData name="Jessie Usagi" userId="9cd9acdb6ac7286c" providerId="LiveId" clId="{8C91FDD6-E9ED-45FA-B778-9FD9910521C2}" dt="2021-02-03T08:13:50.203" v="6827" actId="20577"/>
          <ac:spMkLst>
            <pc:docMk/>
            <pc:sldMk cId="2927472891" sldId="333"/>
            <ac:spMk id="3" creationId="{58266A8D-42CD-40AF-A1B9-D66B58CE5E38}"/>
          </ac:spMkLst>
        </pc:spChg>
        <pc:spChg chg="mod">
          <ac:chgData name="Jessie Usagi" userId="9cd9acdb6ac7286c" providerId="LiveId" clId="{8C91FDD6-E9ED-45FA-B778-9FD9910521C2}" dt="2021-02-03T08:14:05.336" v="6835" actId="113"/>
          <ac:spMkLst>
            <pc:docMk/>
            <pc:sldMk cId="2927472891" sldId="333"/>
            <ac:spMk id="4" creationId="{6A2F3C3D-1B33-4BF8-B14A-E046646975E9}"/>
          </ac:spMkLst>
        </pc:spChg>
      </pc:sldChg>
      <pc:sldChg chg="modSp add del mod">
        <pc:chgData name="Jessie Usagi" userId="9cd9acdb6ac7286c" providerId="LiveId" clId="{8C91FDD6-E9ED-45FA-B778-9FD9910521C2}" dt="2021-02-02T21:14:48.855" v="3823" actId="2696"/>
        <pc:sldMkLst>
          <pc:docMk/>
          <pc:sldMk cId="395282279" sldId="334"/>
        </pc:sldMkLst>
        <pc:spChg chg="mod">
          <ac:chgData name="Jessie Usagi" userId="9cd9acdb6ac7286c" providerId="LiveId" clId="{8C91FDD6-E9ED-45FA-B778-9FD9910521C2}" dt="2021-02-02T20:33:15.075" v="2093" actId="20577"/>
          <ac:spMkLst>
            <pc:docMk/>
            <pc:sldMk cId="395282279" sldId="334"/>
            <ac:spMk id="2" creationId="{C867F2D7-EF55-4A65-B805-0327A97139CE}"/>
          </ac:spMkLst>
        </pc:spChg>
      </pc:sldChg>
      <pc:sldChg chg="del">
        <pc:chgData name="Jessie Usagi" userId="9cd9acdb6ac7286c" providerId="LiveId" clId="{8C91FDD6-E9ED-45FA-B778-9FD9910521C2}" dt="2021-02-02T13:38:17.860" v="184" actId="2696"/>
        <pc:sldMkLst>
          <pc:docMk/>
          <pc:sldMk cId="1354892597" sldId="334"/>
        </pc:sldMkLst>
      </pc:sldChg>
      <pc:sldChg chg="modSp add">
        <pc:chgData name="Jessie Usagi" userId="9cd9acdb6ac7286c" providerId="LiveId" clId="{8C91FDD6-E9ED-45FA-B778-9FD9910521C2}" dt="2021-02-03T12:29:03.635" v="8208" actId="20577"/>
        <pc:sldMkLst>
          <pc:docMk/>
          <pc:sldMk cId="188674992" sldId="335"/>
        </pc:sldMkLst>
        <pc:spChg chg="mod">
          <ac:chgData name="Jessie Usagi" userId="9cd9acdb6ac7286c" providerId="LiveId" clId="{8C91FDD6-E9ED-45FA-B778-9FD9910521C2}" dt="2021-02-03T12:29:03.635" v="8208" actId="20577"/>
          <ac:spMkLst>
            <pc:docMk/>
            <pc:sldMk cId="188674992" sldId="335"/>
            <ac:spMk id="3" creationId="{F249BFE4-18A9-4B30-9B89-63578E7C95B6}"/>
          </ac:spMkLst>
        </pc:spChg>
        <pc:spChg chg="mod">
          <ac:chgData name="Jessie Usagi" userId="9cd9acdb6ac7286c" providerId="LiveId" clId="{8C91FDD6-E9ED-45FA-B778-9FD9910521C2}" dt="2021-02-03T08:51:09.029" v="7960" actId="255"/>
          <ac:spMkLst>
            <pc:docMk/>
            <pc:sldMk cId="188674992" sldId="335"/>
            <ac:spMk id="5" creationId="{5DFEEB18-01E6-446A-AE24-64397158D28E}"/>
          </ac:spMkLst>
        </pc:spChg>
      </pc:sldChg>
      <pc:sldChg chg="add del">
        <pc:chgData name="Jessie Usagi" userId="9cd9acdb6ac7286c" providerId="LiveId" clId="{8C91FDD6-E9ED-45FA-B778-9FD9910521C2}" dt="2021-02-02T21:35:14.443" v="4370" actId="2696"/>
        <pc:sldMkLst>
          <pc:docMk/>
          <pc:sldMk cId="4078932276" sldId="336"/>
        </pc:sldMkLst>
      </pc:sldChg>
      <pc:sldChg chg="add del">
        <pc:chgData name="Jessie Usagi" userId="9cd9acdb6ac7286c" providerId="LiveId" clId="{8C91FDD6-E9ED-45FA-B778-9FD9910521C2}" dt="2021-02-02T21:36:46.904" v="4371" actId="2696"/>
        <pc:sldMkLst>
          <pc:docMk/>
          <pc:sldMk cId="1865735153" sldId="337"/>
        </pc:sldMkLst>
      </pc:sldChg>
      <pc:sldChg chg="del">
        <pc:chgData name="Jessie Usagi" userId="9cd9acdb6ac7286c" providerId="LiveId" clId="{8C91FDD6-E9ED-45FA-B778-9FD9910521C2}" dt="2021-02-02T13:38:17.860" v="184" actId="2696"/>
        <pc:sldMkLst>
          <pc:docMk/>
          <pc:sldMk cId="3804240166" sldId="337"/>
        </pc:sldMkLst>
      </pc:sldChg>
      <pc:sldChg chg="del">
        <pc:chgData name="Jessie Usagi" userId="9cd9acdb6ac7286c" providerId="LiveId" clId="{8C91FDD6-E9ED-45FA-B778-9FD9910521C2}" dt="2021-02-02T13:38:17.860" v="184" actId="2696"/>
        <pc:sldMkLst>
          <pc:docMk/>
          <pc:sldMk cId="2077502901" sldId="338"/>
        </pc:sldMkLst>
      </pc:sldChg>
      <pc:sldChg chg="add del">
        <pc:chgData name="Jessie Usagi" userId="9cd9acdb6ac7286c" providerId="LiveId" clId="{8C91FDD6-E9ED-45FA-B778-9FD9910521C2}" dt="2021-02-02T21:15:42.153" v="3845" actId="2696"/>
        <pc:sldMkLst>
          <pc:docMk/>
          <pc:sldMk cId="2951859266" sldId="338"/>
        </pc:sldMkLst>
      </pc:sldChg>
      <pc:sldChg chg="modSp add">
        <pc:chgData name="Jessie Usagi" userId="9cd9acdb6ac7286c" providerId="LiveId" clId="{8C91FDD6-E9ED-45FA-B778-9FD9910521C2}" dt="2021-02-02T21:37:18.204" v="4409" actId="20577"/>
        <pc:sldMkLst>
          <pc:docMk/>
          <pc:sldMk cId="1874043483" sldId="339"/>
        </pc:sldMkLst>
        <pc:spChg chg="mod">
          <ac:chgData name="Jessie Usagi" userId="9cd9acdb6ac7286c" providerId="LiveId" clId="{8C91FDD6-E9ED-45FA-B778-9FD9910521C2}" dt="2021-02-02T21:37:18.204" v="4409" actId="20577"/>
          <ac:spMkLst>
            <pc:docMk/>
            <pc:sldMk cId="1874043483" sldId="339"/>
            <ac:spMk id="3" creationId="{AFDB8321-B3E9-477D-8BC8-D01429C8D3E9}"/>
          </ac:spMkLst>
        </pc:spChg>
      </pc:sldChg>
      <pc:sldChg chg="del">
        <pc:chgData name="Jessie Usagi" userId="9cd9acdb6ac7286c" providerId="LiveId" clId="{8C91FDD6-E9ED-45FA-B778-9FD9910521C2}" dt="2021-02-02T13:38:17.860" v="184" actId="2696"/>
        <pc:sldMkLst>
          <pc:docMk/>
          <pc:sldMk cId="3722072273" sldId="339"/>
        </pc:sldMkLst>
      </pc:sldChg>
      <pc:sldChg chg="del">
        <pc:chgData name="Jessie Usagi" userId="9cd9acdb6ac7286c" providerId="LiveId" clId="{8C91FDD6-E9ED-45FA-B778-9FD9910521C2}" dt="2021-02-02T13:38:17.860" v="184" actId="2696"/>
        <pc:sldMkLst>
          <pc:docMk/>
          <pc:sldMk cId="54834142" sldId="340"/>
        </pc:sldMkLst>
      </pc:sldChg>
      <pc:sldChg chg="modSp add modAnim">
        <pc:chgData name="Jessie Usagi" userId="9cd9acdb6ac7286c" providerId="LiveId" clId="{8C91FDD6-E9ED-45FA-B778-9FD9910521C2}" dt="2021-02-02T21:42:24.030" v="4465" actId="20577"/>
        <pc:sldMkLst>
          <pc:docMk/>
          <pc:sldMk cId="1129195356" sldId="340"/>
        </pc:sldMkLst>
        <pc:spChg chg="mod">
          <ac:chgData name="Jessie Usagi" userId="9cd9acdb6ac7286c" providerId="LiveId" clId="{8C91FDD6-E9ED-45FA-B778-9FD9910521C2}" dt="2021-02-02T21:42:24.030" v="4465" actId="20577"/>
          <ac:spMkLst>
            <pc:docMk/>
            <pc:sldMk cId="1129195356" sldId="340"/>
            <ac:spMk id="3" creationId="{A697A656-955F-4A78-8425-349FD5DFA8D3}"/>
          </ac:spMkLst>
        </pc:spChg>
      </pc:sldChg>
      <pc:sldChg chg="modSp add modAnim">
        <pc:chgData name="Jessie Usagi" userId="9cd9acdb6ac7286c" providerId="LiveId" clId="{8C91FDD6-E9ED-45FA-B778-9FD9910521C2}" dt="2021-02-02T22:50:09.406" v="6568" actId="113"/>
        <pc:sldMkLst>
          <pc:docMk/>
          <pc:sldMk cId="2459914233" sldId="341"/>
        </pc:sldMkLst>
        <pc:spChg chg="mod">
          <ac:chgData name="Jessie Usagi" userId="9cd9acdb6ac7286c" providerId="LiveId" clId="{8C91FDD6-E9ED-45FA-B778-9FD9910521C2}" dt="2021-02-02T22:49:46.833" v="6560" actId="20577"/>
          <ac:spMkLst>
            <pc:docMk/>
            <pc:sldMk cId="2459914233" sldId="341"/>
            <ac:spMk id="3" creationId="{A52F6F83-68DA-43A0-B978-23DE1E5C3C54}"/>
          </ac:spMkLst>
        </pc:spChg>
        <pc:spChg chg="mod">
          <ac:chgData name="Jessie Usagi" userId="9cd9acdb6ac7286c" providerId="LiveId" clId="{8C91FDD6-E9ED-45FA-B778-9FD9910521C2}" dt="2021-02-02T22:50:09.406" v="6568" actId="113"/>
          <ac:spMkLst>
            <pc:docMk/>
            <pc:sldMk cId="2459914233" sldId="341"/>
            <ac:spMk id="4" creationId="{BED282A2-2551-435E-AFF5-841BA8380C87}"/>
          </ac:spMkLst>
        </pc:spChg>
      </pc:sldChg>
      <pc:sldChg chg="modSp add mod modAnim">
        <pc:chgData name="Jessie Usagi" userId="9cd9acdb6ac7286c" providerId="LiveId" clId="{8C91FDD6-E9ED-45FA-B778-9FD9910521C2}" dt="2021-02-03T08:51:01.950" v="7958" actId="255"/>
        <pc:sldMkLst>
          <pc:docMk/>
          <pc:sldMk cId="976733443" sldId="342"/>
        </pc:sldMkLst>
        <pc:spChg chg="mod">
          <ac:chgData name="Jessie Usagi" userId="9cd9acdb6ac7286c" providerId="LiveId" clId="{8C91FDD6-E9ED-45FA-B778-9FD9910521C2}" dt="2021-02-03T08:50:58.993" v="7957" actId="255"/>
          <ac:spMkLst>
            <pc:docMk/>
            <pc:sldMk cId="976733443" sldId="342"/>
            <ac:spMk id="3" creationId="{1C71B5D0-B26F-4B4B-B86C-299DDA0C784A}"/>
          </ac:spMkLst>
        </pc:spChg>
        <pc:spChg chg="mod">
          <ac:chgData name="Jessie Usagi" userId="9cd9acdb6ac7286c" providerId="LiveId" clId="{8C91FDD6-E9ED-45FA-B778-9FD9910521C2}" dt="2021-02-03T08:51:01.950" v="7958" actId="255"/>
          <ac:spMkLst>
            <pc:docMk/>
            <pc:sldMk cId="976733443" sldId="342"/>
            <ac:spMk id="4" creationId="{E299E5CD-E28A-400F-AEEF-161AD3E0DEEF}"/>
          </ac:spMkLst>
        </pc:spChg>
      </pc:sldChg>
      <pc:sldChg chg="addSp delSp modSp add mod ord modClrScheme delAnim modAnim chgLayout">
        <pc:chgData name="Jessie Usagi" userId="9cd9acdb6ac7286c" providerId="LiveId" clId="{8C91FDD6-E9ED-45FA-B778-9FD9910521C2}" dt="2021-02-03T09:08:32.075" v="8171" actId="20577"/>
        <pc:sldMkLst>
          <pc:docMk/>
          <pc:sldMk cId="3582194412" sldId="343"/>
        </pc:sldMkLst>
        <pc:spChg chg="mod ord">
          <ac:chgData name="Jessie Usagi" userId="9cd9acdb6ac7286c" providerId="LiveId" clId="{8C91FDD6-E9ED-45FA-B778-9FD9910521C2}" dt="2021-02-02T22:14:28.208" v="5454" actId="700"/>
          <ac:spMkLst>
            <pc:docMk/>
            <pc:sldMk cId="3582194412" sldId="343"/>
            <ac:spMk id="2" creationId="{EBE3C6D5-344E-4B90-B4A3-C10A91E8E475}"/>
          </ac:spMkLst>
        </pc:spChg>
        <pc:spChg chg="mod ord">
          <ac:chgData name="Jessie Usagi" userId="9cd9acdb6ac7286c" providerId="LiveId" clId="{8C91FDD6-E9ED-45FA-B778-9FD9910521C2}" dt="2021-02-03T09:08:26.941" v="8169" actId="20577"/>
          <ac:spMkLst>
            <pc:docMk/>
            <pc:sldMk cId="3582194412" sldId="343"/>
            <ac:spMk id="5" creationId="{E7E0FB59-4AED-46AF-815A-ED845789478E}"/>
          </ac:spMkLst>
        </pc:spChg>
        <pc:spChg chg="del mod">
          <ac:chgData name="Jessie Usagi" userId="9cd9acdb6ac7286c" providerId="LiveId" clId="{8C91FDD6-E9ED-45FA-B778-9FD9910521C2}" dt="2021-02-02T22:14:12.239" v="5446" actId="478"/>
          <ac:spMkLst>
            <pc:docMk/>
            <pc:sldMk cId="3582194412" sldId="343"/>
            <ac:spMk id="6" creationId="{F5588039-980B-4BF2-A3E5-41AFADB4FCCD}"/>
          </ac:spMkLst>
        </pc:spChg>
        <pc:cxnChg chg="add del">
          <ac:chgData name="Jessie Usagi" userId="9cd9acdb6ac7286c" providerId="LiveId" clId="{8C91FDD6-E9ED-45FA-B778-9FD9910521C2}" dt="2021-02-02T22:37:54.910" v="6284" actId="478"/>
          <ac:cxnSpMkLst>
            <pc:docMk/>
            <pc:sldMk cId="3582194412" sldId="343"/>
            <ac:cxnSpMk id="4" creationId="{9610B07E-601C-4798-BE61-AA8437CEEFA0}"/>
          </ac:cxnSpMkLst>
        </pc:cxnChg>
        <pc:cxnChg chg="del">
          <ac:chgData name="Jessie Usagi" userId="9cd9acdb6ac7286c" providerId="LiveId" clId="{8C91FDD6-E9ED-45FA-B778-9FD9910521C2}" dt="2021-02-02T22:14:13.998" v="5447" actId="478"/>
          <ac:cxnSpMkLst>
            <pc:docMk/>
            <pc:sldMk cId="3582194412" sldId="343"/>
            <ac:cxnSpMk id="8" creationId="{A7960ABD-8896-48D5-8B10-D6B66CAF1F83}"/>
          </ac:cxnSpMkLst>
        </pc:cxnChg>
        <pc:cxnChg chg="add del mod">
          <ac:chgData name="Jessie Usagi" userId="9cd9acdb6ac7286c" providerId="LiveId" clId="{8C91FDD6-E9ED-45FA-B778-9FD9910521C2}" dt="2021-02-02T22:37:53.378" v="6283" actId="478"/>
          <ac:cxnSpMkLst>
            <pc:docMk/>
            <pc:sldMk cId="3582194412" sldId="343"/>
            <ac:cxnSpMk id="9" creationId="{11AB3879-FD4F-435E-A362-11AA8672F703}"/>
          </ac:cxnSpMkLst>
        </pc:cxnChg>
      </pc:sldChg>
      <pc:sldChg chg="modSp add mod modAnim">
        <pc:chgData name="Jessie Usagi" userId="9cd9acdb6ac7286c" providerId="LiveId" clId="{8C91FDD6-E9ED-45FA-B778-9FD9910521C2}" dt="2021-02-03T09:09:28.619" v="8180" actId="1076"/>
        <pc:sldMkLst>
          <pc:docMk/>
          <pc:sldMk cId="3911894061" sldId="344"/>
        </pc:sldMkLst>
        <pc:spChg chg="mod">
          <ac:chgData name="Jessie Usagi" userId="9cd9acdb6ac7286c" providerId="LiveId" clId="{8C91FDD6-E9ED-45FA-B778-9FD9910521C2}" dt="2021-02-03T09:09:25.260" v="8179" actId="20577"/>
          <ac:spMkLst>
            <pc:docMk/>
            <pc:sldMk cId="3911894061" sldId="344"/>
            <ac:spMk id="3" creationId="{7C3E8232-CF05-42DF-A430-7BE6D8F6C043}"/>
          </ac:spMkLst>
        </pc:spChg>
        <pc:cxnChg chg="mod">
          <ac:chgData name="Jessie Usagi" userId="9cd9acdb6ac7286c" providerId="LiveId" clId="{8C91FDD6-E9ED-45FA-B778-9FD9910521C2}" dt="2021-02-03T09:09:28.619" v="8180" actId="1076"/>
          <ac:cxnSpMkLst>
            <pc:docMk/>
            <pc:sldMk cId="3911894061" sldId="344"/>
            <ac:cxnSpMk id="5" creationId="{0CDC378A-7CAD-47A2-B12C-ADC8A6580DB3}"/>
          </ac:cxnSpMkLst>
        </pc:cxnChg>
      </pc:sldChg>
      <pc:sldChg chg="modSp add mod modAnim">
        <pc:chgData name="Jessie Usagi" userId="9cd9acdb6ac7286c" providerId="LiveId" clId="{8C91FDD6-E9ED-45FA-B778-9FD9910521C2}" dt="2021-02-03T09:09:49.577" v="8181" actId="20577"/>
        <pc:sldMkLst>
          <pc:docMk/>
          <pc:sldMk cId="3708195865" sldId="345"/>
        </pc:sldMkLst>
        <pc:spChg chg="mod">
          <ac:chgData name="Jessie Usagi" userId="9cd9acdb6ac7286c" providerId="LiveId" clId="{8C91FDD6-E9ED-45FA-B778-9FD9910521C2}" dt="2021-02-03T08:55:34.918" v="8017" actId="1036"/>
          <ac:spMkLst>
            <pc:docMk/>
            <pc:sldMk cId="3708195865" sldId="345"/>
            <ac:spMk id="2" creationId="{B85AFE3A-468F-45D9-9481-C163955BD931}"/>
          </ac:spMkLst>
        </pc:spChg>
        <pc:spChg chg="mod">
          <ac:chgData name="Jessie Usagi" userId="9cd9acdb6ac7286c" providerId="LiveId" clId="{8C91FDD6-E9ED-45FA-B778-9FD9910521C2}" dt="2021-02-03T09:09:49.577" v="8181" actId="20577"/>
          <ac:spMkLst>
            <pc:docMk/>
            <pc:sldMk cId="3708195865" sldId="345"/>
            <ac:spMk id="3" creationId="{F4239C2A-453A-4C69-825B-FA40E81884FE}"/>
          </ac:spMkLst>
        </pc:spChg>
        <pc:cxnChg chg="mod">
          <ac:chgData name="Jessie Usagi" userId="9cd9acdb6ac7286c" providerId="LiveId" clId="{8C91FDD6-E9ED-45FA-B778-9FD9910521C2}" dt="2021-02-03T08:55:34.918" v="8017" actId="1036"/>
          <ac:cxnSpMkLst>
            <pc:docMk/>
            <pc:sldMk cId="3708195865" sldId="345"/>
            <ac:cxnSpMk id="5" creationId="{5F74D6A4-A15C-422A-9FFD-658EE20CD74F}"/>
          </ac:cxnSpMkLst>
        </pc:cxnChg>
      </pc:sldChg>
      <pc:sldChg chg="modSp add mod modAnim">
        <pc:chgData name="Jessie Usagi" userId="9cd9acdb6ac7286c" providerId="LiveId" clId="{8C91FDD6-E9ED-45FA-B778-9FD9910521C2}" dt="2021-02-03T09:04:33.079" v="8151"/>
        <pc:sldMkLst>
          <pc:docMk/>
          <pc:sldMk cId="779173932" sldId="346"/>
        </pc:sldMkLst>
        <pc:spChg chg="mod">
          <ac:chgData name="Jessie Usagi" userId="9cd9acdb6ac7286c" providerId="LiveId" clId="{8C91FDD6-E9ED-45FA-B778-9FD9910521C2}" dt="2021-02-03T08:17:22.297" v="7020" actId="255"/>
          <ac:spMkLst>
            <pc:docMk/>
            <pc:sldMk cId="779173932" sldId="346"/>
            <ac:spMk id="3" creationId="{0C3E7D18-6AA3-4F4A-BA53-C351A552C9E8}"/>
          </ac:spMkLst>
        </pc:spChg>
      </pc:sldChg>
      <pc:sldChg chg="modSp add mod modAnim">
        <pc:chgData name="Jessie Usagi" userId="9cd9acdb6ac7286c" providerId="LiveId" clId="{8C91FDD6-E9ED-45FA-B778-9FD9910521C2}" dt="2021-02-03T09:04:42.840" v="8152"/>
        <pc:sldMkLst>
          <pc:docMk/>
          <pc:sldMk cId="1662046226" sldId="347"/>
        </pc:sldMkLst>
        <pc:spChg chg="mod">
          <ac:chgData name="Jessie Usagi" userId="9cd9acdb6ac7286c" providerId="LiveId" clId="{8C91FDD6-E9ED-45FA-B778-9FD9910521C2}" dt="2021-02-03T08:41:12.076" v="7658" actId="20577"/>
          <ac:spMkLst>
            <pc:docMk/>
            <pc:sldMk cId="1662046226" sldId="347"/>
            <ac:spMk id="2" creationId="{FBEC055A-E160-4BAC-980B-13560FDB8940}"/>
          </ac:spMkLst>
        </pc:spChg>
        <pc:spChg chg="mod">
          <ac:chgData name="Jessie Usagi" userId="9cd9acdb6ac7286c" providerId="LiveId" clId="{8C91FDD6-E9ED-45FA-B778-9FD9910521C2}" dt="2021-02-03T08:17:34.326" v="7021" actId="14100"/>
          <ac:spMkLst>
            <pc:docMk/>
            <pc:sldMk cId="1662046226" sldId="347"/>
            <ac:spMk id="3" creationId="{972F54FF-EC71-4CB7-9AB0-11FF8B961568}"/>
          </ac:spMkLst>
        </pc:spChg>
      </pc:sldChg>
      <pc:sldChg chg="del ord">
        <pc:chgData name="Jessie Usagi" userId="9cd9acdb6ac7286c" providerId="LiveId" clId="{8C91FDD6-E9ED-45FA-B778-9FD9910521C2}" dt="2021-02-03T08:45:09.161" v="7822" actId="2696"/>
        <pc:sldMkLst>
          <pc:docMk/>
          <pc:sldMk cId="1712343942" sldId="384"/>
        </pc:sldMkLst>
      </pc:sldChg>
      <pc:sldChg chg="modSp add mod modAnim">
        <pc:chgData name="Jessie Usagi" userId="9cd9acdb6ac7286c" providerId="LiveId" clId="{8C91FDD6-E9ED-45FA-B778-9FD9910521C2}" dt="2021-02-03T09:05:01.362" v="8155"/>
        <pc:sldMkLst>
          <pc:docMk/>
          <pc:sldMk cId="2620980895" sldId="385"/>
        </pc:sldMkLst>
        <pc:spChg chg="mod">
          <ac:chgData name="Jessie Usagi" userId="9cd9acdb6ac7286c" providerId="LiveId" clId="{8C91FDD6-E9ED-45FA-B778-9FD9910521C2}" dt="2021-02-03T08:54:05.089" v="7997" actId="20577"/>
          <ac:spMkLst>
            <pc:docMk/>
            <pc:sldMk cId="2620980895" sldId="385"/>
            <ac:spMk id="3" creationId="{F249BFE4-18A9-4B30-9B89-63578E7C95B6}"/>
          </ac:spMkLst>
        </pc:spChg>
        <pc:spChg chg="mod">
          <ac:chgData name="Jessie Usagi" userId="9cd9acdb6ac7286c" providerId="LiveId" clId="{8C91FDD6-E9ED-45FA-B778-9FD9910521C2}" dt="2021-02-03T08:54:30.050" v="8015" actId="255"/>
          <ac:spMkLst>
            <pc:docMk/>
            <pc:sldMk cId="2620980895" sldId="385"/>
            <ac:spMk id="5" creationId="{5DFEEB18-01E6-446A-AE24-64397158D28E}"/>
          </ac:spMkLst>
        </pc:spChg>
      </pc:sldChg>
      <pc:sldChg chg="modSp add mod modAnim">
        <pc:chgData name="Jessie Usagi" userId="9cd9acdb6ac7286c" providerId="LiveId" clId="{8C91FDD6-E9ED-45FA-B778-9FD9910521C2}" dt="2021-02-03T09:05:13.508" v="8156"/>
        <pc:sldMkLst>
          <pc:docMk/>
          <pc:sldMk cId="1411240022" sldId="386"/>
        </pc:sldMkLst>
        <pc:spChg chg="mod">
          <ac:chgData name="Jessie Usagi" userId="9cd9acdb6ac7286c" providerId="LiveId" clId="{8C91FDD6-E9ED-45FA-B778-9FD9910521C2}" dt="2021-02-03T08:23:34.342" v="7099" actId="20577"/>
          <ac:spMkLst>
            <pc:docMk/>
            <pc:sldMk cId="1411240022" sldId="386"/>
            <ac:spMk id="3" creationId="{539077B1-4AF3-4D96-971F-24CE3EF22AA8}"/>
          </ac:spMkLst>
        </pc:spChg>
        <pc:spChg chg="mod">
          <ac:chgData name="Jessie Usagi" userId="9cd9acdb6ac7286c" providerId="LiveId" clId="{8C91FDD6-E9ED-45FA-B778-9FD9910521C2}" dt="2021-02-03T08:23:53.195" v="7101" actId="20577"/>
          <ac:spMkLst>
            <pc:docMk/>
            <pc:sldMk cId="1411240022" sldId="386"/>
            <ac:spMk id="4" creationId="{F21CEE44-72CB-436A-A9FA-144CD1A7DB5B}"/>
          </ac:spMkLst>
        </pc:spChg>
      </pc:sldChg>
      <pc:sldChg chg="addSp delSp modSp add mod modClrScheme delAnim modAnim chgLayout">
        <pc:chgData name="Jessie Usagi" userId="9cd9acdb6ac7286c" providerId="LiveId" clId="{8C91FDD6-E9ED-45FA-B778-9FD9910521C2}" dt="2021-02-03T09:05:19.929" v="8157"/>
        <pc:sldMkLst>
          <pc:docMk/>
          <pc:sldMk cId="119214702" sldId="387"/>
        </pc:sldMkLst>
        <pc:spChg chg="mod ord">
          <ac:chgData name="Jessie Usagi" userId="9cd9acdb6ac7286c" providerId="LiveId" clId="{8C91FDD6-E9ED-45FA-B778-9FD9910521C2}" dt="2021-02-03T08:59:24.162" v="8102" actId="700"/>
          <ac:spMkLst>
            <pc:docMk/>
            <pc:sldMk cId="119214702" sldId="387"/>
            <ac:spMk id="2" creationId="{E98BB133-F901-48E0-BE71-9DFD64DF456D}"/>
          </ac:spMkLst>
        </pc:spChg>
        <pc:spChg chg="mod ord">
          <ac:chgData name="Jessie Usagi" userId="9cd9acdb6ac7286c" providerId="LiveId" clId="{8C91FDD6-E9ED-45FA-B778-9FD9910521C2}" dt="2021-02-03T08:59:32.292" v="8104" actId="14100"/>
          <ac:spMkLst>
            <pc:docMk/>
            <pc:sldMk cId="119214702" sldId="387"/>
            <ac:spMk id="3" creationId="{93F60AC5-EBBE-4094-83BF-F8AB280C39D3}"/>
          </ac:spMkLst>
        </pc:spChg>
        <pc:spChg chg="del mod">
          <ac:chgData name="Jessie Usagi" userId="9cd9acdb6ac7286c" providerId="LiveId" clId="{8C91FDD6-E9ED-45FA-B778-9FD9910521C2}" dt="2021-02-03T08:59:19.489" v="8101" actId="478"/>
          <ac:spMkLst>
            <pc:docMk/>
            <pc:sldMk cId="119214702" sldId="387"/>
            <ac:spMk id="4" creationId="{7D8A4279-C30F-49AA-B4BC-801D58DEC188}"/>
          </ac:spMkLst>
        </pc:spChg>
        <pc:spChg chg="add del mod">
          <ac:chgData name="Jessie Usagi" userId="9cd9acdb6ac7286c" providerId="LiveId" clId="{8C91FDD6-E9ED-45FA-B778-9FD9910521C2}" dt="2021-02-03T08:59:24.162" v="8102" actId="700"/>
          <ac:spMkLst>
            <pc:docMk/>
            <pc:sldMk cId="119214702" sldId="387"/>
            <ac:spMk id="7" creationId="{C9FEBB54-121E-4278-BA6C-F8E83B75AC51}"/>
          </ac:spMkLst>
        </pc:spChg>
        <pc:cxnChg chg="del">
          <ac:chgData name="Jessie Usagi" userId="9cd9acdb6ac7286c" providerId="LiveId" clId="{8C91FDD6-E9ED-45FA-B778-9FD9910521C2}" dt="2021-02-03T08:59:27.905" v="8103" actId="478"/>
          <ac:cxnSpMkLst>
            <pc:docMk/>
            <pc:sldMk cId="119214702" sldId="387"/>
            <ac:cxnSpMk id="6" creationId="{EBB6A4AE-C364-44FA-A58A-651809B4290F}"/>
          </ac:cxnSpMkLst>
        </pc:cxnChg>
        <pc:cxnChg chg="add mod">
          <ac:chgData name="Jessie Usagi" userId="9cd9acdb6ac7286c" providerId="LiveId" clId="{8C91FDD6-E9ED-45FA-B778-9FD9910521C2}" dt="2021-02-03T08:59:49.422" v="8106" actId="1076"/>
          <ac:cxnSpMkLst>
            <pc:docMk/>
            <pc:sldMk cId="119214702" sldId="387"/>
            <ac:cxnSpMk id="9" creationId="{CFD62E70-C09D-4579-8065-FB2ADC8EB9AF}"/>
          </ac:cxnSpMkLst>
        </pc:cxnChg>
      </pc:sldChg>
      <pc:sldChg chg="modSp add mod modAnim">
        <pc:chgData name="Jessie Usagi" userId="9cd9acdb6ac7286c" providerId="LiveId" clId="{8C91FDD6-E9ED-45FA-B778-9FD9910521C2}" dt="2021-02-03T09:05:26.268" v="8159"/>
        <pc:sldMkLst>
          <pc:docMk/>
          <pc:sldMk cId="553215381" sldId="388"/>
        </pc:sldMkLst>
        <pc:spChg chg="mod">
          <ac:chgData name="Jessie Usagi" userId="9cd9acdb6ac7286c" providerId="LiveId" clId="{8C91FDD6-E9ED-45FA-B778-9FD9910521C2}" dt="2021-02-03T08:46:04.604" v="7854" actId="20577"/>
          <ac:spMkLst>
            <pc:docMk/>
            <pc:sldMk cId="553215381" sldId="388"/>
            <ac:spMk id="2" creationId="{FC8A4294-D651-41F3-AEFB-09691F24DB6A}"/>
          </ac:spMkLst>
        </pc:spChg>
        <pc:spChg chg="mod">
          <ac:chgData name="Jessie Usagi" userId="9cd9acdb6ac7286c" providerId="LiveId" clId="{8C91FDD6-E9ED-45FA-B778-9FD9910521C2}" dt="2021-02-03T08:26:25.834" v="7221" actId="20577"/>
          <ac:spMkLst>
            <pc:docMk/>
            <pc:sldMk cId="553215381" sldId="388"/>
            <ac:spMk id="3" creationId="{D69594CC-74BD-4303-86A5-C96229D33C4C}"/>
          </ac:spMkLst>
        </pc:spChg>
        <pc:spChg chg="mod">
          <ac:chgData name="Jessie Usagi" userId="9cd9acdb6ac7286c" providerId="LiveId" clId="{8C91FDD6-E9ED-45FA-B778-9FD9910521C2}" dt="2021-02-03T08:26:24.255" v="7218" actId="27636"/>
          <ac:spMkLst>
            <pc:docMk/>
            <pc:sldMk cId="553215381" sldId="388"/>
            <ac:spMk id="4" creationId="{8173A98D-8725-440C-AB78-7B8CB604740F}"/>
          </ac:spMkLst>
        </pc:spChg>
      </pc:sldChg>
      <pc:sldChg chg="addSp delSp modSp new mod ord modClrScheme modAnim chgLayout">
        <pc:chgData name="Jessie Usagi" userId="9cd9acdb6ac7286c" providerId="LiveId" clId="{8C91FDD6-E9ED-45FA-B778-9FD9910521C2}" dt="2021-02-02T21:42:13.168" v="4464"/>
        <pc:sldMkLst>
          <pc:docMk/>
          <pc:sldMk cId="351838454" sldId="389"/>
        </pc:sldMkLst>
        <pc:spChg chg="mod ord">
          <ac:chgData name="Jessie Usagi" userId="9cd9acdb6ac7286c" providerId="LiveId" clId="{8C91FDD6-E9ED-45FA-B778-9FD9910521C2}" dt="2021-02-02T21:09:31.440" v="3297" actId="20577"/>
          <ac:spMkLst>
            <pc:docMk/>
            <pc:sldMk cId="351838454" sldId="389"/>
            <ac:spMk id="2" creationId="{9F2F9596-9050-4DA4-9B22-38EDF92A1028}"/>
          </ac:spMkLst>
        </pc:spChg>
        <pc:spChg chg="del mod ord">
          <ac:chgData name="Jessie Usagi" userId="9cd9acdb6ac7286c" providerId="LiveId" clId="{8C91FDD6-E9ED-45FA-B778-9FD9910521C2}" dt="2021-02-02T20:08:06.954" v="600" actId="700"/>
          <ac:spMkLst>
            <pc:docMk/>
            <pc:sldMk cId="351838454" sldId="389"/>
            <ac:spMk id="3" creationId="{14759722-5B9B-469D-BDAD-F47010D0FAEA}"/>
          </ac:spMkLst>
        </pc:spChg>
        <pc:spChg chg="del">
          <ac:chgData name="Jessie Usagi" userId="9cd9acdb6ac7286c" providerId="LiveId" clId="{8C91FDD6-E9ED-45FA-B778-9FD9910521C2}" dt="2021-02-02T20:08:06.954" v="600" actId="700"/>
          <ac:spMkLst>
            <pc:docMk/>
            <pc:sldMk cId="351838454" sldId="389"/>
            <ac:spMk id="4" creationId="{31ED4E29-3E37-43E1-87F1-80B9C09C5E45}"/>
          </ac:spMkLst>
        </pc:spChg>
        <pc:spChg chg="add mod ord">
          <ac:chgData name="Jessie Usagi" userId="9cd9acdb6ac7286c" providerId="LiveId" clId="{8C91FDD6-E9ED-45FA-B778-9FD9910521C2}" dt="2021-02-02T21:13:53.237" v="3817" actId="20577"/>
          <ac:spMkLst>
            <pc:docMk/>
            <pc:sldMk cId="351838454" sldId="389"/>
            <ac:spMk id="5" creationId="{1B34EFF1-5266-4A5A-9281-7BA9C3F247F7}"/>
          </ac:spMkLst>
        </pc:spChg>
      </pc:sldChg>
      <pc:sldChg chg="addSp delSp modSp new del mod ord modClrScheme chgLayout">
        <pc:chgData name="Jessie Usagi" userId="9cd9acdb6ac7286c" providerId="LiveId" clId="{8C91FDD6-E9ED-45FA-B778-9FD9910521C2}" dt="2021-02-02T21:08:48.530" v="3288" actId="2696"/>
        <pc:sldMkLst>
          <pc:docMk/>
          <pc:sldMk cId="905082824" sldId="390"/>
        </pc:sldMkLst>
        <pc:spChg chg="mod ord">
          <ac:chgData name="Jessie Usagi" userId="9cd9acdb6ac7286c" providerId="LiveId" clId="{8C91FDD6-E9ED-45FA-B778-9FD9910521C2}" dt="2021-02-02T21:07:55.218" v="3275" actId="20577"/>
          <ac:spMkLst>
            <pc:docMk/>
            <pc:sldMk cId="905082824" sldId="390"/>
            <ac:spMk id="2" creationId="{12B4009B-8A49-4CDD-BE83-004A7EF0915C}"/>
          </ac:spMkLst>
        </pc:spChg>
        <pc:spChg chg="del mod ord">
          <ac:chgData name="Jessie Usagi" userId="9cd9acdb6ac7286c" providerId="LiveId" clId="{8C91FDD6-E9ED-45FA-B778-9FD9910521C2}" dt="2021-02-02T20:11:41.653" v="1183" actId="700"/>
          <ac:spMkLst>
            <pc:docMk/>
            <pc:sldMk cId="905082824" sldId="390"/>
            <ac:spMk id="3" creationId="{D0501226-4B2D-41CE-B05C-7EA3F3DA0EB1}"/>
          </ac:spMkLst>
        </pc:spChg>
        <pc:spChg chg="del">
          <ac:chgData name="Jessie Usagi" userId="9cd9acdb6ac7286c" providerId="LiveId" clId="{8C91FDD6-E9ED-45FA-B778-9FD9910521C2}" dt="2021-02-02T20:11:41.653" v="1183" actId="700"/>
          <ac:spMkLst>
            <pc:docMk/>
            <pc:sldMk cId="905082824" sldId="390"/>
            <ac:spMk id="4" creationId="{3F5E0326-D67C-4131-AA08-70B4AB4ABC0F}"/>
          </ac:spMkLst>
        </pc:spChg>
        <pc:spChg chg="add mod ord">
          <ac:chgData name="Jessie Usagi" userId="9cd9acdb6ac7286c" providerId="LiveId" clId="{8C91FDD6-E9ED-45FA-B778-9FD9910521C2}" dt="2021-02-02T20:48:28.736" v="2829" actId="20577"/>
          <ac:spMkLst>
            <pc:docMk/>
            <pc:sldMk cId="905082824" sldId="390"/>
            <ac:spMk id="5" creationId="{DE652642-6614-4D33-878B-5EE711B70A5C}"/>
          </ac:spMkLst>
        </pc:spChg>
      </pc:sldChg>
      <pc:sldChg chg="modSp add del mod modAnim">
        <pc:chgData name="Jessie Usagi" userId="9cd9acdb6ac7286c" providerId="LiveId" clId="{8C91FDD6-E9ED-45FA-B778-9FD9910521C2}" dt="2021-02-03T08:47:35.152" v="7855" actId="255"/>
        <pc:sldMkLst>
          <pc:docMk/>
          <pc:sldMk cId="3407583737" sldId="391"/>
        </pc:sldMkLst>
        <pc:spChg chg="mod">
          <ac:chgData name="Jessie Usagi" userId="9cd9acdb6ac7286c" providerId="LiveId" clId="{8C91FDD6-E9ED-45FA-B778-9FD9910521C2}" dt="2021-02-02T21:09:19.014" v="3293" actId="20577"/>
          <ac:spMkLst>
            <pc:docMk/>
            <pc:sldMk cId="3407583737" sldId="391"/>
            <ac:spMk id="2" creationId="{E9D01AEA-EEE8-49CB-85E7-E2290973860B}"/>
          </ac:spMkLst>
        </pc:spChg>
        <pc:spChg chg="mod">
          <ac:chgData name="Jessie Usagi" userId="9cd9acdb6ac7286c" providerId="LiveId" clId="{8C91FDD6-E9ED-45FA-B778-9FD9910521C2}" dt="2021-02-03T08:47:35.152" v="7855" actId="255"/>
          <ac:spMkLst>
            <pc:docMk/>
            <pc:sldMk cId="3407583737" sldId="391"/>
            <ac:spMk id="3" creationId="{E893D750-21DB-41CC-B4DD-DC31034DE48A}"/>
          </ac:spMkLst>
        </pc:spChg>
      </pc:sldChg>
      <pc:sldChg chg="modSp add del mod ord modAnim">
        <pc:chgData name="Jessie Usagi" userId="9cd9acdb6ac7286c" providerId="LiveId" clId="{8C91FDD6-E9ED-45FA-B778-9FD9910521C2}" dt="2021-02-02T21:14:34.534" v="3818" actId="2696"/>
        <pc:sldMkLst>
          <pc:docMk/>
          <pc:sldMk cId="518608542" sldId="392"/>
        </pc:sldMkLst>
        <pc:spChg chg="mod">
          <ac:chgData name="Jessie Usagi" userId="9cd9acdb6ac7286c" providerId="LiveId" clId="{8C91FDD6-E9ED-45FA-B778-9FD9910521C2}" dt="2021-02-02T20:47:20.446" v="2712" actId="20577"/>
          <ac:spMkLst>
            <pc:docMk/>
            <pc:sldMk cId="518608542" sldId="392"/>
            <ac:spMk id="2" creationId="{E9D01AEA-EEE8-49CB-85E7-E2290973860B}"/>
          </ac:spMkLst>
        </pc:spChg>
        <pc:spChg chg="mod">
          <ac:chgData name="Jessie Usagi" userId="9cd9acdb6ac7286c" providerId="LiveId" clId="{8C91FDD6-E9ED-45FA-B778-9FD9910521C2}" dt="2021-02-02T21:03:19.114" v="3099" actId="20577"/>
          <ac:spMkLst>
            <pc:docMk/>
            <pc:sldMk cId="518608542" sldId="392"/>
            <ac:spMk id="3" creationId="{E893D750-21DB-41CC-B4DD-DC31034DE48A}"/>
          </ac:spMkLst>
        </pc:spChg>
      </pc:sldChg>
      <pc:sldChg chg="modSp add del mod">
        <pc:chgData name="Jessie Usagi" userId="9cd9acdb6ac7286c" providerId="LiveId" clId="{8C91FDD6-E9ED-45FA-B778-9FD9910521C2}" dt="2021-02-02T21:14:38.090" v="3819" actId="2696"/>
        <pc:sldMkLst>
          <pc:docMk/>
          <pc:sldMk cId="3294501807" sldId="393"/>
        </pc:sldMkLst>
        <pc:spChg chg="mod">
          <ac:chgData name="Jessie Usagi" userId="9cd9acdb6ac7286c" providerId="LiveId" clId="{8C91FDD6-E9ED-45FA-B778-9FD9910521C2}" dt="2021-02-02T20:31:12.320" v="2027" actId="20577"/>
          <ac:spMkLst>
            <pc:docMk/>
            <pc:sldMk cId="3294501807" sldId="393"/>
            <ac:spMk id="2" creationId="{F04FE497-9E90-4A35-A7B8-462A837CBC5A}"/>
          </ac:spMkLst>
        </pc:spChg>
      </pc:sldChg>
      <pc:sldChg chg="modSp add del mod">
        <pc:chgData name="Jessie Usagi" userId="9cd9acdb6ac7286c" providerId="LiveId" clId="{8C91FDD6-E9ED-45FA-B778-9FD9910521C2}" dt="2021-02-02T21:14:40.660" v="3820" actId="2696"/>
        <pc:sldMkLst>
          <pc:docMk/>
          <pc:sldMk cId="102126060" sldId="394"/>
        </pc:sldMkLst>
        <pc:spChg chg="mod">
          <ac:chgData name="Jessie Usagi" userId="9cd9acdb6ac7286c" providerId="LiveId" clId="{8C91FDD6-E9ED-45FA-B778-9FD9910521C2}" dt="2021-02-02T20:31:19.853" v="2028"/>
          <ac:spMkLst>
            <pc:docMk/>
            <pc:sldMk cId="102126060" sldId="394"/>
            <ac:spMk id="2" creationId="{E9D01AEA-EEE8-49CB-85E7-E2290973860B}"/>
          </ac:spMkLst>
        </pc:spChg>
        <pc:spChg chg="mod">
          <ac:chgData name="Jessie Usagi" userId="9cd9acdb6ac7286c" providerId="LiveId" clId="{8C91FDD6-E9ED-45FA-B778-9FD9910521C2}" dt="2021-02-02T20:30:47.366" v="1970" actId="20577"/>
          <ac:spMkLst>
            <pc:docMk/>
            <pc:sldMk cId="102126060" sldId="394"/>
            <ac:spMk id="3" creationId="{E893D750-21DB-41CC-B4DD-DC31034DE48A}"/>
          </ac:spMkLst>
        </pc:spChg>
      </pc:sldChg>
      <pc:sldChg chg="modSp add del mod">
        <pc:chgData name="Jessie Usagi" userId="9cd9acdb6ac7286c" providerId="LiveId" clId="{8C91FDD6-E9ED-45FA-B778-9FD9910521C2}" dt="2021-02-02T21:14:43.619" v="3821" actId="2696"/>
        <pc:sldMkLst>
          <pc:docMk/>
          <pc:sldMk cId="3498934604" sldId="395"/>
        </pc:sldMkLst>
        <pc:spChg chg="mod">
          <ac:chgData name="Jessie Usagi" userId="9cd9acdb6ac7286c" providerId="LiveId" clId="{8C91FDD6-E9ED-45FA-B778-9FD9910521C2}" dt="2021-02-02T20:32:50.726" v="2058" actId="20577"/>
          <ac:spMkLst>
            <pc:docMk/>
            <pc:sldMk cId="3498934604" sldId="395"/>
            <ac:spMk id="2" creationId="{24F25987-4C67-4C3D-A47F-7C1068019923}"/>
          </ac:spMkLst>
        </pc:spChg>
      </pc:sldChg>
      <pc:sldChg chg="modSp add mod ord modAnim">
        <pc:chgData name="Jessie Usagi" userId="9cd9acdb6ac7286c" providerId="LiveId" clId="{8C91FDD6-E9ED-45FA-B778-9FD9910521C2}" dt="2021-02-03T08:47:59.138" v="7858" actId="14100"/>
        <pc:sldMkLst>
          <pc:docMk/>
          <pc:sldMk cId="974798134" sldId="396"/>
        </pc:sldMkLst>
        <pc:spChg chg="mod">
          <ac:chgData name="Jessie Usagi" userId="9cd9acdb6ac7286c" providerId="LiveId" clId="{8C91FDD6-E9ED-45FA-B778-9FD9910521C2}" dt="2021-02-02T21:15:17.057" v="3844" actId="20577"/>
          <ac:spMkLst>
            <pc:docMk/>
            <pc:sldMk cId="974798134" sldId="396"/>
            <ac:spMk id="2" creationId="{DBA44680-5845-4A12-95DA-509221179B6C}"/>
          </ac:spMkLst>
        </pc:spChg>
        <pc:spChg chg="mod">
          <ac:chgData name="Jessie Usagi" userId="9cd9acdb6ac7286c" providerId="LiveId" clId="{8C91FDD6-E9ED-45FA-B778-9FD9910521C2}" dt="2021-02-03T08:47:59.138" v="7858" actId="14100"/>
          <ac:spMkLst>
            <pc:docMk/>
            <pc:sldMk cId="974798134" sldId="396"/>
            <ac:spMk id="3" creationId="{C9255041-1ADA-4A32-A758-6155292AF04E}"/>
          </ac:spMkLst>
        </pc:spChg>
      </pc:sldChg>
      <pc:sldChg chg="modSp add del mod">
        <pc:chgData name="Jessie Usagi" userId="9cd9acdb6ac7286c" providerId="LiveId" clId="{8C91FDD6-E9ED-45FA-B778-9FD9910521C2}" dt="2021-02-02T21:14:46.819" v="3822" actId="2696"/>
        <pc:sldMkLst>
          <pc:docMk/>
          <pc:sldMk cId="3684543262" sldId="397"/>
        </pc:sldMkLst>
        <pc:spChg chg="mod">
          <ac:chgData name="Jessie Usagi" userId="9cd9acdb6ac7286c" providerId="LiveId" clId="{8C91FDD6-E9ED-45FA-B778-9FD9910521C2}" dt="2021-02-02T20:33:06.951" v="2069" actId="20577"/>
          <ac:spMkLst>
            <pc:docMk/>
            <pc:sldMk cId="3684543262" sldId="397"/>
            <ac:spMk id="2" creationId="{D2646D42-7B24-435C-B4FD-287CEB2AA23D}"/>
          </ac:spMkLst>
        </pc:spChg>
      </pc:sldChg>
      <pc:sldChg chg="add del">
        <pc:chgData name="Jessie Usagi" userId="9cd9acdb6ac7286c" providerId="LiveId" clId="{8C91FDD6-E9ED-45FA-B778-9FD9910521C2}" dt="2021-02-02T21:35:10.576" v="4369" actId="2696"/>
        <pc:sldMkLst>
          <pc:docMk/>
          <pc:sldMk cId="3128947808" sldId="398"/>
        </pc:sldMkLst>
      </pc:sldChg>
      <pc:sldChg chg="modSp add">
        <pc:chgData name="Jessie Usagi" userId="9cd9acdb6ac7286c" providerId="LiveId" clId="{8C91FDD6-E9ED-45FA-B778-9FD9910521C2}" dt="2021-02-02T21:37:26.695" v="4447" actId="20577"/>
        <pc:sldMkLst>
          <pc:docMk/>
          <pc:sldMk cId="2435819974" sldId="399"/>
        </pc:sldMkLst>
        <pc:spChg chg="mod">
          <ac:chgData name="Jessie Usagi" userId="9cd9acdb6ac7286c" providerId="LiveId" clId="{8C91FDD6-E9ED-45FA-B778-9FD9910521C2}" dt="2021-02-02T21:37:26.695" v="4447" actId="20577"/>
          <ac:spMkLst>
            <pc:docMk/>
            <pc:sldMk cId="2435819974" sldId="399"/>
            <ac:spMk id="3" creationId="{660A0DCE-FA28-490B-840E-AAD60DF84142}"/>
          </ac:spMkLst>
        </pc:spChg>
      </pc:sldChg>
      <pc:sldChg chg="addSp delSp modSp add mod setBg setClrOvrMap delDesignElem">
        <pc:chgData name="Jessie Usagi" userId="9cd9acdb6ac7286c" providerId="LiveId" clId="{8C91FDD6-E9ED-45FA-B778-9FD9910521C2}" dt="2021-02-02T21:09:15.330" v="3291" actId="20577"/>
        <pc:sldMkLst>
          <pc:docMk/>
          <pc:sldMk cId="3640149100" sldId="400"/>
        </pc:sldMkLst>
        <pc:spChg chg="mod">
          <ac:chgData name="Jessie Usagi" userId="9cd9acdb6ac7286c" providerId="LiveId" clId="{8C91FDD6-E9ED-45FA-B778-9FD9910521C2}" dt="2021-02-02T21:09:15.330" v="3291" actId="20577"/>
          <ac:spMkLst>
            <pc:docMk/>
            <pc:sldMk cId="3640149100" sldId="400"/>
            <ac:spMk id="2" creationId="{1C0B20DC-1669-457C-922B-51CC53B5AD84}"/>
          </ac:spMkLst>
        </pc:spChg>
        <pc:spChg chg="del">
          <ac:chgData name="Jessie Usagi" userId="9cd9acdb6ac7286c" providerId="LiveId" clId="{8C91FDD6-E9ED-45FA-B778-9FD9910521C2}" dt="2021-02-02T20:25:08.594" v="1779" actId="21"/>
          <ac:spMkLst>
            <pc:docMk/>
            <pc:sldMk cId="3640149100" sldId="400"/>
            <ac:spMk id="4" creationId="{19F508D2-B6C4-4D7A-8B65-A306290ACB68}"/>
          </ac:spMkLst>
        </pc:spChg>
        <pc:spChg chg="add mod">
          <ac:chgData name="Jessie Usagi" userId="9cd9acdb6ac7286c" providerId="LiveId" clId="{8C91FDD6-E9ED-45FA-B778-9FD9910521C2}" dt="2021-02-02T20:25:18.055" v="1782"/>
          <ac:spMkLst>
            <pc:docMk/>
            <pc:sldMk cId="3640149100" sldId="400"/>
            <ac:spMk id="13" creationId="{035434E7-80CA-4B05-9A0E-FEB441B76125}"/>
          </ac:spMkLst>
        </pc:spChg>
        <pc:spChg chg="del">
          <ac:chgData name="Jessie Usagi" userId="9cd9acdb6ac7286c" providerId="LiveId" clId="{8C91FDD6-E9ED-45FA-B778-9FD9910521C2}" dt="2021-02-02T20:24:59.380" v="1778"/>
          <ac:spMkLst>
            <pc:docMk/>
            <pc:sldMk cId="3640149100" sldId="400"/>
            <ac:spMk id="71" creationId="{133F8CB7-795C-4272-9073-64D8CF97F220}"/>
          </ac:spMkLst>
        </pc:spChg>
        <pc:spChg chg="del">
          <ac:chgData name="Jessie Usagi" userId="9cd9acdb6ac7286c" providerId="LiveId" clId="{8C91FDD6-E9ED-45FA-B778-9FD9910521C2}" dt="2021-02-02T20:24:59.380" v="1778"/>
          <ac:spMkLst>
            <pc:docMk/>
            <pc:sldMk cId="3640149100" sldId="400"/>
            <ac:spMk id="73" creationId="{9674F1F8-962D-4FF5-B378-D9D2FFDFD27E}"/>
          </ac:spMkLst>
        </pc:spChg>
        <pc:spChg chg="del">
          <ac:chgData name="Jessie Usagi" userId="9cd9acdb6ac7286c" providerId="LiveId" clId="{8C91FDD6-E9ED-45FA-B778-9FD9910521C2}" dt="2021-02-02T20:24:59.380" v="1778"/>
          <ac:spMkLst>
            <pc:docMk/>
            <pc:sldMk cId="3640149100" sldId="400"/>
            <ac:spMk id="75" creationId="{C701CDB4-05E2-481A-9165-2455B6FE22A8}"/>
          </ac:spMkLst>
        </pc:spChg>
        <pc:spChg chg="del">
          <ac:chgData name="Jessie Usagi" userId="9cd9acdb6ac7286c" providerId="LiveId" clId="{8C91FDD6-E9ED-45FA-B778-9FD9910521C2}" dt="2021-02-02T20:24:59.380" v="1778"/>
          <ac:spMkLst>
            <pc:docMk/>
            <pc:sldMk cId="3640149100" sldId="400"/>
            <ac:spMk id="77" creationId="{93C43E0F-EC0A-4928-BA40-42313C09961E}"/>
          </ac:spMkLst>
        </pc:spChg>
        <pc:spChg chg="add">
          <ac:chgData name="Jessie Usagi" userId="9cd9acdb6ac7286c" providerId="LiveId" clId="{8C91FDD6-E9ED-45FA-B778-9FD9910521C2}" dt="2021-02-02T20:25:14.841" v="1780" actId="26606"/>
          <ac:spMkLst>
            <pc:docMk/>
            <pc:sldMk cId="3640149100" sldId="400"/>
            <ac:spMk id="5124" creationId="{133F8CB7-795C-4272-9073-64D8CF97F220}"/>
          </ac:spMkLst>
        </pc:spChg>
        <pc:spChg chg="add">
          <ac:chgData name="Jessie Usagi" userId="9cd9acdb6ac7286c" providerId="LiveId" clId="{8C91FDD6-E9ED-45FA-B778-9FD9910521C2}" dt="2021-02-02T20:25:14.841" v="1780" actId="26606"/>
          <ac:spMkLst>
            <pc:docMk/>
            <pc:sldMk cId="3640149100" sldId="400"/>
            <ac:spMk id="5125" creationId="{9674F1F8-962D-4FF5-B378-D9D2FFDFD27E}"/>
          </ac:spMkLst>
        </pc:spChg>
        <pc:spChg chg="add">
          <ac:chgData name="Jessie Usagi" userId="9cd9acdb6ac7286c" providerId="LiveId" clId="{8C91FDD6-E9ED-45FA-B778-9FD9910521C2}" dt="2021-02-02T20:25:14.841" v="1780" actId="26606"/>
          <ac:spMkLst>
            <pc:docMk/>
            <pc:sldMk cId="3640149100" sldId="400"/>
            <ac:spMk id="5126" creationId="{C701CDB4-05E2-481A-9165-2455B6FE22A8}"/>
          </ac:spMkLst>
        </pc:spChg>
        <pc:spChg chg="add">
          <ac:chgData name="Jessie Usagi" userId="9cd9acdb6ac7286c" providerId="LiveId" clId="{8C91FDD6-E9ED-45FA-B778-9FD9910521C2}" dt="2021-02-02T20:25:14.841" v="1780" actId="26606"/>
          <ac:spMkLst>
            <pc:docMk/>
            <pc:sldMk cId="3640149100" sldId="400"/>
            <ac:spMk id="5127" creationId="{93C43E0F-EC0A-4928-BA40-42313C09961E}"/>
          </ac:spMkLst>
        </pc:spChg>
        <pc:picChg chg="mod">
          <ac:chgData name="Jessie Usagi" userId="9cd9acdb6ac7286c" providerId="LiveId" clId="{8C91FDD6-E9ED-45FA-B778-9FD9910521C2}" dt="2021-02-02T20:26:01.611" v="1790" actId="1076"/>
          <ac:picMkLst>
            <pc:docMk/>
            <pc:sldMk cId="3640149100" sldId="400"/>
            <ac:picMk id="5122" creationId="{C145DEBA-2917-4837-9FE6-0275F37F1BF3}"/>
          </ac:picMkLst>
        </pc:picChg>
      </pc:sldChg>
      <pc:sldChg chg="add del">
        <pc:chgData name="Jessie Usagi" userId="9cd9acdb6ac7286c" providerId="LiveId" clId="{8C91FDD6-E9ED-45FA-B778-9FD9910521C2}" dt="2021-02-02T20:28:06.617" v="1819" actId="47"/>
        <pc:sldMkLst>
          <pc:docMk/>
          <pc:sldMk cId="4179713277" sldId="401"/>
        </pc:sldMkLst>
      </pc:sldChg>
      <pc:sldChg chg="add del">
        <pc:chgData name="Jessie Usagi" userId="9cd9acdb6ac7286c" providerId="LiveId" clId="{8C91FDD6-E9ED-45FA-B778-9FD9910521C2}" dt="2021-02-02T20:28:06.617" v="1819" actId="47"/>
        <pc:sldMkLst>
          <pc:docMk/>
          <pc:sldMk cId="2841617142" sldId="402"/>
        </pc:sldMkLst>
      </pc:sldChg>
      <pc:sldChg chg="add del">
        <pc:chgData name="Jessie Usagi" userId="9cd9acdb6ac7286c" providerId="LiveId" clId="{8C91FDD6-E9ED-45FA-B778-9FD9910521C2}" dt="2021-02-02T20:28:06.617" v="1819" actId="47"/>
        <pc:sldMkLst>
          <pc:docMk/>
          <pc:sldMk cId="3784383320" sldId="403"/>
        </pc:sldMkLst>
      </pc:sldChg>
      <pc:sldChg chg="add ord">
        <pc:chgData name="Jessie Usagi" userId="9cd9acdb6ac7286c" providerId="LiveId" clId="{8C91FDD6-E9ED-45FA-B778-9FD9910521C2}" dt="2021-02-02T20:26:41.039" v="1792"/>
        <pc:sldMkLst>
          <pc:docMk/>
          <pc:sldMk cId="2443176540" sldId="404"/>
        </pc:sldMkLst>
      </pc:sldChg>
      <pc:sldChg chg="modSp add mod modAnim">
        <pc:chgData name="Jessie Usagi" userId="9cd9acdb6ac7286c" providerId="LiveId" clId="{8C91FDD6-E9ED-45FA-B778-9FD9910521C2}" dt="2021-02-03T09:47:20.066" v="8182" actId="20577"/>
        <pc:sldMkLst>
          <pc:docMk/>
          <pc:sldMk cId="518608542" sldId="405"/>
        </pc:sldMkLst>
        <pc:spChg chg="mod">
          <ac:chgData name="Jessie Usagi" userId="9cd9acdb6ac7286c" providerId="LiveId" clId="{8C91FDD6-E9ED-45FA-B778-9FD9910521C2}" dt="2021-02-02T21:19:44.517" v="3953" actId="20577"/>
          <ac:spMkLst>
            <pc:docMk/>
            <pc:sldMk cId="518608542" sldId="405"/>
            <ac:spMk id="2" creationId="{E9D01AEA-EEE8-49CB-85E7-E2290973860B}"/>
          </ac:spMkLst>
        </pc:spChg>
        <pc:spChg chg="mod">
          <ac:chgData name="Jessie Usagi" userId="9cd9acdb6ac7286c" providerId="LiveId" clId="{8C91FDD6-E9ED-45FA-B778-9FD9910521C2}" dt="2021-02-03T09:47:20.066" v="8182" actId="20577"/>
          <ac:spMkLst>
            <pc:docMk/>
            <pc:sldMk cId="518608542" sldId="405"/>
            <ac:spMk id="3" creationId="{E893D750-21DB-41CC-B4DD-DC31034DE48A}"/>
          </ac:spMkLst>
        </pc:spChg>
      </pc:sldChg>
      <pc:sldChg chg="new del">
        <pc:chgData name="Jessie Usagi" userId="9cd9acdb6ac7286c" providerId="LiveId" clId="{8C91FDD6-E9ED-45FA-B778-9FD9910521C2}" dt="2021-02-03T08:40:59.568" v="7639" actId="2696"/>
        <pc:sldMkLst>
          <pc:docMk/>
          <pc:sldMk cId="499170137" sldId="406"/>
        </pc:sldMkLst>
      </pc:sldChg>
      <pc:sldChg chg="modSp add mod modAnim">
        <pc:chgData name="Jessie Usagi" userId="9cd9acdb6ac7286c" providerId="LiveId" clId="{8C91FDD6-E9ED-45FA-B778-9FD9910521C2}" dt="2021-02-03T09:04:53.455" v="8153"/>
        <pc:sldMkLst>
          <pc:docMk/>
          <pc:sldMk cId="4042641237" sldId="406"/>
        </pc:sldMkLst>
        <pc:spChg chg="mod">
          <ac:chgData name="Jessie Usagi" userId="9cd9acdb6ac7286c" providerId="LiveId" clId="{8C91FDD6-E9ED-45FA-B778-9FD9910521C2}" dt="2021-02-03T08:41:18.129" v="7667" actId="20577"/>
          <ac:spMkLst>
            <pc:docMk/>
            <pc:sldMk cId="4042641237" sldId="406"/>
            <ac:spMk id="2" creationId="{FBEC055A-E160-4BAC-980B-13560FDB8940}"/>
          </ac:spMkLst>
        </pc:spChg>
        <pc:spChg chg="mod">
          <ac:chgData name="Jessie Usagi" userId="9cd9acdb6ac7286c" providerId="LiveId" clId="{8C91FDD6-E9ED-45FA-B778-9FD9910521C2}" dt="2021-02-03T08:51:19.161" v="7961" actId="255"/>
          <ac:spMkLst>
            <pc:docMk/>
            <pc:sldMk cId="4042641237" sldId="406"/>
            <ac:spMk id="3" creationId="{972F54FF-EC71-4CB7-9AB0-11FF8B961568}"/>
          </ac:spMkLst>
        </pc:spChg>
      </pc:sldChg>
    </pc:docChg>
  </pc:docChgLst>
  <pc:docChgLst>
    <pc:chgData name="Jessie Usagi" userId="9cd9acdb6ac7286c" providerId="LiveId" clId="{4048082A-F9DC-4797-8352-A354437D2EC5}"/>
    <pc:docChg chg="custSel addSld delSld modSld sldOrd">
      <pc:chgData name="Jessie Usagi" userId="9cd9acdb6ac7286c" providerId="LiveId" clId="{4048082A-F9DC-4797-8352-A354437D2EC5}" dt="2021-01-27T10:20:10.782" v="17" actId="1076"/>
      <pc:docMkLst>
        <pc:docMk/>
      </pc:docMkLst>
      <pc:sldChg chg="modSp new del">
        <pc:chgData name="Jessie Usagi" userId="9cd9acdb6ac7286c" providerId="LiveId" clId="{4048082A-F9DC-4797-8352-A354437D2EC5}" dt="2021-01-27T08:58:50.389" v="9" actId="2696"/>
        <pc:sldMkLst>
          <pc:docMk/>
          <pc:sldMk cId="3780061105" sldId="256"/>
        </pc:sldMkLst>
        <pc:spChg chg="mod">
          <ac:chgData name="Jessie Usagi" userId="9cd9acdb6ac7286c" providerId="LiveId" clId="{4048082A-F9DC-4797-8352-A354437D2EC5}" dt="2021-01-27T08:58:46.280" v="5"/>
          <ac:spMkLst>
            <pc:docMk/>
            <pc:sldMk cId="3780061105" sldId="256"/>
            <ac:spMk id="2" creationId="{EF1FEA30-6374-4DA8-AF43-773235D2E757}"/>
          </ac:spMkLst>
        </pc:spChg>
        <pc:spChg chg="mod">
          <ac:chgData name="Jessie Usagi" userId="9cd9acdb6ac7286c" providerId="LiveId" clId="{4048082A-F9DC-4797-8352-A354437D2EC5}" dt="2021-01-27T08:58:46.280" v="5"/>
          <ac:spMkLst>
            <pc:docMk/>
            <pc:sldMk cId="3780061105" sldId="256"/>
            <ac:spMk id="3" creationId="{9EBA5766-5F6A-4E12-BA84-F52B8C79555E}"/>
          </ac:spMkLst>
        </pc:spChg>
      </pc:sldChg>
      <pc:sldChg chg="add ord">
        <pc:chgData name="Jessie Usagi" userId="9cd9acdb6ac7286c" providerId="LiveId" clId="{4048082A-F9DC-4797-8352-A354437D2EC5}" dt="2021-01-27T10:19:53.984" v="13"/>
        <pc:sldMkLst>
          <pc:docMk/>
          <pc:sldMk cId="942305400" sldId="299"/>
        </pc:sldMkLst>
      </pc:sldChg>
      <pc:sldChg chg="modSp add mod">
        <pc:chgData name="Jessie Usagi" userId="9cd9acdb6ac7286c" providerId="LiveId" clId="{4048082A-F9DC-4797-8352-A354437D2EC5}" dt="2021-01-27T08:58:46.395" v="7" actId="27636"/>
        <pc:sldMkLst>
          <pc:docMk/>
          <pc:sldMk cId="1762707679" sldId="322"/>
        </pc:sldMkLst>
        <pc:spChg chg="mod">
          <ac:chgData name="Jessie Usagi" userId="9cd9acdb6ac7286c" providerId="LiveId" clId="{4048082A-F9DC-4797-8352-A354437D2EC5}" dt="2021-01-27T08:58:46.280" v="5"/>
          <ac:spMkLst>
            <pc:docMk/>
            <pc:sldMk cId="1762707679" sldId="322"/>
            <ac:spMk id="5" creationId="{2B39E9AA-0229-4CA5-B906-E757A07B31CF}"/>
          </ac:spMkLst>
        </pc:spChg>
        <pc:spChg chg="mod">
          <ac:chgData name="Jessie Usagi" userId="9cd9acdb6ac7286c" providerId="LiveId" clId="{4048082A-F9DC-4797-8352-A354437D2EC5}" dt="2021-01-27T08:58:46.395" v="7" actId="27636"/>
          <ac:spMkLst>
            <pc:docMk/>
            <pc:sldMk cId="1762707679" sldId="322"/>
            <ac:spMk id="6" creationId="{D450C23F-B4C0-410E-9605-FD0D1FACDFDB}"/>
          </ac:spMkLst>
        </pc:spChg>
      </pc:sldChg>
      <pc:sldChg chg="modSp add mod">
        <pc:chgData name="Jessie Usagi" userId="9cd9acdb6ac7286c" providerId="LiveId" clId="{4048082A-F9DC-4797-8352-A354437D2EC5}" dt="2021-01-27T08:58:46.364" v="6" actId="27636"/>
        <pc:sldMkLst>
          <pc:docMk/>
          <pc:sldMk cId="1354892597" sldId="334"/>
        </pc:sldMkLst>
        <pc:spChg chg="mod">
          <ac:chgData name="Jessie Usagi" userId="9cd9acdb6ac7286c" providerId="LiveId" clId="{4048082A-F9DC-4797-8352-A354437D2EC5}" dt="2021-01-27T08:58:46.280" v="5"/>
          <ac:spMkLst>
            <pc:docMk/>
            <pc:sldMk cId="1354892597" sldId="334"/>
            <ac:spMk id="2" creationId="{4712D7D4-874B-4D8F-9582-B2940E390ED5}"/>
          </ac:spMkLst>
        </pc:spChg>
        <pc:spChg chg="mod">
          <ac:chgData name="Jessie Usagi" userId="9cd9acdb6ac7286c" providerId="LiveId" clId="{4048082A-F9DC-4797-8352-A354437D2EC5}" dt="2021-01-27T08:58:46.364" v="6" actId="27636"/>
          <ac:spMkLst>
            <pc:docMk/>
            <pc:sldMk cId="1354892597" sldId="334"/>
            <ac:spMk id="3" creationId="{1754AB71-B1BE-4172-96EA-CE893159FFA8}"/>
          </ac:spMkLst>
        </pc:spChg>
      </pc:sldChg>
      <pc:sldChg chg="modSp add mod">
        <pc:chgData name="Jessie Usagi" userId="9cd9acdb6ac7286c" providerId="LiveId" clId="{4048082A-F9DC-4797-8352-A354437D2EC5}" dt="2021-01-27T08:58:46.406" v="8" actId="27636"/>
        <pc:sldMkLst>
          <pc:docMk/>
          <pc:sldMk cId="3804240166" sldId="337"/>
        </pc:sldMkLst>
        <pc:spChg chg="mod">
          <ac:chgData name="Jessie Usagi" userId="9cd9acdb6ac7286c" providerId="LiveId" clId="{4048082A-F9DC-4797-8352-A354437D2EC5}" dt="2021-01-27T08:58:46.280" v="5"/>
          <ac:spMkLst>
            <pc:docMk/>
            <pc:sldMk cId="3804240166" sldId="337"/>
            <ac:spMk id="5" creationId="{2B39E9AA-0229-4CA5-B906-E757A07B31CF}"/>
          </ac:spMkLst>
        </pc:spChg>
        <pc:spChg chg="mod">
          <ac:chgData name="Jessie Usagi" userId="9cd9acdb6ac7286c" providerId="LiveId" clId="{4048082A-F9DC-4797-8352-A354437D2EC5}" dt="2021-01-27T08:58:46.406" v="8" actId="27636"/>
          <ac:spMkLst>
            <pc:docMk/>
            <pc:sldMk cId="3804240166" sldId="337"/>
            <ac:spMk id="6" creationId="{D450C23F-B4C0-410E-9605-FD0D1FACDFDB}"/>
          </ac:spMkLst>
        </pc:spChg>
      </pc:sldChg>
      <pc:sldChg chg="modSp add">
        <pc:chgData name="Jessie Usagi" userId="9cd9acdb6ac7286c" providerId="LiveId" clId="{4048082A-F9DC-4797-8352-A354437D2EC5}" dt="2021-01-27T08:58:46.280" v="5"/>
        <pc:sldMkLst>
          <pc:docMk/>
          <pc:sldMk cId="2077502901" sldId="338"/>
        </pc:sldMkLst>
        <pc:spChg chg="mod">
          <ac:chgData name="Jessie Usagi" userId="9cd9acdb6ac7286c" providerId="LiveId" clId="{4048082A-F9DC-4797-8352-A354437D2EC5}" dt="2021-01-27T08:58:46.280" v="5"/>
          <ac:spMkLst>
            <pc:docMk/>
            <pc:sldMk cId="2077502901" sldId="338"/>
            <ac:spMk id="5" creationId="{2B39E9AA-0229-4CA5-B906-E757A07B31CF}"/>
          </ac:spMkLst>
        </pc:spChg>
      </pc:sldChg>
      <pc:sldChg chg="modSp add">
        <pc:chgData name="Jessie Usagi" userId="9cd9acdb6ac7286c" providerId="LiveId" clId="{4048082A-F9DC-4797-8352-A354437D2EC5}" dt="2021-01-27T08:58:46.280" v="5"/>
        <pc:sldMkLst>
          <pc:docMk/>
          <pc:sldMk cId="3722072273" sldId="339"/>
        </pc:sldMkLst>
        <pc:spChg chg="mod">
          <ac:chgData name="Jessie Usagi" userId="9cd9acdb6ac7286c" providerId="LiveId" clId="{4048082A-F9DC-4797-8352-A354437D2EC5}" dt="2021-01-27T08:58:46.280" v="5"/>
          <ac:spMkLst>
            <pc:docMk/>
            <pc:sldMk cId="3722072273" sldId="339"/>
            <ac:spMk id="5" creationId="{2B39E9AA-0229-4CA5-B906-E757A07B31CF}"/>
          </ac:spMkLst>
        </pc:spChg>
      </pc:sldChg>
      <pc:sldChg chg="modSp add">
        <pc:chgData name="Jessie Usagi" userId="9cd9acdb6ac7286c" providerId="LiveId" clId="{4048082A-F9DC-4797-8352-A354437D2EC5}" dt="2021-01-27T08:58:46.280" v="5"/>
        <pc:sldMkLst>
          <pc:docMk/>
          <pc:sldMk cId="54834142" sldId="340"/>
        </pc:sldMkLst>
        <pc:spChg chg="mod">
          <ac:chgData name="Jessie Usagi" userId="9cd9acdb6ac7286c" providerId="LiveId" clId="{4048082A-F9DC-4797-8352-A354437D2EC5}" dt="2021-01-27T08:58:46.280" v="5"/>
          <ac:spMkLst>
            <pc:docMk/>
            <pc:sldMk cId="54834142" sldId="340"/>
            <ac:spMk id="5" creationId="{2B39E9AA-0229-4CA5-B906-E757A07B31CF}"/>
          </ac:spMkLst>
        </pc:spChg>
      </pc:sldChg>
      <pc:sldChg chg="addSp delSp modSp add mod ord setBg setClrOvrMap delDesignElem">
        <pc:chgData name="Jessie Usagi" userId="9cd9acdb6ac7286c" providerId="LiveId" clId="{4048082A-F9DC-4797-8352-A354437D2EC5}" dt="2021-01-27T10:20:10.782" v="17" actId="1076"/>
        <pc:sldMkLst>
          <pc:docMk/>
          <pc:sldMk cId="1712343942" sldId="384"/>
        </pc:sldMkLst>
        <pc:spChg chg="add">
          <ac:chgData name="Jessie Usagi" userId="9cd9acdb6ac7286c" providerId="LiveId" clId="{4048082A-F9DC-4797-8352-A354437D2EC5}" dt="2021-01-27T10:19:59.126" v="14" actId="26606"/>
          <ac:spMkLst>
            <pc:docMk/>
            <pc:sldMk cId="1712343942" sldId="384"/>
            <ac:spMk id="71" creationId="{9674F1F8-962D-4FF5-B378-D9D2FFDFD27E}"/>
          </ac:spMkLst>
        </pc:spChg>
        <pc:spChg chg="add">
          <ac:chgData name="Jessie Usagi" userId="9cd9acdb6ac7286c" providerId="LiveId" clId="{4048082A-F9DC-4797-8352-A354437D2EC5}" dt="2021-01-27T10:19:59.126" v="14" actId="26606"/>
          <ac:spMkLst>
            <pc:docMk/>
            <pc:sldMk cId="1712343942" sldId="384"/>
            <ac:spMk id="73" creationId="{C701CDB4-05E2-481A-9165-2455B6FE22A8}"/>
          </ac:spMkLst>
        </pc:spChg>
        <pc:spChg chg="del">
          <ac:chgData name="Jessie Usagi" userId="9cd9acdb6ac7286c" providerId="LiveId" clId="{4048082A-F9DC-4797-8352-A354437D2EC5}" dt="2021-01-27T10:19:51.472" v="11"/>
          <ac:spMkLst>
            <pc:docMk/>
            <pc:sldMk cId="1712343942" sldId="384"/>
            <ac:spMk id="75" creationId="{9674F1F8-962D-4FF5-B378-D9D2FFDFD27E}"/>
          </ac:spMkLst>
        </pc:spChg>
        <pc:spChg chg="del">
          <ac:chgData name="Jessie Usagi" userId="9cd9acdb6ac7286c" providerId="LiveId" clId="{4048082A-F9DC-4797-8352-A354437D2EC5}" dt="2021-01-27T10:19:51.472" v="11"/>
          <ac:spMkLst>
            <pc:docMk/>
            <pc:sldMk cId="1712343942" sldId="384"/>
            <ac:spMk id="77" creationId="{C701CDB4-05E2-481A-9165-2455B6FE22A8}"/>
          </ac:spMkLst>
        </pc:spChg>
        <pc:spChg chg="del">
          <ac:chgData name="Jessie Usagi" userId="9cd9acdb6ac7286c" providerId="LiveId" clId="{4048082A-F9DC-4797-8352-A354437D2EC5}" dt="2021-01-27T10:19:51.472" v="11"/>
          <ac:spMkLst>
            <pc:docMk/>
            <pc:sldMk cId="1712343942" sldId="384"/>
            <ac:spMk id="79" creationId="{93C43E0F-EC0A-4928-BA40-42313C09961E}"/>
          </ac:spMkLst>
        </pc:spChg>
        <pc:spChg chg="add">
          <ac:chgData name="Jessie Usagi" userId="9cd9acdb6ac7286c" providerId="LiveId" clId="{4048082A-F9DC-4797-8352-A354437D2EC5}" dt="2021-01-27T10:19:59.126" v="14" actId="26606"/>
          <ac:spMkLst>
            <pc:docMk/>
            <pc:sldMk cId="1712343942" sldId="384"/>
            <ac:spMk id="3076" creationId="{93C43E0F-EC0A-4928-BA40-42313C09961E}"/>
          </ac:spMkLst>
        </pc:spChg>
        <pc:picChg chg="mod">
          <ac:chgData name="Jessie Usagi" userId="9cd9acdb6ac7286c" providerId="LiveId" clId="{4048082A-F9DC-4797-8352-A354437D2EC5}" dt="2021-01-27T10:20:10.782" v="17" actId="1076"/>
          <ac:picMkLst>
            <pc:docMk/>
            <pc:sldMk cId="1712343942" sldId="384"/>
            <ac:picMk id="3074" creationId="{C7E42C59-3FB7-405D-B0FC-E089B109B41D}"/>
          </ac:picMkLst>
        </pc:picChg>
      </pc:sldChg>
    </pc:docChg>
  </pc:docChgLst>
  <pc:docChgLst>
    <pc:chgData name="Jessie Usagi" userId="9cd9acdb6ac7286c" providerId="LiveId" clId="{413C5FFD-5645-4EFC-9193-14DF07BA8663}"/>
    <pc:docChg chg="undo custSel addSld delSld modSld">
      <pc:chgData name="Jessie Usagi" userId="9cd9acdb6ac7286c" providerId="LiveId" clId="{413C5FFD-5645-4EFC-9193-14DF07BA8663}" dt="2021-09-07T19:43:24.715" v="718"/>
      <pc:docMkLst>
        <pc:docMk/>
      </pc:docMkLst>
      <pc:sldChg chg="modSp mod">
        <pc:chgData name="Jessie Usagi" userId="9cd9acdb6ac7286c" providerId="LiveId" clId="{413C5FFD-5645-4EFC-9193-14DF07BA8663}" dt="2021-09-07T19:07:30.663" v="10" actId="20577"/>
        <pc:sldMkLst>
          <pc:docMk/>
          <pc:sldMk cId="3328120091" sldId="256"/>
        </pc:sldMkLst>
        <pc:spChg chg="mod">
          <ac:chgData name="Jessie Usagi" userId="9cd9acdb6ac7286c" providerId="LiveId" clId="{413C5FFD-5645-4EFC-9193-14DF07BA8663}" dt="2021-09-07T19:07:30.663" v="10" actId="20577"/>
          <ac:spMkLst>
            <pc:docMk/>
            <pc:sldMk cId="3328120091" sldId="256"/>
            <ac:spMk id="3" creationId="{63CFF459-B25B-4C8D-BED4-90B9C358ADAF}"/>
          </ac:spMkLst>
        </pc:spChg>
      </pc:sldChg>
      <pc:sldChg chg="modSp">
        <pc:chgData name="Jessie Usagi" userId="9cd9acdb6ac7286c" providerId="LiveId" clId="{413C5FFD-5645-4EFC-9193-14DF07BA8663}" dt="2021-09-07T19:32:13.199" v="663" actId="20577"/>
        <pc:sldMkLst>
          <pc:docMk/>
          <pc:sldMk cId="1042409334" sldId="257"/>
        </pc:sldMkLst>
        <pc:spChg chg="mod">
          <ac:chgData name="Jessie Usagi" userId="9cd9acdb6ac7286c" providerId="LiveId" clId="{413C5FFD-5645-4EFC-9193-14DF07BA8663}" dt="2021-09-07T19:32:13.199" v="663" actId="20577"/>
          <ac:spMkLst>
            <pc:docMk/>
            <pc:sldMk cId="1042409334" sldId="257"/>
            <ac:spMk id="3" creationId="{A00EAB3B-4FB1-4905-AAA6-E905CFDDCE44}"/>
          </ac:spMkLst>
        </pc:spChg>
      </pc:sldChg>
      <pc:sldChg chg="modSp del mod">
        <pc:chgData name="Jessie Usagi" userId="9cd9acdb6ac7286c" providerId="LiveId" clId="{413C5FFD-5645-4EFC-9193-14DF07BA8663}" dt="2021-09-07T19:12:02.295" v="94" actId="47"/>
        <pc:sldMkLst>
          <pc:docMk/>
          <pc:sldMk cId="4069567048" sldId="301"/>
        </pc:sldMkLst>
        <pc:spChg chg="mod">
          <ac:chgData name="Jessie Usagi" userId="9cd9acdb6ac7286c" providerId="LiveId" clId="{413C5FFD-5645-4EFC-9193-14DF07BA8663}" dt="2021-09-07T19:10:50.383" v="16" actId="27636"/>
          <ac:spMkLst>
            <pc:docMk/>
            <pc:sldMk cId="4069567048" sldId="301"/>
            <ac:spMk id="3" creationId="{6F423C90-7052-4AAB-83E8-2E493259C365}"/>
          </ac:spMkLst>
        </pc:spChg>
        <pc:spChg chg="mod">
          <ac:chgData name="Jessie Usagi" userId="9cd9acdb6ac7286c" providerId="LiveId" clId="{413C5FFD-5645-4EFC-9193-14DF07BA8663}" dt="2021-09-07T19:10:50.383" v="17" actId="27636"/>
          <ac:spMkLst>
            <pc:docMk/>
            <pc:sldMk cId="4069567048" sldId="301"/>
            <ac:spMk id="4" creationId="{06ECCC55-40E6-459E-8F66-B6858887BE3D}"/>
          </ac:spMkLst>
        </pc:spChg>
      </pc:sldChg>
      <pc:sldChg chg="del">
        <pc:chgData name="Jessie Usagi" userId="9cd9acdb6ac7286c" providerId="LiveId" clId="{413C5FFD-5645-4EFC-9193-14DF07BA8663}" dt="2021-09-07T19:14:37.099" v="184" actId="2696"/>
        <pc:sldMkLst>
          <pc:docMk/>
          <pc:sldMk cId="446330028" sldId="323"/>
        </pc:sldMkLst>
      </pc:sldChg>
      <pc:sldChg chg="modSp modAnim">
        <pc:chgData name="Jessie Usagi" userId="9cd9acdb6ac7286c" providerId="LiveId" clId="{413C5FFD-5645-4EFC-9193-14DF07BA8663}" dt="2021-09-07T19:34:35.113" v="696"/>
        <pc:sldMkLst>
          <pc:docMk/>
          <pc:sldMk cId="1911873345" sldId="326"/>
        </pc:sldMkLst>
        <pc:spChg chg="mod">
          <ac:chgData name="Jessie Usagi" userId="9cd9acdb6ac7286c" providerId="LiveId" clId="{413C5FFD-5645-4EFC-9193-14DF07BA8663}" dt="2021-09-07T19:34:18.673" v="695" actId="20577"/>
          <ac:spMkLst>
            <pc:docMk/>
            <pc:sldMk cId="1911873345" sldId="326"/>
            <ac:spMk id="3" creationId="{1B018606-326F-401F-B351-981D498D74B9}"/>
          </ac:spMkLst>
        </pc:spChg>
      </pc:sldChg>
      <pc:sldChg chg="modSp modAnim">
        <pc:chgData name="Jessie Usagi" userId="9cd9acdb6ac7286c" providerId="LiveId" clId="{413C5FFD-5645-4EFC-9193-14DF07BA8663}" dt="2021-09-07T19:36:22.486" v="700" actId="313"/>
        <pc:sldMkLst>
          <pc:docMk/>
          <pc:sldMk cId="2845048799" sldId="332"/>
        </pc:sldMkLst>
        <pc:spChg chg="mod">
          <ac:chgData name="Jessie Usagi" userId="9cd9acdb6ac7286c" providerId="LiveId" clId="{413C5FFD-5645-4EFC-9193-14DF07BA8663}" dt="2021-09-07T19:36:20.014" v="699" actId="313"/>
          <ac:spMkLst>
            <pc:docMk/>
            <pc:sldMk cId="2845048799" sldId="332"/>
            <ac:spMk id="3" creationId="{CBD7594B-FEE8-47A2-A7B0-296B9752230A}"/>
          </ac:spMkLst>
        </pc:spChg>
      </pc:sldChg>
      <pc:sldChg chg="modSp mod modAnim">
        <pc:chgData name="Jessie Usagi" userId="9cd9acdb6ac7286c" providerId="LiveId" clId="{413C5FFD-5645-4EFC-9193-14DF07BA8663}" dt="2021-09-07T19:26:00.731" v="588" actId="14100"/>
        <pc:sldMkLst>
          <pc:docMk/>
          <pc:sldMk cId="1874043483" sldId="339"/>
        </pc:sldMkLst>
        <pc:spChg chg="mod">
          <ac:chgData name="Jessie Usagi" userId="9cd9acdb6ac7286c" providerId="LiveId" clId="{413C5FFD-5645-4EFC-9193-14DF07BA8663}" dt="2021-09-07T19:26:00.731" v="588" actId="14100"/>
          <ac:spMkLst>
            <pc:docMk/>
            <pc:sldMk cId="1874043483" sldId="339"/>
            <ac:spMk id="3" creationId="{AFDB8321-B3E9-477D-8BC8-D01429C8D3E9}"/>
          </ac:spMkLst>
        </pc:spChg>
      </pc:sldChg>
      <pc:sldChg chg="modSp modAnim">
        <pc:chgData name="Jessie Usagi" userId="9cd9acdb6ac7286c" providerId="LiveId" clId="{413C5FFD-5645-4EFC-9193-14DF07BA8663}" dt="2021-09-07T19:40:59.622" v="714" actId="20577"/>
        <pc:sldMkLst>
          <pc:docMk/>
          <pc:sldMk cId="1411240022" sldId="386"/>
        </pc:sldMkLst>
        <pc:spChg chg="mod">
          <ac:chgData name="Jessie Usagi" userId="9cd9acdb6ac7286c" providerId="LiveId" clId="{413C5FFD-5645-4EFC-9193-14DF07BA8663}" dt="2021-09-07T19:40:56.987" v="713" actId="20577"/>
          <ac:spMkLst>
            <pc:docMk/>
            <pc:sldMk cId="1411240022" sldId="386"/>
            <ac:spMk id="3" creationId="{539077B1-4AF3-4D96-971F-24CE3EF22AA8}"/>
          </ac:spMkLst>
        </pc:spChg>
      </pc:sldChg>
      <pc:sldChg chg="del">
        <pc:chgData name="Jessie Usagi" userId="9cd9acdb6ac7286c" providerId="LiveId" clId="{413C5FFD-5645-4EFC-9193-14DF07BA8663}" dt="2021-09-07T19:08:59.442" v="11" actId="47"/>
        <pc:sldMkLst>
          <pc:docMk/>
          <pc:sldMk cId="2435819974" sldId="399"/>
        </pc:sldMkLst>
      </pc:sldChg>
      <pc:sldChg chg="modSp add modAnim">
        <pc:chgData name="Jessie Usagi" userId="9cd9acdb6ac7286c" providerId="LiveId" clId="{413C5FFD-5645-4EFC-9193-14DF07BA8663}" dt="2021-09-07T19:12:41.940" v="101" actId="20577"/>
        <pc:sldMkLst>
          <pc:docMk/>
          <pc:sldMk cId="1407275902" sldId="410"/>
        </pc:sldMkLst>
        <pc:spChg chg="mod">
          <ac:chgData name="Jessie Usagi" userId="9cd9acdb6ac7286c" providerId="LiveId" clId="{413C5FFD-5645-4EFC-9193-14DF07BA8663}" dt="2021-09-07T19:11:56.463" v="92" actId="20577"/>
          <ac:spMkLst>
            <pc:docMk/>
            <pc:sldMk cId="1407275902" sldId="410"/>
            <ac:spMk id="3" creationId="{6F423C90-7052-4AAB-83E8-2E493259C365}"/>
          </ac:spMkLst>
        </pc:spChg>
        <pc:spChg chg="mod">
          <ac:chgData name="Jessie Usagi" userId="9cd9acdb6ac7286c" providerId="LiveId" clId="{413C5FFD-5645-4EFC-9193-14DF07BA8663}" dt="2021-09-07T19:12:41.940" v="101" actId="20577"/>
          <ac:spMkLst>
            <pc:docMk/>
            <pc:sldMk cId="1407275902" sldId="410"/>
            <ac:spMk id="4" creationId="{06ECCC55-40E6-459E-8F66-B6858887BE3D}"/>
          </ac:spMkLst>
        </pc:spChg>
      </pc:sldChg>
      <pc:sldChg chg="modSp add modAnim">
        <pc:chgData name="Jessie Usagi" userId="9cd9acdb6ac7286c" providerId="LiveId" clId="{413C5FFD-5645-4EFC-9193-14DF07BA8663}" dt="2021-09-07T19:14:24.510" v="183" actId="20577"/>
        <pc:sldMkLst>
          <pc:docMk/>
          <pc:sldMk cId="1605950522" sldId="411"/>
        </pc:sldMkLst>
        <pc:spChg chg="mod">
          <ac:chgData name="Jessie Usagi" userId="9cd9acdb6ac7286c" providerId="LiveId" clId="{413C5FFD-5645-4EFC-9193-14DF07BA8663}" dt="2021-09-07T19:13:35.925" v="142" actId="20577"/>
          <ac:spMkLst>
            <pc:docMk/>
            <pc:sldMk cId="1605950522" sldId="411"/>
            <ac:spMk id="3" creationId="{6F423C90-7052-4AAB-83E8-2E493259C365}"/>
          </ac:spMkLst>
        </pc:spChg>
        <pc:spChg chg="mod">
          <ac:chgData name="Jessie Usagi" userId="9cd9acdb6ac7286c" providerId="LiveId" clId="{413C5FFD-5645-4EFC-9193-14DF07BA8663}" dt="2021-09-07T19:14:24.510" v="183" actId="20577"/>
          <ac:spMkLst>
            <pc:docMk/>
            <pc:sldMk cId="1605950522" sldId="411"/>
            <ac:spMk id="4" creationId="{06ECCC55-40E6-459E-8F66-B6858887BE3D}"/>
          </ac:spMkLst>
        </pc:spChg>
      </pc:sldChg>
      <pc:sldChg chg="modSp add mod modAnim">
        <pc:chgData name="Jessie Usagi" userId="9cd9acdb6ac7286c" providerId="LiveId" clId="{413C5FFD-5645-4EFC-9193-14DF07BA8663}" dt="2021-09-07T19:26:18.397" v="599" actId="20577"/>
        <pc:sldMkLst>
          <pc:docMk/>
          <pc:sldMk cId="2936882490" sldId="412"/>
        </pc:sldMkLst>
        <pc:spChg chg="mod">
          <ac:chgData name="Jessie Usagi" userId="9cd9acdb6ac7286c" providerId="LiveId" clId="{413C5FFD-5645-4EFC-9193-14DF07BA8663}" dt="2021-09-07T19:17:33.293" v="187" actId="20577"/>
          <ac:spMkLst>
            <pc:docMk/>
            <pc:sldMk cId="2936882490" sldId="412"/>
            <ac:spMk id="2" creationId="{711C1CE3-792B-415E-BC6B-68339BE8524A}"/>
          </ac:spMkLst>
        </pc:spChg>
        <pc:spChg chg="mod">
          <ac:chgData name="Jessie Usagi" userId="9cd9acdb6ac7286c" providerId="LiveId" clId="{413C5FFD-5645-4EFC-9193-14DF07BA8663}" dt="2021-09-07T19:26:18.397" v="599" actId="20577"/>
          <ac:spMkLst>
            <pc:docMk/>
            <pc:sldMk cId="2936882490" sldId="412"/>
            <ac:spMk id="3" creationId="{AFDB8321-B3E9-477D-8BC8-D01429C8D3E9}"/>
          </ac:spMkLst>
        </pc:spChg>
      </pc:sldChg>
      <pc:sldChg chg="addSp delSp modSp new mod setBg setClrOvrMap">
        <pc:chgData name="Jessie Usagi" userId="9cd9acdb6ac7286c" providerId="LiveId" clId="{413C5FFD-5645-4EFC-9193-14DF07BA8663}" dt="2021-09-07T19:31:51.431" v="635" actId="171"/>
        <pc:sldMkLst>
          <pc:docMk/>
          <pc:sldMk cId="2336686740" sldId="413"/>
        </pc:sldMkLst>
        <pc:spChg chg="mod ord">
          <ac:chgData name="Jessie Usagi" userId="9cd9acdb6ac7286c" providerId="LiveId" clId="{413C5FFD-5645-4EFC-9193-14DF07BA8663}" dt="2021-09-07T19:30:56.898" v="621" actId="26606"/>
          <ac:spMkLst>
            <pc:docMk/>
            <pc:sldMk cId="2336686740" sldId="413"/>
            <ac:spMk id="2" creationId="{791CDEA9-15C0-481C-8F5F-3E1FA25392A2}"/>
          </ac:spMkLst>
        </pc:spChg>
        <pc:spChg chg="add del mod">
          <ac:chgData name="Jessie Usagi" userId="9cd9acdb6ac7286c" providerId="LiveId" clId="{413C5FFD-5645-4EFC-9193-14DF07BA8663}" dt="2021-09-07T19:30:40.848" v="618" actId="478"/>
          <ac:spMkLst>
            <pc:docMk/>
            <pc:sldMk cId="2336686740" sldId="413"/>
            <ac:spMk id="3" creationId="{58B59C46-8B59-490C-AA66-9576503E5046}"/>
          </ac:spMkLst>
        </pc:spChg>
        <pc:spChg chg="add mod ord">
          <ac:chgData name="Jessie Usagi" userId="9cd9acdb6ac7286c" providerId="LiveId" clId="{413C5FFD-5645-4EFC-9193-14DF07BA8663}" dt="2021-09-07T19:31:51.431" v="635" actId="171"/>
          <ac:spMkLst>
            <pc:docMk/>
            <pc:sldMk cId="2336686740" sldId="413"/>
            <ac:spMk id="4" creationId="{B8D0E5A0-6221-48AE-8660-9F1FF4C90E1B}"/>
          </ac:spMkLst>
        </pc:spChg>
        <pc:spChg chg="add del">
          <ac:chgData name="Jessie Usagi" userId="9cd9acdb6ac7286c" providerId="LiveId" clId="{413C5FFD-5645-4EFC-9193-14DF07BA8663}" dt="2021-09-07T19:30:29.519" v="615" actId="26606"/>
          <ac:spMkLst>
            <pc:docMk/>
            <pc:sldMk cId="2336686740" sldId="413"/>
            <ac:spMk id="71" creationId="{72319FFA-0E4F-4E0B-BEBA-A9DD4B41AAE9}"/>
          </ac:spMkLst>
        </pc:spChg>
        <pc:spChg chg="add del">
          <ac:chgData name="Jessie Usagi" userId="9cd9acdb6ac7286c" providerId="LiveId" clId="{413C5FFD-5645-4EFC-9193-14DF07BA8663}" dt="2021-09-07T19:30:38.890" v="617" actId="26606"/>
          <ac:spMkLst>
            <pc:docMk/>
            <pc:sldMk cId="2336686740" sldId="413"/>
            <ac:spMk id="73" creationId="{54047A07-72EC-41BC-A55F-C264F639FB20}"/>
          </ac:spMkLst>
        </pc:spChg>
        <pc:spChg chg="add">
          <ac:chgData name="Jessie Usagi" userId="9cd9acdb6ac7286c" providerId="LiveId" clId="{413C5FFD-5645-4EFC-9193-14DF07BA8663}" dt="2021-09-07T19:30:56.898" v="621" actId="26606"/>
          <ac:spMkLst>
            <pc:docMk/>
            <pc:sldMk cId="2336686740" sldId="413"/>
            <ac:spMk id="75" creationId="{C701CDB4-05E2-481A-9165-2455B6FE22A8}"/>
          </ac:spMkLst>
        </pc:spChg>
        <pc:spChg chg="add">
          <ac:chgData name="Jessie Usagi" userId="9cd9acdb6ac7286c" providerId="LiveId" clId="{413C5FFD-5645-4EFC-9193-14DF07BA8663}" dt="2021-09-07T19:30:56.898" v="621" actId="26606"/>
          <ac:spMkLst>
            <pc:docMk/>
            <pc:sldMk cId="2336686740" sldId="413"/>
            <ac:spMk id="77" creationId="{93C43E0F-EC0A-4928-BA40-42313C09961E}"/>
          </ac:spMkLst>
        </pc:spChg>
        <pc:spChg chg="add del">
          <ac:chgData name="Jessie Usagi" userId="9cd9acdb6ac7286c" providerId="LiveId" clId="{413C5FFD-5645-4EFC-9193-14DF07BA8663}" dt="2021-09-07T19:30:38.890" v="617" actId="26606"/>
          <ac:spMkLst>
            <pc:docMk/>
            <pc:sldMk cId="2336686740" sldId="413"/>
            <ac:spMk id="1028" creationId="{E446B7E6-8568-417F-959E-DB3D1E70F648}"/>
          </ac:spMkLst>
        </pc:spChg>
        <pc:spChg chg="add del">
          <ac:chgData name="Jessie Usagi" userId="9cd9acdb6ac7286c" providerId="LiveId" clId="{413C5FFD-5645-4EFC-9193-14DF07BA8663}" dt="2021-09-07T19:30:56.892" v="620" actId="26606"/>
          <ac:spMkLst>
            <pc:docMk/>
            <pc:sldMk cId="2336686740" sldId="413"/>
            <ac:spMk id="1029" creationId="{E446B7E6-8568-417F-959E-DB3D1E70F648}"/>
          </ac:spMkLst>
        </pc:spChg>
        <pc:spChg chg="add del">
          <ac:chgData name="Jessie Usagi" userId="9cd9acdb6ac7286c" providerId="LiveId" clId="{413C5FFD-5645-4EFC-9193-14DF07BA8663}" dt="2021-09-07T19:30:56.892" v="620" actId="26606"/>
          <ac:spMkLst>
            <pc:docMk/>
            <pc:sldMk cId="2336686740" sldId="413"/>
            <ac:spMk id="1030" creationId="{9D1A3D83-39F0-4366-BB12-3C5732003D55}"/>
          </ac:spMkLst>
        </pc:spChg>
        <pc:spChg chg="add">
          <ac:chgData name="Jessie Usagi" userId="9cd9acdb6ac7286c" providerId="LiveId" clId="{413C5FFD-5645-4EFC-9193-14DF07BA8663}" dt="2021-09-07T19:30:56.898" v="621" actId="26606"/>
          <ac:spMkLst>
            <pc:docMk/>
            <pc:sldMk cId="2336686740" sldId="413"/>
            <ac:spMk id="1032" creationId="{133F8CB7-795C-4272-9073-64D8CF97F220}"/>
          </ac:spMkLst>
        </pc:spChg>
        <pc:spChg chg="add">
          <ac:chgData name="Jessie Usagi" userId="9cd9acdb6ac7286c" providerId="LiveId" clId="{413C5FFD-5645-4EFC-9193-14DF07BA8663}" dt="2021-09-07T19:30:56.898" v="621" actId="26606"/>
          <ac:spMkLst>
            <pc:docMk/>
            <pc:sldMk cId="2336686740" sldId="413"/>
            <ac:spMk id="1033" creationId="{9674F1F8-962D-4FF5-B378-D9D2FFDFD27E}"/>
          </ac:spMkLst>
        </pc:spChg>
        <pc:picChg chg="add mod ord">
          <ac:chgData name="Jessie Usagi" userId="9cd9acdb6ac7286c" providerId="LiveId" clId="{413C5FFD-5645-4EFC-9193-14DF07BA8663}" dt="2021-09-07T19:31:14.919" v="627" actId="1076"/>
          <ac:picMkLst>
            <pc:docMk/>
            <pc:sldMk cId="2336686740" sldId="413"/>
            <ac:picMk id="1026" creationId="{914CAD30-7DAC-4981-BF71-55B042B535E4}"/>
          </ac:picMkLst>
        </pc:picChg>
      </pc:sldChg>
      <pc:sldChg chg="add">
        <pc:chgData name="Jessie Usagi" userId="9cd9acdb6ac7286c" providerId="LiveId" clId="{413C5FFD-5645-4EFC-9193-14DF07BA8663}" dt="2021-09-07T19:43:09.645" v="715"/>
        <pc:sldMkLst>
          <pc:docMk/>
          <pc:sldMk cId="671914684" sldId="414"/>
        </pc:sldMkLst>
      </pc:sldChg>
      <pc:sldChg chg="add">
        <pc:chgData name="Jessie Usagi" userId="9cd9acdb6ac7286c" providerId="LiveId" clId="{413C5FFD-5645-4EFC-9193-14DF07BA8663}" dt="2021-09-07T19:43:12.452" v="716"/>
        <pc:sldMkLst>
          <pc:docMk/>
          <pc:sldMk cId="3547631297" sldId="415"/>
        </pc:sldMkLst>
      </pc:sldChg>
      <pc:sldChg chg="add">
        <pc:chgData name="Jessie Usagi" userId="9cd9acdb6ac7286c" providerId="LiveId" clId="{413C5FFD-5645-4EFC-9193-14DF07BA8663}" dt="2021-09-07T19:43:14.656" v="717"/>
        <pc:sldMkLst>
          <pc:docMk/>
          <pc:sldMk cId="1837778386" sldId="416"/>
        </pc:sldMkLst>
      </pc:sldChg>
      <pc:sldChg chg="add">
        <pc:chgData name="Jessie Usagi" userId="9cd9acdb6ac7286c" providerId="LiveId" clId="{413C5FFD-5645-4EFC-9193-14DF07BA8663}" dt="2021-09-07T19:43:24.715" v="718"/>
        <pc:sldMkLst>
          <pc:docMk/>
          <pc:sldMk cId="3212299527" sldId="4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8F73C-18D8-489D-9F85-11F7E1AA1A2C}" type="datetimeFigureOut">
              <a:rPr lang="nb-NO" smtClean="0"/>
              <a:t>07.09.2021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C31F3-D846-4D73-A62C-A3321DA2C5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8045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C31F3-D846-4D73-A62C-A3321DA2C5F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08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C9DF8-89B9-4B84-ADFF-3453CABA6E2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0358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C9DF8-89B9-4B84-ADFF-3453CABA6E2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7948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C9DF8-89B9-4B84-ADFF-3453CABA6E27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3195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6746-733F-46E2-AE19-3C7F3895EC8B}" type="datetimeFigureOut">
              <a:rPr lang="nb-NO" smtClean="0"/>
              <a:t>07.09.2021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4FE-B273-409E-9451-947EC9FAA0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473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6746-733F-46E2-AE19-3C7F3895EC8B}" type="datetimeFigureOut">
              <a:rPr lang="nb-NO" smtClean="0"/>
              <a:t>07.09.2021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4FE-B273-409E-9451-947EC9FAA0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580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6746-733F-46E2-AE19-3C7F3895EC8B}" type="datetimeFigureOut">
              <a:rPr lang="nb-NO" smtClean="0"/>
              <a:t>07.09.2021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4FE-B273-409E-9451-947EC9FAA0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0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6746-733F-46E2-AE19-3C7F3895EC8B}" type="datetimeFigureOut">
              <a:rPr lang="nb-NO" smtClean="0"/>
              <a:t>07.09.2021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4FE-B273-409E-9451-947EC9FAA0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4037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6746-733F-46E2-AE19-3C7F3895EC8B}" type="datetimeFigureOut">
              <a:rPr lang="nb-NO" smtClean="0"/>
              <a:t>07.09.2021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4FE-B273-409E-9451-947EC9FAA0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1953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6746-733F-46E2-AE19-3C7F3895EC8B}" type="datetimeFigureOut">
              <a:rPr lang="nb-NO" smtClean="0"/>
              <a:t>07.09.2021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4FE-B273-409E-9451-947EC9FAA0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335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6746-733F-46E2-AE19-3C7F3895EC8B}" type="datetimeFigureOut">
              <a:rPr lang="nb-NO" smtClean="0"/>
              <a:t>07.09.2021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4FE-B273-409E-9451-947EC9FAA0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85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6746-733F-46E2-AE19-3C7F3895EC8B}" type="datetimeFigureOut">
              <a:rPr lang="nb-NO" smtClean="0"/>
              <a:t>07.09.2021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4FE-B273-409E-9451-947EC9FAA0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292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6746-733F-46E2-AE19-3C7F3895EC8B}" type="datetimeFigureOut">
              <a:rPr lang="nb-NO" smtClean="0"/>
              <a:t>07.09.2021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4FE-B273-409E-9451-947EC9FAA0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087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6746-733F-46E2-AE19-3C7F3895EC8B}" type="datetimeFigureOut">
              <a:rPr lang="nb-NO" smtClean="0"/>
              <a:t>07.09.2021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4FE-B273-409E-9451-947EC9FAA0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527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6746-733F-46E2-AE19-3C7F3895EC8B}" type="datetimeFigureOut">
              <a:rPr lang="nb-NO" smtClean="0"/>
              <a:t>07.09.2021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4FE-B273-409E-9451-947EC9FAA0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058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6746-733F-46E2-AE19-3C7F3895EC8B}" type="datetimeFigureOut">
              <a:rPr lang="nb-NO" smtClean="0"/>
              <a:t>07.09.2021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4FE-B273-409E-9451-947EC9FAA0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355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6746-733F-46E2-AE19-3C7F3895EC8B}" type="datetimeFigureOut">
              <a:rPr lang="nb-NO" smtClean="0"/>
              <a:t>07.09.2021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424FE-B273-409E-9451-947EC9FAA0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677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0DE26746-733F-46E2-AE19-3C7F3895EC8B}" type="datetimeFigureOut">
              <a:rPr lang="nb-NO" smtClean="0"/>
              <a:t>07.09.2021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02424FE-B273-409E-9451-947EC9FAA0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17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DE26746-733F-46E2-AE19-3C7F3895EC8B}" type="datetimeFigureOut">
              <a:rPr lang="nb-NO" smtClean="0"/>
              <a:t>07.09.2021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02424FE-B273-409E-9451-947EC9FAA0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1731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497E3-222A-49A6-84C0-5391D581F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/>
            <a:r>
              <a:rPr lang="nb-NO" sz="6600" dirty="0">
                <a:solidFill>
                  <a:srgbClr val="FFFFFF"/>
                </a:solidFill>
              </a:rPr>
              <a:t>Velkommen til gruppetime i IN1000 </a:t>
            </a:r>
            <a:r>
              <a:rPr lang="nb-NO" sz="6600" dirty="0">
                <a:solidFill>
                  <a:srgbClr val="FFFFFF"/>
                </a:solidFill>
                <a:sym typeface="Wingdings" panose="05000000000000000000" pitchFamily="2" charset="2"/>
              </a:rPr>
              <a:t>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FF459-B25B-4C8D-BED4-90B9C358A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240851"/>
            <a:ext cx="8825658" cy="8289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nb-NO" sz="2400" dirty="0">
                <a:solidFill>
                  <a:schemeClr val="tx2"/>
                </a:solidFill>
              </a:rPr>
              <a:t>8. september 2021</a:t>
            </a:r>
          </a:p>
          <a:p>
            <a:pPr algn="ctr"/>
            <a:r>
              <a:rPr lang="nb-NO" sz="2400" dirty="0">
                <a:solidFill>
                  <a:schemeClr val="tx2"/>
                </a:solidFill>
              </a:rPr>
              <a:t>Jessie </a:t>
            </a:r>
            <a:r>
              <a:rPr lang="nb-NO" sz="2400" dirty="0" err="1">
                <a:solidFill>
                  <a:schemeClr val="tx2"/>
                </a:solidFill>
              </a:rPr>
              <a:t>Yue</a:t>
            </a:r>
            <a:r>
              <a:rPr lang="nb-NO" sz="2400" dirty="0">
                <a:solidFill>
                  <a:schemeClr val="tx2"/>
                </a:solidFill>
              </a:rPr>
              <a:t> </a:t>
            </a:r>
            <a:r>
              <a:rPr lang="nb-NO" sz="2400" dirty="0" err="1">
                <a:solidFill>
                  <a:schemeClr val="tx2"/>
                </a:solidFill>
              </a:rPr>
              <a:t>Guan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12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C9AA-F359-44A6-8573-04970963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E2007-6680-4715-BCDF-D77BA3A3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vær redd for å spørre, det finnes ingen dumme spørsmål!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7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1CE3-792B-415E-BC6B-68339BE8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B8321-B3E9-477D-8BC8-D01429C8D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1" y="2222287"/>
            <a:ext cx="10823391" cy="3636511"/>
          </a:xfrm>
        </p:spPr>
        <p:txBody>
          <a:bodyPr/>
          <a:lstStyle/>
          <a:p>
            <a:r>
              <a:rPr lang="nb-NO" dirty="0"/>
              <a:t>Lag en prosedyre som finner ut om brukeren er mer enn 120 cm høy</a:t>
            </a:r>
          </a:p>
          <a:p>
            <a:endParaRPr lang="nb-NO" dirty="0"/>
          </a:p>
          <a:p>
            <a:r>
              <a:rPr lang="nb-NO" dirty="0"/>
              <a:t>Lag en prosedyre som finner ut om brukeren er mer enn 10 år gammel</a:t>
            </a:r>
          </a:p>
          <a:p>
            <a:endParaRPr lang="nb-NO" dirty="0"/>
          </a:p>
          <a:p>
            <a:r>
              <a:rPr lang="nb-NO" dirty="0"/>
              <a:t>Finn ut om brukeren kan ta </a:t>
            </a:r>
            <a:r>
              <a:rPr lang="nb-NO" dirty="0" err="1"/>
              <a:t>ThunderCoaster</a:t>
            </a:r>
            <a:r>
              <a:rPr lang="nb-NO" dirty="0"/>
              <a:t> på Tusenfryd ved å bruke prosedyrene ovenfor</a:t>
            </a:r>
          </a:p>
        </p:txBody>
      </p:sp>
    </p:spTree>
    <p:extLst>
      <p:ext uri="{BB962C8B-B14F-4D97-AF65-F5344CB8AC3E}">
        <p14:creationId xmlns:p14="http://schemas.microsoft.com/office/powerpoint/2010/main" val="187404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1CE3-792B-415E-BC6B-68339BE8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B8321-B3E9-477D-8BC8-D01429C8D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Gjør om prosedyren som finner ut om brukeren er mer enn 120 cm høy til en funksjon</a:t>
            </a:r>
          </a:p>
          <a:p>
            <a:endParaRPr lang="nb-NO" dirty="0"/>
          </a:p>
          <a:p>
            <a:r>
              <a:rPr lang="nb-NO" dirty="0"/>
              <a:t>Gjør om prosedyren som finner ut om brukeren er mer enn 10 år gammel til en funksjon</a:t>
            </a:r>
          </a:p>
          <a:p>
            <a:endParaRPr lang="nb-NO" dirty="0"/>
          </a:p>
          <a:p>
            <a:r>
              <a:rPr lang="nb-NO" dirty="0"/>
              <a:t>Finn ut om brukeren kan ta </a:t>
            </a:r>
            <a:r>
              <a:rPr lang="nb-NO" dirty="0" err="1"/>
              <a:t>ThunderCoaster</a:t>
            </a:r>
            <a:r>
              <a:rPr lang="nb-NO" dirty="0"/>
              <a:t> på Tusenfryd ved å bruke funksjonene ovenfor</a:t>
            </a:r>
          </a:p>
        </p:txBody>
      </p:sp>
    </p:spTree>
    <p:extLst>
      <p:ext uri="{BB962C8B-B14F-4D97-AF65-F5344CB8AC3E}">
        <p14:creationId xmlns:p14="http://schemas.microsoft.com/office/powerpoint/2010/main" val="29368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CDEA9-15C0-481C-8F5F-3E1FA2539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Kolleksjoner</a:t>
            </a:r>
          </a:p>
        </p:txBody>
      </p:sp>
      <p:sp>
        <p:nvSpPr>
          <p:cNvPr id="1033" name="Freeform: Shape 72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D0E5A0-6221-48AE-8660-9F1FF4C90E1B}"/>
              </a:ext>
            </a:extLst>
          </p:cNvPr>
          <p:cNvSpPr/>
          <p:nvPr/>
        </p:nvSpPr>
        <p:spPr>
          <a:xfrm>
            <a:off x="5107021" y="535021"/>
            <a:ext cx="6595353" cy="5933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14CAD30-7DAC-4981-BF71-55B042B5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6008" y="971065"/>
            <a:ext cx="7552944" cy="49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86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51C21-819B-4E55-97E7-FF7CC094D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lagre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verdier</a:t>
            </a:r>
            <a:r>
              <a:rPr lang="en-US" dirty="0"/>
              <a:t> </a:t>
            </a:r>
            <a:r>
              <a:rPr lang="en-US" dirty="0" err="1"/>
              <a:t>sammen</a:t>
            </a:r>
            <a:r>
              <a:rPr lang="en-US" dirty="0"/>
              <a:t>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0BE9D01-2572-4B92-87EB-5F2FA3F2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/>
          </a:bodyPr>
          <a:lstStyle/>
          <a:p>
            <a:r>
              <a:rPr lang="en-US" dirty="0" err="1"/>
              <a:t>Hittil</a:t>
            </a:r>
            <a:r>
              <a:rPr lang="en-US" dirty="0"/>
              <a:t> har vi for det </a:t>
            </a:r>
            <a:r>
              <a:rPr lang="en-US" dirty="0" err="1"/>
              <a:t>meste</a:t>
            </a:r>
            <a:r>
              <a:rPr lang="en-US" dirty="0"/>
              <a:t> bare </a:t>
            </a:r>
            <a:r>
              <a:rPr lang="en-US" dirty="0" err="1"/>
              <a:t>jobbet</a:t>
            </a:r>
            <a:r>
              <a:rPr lang="en-US" dirty="0"/>
              <a:t> med </a:t>
            </a:r>
            <a:r>
              <a:rPr lang="nb-NO" dirty="0" err="1"/>
              <a:t>primitiver</a:t>
            </a:r>
            <a:r>
              <a:rPr lang="nb-NO" dirty="0"/>
              <a:t> (</a:t>
            </a:r>
            <a:r>
              <a:rPr lang="nb-NO" dirty="0" err="1"/>
              <a:t>str</a:t>
            </a:r>
            <a:r>
              <a:rPr lang="nb-NO" dirty="0"/>
              <a:t>, </a:t>
            </a:r>
            <a:r>
              <a:rPr lang="nb-NO" dirty="0" err="1"/>
              <a:t>int</a:t>
            </a:r>
            <a:r>
              <a:rPr lang="nb-NO" dirty="0"/>
              <a:t>, float, </a:t>
            </a:r>
            <a:r>
              <a:rPr lang="nb-NO" dirty="0" err="1"/>
              <a:t>bool</a:t>
            </a:r>
            <a:r>
              <a:rPr lang="nb-NO" dirty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Disse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bare </a:t>
            </a:r>
            <a:r>
              <a:rPr lang="en-US" dirty="0" err="1"/>
              <a:t>inneholde</a:t>
            </a:r>
            <a:r>
              <a:rPr lang="en-US" dirty="0"/>
              <a:t>/</a:t>
            </a:r>
            <a:r>
              <a:rPr lang="en-US" dirty="0" err="1"/>
              <a:t>lagre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verdi</a:t>
            </a:r>
            <a:r>
              <a:rPr lang="en-US" dirty="0"/>
              <a:t> om </a:t>
            </a:r>
            <a:r>
              <a:rPr lang="en-US" dirty="0" err="1"/>
              <a:t>gangen</a:t>
            </a:r>
            <a:endParaRPr lang="en-US" dirty="0"/>
          </a:p>
          <a:p>
            <a:endParaRPr lang="en-US" dirty="0"/>
          </a:p>
          <a:p>
            <a:r>
              <a:rPr lang="en-US" dirty="0"/>
              <a:t>Men </a:t>
            </a:r>
            <a:r>
              <a:rPr lang="en-US" dirty="0" err="1"/>
              <a:t>nå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vi </a:t>
            </a:r>
            <a:r>
              <a:rPr lang="en-US" dirty="0" err="1"/>
              <a:t>begynne</a:t>
            </a:r>
            <a:r>
              <a:rPr lang="en-US" dirty="0"/>
              <a:t> å se </a:t>
            </a:r>
            <a:r>
              <a:rPr lang="en-US" dirty="0" err="1"/>
              <a:t>litt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nb-NO" dirty="0"/>
              <a:t>kolleksjoner (lister, mengder, ordbøker)</a:t>
            </a:r>
          </a:p>
          <a:p>
            <a:endParaRPr lang="en-US" dirty="0"/>
          </a:p>
          <a:p>
            <a:r>
              <a:rPr lang="en-US" dirty="0" err="1"/>
              <a:t>Disse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inneholde</a:t>
            </a:r>
            <a:r>
              <a:rPr lang="en-US" dirty="0"/>
              <a:t>/</a:t>
            </a:r>
            <a:r>
              <a:rPr lang="en-US" dirty="0" err="1"/>
              <a:t>lagre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verdier</a:t>
            </a:r>
            <a:r>
              <a:rPr lang="en-US" dirty="0"/>
              <a:t> om </a:t>
            </a:r>
            <a:r>
              <a:rPr lang="en-US" dirty="0" err="1"/>
              <a:t>gangen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7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BEBC-37B2-46A2-818E-695D3696A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lagre flere verdier sammen?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4F86A-9210-4B65-AAD8-9222C6381C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alder1 = 23</a:t>
            </a:r>
          </a:p>
          <a:p>
            <a:r>
              <a:rPr lang="en-US" b="1" dirty="0"/>
              <a:t>alder2 = 19</a:t>
            </a:r>
          </a:p>
          <a:p>
            <a:r>
              <a:rPr lang="en-US" b="1" dirty="0"/>
              <a:t>alder3 = 27</a:t>
            </a:r>
          </a:p>
          <a:p>
            <a:r>
              <a:rPr lang="en-US" b="1" dirty="0"/>
              <a:t>…</a:t>
            </a:r>
          </a:p>
          <a:p>
            <a:endParaRPr lang="en-US" dirty="0"/>
          </a:p>
          <a:p>
            <a:r>
              <a:rPr lang="en-US" dirty="0"/>
              <a:t>Dette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/>
              <a:t>veldig</a:t>
            </a:r>
            <a:r>
              <a:rPr lang="en-US" dirty="0"/>
              <a:t> </a:t>
            </a:r>
            <a:r>
              <a:rPr lang="en-US" dirty="0" err="1"/>
              <a:t>kronglete</a:t>
            </a:r>
            <a:r>
              <a:rPr lang="en-US" dirty="0"/>
              <a:t> </a:t>
            </a:r>
            <a:r>
              <a:rPr lang="en-US" dirty="0" err="1"/>
              <a:t>etter</a:t>
            </a:r>
            <a:r>
              <a:rPr lang="en-US" dirty="0"/>
              <a:t> </a:t>
            </a:r>
            <a:r>
              <a:rPr lang="en-US" dirty="0" err="1"/>
              <a:t>hvert</a:t>
            </a:r>
            <a:r>
              <a:rPr lang="en-US" dirty="0"/>
              <a:t>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5E9551-8EFD-4C15-BD4D-A28AF930A3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err="1"/>
              <a:t>aldre</a:t>
            </a:r>
            <a:r>
              <a:rPr lang="en-US" b="1" dirty="0"/>
              <a:t> = [23, 19, 27, …]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Dette blir mye mer ryddig og organisert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626210-330B-4BDD-8B3D-62734ED4682C}"/>
              </a:ext>
            </a:extLst>
          </p:cNvPr>
          <p:cNvCxnSpPr/>
          <p:nvPr/>
        </p:nvCxnSpPr>
        <p:spPr>
          <a:xfrm>
            <a:off x="5759116" y="2222287"/>
            <a:ext cx="0" cy="4178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88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C9AA-F359-44A6-8573-04970963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E2007-6680-4715-BCDF-D77BA3A3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vær redd for å spørre, det finnes ingen dumme spørsmål!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9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940CBC-68C5-4B49-9332-68490427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Lister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To Write A To Do List That You'll Actually Stick To">
            <a:extLst>
              <a:ext uri="{FF2B5EF4-FFF2-40B4-BE49-F238E27FC236}">
                <a16:creationId xmlns:a16="http://schemas.microsoft.com/office/drawing/2014/main" id="{D5E1C4B1-2475-4DAF-BA63-8B28561AF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0658" y="908205"/>
            <a:ext cx="7552944" cy="50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890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E0D9-A954-4A81-B945-ABA7189C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Lister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9BFE4-18A9-4B30-9B89-63578E7C9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419145"/>
          </a:xfrm>
        </p:spPr>
        <p:txBody>
          <a:bodyPr>
            <a:normAutofit/>
          </a:bodyPr>
          <a:lstStyle/>
          <a:p>
            <a:r>
              <a:rPr lang="nb-NO" dirty="0"/>
              <a:t>En samling av verdier som har en rekkefølge og som kan inneholde duplikater</a:t>
            </a:r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dirty="0" err="1"/>
              <a:t>eksempel</a:t>
            </a:r>
            <a:r>
              <a:rPr lang="en-US" dirty="0"/>
              <a:t>: </a:t>
            </a:r>
          </a:p>
          <a:p>
            <a:pPr lvl="1"/>
            <a:r>
              <a:rPr lang="en-US" sz="1800" b="1" dirty="0" err="1"/>
              <a:t>minListe</a:t>
            </a:r>
            <a:r>
              <a:rPr lang="en-US" sz="1800" b="1" dirty="0"/>
              <a:t> = ["C", "A", "C", "B"]</a:t>
            </a:r>
          </a:p>
          <a:p>
            <a:pPr lvl="1"/>
            <a:endParaRPr lang="en-US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FEEB18-01E6-446A-AE24-64397158D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4419144"/>
          </a:xfrm>
        </p:spPr>
        <p:txBody>
          <a:bodyPr>
            <a:normAutofit/>
          </a:bodyPr>
          <a:lstStyle/>
          <a:p>
            <a:r>
              <a:rPr lang="en-US" dirty="0" err="1"/>
              <a:t>Rekkefølgen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denne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da: </a:t>
            </a:r>
          </a:p>
          <a:p>
            <a:pPr lvl="1"/>
            <a:r>
              <a:rPr lang="en-US" sz="1800" dirty="0"/>
              <a:t>"C"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indeks</a:t>
            </a:r>
            <a:r>
              <a:rPr lang="en-US" sz="1800" dirty="0"/>
              <a:t> 0</a:t>
            </a:r>
          </a:p>
          <a:p>
            <a:pPr lvl="1"/>
            <a:r>
              <a:rPr lang="en-US" sz="1800" dirty="0"/>
              <a:t>"A"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indeks</a:t>
            </a:r>
            <a:r>
              <a:rPr lang="en-US" sz="1800" dirty="0"/>
              <a:t> 1</a:t>
            </a:r>
          </a:p>
          <a:p>
            <a:pPr lvl="1"/>
            <a:r>
              <a:rPr lang="en-US" sz="1800" dirty="0"/>
              <a:t>"C"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indeks</a:t>
            </a:r>
            <a:r>
              <a:rPr lang="en-US" sz="1800" dirty="0"/>
              <a:t> 2</a:t>
            </a:r>
          </a:p>
          <a:p>
            <a:pPr lvl="1"/>
            <a:r>
              <a:rPr lang="en-US" sz="1800" dirty="0"/>
              <a:t>"B" </a:t>
            </a:r>
            <a:r>
              <a:rPr lang="en-US" sz="1800" dirty="0" err="1"/>
              <a:t>på</a:t>
            </a:r>
            <a:r>
              <a:rPr lang="en-US" sz="1800" dirty="0"/>
              <a:t> </a:t>
            </a:r>
            <a:r>
              <a:rPr lang="en-US" sz="1800" dirty="0" err="1"/>
              <a:t>indeks</a:t>
            </a:r>
            <a:r>
              <a:rPr lang="en-US" sz="1800" dirty="0"/>
              <a:t> 3</a:t>
            </a:r>
            <a:endParaRPr lang="nb-NO" sz="1800" dirty="0"/>
          </a:p>
          <a:p>
            <a:endParaRPr lang="nb-NO" dirty="0"/>
          </a:p>
          <a:p>
            <a:r>
              <a:rPr lang="nb-NO" dirty="0"/>
              <a:t>Duplikater i denne lista blir da: </a:t>
            </a:r>
          </a:p>
          <a:p>
            <a:pPr lvl="1"/>
            <a:r>
              <a:rPr lang="nb-NO" sz="1800" dirty="0"/>
              <a:t>"C" som forekommer 2 ganger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6CC7AB-4B46-4408-9EB7-E976966BDE7E}"/>
              </a:ext>
            </a:extLst>
          </p:cNvPr>
          <p:cNvCxnSpPr/>
          <p:nvPr/>
        </p:nvCxnSpPr>
        <p:spPr>
          <a:xfrm>
            <a:off x="5518484" y="2222287"/>
            <a:ext cx="0" cy="4210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86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2A95-CE21-45E4-9BEB-8B99EC89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liste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F39E3-8E30-4609-9322-F0B3CE0B3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635713"/>
          </a:xfrm>
        </p:spPr>
        <p:txBody>
          <a:bodyPr>
            <a:normAutofit/>
          </a:bodyPr>
          <a:lstStyle/>
          <a:p>
            <a:r>
              <a:rPr lang="en-US" dirty="0"/>
              <a:t>Vi vet </a:t>
            </a:r>
            <a:r>
              <a:rPr lang="en-US" dirty="0" err="1"/>
              <a:t>hvor</a:t>
            </a:r>
            <a:r>
              <a:rPr lang="en-US" dirty="0"/>
              <a:t> lang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vi vet </a:t>
            </a:r>
            <a:r>
              <a:rPr lang="en-US" dirty="0" err="1"/>
              <a:t>hvilke</a:t>
            </a:r>
            <a:r>
              <a:rPr lang="en-US" dirty="0"/>
              <a:t> </a:t>
            </a:r>
            <a:r>
              <a:rPr lang="en-US" dirty="0" err="1"/>
              <a:t>verdier</a:t>
            </a:r>
            <a:r>
              <a:rPr lang="en-US" dirty="0"/>
              <a:t> den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inneholde</a:t>
            </a:r>
            <a:r>
              <a:rPr lang="en-US" dirty="0"/>
              <a:t>: </a:t>
            </a:r>
          </a:p>
          <a:p>
            <a:pPr lvl="1"/>
            <a:r>
              <a:rPr lang="en-US" sz="1800" b="1" dirty="0" err="1"/>
              <a:t>minListe</a:t>
            </a:r>
            <a:r>
              <a:rPr lang="en-US" sz="1800" b="1" dirty="0"/>
              <a:t> = [4, 2, 6, 5, 5]</a:t>
            </a:r>
            <a:endParaRPr lang="en-US" sz="1800" dirty="0"/>
          </a:p>
          <a:p>
            <a:endParaRPr lang="en-US" dirty="0"/>
          </a:p>
          <a:p>
            <a:endParaRPr lang="en-US" dirty="0"/>
          </a:p>
          <a:p>
            <a:r>
              <a:rPr lang="nb-NO" dirty="0"/>
              <a:t>Vi vet hvor lang lista skal være men ikke hvilke verdier den skal inneholde:</a:t>
            </a:r>
          </a:p>
          <a:p>
            <a:pPr lvl="1"/>
            <a:r>
              <a:rPr lang="nb-NO" sz="1800" b="1" dirty="0" err="1"/>
              <a:t>minListe</a:t>
            </a:r>
            <a:r>
              <a:rPr lang="nb-NO" sz="1800" b="1" dirty="0"/>
              <a:t> = [0] * 5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en-US" dirty="0"/>
              <a:t>Vi vet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hvor</a:t>
            </a:r>
            <a:r>
              <a:rPr lang="en-US" dirty="0"/>
              <a:t> lang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heller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hvilke</a:t>
            </a:r>
            <a:r>
              <a:rPr lang="en-US" dirty="0"/>
              <a:t> </a:t>
            </a:r>
            <a:r>
              <a:rPr lang="en-US" dirty="0" err="1"/>
              <a:t>verdier</a:t>
            </a:r>
            <a:r>
              <a:rPr lang="en-US" dirty="0"/>
              <a:t> den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inneholde</a:t>
            </a:r>
            <a:r>
              <a:rPr lang="en-US" dirty="0"/>
              <a:t>:</a:t>
            </a:r>
          </a:p>
          <a:p>
            <a:pPr lvl="1"/>
            <a:r>
              <a:rPr lang="en-US" sz="1800" b="1" dirty="0" err="1"/>
              <a:t>minListe</a:t>
            </a:r>
            <a:r>
              <a:rPr lang="en-US" sz="1800" b="1" dirty="0"/>
              <a:t> = []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B856D8-3D8C-4C08-A28A-EDCD7A537E84}"/>
              </a:ext>
            </a:extLst>
          </p:cNvPr>
          <p:cNvCxnSpPr/>
          <p:nvPr/>
        </p:nvCxnSpPr>
        <p:spPr>
          <a:xfrm>
            <a:off x="328863" y="3769895"/>
            <a:ext cx="11534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2349EE3-28DF-4B7B-8A94-01A60717B39C}"/>
              </a:ext>
            </a:extLst>
          </p:cNvPr>
          <p:cNvCxnSpPr/>
          <p:nvPr/>
        </p:nvCxnSpPr>
        <p:spPr>
          <a:xfrm>
            <a:off x="328863" y="5350042"/>
            <a:ext cx="115342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28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FD4F3-8BDB-4AE3-908D-26CF8E12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Planen for i dag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EAB3B-4FB1-4905-AAA6-E905CFDDCE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Prosedyrer</a:t>
            </a:r>
            <a:r>
              <a:rPr lang="en-US" dirty="0"/>
              <a:t>/</a:t>
            </a:r>
            <a:r>
              <a:rPr lang="en-US" dirty="0" err="1"/>
              <a:t>Funksjoner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Parametere</a:t>
            </a:r>
            <a:r>
              <a:rPr lang="en-US" dirty="0"/>
              <a:t>/</a:t>
            </a:r>
            <a:r>
              <a:rPr lang="en-US" dirty="0" err="1"/>
              <a:t>Argumenter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Returverdier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526EA-74FE-47C2-B40C-13E7FD7E7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6851" y="2222287"/>
            <a:ext cx="3135694" cy="3638764"/>
          </a:xfrm>
        </p:spPr>
        <p:txBody>
          <a:bodyPr/>
          <a:lstStyle/>
          <a:p>
            <a:r>
              <a:rPr lang="en-US" dirty="0"/>
              <a:t>Lister</a:t>
            </a:r>
          </a:p>
          <a:p>
            <a:endParaRPr lang="en-US" dirty="0"/>
          </a:p>
          <a:p>
            <a:r>
              <a:rPr lang="en-US" dirty="0" err="1"/>
              <a:t>Mengder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Ordbøker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Kahoot! :D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88A006-57F6-4B0F-A9F5-A101B3CB48AE}"/>
              </a:ext>
            </a:extLst>
          </p:cNvPr>
          <p:cNvCxnSpPr/>
          <p:nvPr/>
        </p:nvCxnSpPr>
        <p:spPr>
          <a:xfrm>
            <a:off x="6096000" y="2083323"/>
            <a:ext cx="0" cy="4590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40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BBC0C-5A03-4614-8F16-27E7C401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legge til en verdi i en liste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24824-1C4A-4356-B48B-4BF0C52E7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502070"/>
          </a:xfrm>
        </p:spPr>
        <p:txBody>
          <a:bodyPr>
            <a:normAutofit/>
          </a:bodyPr>
          <a:lstStyle/>
          <a:p>
            <a:r>
              <a:rPr lang="nb-NO" dirty="0"/>
              <a:t>Legge til en verdi i en liste:</a:t>
            </a:r>
          </a:p>
          <a:p>
            <a:endParaRPr lang="nb-NO" b="1" dirty="0"/>
          </a:p>
          <a:p>
            <a:pPr lvl="1"/>
            <a:r>
              <a:rPr lang="nb-NO" sz="1800" b="1" dirty="0" err="1"/>
              <a:t>minListe</a:t>
            </a:r>
            <a:r>
              <a:rPr lang="nb-NO" sz="1800" b="1" dirty="0"/>
              <a:t> = [2, 4, 6]</a:t>
            </a:r>
          </a:p>
          <a:p>
            <a:pPr lvl="1"/>
            <a:r>
              <a:rPr lang="nb-NO" sz="1800" b="1" dirty="0" err="1"/>
              <a:t>minListe.append</a:t>
            </a:r>
            <a:r>
              <a:rPr lang="nb-NO" sz="1800" b="1" dirty="0"/>
              <a:t>(8)</a:t>
            </a:r>
          </a:p>
          <a:p>
            <a:pPr lvl="1"/>
            <a:r>
              <a:rPr lang="nb-NO" sz="1800" b="1" dirty="0"/>
              <a:t>print(</a:t>
            </a:r>
            <a:r>
              <a:rPr lang="nb-NO" sz="1800" b="1" dirty="0" err="1"/>
              <a:t>minListe</a:t>
            </a:r>
            <a:r>
              <a:rPr lang="nb-NO" sz="1800" b="1" dirty="0"/>
              <a:t>)</a:t>
            </a:r>
          </a:p>
          <a:p>
            <a:endParaRPr lang="nb-NO" b="1" dirty="0"/>
          </a:p>
          <a:p>
            <a:r>
              <a:rPr lang="nb-NO" dirty="0"/>
              <a:t>Vil </a:t>
            </a:r>
            <a:r>
              <a:rPr lang="nb-NO" dirty="0" err="1"/>
              <a:t>printe</a:t>
            </a:r>
            <a:r>
              <a:rPr lang="nb-NO" dirty="0"/>
              <a:t> [2, 4, 6, 8]</a:t>
            </a:r>
          </a:p>
        </p:txBody>
      </p:sp>
    </p:spTree>
    <p:extLst>
      <p:ext uri="{BB962C8B-B14F-4D97-AF65-F5344CB8AC3E}">
        <p14:creationId xmlns:p14="http://schemas.microsoft.com/office/powerpoint/2010/main" val="399606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5A0DC-D672-492A-A5E9-CB56B5BF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aksessere en verdi i en liste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18606-326F-401F-B351-981D498D7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72781"/>
          </a:xfrm>
        </p:spPr>
        <p:txBody>
          <a:bodyPr/>
          <a:lstStyle/>
          <a:p>
            <a:r>
              <a:rPr lang="nb-NO" dirty="0"/>
              <a:t>Aksessere en verdi i en liste:</a:t>
            </a:r>
          </a:p>
          <a:p>
            <a:endParaRPr lang="nb-NO" dirty="0"/>
          </a:p>
          <a:p>
            <a:pPr lvl="1"/>
            <a:r>
              <a:rPr lang="nb-NO" sz="1800" b="1" dirty="0"/>
              <a:t>spillere = ["Ola", "Ida", "Per", "Hanne"]</a:t>
            </a:r>
            <a:endParaRPr lang="nb-NO" sz="1800" dirty="0"/>
          </a:p>
          <a:p>
            <a:pPr lvl="1"/>
            <a:r>
              <a:rPr lang="nb-NO" sz="1800" b="1" dirty="0"/>
              <a:t>spiller = spillere[1]</a:t>
            </a:r>
          </a:p>
          <a:p>
            <a:pPr lvl="1"/>
            <a:r>
              <a:rPr lang="nb-NO" sz="1800" b="1" dirty="0"/>
              <a:t>print("Det er nå " + spiller + " sin tur")</a:t>
            </a:r>
          </a:p>
          <a:p>
            <a:pPr lvl="1"/>
            <a:r>
              <a:rPr lang="nb-NO" sz="1800" b="1" dirty="0"/>
              <a:t>spiller += 1</a:t>
            </a:r>
          </a:p>
          <a:p>
            <a:endParaRPr lang="nb-NO" b="1" dirty="0"/>
          </a:p>
          <a:p>
            <a:r>
              <a:rPr lang="nb-NO" dirty="0"/>
              <a:t>Vil </a:t>
            </a:r>
            <a:r>
              <a:rPr lang="nb-NO" dirty="0" err="1"/>
              <a:t>printe</a:t>
            </a:r>
            <a:r>
              <a:rPr lang="nb-NO" dirty="0"/>
              <a:t> "Det er nå Ida sin tur"</a:t>
            </a:r>
          </a:p>
        </p:txBody>
      </p:sp>
    </p:spTree>
    <p:extLst>
      <p:ext uri="{BB962C8B-B14F-4D97-AF65-F5344CB8AC3E}">
        <p14:creationId xmlns:p14="http://schemas.microsoft.com/office/powerpoint/2010/main" val="191187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E665B-39E3-4E9C-94BC-0A22243A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endre en verdi i en liste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46014-6043-4DAF-8B48-C18BC2A9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064471"/>
            <a:ext cx="10554574" cy="4793530"/>
          </a:xfrm>
        </p:spPr>
        <p:txBody>
          <a:bodyPr>
            <a:normAutofit/>
          </a:bodyPr>
          <a:lstStyle/>
          <a:p>
            <a:r>
              <a:rPr lang="nb-NO" dirty="0"/>
              <a:t>Endre en verdi i en liste:</a:t>
            </a:r>
          </a:p>
          <a:p>
            <a:pPr lvl="1"/>
            <a:endParaRPr lang="nb-NO" sz="1800" b="1" dirty="0"/>
          </a:p>
          <a:p>
            <a:pPr lvl="1"/>
            <a:r>
              <a:rPr lang="nb-NO" sz="1800" b="1" dirty="0"/>
              <a:t>aldre = [25, 20, 32, 21, 29]</a:t>
            </a:r>
            <a:endParaRPr lang="nb-NO" sz="1800" dirty="0"/>
          </a:p>
          <a:p>
            <a:pPr lvl="1"/>
            <a:r>
              <a:rPr lang="nb-NO" sz="1800" b="1" dirty="0"/>
              <a:t>aldre[4] = 30</a:t>
            </a:r>
          </a:p>
          <a:p>
            <a:pPr lvl="1"/>
            <a:endParaRPr lang="nb-NO" sz="1800" b="1" dirty="0"/>
          </a:p>
          <a:p>
            <a:r>
              <a:rPr lang="nb-NO" dirty="0"/>
              <a:t>Legg merke til at vi ikke kan skrive følgende:</a:t>
            </a:r>
          </a:p>
          <a:p>
            <a:endParaRPr lang="nb-NO" dirty="0"/>
          </a:p>
          <a:p>
            <a:pPr lvl="1"/>
            <a:r>
              <a:rPr lang="nb-NO" sz="1800" b="1" dirty="0"/>
              <a:t>aldre[5] = 30</a:t>
            </a:r>
          </a:p>
          <a:p>
            <a:endParaRPr lang="nb-NO" b="1" dirty="0"/>
          </a:p>
          <a:p>
            <a:r>
              <a:rPr lang="nb-NO" dirty="0"/>
              <a:t>Vil resultere i en </a:t>
            </a:r>
            <a:r>
              <a:rPr lang="nb-NO" u="sng" dirty="0" err="1"/>
              <a:t>IndexOutOfRangeError</a:t>
            </a:r>
            <a:endParaRPr lang="nb-NO" u="sng" dirty="0"/>
          </a:p>
        </p:txBody>
      </p:sp>
    </p:spTree>
    <p:extLst>
      <p:ext uri="{BB962C8B-B14F-4D97-AF65-F5344CB8AC3E}">
        <p14:creationId xmlns:p14="http://schemas.microsoft.com/office/powerpoint/2010/main" val="104012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29A9B-0337-4A66-A3FA-664DA15F4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slette en verdi i en liste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F6F83-68DA-43A0-B978-23DE1E5C3C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Sletting basert på indeks:</a:t>
            </a:r>
          </a:p>
          <a:p>
            <a:endParaRPr lang="nb-NO" dirty="0"/>
          </a:p>
          <a:p>
            <a:pPr lvl="1"/>
            <a:r>
              <a:rPr lang="nb-NO" sz="1800" b="1" dirty="0" err="1"/>
              <a:t>minListe</a:t>
            </a:r>
            <a:r>
              <a:rPr lang="nb-NO" sz="1800" b="1" dirty="0"/>
              <a:t> = [1, 3, 5, 7, 9]</a:t>
            </a:r>
          </a:p>
          <a:p>
            <a:pPr lvl="1"/>
            <a:r>
              <a:rPr lang="nb-NO" sz="1800" b="1" dirty="0"/>
              <a:t>del </a:t>
            </a:r>
            <a:r>
              <a:rPr lang="nb-NO" sz="1800" b="1" dirty="0" err="1"/>
              <a:t>minListe</a:t>
            </a:r>
            <a:r>
              <a:rPr lang="nb-NO" sz="1800" b="1" dirty="0"/>
              <a:t>[2]</a:t>
            </a:r>
          </a:p>
          <a:p>
            <a:pPr lvl="1"/>
            <a:r>
              <a:rPr lang="nb-NO" sz="1800" b="1" dirty="0"/>
              <a:t>print(</a:t>
            </a:r>
            <a:r>
              <a:rPr lang="nb-NO" sz="1800" b="1" dirty="0" err="1"/>
              <a:t>minListe</a:t>
            </a:r>
            <a:r>
              <a:rPr lang="nb-NO" sz="1800" b="1" dirty="0"/>
              <a:t>)</a:t>
            </a:r>
          </a:p>
          <a:p>
            <a:pPr lvl="1"/>
            <a:endParaRPr lang="nb-NO" sz="1800" b="1" dirty="0"/>
          </a:p>
          <a:p>
            <a:r>
              <a:rPr lang="nb-NO" dirty="0"/>
              <a:t>Vil </a:t>
            </a:r>
            <a:r>
              <a:rPr lang="nb-NO" dirty="0" err="1"/>
              <a:t>printe</a:t>
            </a:r>
            <a:r>
              <a:rPr lang="nb-NO" dirty="0"/>
              <a:t> [1, 3, 7, 9]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282A2-2551-435E-AFF5-841BA8380C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Sletting basert på verdi: </a:t>
            </a:r>
          </a:p>
          <a:p>
            <a:endParaRPr lang="nb-NO" dirty="0"/>
          </a:p>
          <a:p>
            <a:pPr lvl="1"/>
            <a:r>
              <a:rPr lang="nb-NO" sz="1800" b="1" dirty="0" err="1"/>
              <a:t>minListe</a:t>
            </a:r>
            <a:r>
              <a:rPr lang="nb-NO" sz="1800" b="1" dirty="0"/>
              <a:t> = [1, 3, 5, 7, 9]</a:t>
            </a:r>
          </a:p>
          <a:p>
            <a:pPr lvl="1"/>
            <a:r>
              <a:rPr lang="nb-NO" sz="1800" b="1" dirty="0" err="1"/>
              <a:t>minListe.remove</a:t>
            </a:r>
            <a:r>
              <a:rPr lang="nb-NO" sz="1800" b="1" dirty="0"/>
              <a:t>(7)</a:t>
            </a:r>
          </a:p>
          <a:p>
            <a:pPr lvl="1"/>
            <a:r>
              <a:rPr lang="nb-NO" sz="1800" b="1" dirty="0"/>
              <a:t>print(</a:t>
            </a:r>
            <a:r>
              <a:rPr lang="nb-NO" sz="1800" b="1" dirty="0" err="1"/>
              <a:t>minListe</a:t>
            </a:r>
            <a:r>
              <a:rPr lang="nb-NO" sz="1800" b="1" dirty="0"/>
              <a:t>)</a:t>
            </a:r>
          </a:p>
          <a:p>
            <a:pPr lvl="1"/>
            <a:endParaRPr lang="nb-NO" sz="1800" b="1" dirty="0"/>
          </a:p>
          <a:p>
            <a:r>
              <a:rPr lang="nb-NO" dirty="0"/>
              <a:t>Vil </a:t>
            </a:r>
            <a:r>
              <a:rPr lang="nb-NO" dirty="0" err="1"/>
              <a:t>printe</a:t>
            </a:r>
            <a:r>
              <a:rPr lang="nb-NO" dirty="0"/>
              <a:t> [1, 3, 5, 9]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FC540A-775F-47D7-B1E2-1462DC3A11AA}"/>
              </a:ext>
            </a:extLst>
          </p:cNvPr>
          <p:cNvCxnSpPr/>
          <p:nvPr/>
        </p:nvCxnSpPr>
        <p:spPr>
          <a:xfrm>
            <a:off x="5528603" y="2025748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1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C6D5-344E-4B90-B4A3-C10A91E8E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sjekke om en verdi finnes i en liste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E0FB59-4AED-46AF-815A-ED845789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548164"/>
          </a:xfrm>
        </p:spPr>
        <p:txBody>
          <a:bodyPr>
            <a:noAutofit/>
          </a:bodyPr>
          <a:lstStyle/>
          <a:p>
            <a:pPr lvl="1"/>
            <a:r>
              <a:rPr lang="nb-NO" sz="1800" b="1" dirty="0"/>
              <a:t>byer = ["Oslo", "Bergen", "Tromsø"]</a:t>
            </a:r>
          </a:p>
          <a:p>
            <a:pPr lvl="1"/>
            <a:endParaRPr lang="nb-NO" sz="1800" b="1" dirty="0"/>
          </a:p>
          <a:p>
            <a:r>
              <a:rPr lang="nb-NO" dirty="0"/>
              <a:t>Sjekke om en verdi finnes eller ikke:</a:t>
            </a:r>
          </a:p>
          <a:p>
            <a:pPr lvl="1"/>
            <a:r>
              <a:rPr lang="nb-NO" sz="1800" b="1" dirty="0" err="1"/>
              <a:t>if</a:t>
            </a:r>
            <a:r>
              <a:rPr lang="nb-NO" sz="1800" b="1" dirty="0"/>
              <a:t> "Bergen" in byer:</a:t>
            </a:r>
          </a:p>
          <a:p>
            <a:pPr lvl="2"/>
            <a:r>
              <a:rPr lang="nb-NO" sz="1800" b="1" dirty="0"/>
              <a:t>print("Bergen er registrert!")</a:t>
            </a:r>
          </a:p>
          <a:p>
            <a:pPr lvl="1"/>
            <a:r>
              <a:rPr lang="nb-NO" sz="1800" b="1" dirty="0" err="1"/>
              <a:t>else</a:t>
            </a:r>
            <a:r>
              <a:rPr lang="nb-NO" sz="1800" b="1" dirty="0"/>
              <a:t>:</a:t>
            </a:r>
          </a:p>
          <a:p>
            <a:pPr lvl="2"/>
            <a:r>
              <a:rPr lang="nb-NO" sz="1800" b="1" dirty="0"/>
              <a:t>print("Bergen er ikke registrert!")</a:t>
            </a:r>
          </a:p>
          <a:p>
            <a:pPr lvl="1"/>
            <a:endParaRPr lang="nb-NO" sz="1800" b="1" dirty="0"/>
          </a:p>
          <a:p>
            <a:r>
              <a:rPr lang="nb-NO" dirty="0"/>
              <a:t>Legge til en verdi hvis den ikke finnes:</a:t>
            </a:r>
            <a:endParaRPr lang="nb-NO" sz="1800" b="1" dirty="0"/>
          </a:p>
          <a:p>
            <a:pPr lvl="1"/>
            <a:r>
              <a:rPr lang="nb-NO" sz="1800" b="1" dirty="0" err="1"/>
              <a:t>if</a:t>
            </a:r>
            <a:r>
              <a:rPr lang="nb-NO" sz="1800" b="1" dirty="0"/>
              <a:t> "Trondheim" not in byer: </a:t>
            </a:r>
          </a:p>
          <a:p>
            <a:pPr lvl="2"/>
            <a:r>
              <a:rPr lang="nb-NO" sz="1800" b="1" dirty="0" err="1"/>
              <a:t>byer.append</a:t>
            </a:r>
            <a:r>
              <a:rPr lang="nb-NO" sz="1800" b="1" dirty="0"/>
              <a:t>("Trondheim")</a:t>
            </a:r>
          </a:p>
        </p:txBody>
      </p:sp>
    </p:spTree>
    <p:extLst>
      <p:ext uri="{BB962C8B-B14F-4D97-AF65-F5344CB8AC3E}">
        <p14:creationId xmlns:p14="http://schemas.microsoft.com/office/powerpoint/2010/main" val="35821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9888E-FB40-4266-96D4-A7BF7A3F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sjekke hvor ofte en verdi forekommer i en liste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7594B-FEE8-47A2-A7B0-296B97522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/>
          </a:bodyPr>
          <a:lstStyle/>
          <a:p>
            <a:pPr lvl="1"/>
            <a:r>
              <a:rPr lang="nb-NO" sz="1800" b="1" dirty="0"/>
              <a:t>kort = ["5", "J", "5", "5", "J"]</a:t>
            </a:r>
          </a:p>
          <a:p>
            <a:pPr lvl="1"/>
            <a:endParaRPr lang="nb-NO" sz="1800" dirty="0"/>
          </a:p>
          <a:p>
            <a:r>
              <a:rPr lang="nb-NO" dirty="0"/>
              <a:t>Telle antall forekomster av en verdi:</a:t>
            </a:r>
            <a:endParaRPr lang="nb-NO" sz="1800" b="1" dirty="0"/>
          </a:p>
          <a:p>
            <a:pPr lvl="1"/>
            <a:r>
              <a:rPr lang="nb-NO" sz="1800" b="1" dirty="0"/>
              <a:t>print(</a:t>
            </a:r>
            <a:r>
              <a:rPr lang="nb-NO" sz="1800" b="1" dirty="0" err="1"/>
              <a:t>kort.count</a:t>
            </a:r>
            <a:r>
              <a:rPr lang="nb-NO" sz="1800" b="1" dirty="0"/>
              <a:t>("5"))</a:t>
            </a:r>
          </a:p>
          <a:p>
            <a:endParaRPr lang="nb-NO" b="1" dirty="0"/>
          </a:p>
          <a:p>
            <a:r>
              <a:rPr lang="nb-NO" dirty="0"/>
              <a:t>Gjøre noe basert på antall forekomster:</a:t>
            </a:r>
          </a:p>
          <a:p>
            <a:pPr lvl="1"/>
            <a:r>
              <a:rPr lang="nb-NO" sz="1800" b="1" dirty="0" err="1"/>
              <a:t>if</a:t>
            </a:r>
            <a:r>
              <a:rPr lang="nb-NO" sz="1800" b="1" dirty="0"/>
              <a:t> </a:t>
            </a:r>
            <a:r>
              <a:rPr lang="nb-NO" sz="1800" b="1" dirty="0" err="1"/>
              <a:t>kort.count</a:t>
            </a:r>
            <a:r>
              <a:rPr lang="nb-NO" sz="1800" b="1" dirty="0"/>
              <a:t>("J") == 2:</a:t>
            </a:r>
          </a:p>
          <a:p>
            <a:pPr lvl="2"/>
            <a:r>
              <a:rPr lang="nb-NO" sz="1800" b="1" dirty="0"/>
              <a:t>print("To par!")</a:t>
            </a:r>
          </a:p>
        </p:txBody>
      </p:sp>
    </p:spTree>
    <p:extLst>
      <p:ext uri="{BB962C8B-B14F-4D97-AF65-F5344CB8AC3E}">
        <p14:creationId xmlns:p14="http://schemas.microsoft.com/office/powerpoint/2010/main" val="284504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806E-8B1A-42DB-ABCF-FD3E1F86A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sortere en liste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66A8D-42CD-40AF-A1B9-D66B58CE5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338934"/>
          </a:xfrm>
        </p:spPr>
        <p:txBody>
          <a:bodyPr/>
          <a:lstStyle/>
          <a:p>
            <a:r>
              <a:rPr lang="nb-NO" dirty="0"/>
              <a:t>Sortering av tall:</a:t>
            </a:r>
          </a:p>
          <a:p>
            <a:endParaRPr lang="nb-NO" b="1" dirty="0"/>
          </a:p>
          <a:p>
            <a:pPr lvl="1"/>
            <a:r>
              <a:rPr lang="nb-NO" sz="1800" b="1" dirty="0"/>
              <a:t>tall = [5, 1, 4, 2, 3]</a:t>
            </a:r>
          </a:p>
          <a:p>
            <a:pPr lvl="1"/>
            <a:r>
              <a:rPr lang="nb-NO" sz="1800" b="1" dirty="0" err="1"/>
              <a:t>tall.sort</a:t>
            </a:r>
            <a:r>
              <a:rPr lang="nb-NO" sz="1800" b="1" dirty="0"/>
              <a:t>()</a:t>
            </a:r>
          </a:p>
          <a:p>
            <a:pPr lvl="1"/>
            <a:r>
              <a:rPr lang="nb-NO" sz="1800" b="1" dirty="0"/>
              <a:t>print(tall)</a:t>
            </a:r>
          </a:p>
          <a:p>
            <a:endParaRPr lang="nb-NO" dirty="0"/>
          </a:p>
          <a:p>
            <a:r>
              <a:rPr lang="nb-NO" dirty="0"/>
              <a:t>Vil </a:t>
            </a:r>
            <a:r>
              <a:rPr lang="nb-NO" dirty="0" err="1"/>
              <a:t>printe</a:t>
            </a:r>
            <a:r>
              <a:rPr lang="nb-NO" dirty="0"/>
              <a:t> [1, 2, 3, 4, 5]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F3C3D-1B33-4BF8-B14A-E04664697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4338934"/>
          </a:xfrm>
        </p:spPr>
        <p:txBody>
          <a:bodyPr/>
          <a:lstStyle/>
          <a:p>
            <a:r>
              <a:rPr lang="nb-NO" dirty="0"/>
              <a:t>Sortering av tekst:</a:t>
            </a:r>
          </a:p>
          <a:p>
            <a:endParaRPr lang="nb-NO" b="1" dirty="0"/>
          </a:p>
          <a:p>
            <a:pPr lvl="1"/>
            <a:r>
              <a:rPr lang="nb-NO" sz="1800" b="1" dirty="0"/>
              <a:t>bokstaver = ["a", "s", "d", "w"]</a:t>
            </a:r>
          </a:p>
          <a:p>
            <a:pPr lvl="1"/>
            <a:r>
              <a:rPr lang="nb-NO" sz="1800" b="1" dirty="0" err="1"/>
              <a:t>bokstaver.sort</a:t>
            </a:r>
            <a:r>
              <a:rPr lang="nb-NO" sz="1800" b="1" dirty="0"/>
              <a:t>()</a:t>
            </a:r>
          </a:p>
          <a:p>
            <a:pPr lvl="1"/>
            <a:r>
              <a:rPr lang="nb-NO" sz="1800" b="1" dirty="0"/>
              <a:t>print(bokstaver)</a:t>
            </a:r>
          </a:p>
          <a:p>
            <a:pPr lvl="1"/>
            <a:endParaRPr lang="nb-NO" sz="1800" b="1" dirty="0"/>
          </a:p>
          <a:p>
            <a:r>
              <a:rPr lang="nb-NO" dirty="0"/>
              <a:t>Vil </a:t>
            </a:r>
            <a:r>
              <a:rPr lang="nb-NO" dirty="0" err="1"/>
              <a:t>printe</a:t>
            </a:r>
            <a:r>
              <a:rPr lang="nb-NO" dirty="0"/>
              <a:t> ["a", "d", "s", "w"]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3F7244-9511-4B94-9F6F-18769E3B43F7}"/>
              </a:ext>
            </a:extLst>
          </p:cNvPr>
          <p:cNvCxnSpPr/>
          <p:nvPr/>
        </p:nvCxnSpPr>
        <p:spPr>
          <a:xfrm>
            <a:off x="5021179" y="2222287"/>
            <a:ext cx="0" cy="4338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4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42944-1AF6-4F8D-ADC5-B24F7A195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konkatenere lister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1B5D0-B26F-4B4B-B86C-299DDA0C7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483313"/>
          </a:xfrm>
        </p:spPr>
        <p:txBody>
          <a:bodyPr>
            <a:normAutofit/>
          </a:bodyPr>
          <a:lstStyle/>
          <a:p>
            <a:r>
              <a:rPr lang="nb-NO" dirty="0"/>
              <a:t>To variabler: </a:t>
            </a:r>
          </a:p>
          <a:p>
            <a:pPr lvl="1"/>
            <a:r>
              <a:rPr lang="nb-NO" sz="1800" b="1" dirty="0"/>
              <a:t>liste1 = [1, 2, 3]</a:t>
            </a:r>
          </a:p>
          <a:p>
            <a:pPr lvl="1"/>
            <a:r>
              <a:rPr lang="nb-NO" sz="1800" b="1" dirty="0"/>
              <a:t>liste2 = [4, 5, 6]</a:t>
            </a:r>
          </a:p>
          <a:p>
            <a:pPr lvl="1"/>
            <a:r>
              <a:rPr lang="nb-NO" sz="1800" b="1" dirty="0"/>
              <a:t>sammen = liste1 + liste2</a:t>
            </a:r>
          </a:p>
          <a:p>
            <a:pPr lvl="1"/>
            <a:endParaRPr lang="nb-NO" sz="1800" dirty="0"/>
          </a:p>
          <a:p>
            <a:endParaRPr lang="nb-NO" dirty="0"/>
          </a:p>
          <a:p>
            <a:r>
              <a:rPr lang="nb-NO" dirty="0"/>
              <a:t>En variabel og en verdi:</a:t>
            </a:r>
          </a:p>
          <a:p>
            <a:pPr lvl="1"/>
            <a:r>
              <a:rPr lang="nb-NO" sz="1800" b="1" dirty="0"/>
              <a:t>liste = [1, 2, 3]</a:t>
            </a:r>
          </a:p>
          <a:p>
            <a:pPr lvl="1"/>
            <a:r>
              <a:rPr lang="nb-NO" sz="1800" b="1" dirty="0"/>
              <a:t>sammen = liste + [4, 5, 6]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9E5CD-E28A-400F-AEEF-161AD3E0D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2995" y="2222286"/>
            <a:ext cx="5193191" cy="4483313"/>
          </a:xfrm>
        </p:spPr>
        <p:txBody>
          <a:bodyPr>
            <a:normAutofit/>
          </a:bodyPr>
          <a:lstStyle/>
          <a:p>
            <a:r>
              <a:rPr lang="nb-NO" dirty="0"/>
              <a:t>To verdier: </a:t>
            </a:r>
          </a:p>
          <a:p>
            <a:pPr lvl="1"/>
            <a:r>
              <a:rPr lang="nb-NO" sz="1800" b="1" dirty="0"/>
              <a:t>sammen = [1, 2, 3] + [4, 5, 6]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En verdi og en variabel:</a:t>
            </a:r>
          </a:p>
          <a:p>
            <a:pPr lvl="1"/>
            <a:r>
              <a:rPr lang="nb-NO" sz="1800" b="1" dirty="0"/>
              <a:t>liste = [4, 5, 6]</a:t>
            </a:r>
          </a:p>
          <a:p>
            <a:pPr lvl="1"/>
            <a:r>
              <a:rPr lang="nb-NO" sz="1800" b="1" dirty="0"/>
              <a:t>sammen =[1, 2, 3] + liste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BDA1C9-BEB1-459F-8B79-3B5762489A19}"/>
              </a:ext>
            </a:extLst>
          </p:cNvPr>
          <p:cNvCxnSpPr/>
          <p:nvPr/>
        </p:nvCxnSpPr>
        <p:spPr>
          <a:xfrm>
            <a:off x="5887451" y="2222287"/>
            <a:ext cx="0" cy="4483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A710FE-99A4-46CD-849F-A4B43EF250E1}"/>
              </a:ext>
            </a:extLst>
          </p:cNvPr>
          <p:cNvCxnSpPr/>
          <p:nvPr/>
        </p:nvCxnSpPr>
        <p:spPr>
          <a:xfrm>
            <a:off x="465221" y="4523874"/>
            <a:ext cx="11405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73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C9AA-F359-44A6-8573-04970963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E2007-6680-4715-BCDF-D77BA3A3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vær redd for å spørre, det finnes ingen dumme spørsmål!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1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1DE37-0272-4173-B742-8F91E10C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5" y="639097"/>
            <a:ext cx="3451880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Mengder</a:t>
            </a:r>
            <a:endParaRPr lang="en-US" sz="5400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E44920-A13F-43C7-8351-B7A5173F18E0}"/>
              </a:ext>
            </a:extLst>
          </p:cNvPr>
          <p:cNvSpPr/>
          <p:nvPr/>
        </p:nvSpPr>
        <p:spPr>
          <a:xfrm>
            <a:off x="4732256" y="386499"/>
            <a:ext cx="7173798" cy="62405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Picture 2" descr="100 Random Pokemon Card Lot with 1 EX! - Walmart.com - Walmart.com">
            <a:extLst>
              <a:ext uri="{FF2B5EF4-FFF2-40B4-BE49-F238E27FC236}">
                <a16:creationId xmlns:a16="http://schemas.microsoft.com/office/drawing/2014/main" id="{39C84FC4-AB59-46D9-A100-5AF939992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0658" y="983734"/>
            <a:ext cx="7552944" cy="489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14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B20DC-1669-457C-922B-51CC53B5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09" y="639097"/>
            <a:ext cx="3544478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 err="1"/>
              <a:t>Prosedyrer</a:t>
            </a:r>
            <a:r>
              <a:rPr lang="en-US" sz="4600" dirty="0"/>
              <a:t>/</a:t>
            </a:r>
            <a:br>
              <a:rPr lang="en-US" sz="4600" dirty="0"/>
            </a:br>
            <a:r>
              <a:rPr lang="en-US" sz="4600" dirty="0" err="1"/>
              <a:t>Funksjoner</a:t>
            </a:r>
            <a:endParaRPr lang="en-US" sz="4600" dirty="0"/>
          </a:p>
        </p:txBody>
      </p:sp>
      <p:sp>
        <p:nvSpPr>
          <p:cNvPr id="5125" name="Freeform: Shape 72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26" name="Rectangle 74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7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434E7-80CA-4B05-9A0E-FEB441B76125}"/>
              </a:ext>
            </a:extLst>
          </p:cNvPr>
          <p:cNvSpPr/>
          <p:nvPr/>
        </p:nvSpPr>
        <p:spPr>
          <a:xfrm>
            <a:off x="5115697" y="420130"/>
            <a:ext cx="6561438" cy="58323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122" name="Picture 2" descr="LEGO 30160 Batman Jetski Instructions, DC Comics Super Heroes">
            <a:extLst>
              <a:ext uri="{FF2B5EF4-FFF2-40B4-BE49-F238E27FC236}">
                <a16:creationId xmlns:a16="http://schemas.microsoft.com/office/drawing/2014/main" id="{C145DEBA-2917-4837-9FE6-0275F37F1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3865" y="0"/>
            <a:ext cx="5046530" cy="686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149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E0D9-A954-4A81-B945-ABA7189C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Mengder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9BFE4-18A9-4B30-9B89-63578E7C9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3" y="2222287"/>
            <a:ext cx="4030842" cy="4419145"/>
          </a:xfrm>
        </p:spPr>
        <p:txBody>
          <a:bodyPr>
            <a:normAutofit/>
          </a:bodyPr>
          <a:lstStyle/>
          <a:p>
            <a:r>
              <a:rPr lang="nb-NO" dirty="0"/>
              <a:t>En samling av verdier som ikke har en rekkefølge og som ikke kan inneholde duplikater</a:t>
            </a:r>
          </a:p>
          <a:p>
            <a:endParaRPr lang="en-US" dirty="0"/>
          </a:p>
          <a:p>
            <a:r>
              <a:rPr lang="en-US" dirty="0"/>
              <a:t>For </a:t>
            </a:r>
            <a:r>
              <a:rPr lang="en-US" dirty="0" err="1"/>
              <a:t>eksempel</a:t>
            </a:r>
            <a:r>
              <a:rPr lang="en-US" dirty="0"/>
              <a:t>: </a:t>
            </a:r>
          </a:p>
          <a:p>
            <a:pPr lvl="1"/>
            <a:r>
              <a:rPr lang="en-US" sz="1800" b="1" dirty="0" err="1"/>
              <a:t>minMengde</a:t>
            </a:r>
            <a:r>
              <a:rPr lang="en-US" sz="1800" b="1" dirty="0"/>
              <a:t> = set([1, 3, 3, 2, 1, 1])</a:t>
            </a:r>
          </a:p>
          <a:p>
            <a:pPr lvl="1"/>
            <a:endParaRPr lang="en-US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FEEB18-01E6-446A-AE24-64397158D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4419144"/>
          </a:xfrm>
        </p:spPr>
        <p:txBody>
          <a:bodyPr>
            <a:normAutofit/>
          </a:bodyPr>
          <a:lstStyle/>
          <a:p>
            <a:r>
              <a:rPr lang="nb-NO" dirty="0"/>
              <a:t>Ingen rekkefølge betyr at…</a:t>
            </a:r>
          </a:p>
          <a:p>
            <a:pPr lvl="1"/>
            <a:r>
              <a:rPr lang="nb-NO" sz="1800" b="1" dirty="0"/>
              <a:t>print(</a:t>
            </a:r>
            <a:r>
              <a:rPr lang="nb-NO" sz="1800" b="1" dirty="0" err="1"/>
              <a:t>minMengde</a:t>
            </a:r>
            <a:r>
              <a:rPr lang="nb-NO" sz="1800" b="1" dirty="0"/>
              <a:t>[3])</a:t>
            </a:r>
          </a:p>
          <a:p>
            <a:r>
              <a:rPr lang="nb-NO" dirty="0"/>
              <a:t>... vil resultere i en </a:t>
            </a:r>
            <a:r>
              <a:rPr lang="nb-NO" u="sng" dirty="0" err="1"/>
              <a:t>TypeError</a:t>
            </a:r>
            <a:endParaRPr lang="nb-NO" u="sng" dirty="0"/>
          </a:p>
          <a:p>
            <a:endParaRPr lang="nb-NO" dirty="0"/>
          </a:p>
          <a:p>
            <a:r>
              <a:rPr lang="nb-NO" dirty="0"/>
              <a:t>Ingen duplikater betyr at…</a:t>
            </a:r>
          </a:p>
          <a:p>
            <a:pPr lvl="1"/>
            <a:r>
              <a:rPr lang="nb-NO" sz="1800" b="1" dirty="0"/>
              <a:t>liste = </a:t>
            </a:r>
            <a:r>
              <a:rPr lang="nb-NO" sz="1800" b="1" dirty="0" err="1"/>
              <a:t>set</a:t>
            </a:r>
            <a:r>
              <a:rPr lang="nb-NO" sz="1800" b="1" dirty="0"/>
              <a:t>([1, 1, 1, 5, 5, 9])</a:t>
            </a:r>
          </a:p>
          <a:p>
            <a:pPr lvl="1"/>
            <a:r>
              <a:rPr lang="nb-NO" sz="1800" b="1" dirty="0"/>
              <a:t>print(len(</a:t>
            </a:r>
            <a:r>
              <a:rPr lang="nb-NO" sz="1800" b="1" dirty="0" err="1"/>
              <a:t>set</a:t>
            </a:r>
            <a:r>
              <a:rPr lang="nb-NO" sz="1800" b="1" dirty="0"/>
              <a:t>)) 		#Printer 3</a:t>
            </a:r>
          </a:p>
          <a:p>
            <a:pPr lvl="1"/>
            <a:r>
              <a:rPr lang="nb-NO" sz="1800" b="1" dirty="0"/>
              <a:t>print(liste) 			#Printer [1, 5, 9]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6CC7AB-4B46-4408-9EB7-E976966BDE7E}"/>
              </a:ext>
            </a:extLst>
          </p:cNvPr>
          <p:cNvCxnSpPr/>
          <p:nvPr/>
        </p:nvCxnSpPr>
        <p:spPr>
          <a:xfrm>
            <a:off x="5518484" y="2222287"/>
            <a:ext cx="0" cy="4210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7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432AC-D516-46FD-92F2-AB34B3307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lage en mengde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E7D18-6AA3-4F4A-BA53-C351A552C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78210"/>
          </a:xfrm>
        </p:spPr>
        <p:txBody>
          <a:bodyPr>
            <a:normAutofit/>
          </a:bodyPr>
          <a:lstStyle/>
          <a:p>
            <a:r>
              <a:rPr lang="nb-NO" dirty="0"/>
              <a:t>Lage en tom mengde:</a:t>
            </a:r>
          </a:p>
          <a:p>
            <a:pPr lvl="1"/>
            <a:r>
              <a:rPr lang="nb-NO" sz="1800" b="1" dirty="0" err="1"/>
              <a:t>minMengde</a:t>
            </a:r>
            <a:r>
              <a:rPr lang="nb-NO" sz="1800" b="1" dirty="0"/>
              <a:t> = </a:t>
            </a:r>
            <a:r>
              <a:rPr lang="nb-NO" sz="1800" b="1" dirty="0" err="1"/>
              <a:t>set</a:t>
            </a:r>
            <a:r>
              <a:rPr lang="nb-NO" sz="1800" b="1" dirty="0"/>
              <a:t>()</a:t>
            </a:r>
          </a:p>
          <a:p>
            <a:pPr lvl="1"/>
            <a:r>
              <a:rPr lang="nb-NO" sz="1800" b="1" dirty="0"/>
              <a:t>print(</a:t>
            </a:r>
            <a:r>
              <a:rPr lang="nb-NO" sz="1800" b="1" dirty="0" err="1"/>
              <a:t>minMengde</a:t>
            </a:r>
            <a:r>
              <a:rPr lang="nb-NO" sz="1800" b="1" dirty="0"/>
              <a:t>)</a:t>
            </a:r>
          </a:p>
          <a:p>
            <a:r>
              <a:rPr lang="nb-NO" dirty="0"/>
              <a:t>Vil </a:t>
            </a:r>
            <a:r>
              <a:rPr lang="nb-NO" dirty="0" err="1"/>
              <a:t>printe</a:t>
            </a:r>
            <a:r>
              <a:rPr lang="nb-NO" dirty="0"/>
              <a:t> {}</a:t>
            </a:r>
          </a:p>
          <a:p>
            <a:endParaRPr lang="nb-NO" dirty="0"/>
          </a:p>
          <a:p>
            <a:r>
              <a:rPr lang="nb-NO" dirty="0"/>
              <a:t>Lage en ikke-tom mengde: </a:t>
            </a:r>
          </a:p>
          <a:p>
            <a:pPr lvl="1"/>
            <a:r>
              <a:rPr lang="nb-NO" sz="1800" b="1" dirty="0" err="1"/>
              <a:t>minMengde</a:t>
            </a:r>
            <a:r>
              <a:rPr lang="nb-NO" sz="1800" b="1" dirty="0"/>
              <a:t> = {1, 1, 3, 2, 2, 1}</a:t>
            </a:r>
          </a:p>
          <a:p>
            <a:pPr lvl="1"/>
            <a:r>
              <a:rPr lang="nb-NO" sz="1800" b="1" dirty="0"/>
              <a:t>print(</a:t>
            </a:r>
            <a:r>
              <a:rPr lang="nb-NO" sz="1800" b="1" dirty="0" err="1"/>
              <a:t>minMengde</a:t>
            </a:r>
            <a:r>
              <a:rPr lang="nb-NO" sz="1800" b="1" dirty="0"/>
              <a:t>)</a:t>
            </a:r>
          </a:p>
          <a:p>
            <a:r>
              <a:rPr lang="nb-NO" dirty="0"/>
              <a:t>Vil </a:t>
            </a:r>
            <a:r>
              <a:rPr lang="nb-NO" dirty="0" err="1"/>
              <a:t>printe</a:t>
            </a:r>
            <a:r>
              <a:rPr lang="nb-NO" dirty="0"/>
              <a:t> {1, 3, 2}</a:t>
            </a:r>
          </a:p>
        </p:txBody>
      </p:sp>
    </p:spTree>
    <p:extLst>
      <p:ext uri="{BB962C8B-B14F-4D97-AF65-F5344CB8AC3E}">
        <p14:creationId xmlns:p14="http://schemas.microsoft.com/office/powerpoint/2010/main" val="7791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055A-E160-4BAC-980B-13560FDB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legge til en verdi i en mengde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54FF-EC71-4CB7-9AB0-11FF8B961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48195"/>
          </a:xfrm>
        </p:spPr>
        <p:txBody>
          <a:bodyPr>
            <a:normAutofit/>
          </a:bodyPr>
          <a:lstStyle/>
          <a:p>
            <a:r>
              <a:rPr lang="nb-NO" dirty="0"/>
              <a:t>Legge til en verdi:</a:t>
            </a:r>
          </a:p>
          <a:p>
            <a:pPr lvl="1"/>
            <a:r>
              <a:rPr lang="nb-NO" sz="1800" b="1" dirty="0" err="1"/>
              <a:t>minMengde.add</a:t>
            </a:r>
            <a:r>
              <a:rPr lang="nb-NO" sz="1800" b="1" dirty="0"/>
              <a:t>(4)</a:t>
            </a:r>
          </a:p>
          <a:p>
            <a:pPr lvl="1"/>
            <a:r>
              <a:rPr lang="nb-NO" sz="1800" b="1" dirty="0"/>
              <a:t>print(</a:t>
            </a:r>
            <a:r>
              <a:rPr lang="nb-NO" sz="1800" b="1" dirty="0" err="1"/>
              <a:t>minMengde</a:t>
            </a:r>
            <a:r>
              <a:rPr lang="nb-NO" sz="1800" b="1" dirty="0"/>
              <a:t>)</a:t>
            </a:r>
          </a:p>
          <a:p>
            <a:r>
              <a:rPr lang="nb-NO" dirty="0"/>
              <a:t>Vil </a:t>
            </a:r>
            <a:r>
              <a:rPr lang="nb-NO" dirty="0" err="1"/>
              <a:t>printe</a:t>
            </a:r>
            <a:r>
              <a:rPr lang="nb-NO" dirty="0"/>
              <a:t> {1, 3, 2, 4}</a:t>
            </a:r>
          </a:p>
          <a:p>
            <a:endParaRPr lang="nb-NO" dirty="0"/>
          </a:p>
          <a:p>
            <a:r>
              <a:rPr lang="en-US" dirty="0" err="1"/>
              <a:t>Legge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verdier</a:t>
            </a:r>
            <a:r>
              <a:rPr lang="en-US" dirty="0"/>
              <a:t>: </a:t>
            </a:r>
          </a:p>
          <a:p>
            <a:pPr lvl="1"/>
            <a:r>
              <a:rPr lang="en-US" sz="1800" b="1" dirty="0" err="1"/>
              <a:t>minMengde.update</a:t>
            </a:r>
            <a:r>
              <a:rPr lang="en-US" sz="1800" b="1" dirty="0"/>
              <a:t>([4, 4, 6, 4, 6, 5])</a:t>
            </a:r>
          </a:p>
          <a:p>
            <a:pPr lvl="1"/>
            <a:r>
              <a:rPr lang="nb-NO" sz="1800" b="1" dirty="0"/>
              <a:t>print(</a:t>
            </a:r>
            <a:r>
              <a:rPr lang="nb-NO" sz="1800" b="1" dirty="0" err="1"/>
              <a:t>minMengde</a:t>
            </a:r>
            <a:r>
              <a:rPr lang="nb-NO" sz="1800" b="1" dirty="0"/>
              <a:t>)</a:t>
            </a:r>
            <a:endParaRPr lang="en-US" sz="1800" b="1" dirty="0"/>
          </a:p>
          <a:p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printe</a:t>
            </a:r>
            <a:r>
              <a:rPr lang="en-US" dirty="0"/>
              <a:t> {1, 3, 2, 4, 6, 5}</a:t>
            </a:r>
          </a:p>
        </p:txBody>
      </p:sp>
    </p:spTree>
    <p:extLst>
      <p:ext uri="{BB962C8B-B14F-4D97-AF65-F5344CB8AC3E}">
        <p14:creationId xmlns:p14="http://schemas.microsoft.com/office/powerpoint/2010/main" val="16620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C055A-E160-4BAC-980B-13560FDB8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slette en verdi i en mengde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54FF-EC71-4CB7-9AB0-11FF8B961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48195"/>
          </a:xfrm>
        </p:spPr>
        <p:txBody>
          <a:bodyPr>
            <a:normAutofit/>
          </a:bodyPr>
          <a:lstStyle/>
          <a:p>
            <a:r>
              <a:rPr lang="nb-NO" dirty="0"/>
              <a:t>Slette en verdi:</a:t>
            </a:r>
          </a:p>
          <a:p>
            <a:pPr lvl="1"/>
            <a:r>
              <a:rPr lang="en-US" sz="1800" b="1" dirty="0" err="1"/>
              <a:t>minMengde</a:t>
            </a:r>
            <a:r>
              <a:rPr lang="en-US" sz="1800" b="1" dirty="0"/>
              <a:t> = </a:t>
            </a:r>
            <a:r>
              <a:rPr lang="nb-NO" sz="1800" b="1" dirty="0"/>
              <a:t>{1, 1, 3, 2, 2, 1}</a:t>
            </a:r>
          </a:p>
          <a:p>
            <a:pPr lvl="1"/>
            <a:r>
              <a:rPr lang="nb-NO" sz="1800" b="1" dirty="0"/>
              <a:t>print(</a:t>
            </a:r>
            <a:r>
              <a:rPr lang="nb-NO" sz="1800" b="1" dirty="0" err="1"/>
              <a:t>minMengde</a:t>
            </a:r>
            <a:r>
              <a:rPr lang="nb-NO" sz="1800" b="1" dirty="0"/>
              <a:t>)</a:t>
            </a:r>
          </a:p>
          <a:p>
            <a:r>
              <a:rPr lang="nb-NO" b="1" dirty="0"/>
              <a:t> </a:t>
            </a:r>
            <a:r>
              <a:rPr lang="nb-NO" dirty="0"/>
              <a:t>Vil </a:t>
            </a:r>
            <a:r>
              <a:rPr lang="nb-NO" dirty="0" err="1"/>
              <a:t>printe</a:t>
            </a:r>
            <a:r>
              <a:rPr lang="nb-NO" dirty="0"/>
              <a:t> {1, 3, 2}</a:t>
            </a:r>
            <a:endParaRPr lang="nb-NO" b="1" dirty="0"/>
          </a:p>
          <a:p>
            <a:pPr lvl="1"/>
            <a:r>
              <a:rPr lang="nb-NO" sz="1800" b="1" dirty="0" err="1"/>
              <a:t>minMende.remove</a:t>
            </a:r>
            <a:r>
              <a:rPr lang="nb-NO" sz="1800" b="1" dirty="0"/>
              <a:t>(1)</a:t>
            </a:r>
          </a:p>
          <a:p>
            <a:pPr lvl="1"/>
            <a:r>
              <a:rPr lang="nb-NO" sz="1800" b="1" dirty="0"/>
              <a:t>print(</a:t>
            </a:r>
            <a:r>
              <a:rPr lang="nb-NO" sz="1800" b="1" dirty="0" err="1"/>
              <a:t>minMengde</a:t>
            </a:r>
            <a:r>
              <a:rPr lang="nb-NO" sz="1800" b="1" dirty="0"/>
              <a:t>)</a:t>
            </a:r>
            <a:endParaRPr lang="en-US" sz="1800" b="1" dirty="0"/>
          </a:p>
          <a:p>
            <a:r>
              <a:rPr lang="en-US" dirty="0" err="1"/>
              <a:t>Vil</a:t>
            </a:r>
            <a:r>
              <a:rPr lang="en-US" dirty="0"/>
              <a:t> </a:t>
            </a:r>
            <a:r>
              <a:rPr lang="en-US" dirty="0" err="1"/>
              <a:t>printe</a:t>
            </a:r>
            <a:r>
              <a:rPr lang="en-US" dirty="0"/>
              <a:t> {3, 2}</a:t>
            </a:r>
          </a:p>
        </p:txBody>
      </p:sp>
    </p:spTree>
    <p:extLst>
      <p:ext uri="{BB962C8B-B14F-4D97-AF65-F5344CB8AC3E}">
        <p14:creationId xmlns:p14="http://schemas.microsoft.com/office/powerpoint/2010/main" val="404264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C9AA-F359-44A6-8573-04970963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E2007-6680-4715-BCDF-D77BA3A3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vær redd for å spørre, det finnes ingen dumme spørsmål!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3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3EF08-914C-435B-9EAB-09C7F9677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639097"/>
            <a:ext cx="364573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Ordbøker</a:t>
            </a:r>
            <a:endParaRPr lang="en-US" sz="5400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emocratizing the Oxford English Dictionary - WSJ">
            <a:extLst>
              <a:ext uri="{FF2B5EF4-FFF2-40B4-BE49-F238E27FC236}">
                <a16:creationId xmlns:a16="http://schemas.microsoft.com/office/drawing/2014/main" id="{F481B3B6-05A8-4D29-B3B8-255839A17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0658" y="898907"/>
            <a:ext cx="7755074" cy="50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674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7E0D9-A954-4A81-B945-ABA7189C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Ordbøker og rekkefølge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9BFE4-18A9-4B30-9B89-63578E7C9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4699771" cy="4419145"/>
          </a:xfrm>
        </p:spPr>
        <p:txBody>
          <a:bodyPr>
            <a:noAutofit/>
          </a:bodyPr>
          <a:lstStyle/>
          <a:p>
            <a:r>
              <a:rPr lang="nb-NO" dirty="0"/>
              <a:t>Slår opp en </a:t>
            </a:r>
            <a:r>
              <a:rPr lang="nb-NO" dirty="0" err="1"/>
              <a:t>innholdsverdi</a:t>
            </a:r>
            <a:r>
              <a:rPr lang="nb-NO" dirty="0"/>
              <a:t> basert på en nøkkelverdi</a:t>
            </a:r>
          </a:p>
          <a:p>
            <a:endParaRPr lang="nb-NO" sz="1600" dirty="0"/>
          </a:p>
          <a:p>
            <a:r>
              <a:rPr lang="nb-NO" dirty="0"/>
              <a:t>En samling av verdier som ikke har en rekkefølge og som kan inneholde duplikate </a:t>
            </a:r>
            <a:r>
              <a:rPr lang="nb-NO" dirty="0" err="1"/>
              <a:t>innholdsverdier</a:t>
            </a:r>
            <a:r>
              <a:rPr lang="nb-NO" dirty="0"/>
              <a:t> men ikke </a:t>
            </a:r>
            <a:r>
              <a:rPr lang="nb-NO" dirty="0" err="1"/>
              <a:t>duplikate</a:t>
            </a:r>
            <a:r>
              <a:rPr lang="nb-NO" dirty="0"/>
              <a:t> nøkkelverdier</a:t>
            </a:r>
          </a:p>
          <a:p>
            <a:endParaRPr lang="nb-NO" sz="1600" dirty="0"/>
          </a:p>
          <a:p>
            <a:r>
              <a:rPr lang="nb-NO" dirty="0"/>
              <a:t>ordbok = {</a:t>
            </a:r>
          </a:p>
          <a:p>
            <a:pPr lvl="1"/>
            <a:r>
              <a:rPr lang="nb-NO" sz="1800" dirty="0"/>
              <a:t>nøkkelverdi1 : innholdsverdi1, </a:t>
            </a:r>
          </a:p>
          <a:p>
            <a:pPr lvl="1"/>
            <a:r>
              <a:rPr lang="nb-NO" sz="1800" dirty="0"/>
              <a:t>nøkkelverdi2 : innholdsverdi2, </a:t>
            </a:r>
          </a:p>
          <a:p>
            <a:pPr lvl="1"/>
            <a:r>
              <a:rPr lang="nb-NO" sz="1800" dirty="0"/>
              <a:t>nøkkelverdi3 : innholdsverdi3</a:t>
            </a:r>
          </a:p>
          <a:p>
            <a:r>
              <a:rPr lang="nb-NO" dirty="0"/>
              <a:t>}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FEEB18-01E6-446A-AE24-64397158D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4419144"/>
          </a:xfrm>
        </p:spPr>
        <p:txBody>
          <a:bodyPr>
            <a:noAutofit/>
          </a:bodyPr>
          <a:lstStyle/>
          <a:p>
            <a:r>
              <a:rPr lang="en-US" b="1" dirty="0" err="1"/>
              <a:t>minOrdbok</a:t>
            </a:r>
            <a:r>
              <a:rPr lang="en-US" b="1" dirty="0"/>
              <a:t> = {</a:t>
            </a:r>
          </a:p>
          <a:p>
            <a:pPr lvl="1"/>
            <a:r>
              <a:rPr lang="en-US" sz="1800" b="1" dirty="0"/>
              <a:t>"Ola Nordmann“ : 12345678, </a:t>
            </a:r>
          </a:p>
          <a:p>
            <a:pPr lvl="1"/>
            <a:r>
              <a:rPr lang="en-US" sz="1800" b="1" dirty="0"/>
              <a:t>"Kari Nordmann“ : 87654321</a:t>
            </a:r>
          </a:p>
          <a:p>
            <a:r>
              <a:rPr lang="en-US" b="1" dirty="0"/>
              <a:t>}</a:t>
            </a:r>
          </a:p>
          <a:p>
            <a:pPr lvl="1"/>
            <a:endParaRPr lang="nb-NO" sz="1800" dirty="0"/>
          </a:p>
          <a:p>
            <a:r>
              <a:rPr lang="nb-NO" dirty="0"/>
              <a:t>Både nøkkelverdier og </a:t>
            </a:r>
            <a:r>
              <a:rPr lang="nb-NO" dirty="0" err="1"/>
              <a:t>innholdsverdier</a:t>
            </a:r>
            <a:r>
              <a:rPr lang="nb-NO" dirty="0"/>
              <a:t> kan bestå av en hvilken som helst variabeltype</a:t>
            </a:r>
          </a:p>
          <a:p>
            <a:endParaRPr lang="nb-NO" dirty="0"/>
          </a:p>
          <a:p>
            <a:r>
              <a:rPr lang="nb-NO" dirty="0"/>
              <a:t>Ingen rekkefølge betyr at…</a:t>
            </a:r>
          </a:p>
          <a:p>
            <a:pPr lvl="1"/>
            <a:r>
              <a:rPr lang="nb-NO" sz="1800" b="1" dirty="0"/>
              <a:t>print(</a:t>
            </a:r>
            <a:r>
              <a:rPr lang="nb-NO" sz="1800" b="1" dirty="0" err="1"/>
              <a:t>minOrdbok</a:t>
            </a:r>
            <a:r>
              <a:rPr lang="nb-NO" sz="1800" b="1" dirty="0"/>
              <a:t>[1])</a:t>
            </a:r>
          </a:p>
          <a:p>
            <a:r>
              <a:rPr lang="nb-NO" dirty="0"/>
              <a:t>... vil resultere i en </a:t>
            </a:r>
            <a:r>
              <a:rPr lang="nb-NO" u="sng" dirty="0" err="1"/>
              <a:t>KeyError</a:t>
            </a:r>
            <a:endParaRPr lang="nb-NO" u="sng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6CC7AB-4B46-4408-9EB7-E976966BDE7E}"/>
              </a:ext>
            </a:extLst>
          </p:cNvPr>
          <p:cNvCxnSpPr/>
          <p:nvPr/>
        </p:nvCxnSpPr>
        <p:spPr>
          <a:xfrm>
            <a:off x="5518484" y="2222287"/>
            <a:ext cx="0" cy="4210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98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04B7B-30AC-4368-A316-352294DE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Ordbøker og duplikater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077B1-4AF3-4D96-971F-24CE3EF22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389528"/>
          </a:xfrm>
        </p:spPr>
        <p:txBody>
          <a:bodyPr>
            <a:normAutofit fontScale="85000" lnSpcReduction="20000"/>
          </a:bodyPr>
          <a:lstStyle/>
          <a:p>
            <a:r>
              <a:rPr lang="nb-NO" b="1" dirty="0"/>
              <a:t>matteordbok = {</a:t>
            </a:r>
          </a:p>
          <a:p>
            <a:r>
              <a:rPr lang="nb-NO" b="1" dirty="0"/>
              <a:t>    "sum" : "resultatet av addisjon", </a:t>
            </a:r>
          </a:p>
          <a:p>
            <a:r>
              <a:rPr lang="nb-NO" b="1" dirty="0"/>
              <a:t>    "pi" : 3.14,</a:t>
            </a:r>
          </a:p>
          <a:p>
            <a:r>
              <a:rPr lang="nb-NO" b="1" dirty="0"/>
              <a:t>    3 : "det andre primtallet",</a:t>
            </a:r>
          </a:p>
          <a:p>
            <a:r>
              <a:rPr lang="nb-NO" b="1" dirty="0"/>
              <a:t>    3 : "det tredje trekanttallet",</a:t>
            </a:r>
          </a:p>
          <a:p>
            <a:r>
              <a:rPr lang="nb-NO" b="1" dirty="0"/>
              <a:t>    "totalsum" : "resultatet av addisjon",</a:t>
            </a:r>
          </a:p>
          <a:p>
            <a:r>
              <a:rPr lang="nb-NO" b="1" dirty="0"/>
              <a:t>    3 : "det andre oddetallet"</a:t>
            </a:r>
          </a:p>
          <a:p>
            <a:r>
              <a:rPr lang="nb-NO" b="1" dirty="0"/>
              <a:t>}</a:t>
            </a:r>
          </a:p>
          <a:p>
            <a:r>
              <a:rPr lang="nb-NO" b="1" dirty="0"/>
              <a:t>print(matteordbok)</a:t>
            </a:r>
          </a:p>
          <a:p>
            <a:endParaRPr lang="nb-NO" b="1" dirty="0"/>
          </a:p>
          <a:p>
            <a:r>
              <a:rPr lang="nb-NO" dirty="0"/>
              <a:t>{'sum': 'resultatet av addisjon’, </a:t>
            </a:r>
          </a:p>
          <a:p>
            <a:r>
              <a:rPr lang="nb-NO" dirty="0"/>
              <a:t>'pi': 3.14, </a:t>
            </a:r>
          </a:p>
          <a:p>
            <a:r>
              <a:rPr lang="nb-NO" dirty="0"/>
              <a:t>3: 'det andre oddetallet’, </a:t>
            </a:r>
          </a:p>
          <a:p>
            <a:r>
              <a:rPr lang="nb-NO" dirty="0"/>
              <a:t>'totalsum': 'resultatet av addisjon’}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CEE44-72CB-436A-A9FA-144CD1A7D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6084" y="2222287"/>
            <a:ext cx="6080288" cy="4389528"/>
          </a:xfrm>
        </p:spPr>
        <p:txBody>
          <a:bodyPr>
            <a:noAutofit/>
          </a:bodyPr>
          <a:lstStyle/>
          <a:p>
            <a:r>
              <a:rPr lang="nb-NO" dirty="0"/>
              <a:t>Legg merke til at…</a:t>
            </a:r>
          </a:p>
          <a:p>
            <a:pPr lvl="1"/>
            <a:r>
              <a:rPr lang="nb-NO" sz="1800" dirty="0"/>
              <a:t>Nøkkelverdien 3 og tilhørende </a:t>
            </a:r>
            <a:r>
              <a:rPr lang="nb-NO" sz="1800" dirty="0" err="1"/>
              <a:t>innholdsverdi</a:t>
            </a:r>
            <a:r>
              <a:rPr lang="nb-NO" sz="1800" dirty="0"/>
              <a:t> printes kun én gang</a:t>
            </a:r>
          </a:p>
          <a:p>
            <a:pPr lvl="1"/>
            <a:r>
              <a:rPr lang="nb-NO" sz="1800" dirty="0"/>
              <a:t>Nøkkelverdien 3 og tilhørende </a:t>
            </a:r>
            <a:r>
              <a:rPr lang="nb-NO" sz="1800" dirty="0" err="1"/>
              <a:t>innholdsverdi</a:t>
            </a:r>
            <a:r>
              <a:rPr lang="nb-NO" sz="1800" dirty="0"/>
              <a:t> printes når de forekommer først i ordboka</a:t>
            </a:r>
          </a:p>
          <a:p>
            <a:pPr lvl="1"/>
            <a:r>
              <a:rPr lang="nb-NO" sz="1800" dirty="0"/>
              <a:t>Nøkkelverdien 3 inneholder kun den siste </a:t>
            </a:r>
            <a:r>
              <a:rPr lang="nb-NO" sz="1800" dirty="0" err="1"/>
              <a:t>innholdsverdien</a:t>
            </a:r>
            <a:endParaRPr lang="nb-NO" sz="1800" dirty="0"/>
          </a:p>
          <a:p>
            <a:pPr lvl="1"/>
            <a:r>
              <a:rPr lang="nb-NO" sz="1800" dirty="0" err="1"/>
              <a:t>Innholdsverdien</a:t>
            </a:r>
            <a:r>
              <a:rPr lang="nb-NO" sz="1800" dirty="0"/>
              <a:t> "resultatet av addisjon" printes to ganger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A07E67-71F9-4155-9A4C-09439A94E3E4}"/>
              </a:ext>
            </a:extLst>
          </p:cNvPr>
          <p:cNvCxnSpPr/>
          <p:nvPr/>
        </p:nvCxnSpPr>
        <p:spPr>
          <a:xfrm>
            <a:off x="5556738" y="1997612"/>
            <a:ext cx="0" cy="4614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2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B133-F901-48E0-BE71-9DFD64DF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lage en ordbok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60AC5-EBBE-4094-83BF-F8AB280C3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57622"/>
          </a:xfrm>
        </p:spPr>
        <p:txBody>
          <a:bodyPr>
            <a:normAutofit/>
          </a:bodyPr>
          <a:lstStyle/>
          <a:p>
            <a:r>
              <a:rPr lang="nb-NO" dirty="0"/>
              <a:t>Lage en tom ordbok:</a:t>
            </a:r>
          </a:p>
          <a:p>
            <a:pPr lvl="1"/>
            <a:r>
              <a:rPr lang="nb-NO" sz="1800" b="1" dirty="0" err="1"/>
              <a:t>minOrdbok</a:t>
            </a:r>
            <a:r>
              <a:rPr lang="nb-NO" sz="1800" b="1" dirty="0"/>
              <a:t> = {}</a:t>
            </a:r>
          </a:p>
          <a:p>
            <a:pPr lvl="1"/>
            <a:endParaRPr lang="nb-NO" sz="1800" b="1" dirty="0"/>
          </a:p>
          <a:p>
            <a:r>
              <a:rPr lang="nb-NO" dirty="0"/>
              <a:t>Lage en ikke-tom ordbok:</a:t>
            </a:r>
          </a:p>
          <a:p>
            <a:pPr lvl="1"/>
            <a:r>
              <a:rPr lang="nb-NO" sz="1800" b="1" dirty="0" err="1"/>
              <a:t>minOrdbok</a:t>
            </a:r>
            <a:r>
              <a:rPr lang="nb-NO" sz="1800" b="1" dirty="0"/>
              <a:t> = {</a:t>
            </a:r>
          </a:p>
          <a:p>
            <a:pPr lvl="2"/>
            <a:r>
              <a:rPr lang="nb-NO" sz="1800" b="1" dirty="0"/>
              <a:t>"Norge" : "Oslo", </a:t>
            </a:r>
          </a:p>
          <a:p>
            <a:pPr lvl="2"/>
            <a:r>
              <a:rPr lang="nb-NO" sz="1800" b="1" dirty="0"/>
              <a:t>"Danmark" : "København",</a:t>
            </a:r>
          </a:p>
          <a:p>
            <a:pPr lvl="2"/>
            <a:r>
              <a:rPr lang="nb-NO" sz="1800" b="1" dirty="0"/>
              <a:t>"Sverige" : "Stockholm"</a:t>
            </a:r>
          </a:p>
          <a:p>
            <a:pPr lvl="1"/>
            <a:r>
              <a:rPr lang="nb-NO" sz="1800" b="1" dirty="0"/>
              <a:t>}</a:t>
            </a:r>
            <a:endParaRPr lang="nb-NO" sz="1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D62E70-C09D-4579-8065-FB2ADC8EB9AF}"/>
              </a:ext>
            </a:extLst>
          </p:cNvPr>
          <p:cNvCxnSpPr/>
          <p:nvPr/>
        </p:nvCxnSpPr>
        <p:spPr>
          <a:xfrm>
            <a:off x="208961" y="3610466"/>
            <a:ext cx="117740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A4294-D651-41F3-AEFB-09691F24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legge til en nøkkelverdi og en </a:t>
            </a:r>
            <a:r>
              <a:rPr lang="nb-NO" dirty="0" err="1"/>
              <a:t>innholdsverdi</a:t>
            </a:r>
            <a:r>
              <a:rPr lang="nb-NO" dirty="0"/>
              <a:t> i en ordbok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594CC-74BD-4303-86A5-C96229D33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188525"/>
          </a:xfrm>
        </p:spPr>
        <p:txBody>
          <a:bodyPr>
            <a:normAutofit/>
          </a:bodyPr>
          <a:lstStyle/>
          <a:p>
            <a:r>
              <a:rPr lang="nb-NO" dirty="0"/>
              <a:t>Legge til et verdipar:</a:t>
            </a:r>
            <a:endParaRPr lang="nb-NO" b="1" dirty="0"/>
          </a:p>
          <a:p>
            <a:pPr lvl="1"/>
            <a:r>
              <a:rPr lang="nb-NO" sz="1800" b="1" dirty="0" err="1"/>
              <a:t>stoersteLand</a:t>
            </a:r>
            <a:r>
              <a:rPr lang="nb-NO" sz="1800" b="1" dirty="0"/>
              <a:t> = {</a:t>
            </a:r>
          </a:p>
          <a:p>
            <a:pPr lvl="2"/>
            <a:r>
              <a:rPr lang="nb-NO" sz="1800" b="1" dirty="0"/>
              <a:t>"Kina" : 3,</a:t>
            </a:r>
          </a:p>
          <a:p>
            <a:pPr lvl="2"/>
            <a:r>
              <a:rPr lang="nb-NO" sz="1800" b="1" dirty="0"/>
              <a:t>"Russland" : 1,</a:t>
            </a:r>
          </a:p>
          <a:p>
            <a:pPr lvl="2"/>
            <a:r>
              <a:rPr lang="nb-NO" sz="1800" b="1" dirty="0"/>
              <a:t>"Canada" : 2</a:t>
            </a:r>
          </a:p>
          <a:p>
            <a:pPr lvl="2"/>
            <a:r>
              <a:rPr lang="nb-NO" sz="1800" b="1" dirty="0" err="1"/>
              <a:t>osv</a:t>
            </a:r>
            <a:r>
              <a:rPr lang="nb-NO" sz="1800" b="1" dirty="0"/>
              <a:t>…</a:t>
            </a:r>
          </a:p>
          <a:p>
            <a:pPr lvl="1"/>
            <a:r>
              <a:rPr lang="nb-NO" sz="1800" b="1" dirty="0"/>
              <a:t>}</a:t>
            </a:r>
          </a:p>
          <a:p>
            <a:pPr lvl="1"/>
            <a:r>
              <a:rPr lang="nb-NO" sz="1800" b="1" dirty="0" err="1"/>
              <a:t>stoersteLand</a:t>
            </a:r>
            <a:r>
              <a:rPr lang="nb-NO" sz="1800" b="1" dirty="0"/>
              <a:t>["Norge"] = 68</a:t>
            </a:r>
          </a:p>
          <a:p>
            <a:pPr lvl="1"/>
            <a:r>
              <a:rPr lang="nb-NO" sz="1800" b="1" dirty="0"/>
              <a:t>print(</a:t>
            </a:r>
            <a:r>
              <a:rPr lang="nb-NO" sz="1800" b="1" dirty="0" err="1"/>
              <a:t>stoersteLand</a:t>
            </a:r>
            <a:r>
              <a:rPr lang="nb-NO" sz="1800" b="1" dirty="0"/>
              <a:t>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73A98D-8725-440C-AB78-7B8CB6047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4188524"/>
          </a:xfrm>
        </p:spPr>
        <p:txBody>
          <a:bodyPr>
            <a:normAutofit/>
          </a:bodyPr>
          <a:lstStyle/>
          <a:p>
            <a:r>
              <a:rPr lang="nb-NO" dirty="0"/>
              <a:t>Vil </a:t>
            </a:r>
            <a:r>
              <a:rPr lang="nb-NO" dirty="0" err="1"/>
              <a:t>printe</a:t>
            </a:r>
            <a:endParaRPr lang="nb-NO" dirty="0"/>
          </a:p>
          <a:p>
            <a:pPr lvl="1"/>
            <a:r>
              <a:rPr lang="nb-NO" sz="1800" dirty="0"/>
              <a:t>{"Kina" : 3, </a:t>
            </a:r>
          </a:p>
          <a:p>
            <a:pPr lvl="1"/>
            <a:r>
              <a:rPr lang="nb-NO" sz="1800" dirty="0"/>
              <a:t>"Russland" : 1, </a:t>
            </a:r>
          </a:p>
          <a:p>
            <a:pPr lvl="1"/>
            <a:r>
              <a:rPr lang="nb-NO" sz="1800" dirty="0"/>
              <a:t>"Canada" : 2,</a:t>
            </a:r>
          </a:p>
          <a:p>
            <a:pPr lvl="1"/>
            <a:r>
              <a:rPr lang="nb-NO" sz="1800" dirty="0" err="1"/>
              <a:t>osv</a:t>
            </a:r>
            <a:r>
              <a:rPr lang="nb-NO" sz="1800" dirty="0"/>
              <a:t>…</a:t>
            </a:r>
          </a:p>
          <a:p>
            <a:pPr lvl="1"/>
            <a:r>
              <a:rPr lang="nb-NO" sz="1800" dirty="0"/>
              <a:t>"Norge" : 68}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1E22F46-1680-48F2-950E-BC1CDA24C2B3}"/>
              </a:ext>
            </a:extLst>
          </p:cNvPr>
          <p:cNvCxnSpPr/>
          <p:nvPr/>
        </p:nvCxnSpPr>
        <p:spPr>
          <a:xfrm>
            <a:off x="5106572" y="2222287"/>
            <a:ext cx="0" cy="4319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21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01AEA-EEE8-49CB-85E7-E2290973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Prosedyrer/Funksjoner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D750-21DB-41CC-B4DD-DC31034DE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738550" cy="4188525"/>
          </a:xfrm>
        </p:spPr>
        <p:txBody>
          <a:bodyPr>
            <a:normAutofit/>
          </a:bodyPr>
          <a:lstStyle/>
          <a:p>
            <a:r>
              <a:rPr lang="nb-NO" dirty="0"/>
              <a:t>Tenk på variabler som bokser som </a:t>
            </a:r>
            <a:r>
              <a:rPr lang="nb-NO" u="sng" dirty="0"/>
              <a:t>ER</a:t>
            </a:r>
            <a:r>
              <a:rPr lang="nb-NO" dirty="0"/>
              <a:t> noe, altså de inneholder en verdi </a:t>
            </a:r>
          </a:p>
          <a:p>
            <a:pPr lvl="1"/>
            <a:r>
              <a:rPr lang="nb-NO" sz="1800" dirty="0"/>
              <a:t>En verdi kan være en tekst, et heltall, et desimaltall, eller en boolsk verdi </a:t>
            </a:r>
          </a:p>
          <a:p>
            <a:endParaRPr lang="nb-NO" b="1" dirty="0"/>
          </a:p>
          <a:p>
            <a:endParaRPr lang="nb-NO" b="1" dirty="0"/>
          </a:p>
          <a:p>
            <a:endParaRPr lang="nb-NO" b="1" dirty="0"/>
          </a:p>
          <a:p>
            <a:r>
              <a:rPr lang="nb-NO" dirty="0"/>
              <a:t>Tenk på prosedyrer/funksjoner som bokser som </a:t>
            </a:r>
            <a:r>
              <a:rPr lang="nb-NO" u="sng" dirty="0"/>
              <a:t>GJØR</a:t>
            </a:r>
            <a:r>
              <a:rPr lang="nb-NO" dirty="0"/>
              <a:t> noe, altså de inneholder en kodeblokk</a:t>
            </a:r>
          </a:p>
          <a:p>
            <a:pPr lvl="1"/>
            <a:r>
              <a:rPr lang="nb-NO" sz="1800" dirty="0"/>
              <a:t>En kodeblokk kan (men må ikke) inneholde if-setninger, tilordning av variabler, osv.</a:t>
            </a:r>
          </a:p>
          <a:p>
            <a:endParaRPr lang="nb-NO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98EE72-021B-430F-9FE6-E4A7742E41ED}"/>
              </a:ext>
            </a:extLst>
          </p:cNvPr>
          <p:cNvCxnSpPr/>
          <p:nvPr/>
        </p:nvCxnSpPr>
        <p:spPr>
          <a:xfrm>
            <a:off x="323273" y="4110182"/>
            <a:ext cx="115916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5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1FFB-7DF4-4289-9B83-C87D8F25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/>
              <a:t>Hvordan aksessere eller </a:t>
            </a:r>
            <a:r>
              <a:rPr lang="nb-NO" sz="3600" dirty="0" err="1"/>
              <a:t>printe</a:t>
            </a:r>
            <a:r>
              <a:rPr lang="nb-NO" sz="3600" dirty="0"/>
              <a:t> en </a:t>
            </a:r>
            <a:r>
              <a:rPr lang="nb-NO" sz="3600" dirty="0" err="1"/>
              <a:t>innholdsverdi</a:t>
            </a:r>
            <a:r>
              <a:rPr lang="nb-NO" sz="3600" dirty="0"/>
              <a:t> i en ordbok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E8232-CF05-42DF-A430-7BE6D8F6C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29340"/>
          </a:xfrm>
        </p:spPr>
        <p:txBody>
          <a:bodyPr>
            <a:normAutofit/>
          </a:bodyPr>
          <a:lstStyle/>
          <a:p>
            <a:r>
              <a:rPr lang="nb-NO" dirty="0"/>
              <a:t>Aksessere en </a:t>
            </a:r>
            <a:r>
              <a:rPr lang="nb-NO" dirty="0" err="1"/>
              <a:t>innholdsverdi</a:t>
            </a:r>
            <a:r>
              <a:rPr lang="nb-NO" dirty="0"/>
              <a:t>:</a:t>
            </a:r>
          </a:p>
          <a:p>
            <a:pPr lvl="1"/>
            <a:r>
              <a:rPr lang="nb-NO" sz="1800" b="1" dirty="0" err="1"/>
              <a:t>mittLandsStoerrelse</a:t>
            </a:r>
            <a:r>
              <a:rPr lang="nb-NO" sz="1800" b="1" dirty="0"/>
              <a:t> = </a:t>
            </a:r>
            <a:r>
              <a:rPr lang="nb-NO" sz="1800" b="1" dirty="0" err="1"/>
              <a:t>stoersteLand</a:t>
            </a:r>
            <a:r>
              <a:rPr lang="nb-NO" sz="1800" b="1" dirty="0"/>
              <a:t>["Norge"]</a:t>
            </a:r>
          </a:p>
          <a:p>
            <a:r>
              <a:rPr lang="nb-NO" dirty="0"/>
              <a:t>Variabelen får da verdien 68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 err="1"/>
              <a:t>Printe</a:t>
            </a:r>
            <a:r>
              <a:rPr lang="nb-NO" dirty="0"/>
              <a:t> en </a:t>
            </a:r>
            <a:r>
              <a:rPr lang="nb-NO" dirty="0" err="1"/>
              <a:t>innholdsverdi</a:t>
            </a:r>
            <a:r>
              <a:rPr lang="nb-NO" dirty="0"/>
              <a:t>:</a:t>
            </a:r>
          </a:p>
          <a:p>
            <a:pPr lvl="1"/>
            <a:r>
              <a:rPr lang="nb-NO" sz="1800" b="1" dirty="0"/>
              <a:t>print(</a:t>
            </a:r>
            <a:r>
              <a:rPr lang="nb-NO" sz="1800" b="1" dirty="0" err="1"/>
              <a:t>stoersteLand</a:t>
            </a:r>
            <a:r>
              <a:rPr lang="nb-NO" sz="1800" b="1" dirty="0"/>
              <a:t>["Norge"])</a:t>
            </a:r>
          </a:p>
          <a:p>
            <a:r>
              <a:rPr lang="nb-NO" dirty="0"/>
              <a:t>Vil </a:t>
            </a:r>
            <a:r>
              <a:rPr lang="nb-NO" dirty="0" err="1"/>
              <a:t>printe</a:t>
            </a:r>
            <a:r>
              <a:rPr lang="nb-NO" dirty="0"/>
              <a:t> 68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DC378A-7CAD-47A2-B12C-ADC8A6580DB3}"/>
              </a:ext>
            </a:extLst>
          </p:cNvPr>
          <p:cNvCxnSpPr/>
          <p:nvPr/>
        </p:nvCxnSpPr>
        <p:spPr>
          <a:xfrm>
            <a:off x="404070" y="4364006"/>
            <a:ext cx="113838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89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FE3A-468F-45D9-9481-C163955B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56615"/>
            <a:ext cx="10571998" cy="970450"/>
          </a:xfrm>
        </p:spPr>
        <p:txBody>
          <a:bodyPr/>
          <a:lstStyle/>
          <a:p>
            <a:r>
              <a:rPr lang="nb-NO" dirty="0"/>
              <a:t>Hvordan endre eller slette en </a:t>
            </a:r>
            <a:r>
              <a:rPr lang="nb-NO" dirty="0" err="1"/>
              <a:t>innholdsverdi</a:t>
            </a:r>
            <a:r>
              <a:rPr lang="nb-NO" dirty="0"/>
              <a:t> i en ordbok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39C2A-453A-4C69-825B-FA40E8188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31714"/>
            <a:ext cx="10554574" cy="4497295"/>
          </a:xfrm>
        </p:spPr>
        <p:txBody>
          <a:bodyPr>
            <a:normAutofit/>
          </a:bodyPr>
          <a:lstStyle/>
          <a:p>
            <a:r>
              <a:rPr lang="nb-NO" dirty="0"/>
              <a:t>Endring av </a:t>
            </a:r>
            <a:r>
              <a:rPr lang="nb-NO" dirty="0" err="1"/>
              <a:t>innholdsverdi</a:t>
            </a:r>
            <a:r>
              <a:rPr lang="nb-NO" dirty="0"/>
              <a:t>: </a:t>
            </a:r>
          </a:p>
          <a:p>
            <a:pPr lvl="1"/>
            <a:r>
              <a:rPr lang="nb-NO" sz="1800" b="1" dirty="0" err="1"/>
              <a:t>stoersteLand</a:t>
            </a:r>
            <a:r>
              <a:rPr lang="nb-NO" sz="1800" b="1" dirty="0"/>
              <a:t>["Norge"] = 1</a:t>
            </a:r>
          </a:p>
          <a:p>
            <a:pPr lvl="1"/>
            <a:r>
              <a:rPr lang="nb-NO" sz="1800" b="1" dirty="0"/>
              <a:t>print(</a:t>
            </a:r>
            <a:r>
              <a:rPr lang="nb-NO" sz="1800" b="1" dirty="0" err="1"/>
              <a:t>stoersteLand</a:t>
            </a:r>
            <a:r>
              <a:rPr lang="nb-NO" sz="1800" b="1" dirty="0"/>
              <a:t>["Norge"])</a:t>
            </a:r>
          </a:p>
          <a:p>
            <a:r>
              <a:rPr lang="nb-NO" dirty="0"/>
              <a:t>Vil nå </a:t>
            </a:r>
            <a:r>
              <a:rPr lang="nb-NO" dirty="0" err="1"/>
              <a:t>printe</a:t>
            </a:r>
            <a:r>
              <a:rPr lang="nb-NO" dirty="0"/>
              <a:t> 1 (i stedet for 68)</a:t>
            </a:r>
          </a:p>
          <a:p>
            <a:endParaRPr lang="nb-NO" dirty="0"/>
          </a:p>
          <a:p>
            <a:r>
              <a:rPr lang="nb-NO" dirty="0"/>
              <a:t>Sletting av </a:t>
            </a:r>
            <a:r>
              <a:rPr lang="nb-NO" dirty="0" err="1"/>
              <a:t>innholdsverdi</a:t>
            </a:r>
            <a:r>
              <a:rPr lang="nb-NO" dirty="0"/>
              <a:t>: </a:t>
            </a:r>
          </a:p>
          <a:p>
            <a:pPr lvl="1"/>
            <a:r>
              <a:rPr lang="nb-NO" sz="1800" b="1" dirty="0"/>
              <a:t>del </a:t>
            </a:r>
            <a:r>
              <a:rPr lang="nb-NO" sz="1800" b="1" dirty="0" err="1"/>
              <a:t>stoersteLand</a:t>
            </a:r>
            <a:r>
              <a:rPr lang="nb-NO" sz="1800" b="1" dirty="0"/>
              <a:t>["Norge"]</a:t>
            </a:r>
          </a:p>
          <a:p>
            <a:pPr lvl="1"/>
            <a:r>
              <a:rPr lang="nb-NO" sz="1800" b="1" dirty="0"/>
              <a:t>print(</a:t>
            </a:r>
            <a:r>
              <a:rPr lang="nb-NO" sz="1800" b="1" dirty="0" err="1"/>
              <a:t>stoersteLand</a:t>
            </a:r>
            <a:r>
              <a:rPr lang="nb-NO" sz="1800" b="1" dirty="0"/>
              <a:t>["Norge"])</a:t>
            </a:r>
          </a:p>
          <a:p>
            <a:r>
              <a:rPr lang="nb-NO" dirty="0"/>
              <a:t>Vil resultere i en </a:t>
            </a:r>
            <a:r>
              <a:rPr lang="nb-NO" u="sng" dirty="0" err="1"/>
              <a:t>KeyError</a:t>
            </a:r>
            <a:endParaRPr lang="nb-NO" u="sng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74D6A4-A15C-422A-9FFD-658EE20CD74F}"/>
              </a:ext>
            </a:extLst>
          </p:cNvPr>
          <p:cNvCxnSpPr/>
          <p:nvPr/>
        </p:nvCxnSpPr>
        <p:spPr>
          <a:xfrm>
            <a:off x="352338" y="4455592"/>
            <a:ext cx="11543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19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C9AA-F359-44A6-8573-049709634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E2007-6680-4715-BCDF-D77BA3A3C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vær redd for å spørre, det finnes ingen dumme spørsmål!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77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01AEA-EEE8-49CB-85E7-E2290973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Prosedyrer/Funksjoner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3D750-21DB-41CC-B4DD-DC31034DE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88525"/>
          </a:xfrm>
        </p:spPr>
        <p:txBody>
          <a:bodyPr>
            <a:normAutofit/>
          </a:bodyPr>
          <a:lstStyle/>
          <a:p>
            <a:r>
              <a:rPr lang="nb-NO" dirty="0"/>
              <a:t>Prosedyrer/Funksjoner kan ta imot inndata og/eller gi utdata </a:t>
            </a:r>
          </a:p>
          <a:p>
            <a:pPr lvl="1"/>
            <a:r>
              <a:rPr lang="nb-NO" sz="1800" dirty="0"/>
              <a:t>Inndata = Du forteller boksen hvilke ting det skal utføre operasjoner på</a:t>
            </a:r>
          </a:p>
          <a:p>
            <a:pPr lvl="1"/>
            <a:r>
              <a:rPr lang="nb-NO" sz="1800" dirty="0"/>
              <a:t>Utdata = Du forteller boksen hvilke ting operasjonene skal resultere i</a:t>
            </a:r>
          </a:p>
          <a:p>
            <a:pPr lvl="1"/>
            <a:endParaRPr lang="nb-NO" sz="1800" dirty="0"/>
          </a:p>
          <a:p>
            <a:r>
              <a:rPr lang="nb-NO" dirty="0"/>
              <a:t>Må </a:t>
            </a:r>
            <a:r>
              <a:rPr lang="nb-NO" u="sng" dirty="0"/>
              <a:t>IKKE</a:t>
            </a:r>
            <a:r>
              <a:rPr lang="nb-NO" dirty="0"/>
              <a:t> forveksles med input() og output eller print()</a:t>
            </a:r>
          </a:p>
          <a:p>
            <a:r>
              <a:rPr lang="nb-NO" dirty="0"/>
              <a:t>Lignende konsepter, </a:t>
            </a:r>
            <a:r>
              <a:rPr lang="nb-NO"/>
              <a:t>men ikke </a:t>
            </a:r>
            <a:r>
              <a:rPr lang="nb-NO" dirty="0"/>
              <a:t>det samme</a:t>
            </a:r>
          </a:p>
          <a:p>
            <a:endParaRPr lang="nb-NO" dirty="0"/>
          </a:p>
          <a:p>
            <a:r>
              <a:rPr lang="nb-NO" dirty="0"/>
              <a:t>Inndata for prosedyrer kalles for argumenter/parametere </a:t>
            </a:r>
          </a:p>
          <a:p>
            <a:r>
              <a:rPr lang="nb-NO" dirty="0"/>
              <a:t>Utdata for prosedyrer kalles for returverdier</a:t>
            </a:r>
          </a:p>
        </p:txBody>
      </p:sp>
    </p:spTree>
    <p:extLst>
      <p:ext uri="{BB962C8B-B14F-4D97-AF65-F5344CB8AC3E}">
        <p14:creationId xmlns:p14="http://schemas.microsoft.com/office/powerpoint/2010/main" val="51860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D0D1-C346-4508-BE84-E5D026F6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9" y="447188"/>
            <a:ext cx="11173453" cy="970450"/>
          </a:xfrm>
        </p:spPr>
        <p:txBody>
          <a:bodyPr/>
          <a:lstStyle/>
          <a:p>
            <a:r>
              <a:rPr lang="nb-NO" dirty="0"/>
              <a:t>Parametere/Argumenter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23C90-7052-4AAB-83E8-2E493259C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188525"/>
          </a:xfrm>
        </p:spPr>
        <p:txBody>
          <a:bodyPr>
            <a:normAutofit lnSpcReduction="10000"/>
          </a:bodyPr>
          <a:lstStyle/>
          <a:p>
            <a:r>
              <a:rPr lang="nb-NO" dirty="0"/>
              <a:t>En prosedyre kan ha ingen parametere…</a:t>
            </a:r>
          </a:p>
          <a:p>
            <a:endParaRPr lang="nb-NO" dirty="0"/>
          </a:p>
          <a:p>
            <a:r>
              <a:rPr lang="nb-NO" b="1" dirty="0" err="1"/>
              <a:t>def</a:t>
            </a:r>
            <a:r>
              <a:rPr lang="nb-NO" b="1" dirty="0"/>
              <a:t> hilsen():</a:t>
            </a:r>
          </a:p>
          <a:p>
            <a:r>
              <a:rPr lang="nb-NO" b="1" dirty="0"/>
              <a:t>    print("Hei Espen Askeladd! :D")</a:t>
            </a:r>
          </a:p>
          <a:p>
            <a:endParaRPr lang="nb-NO" b="1" dirty="0"/>
          </a:p>
          <a:p>
            <a:r>
              <a:rPr lang="nb-NO" dirty="0"/>
              <a:t>… og ingen argumenter…</a:t>
            </a:r>
          </a:p>
          <a:p>
            <a:endParaRPr lang="nb-NO" b="1" dirty="0"/>
          </a:p>
          <a:p>
            <a:r>
              <a:rPr lang="nb-NO" b="1" dirty="0"/>
              <a:t>hilsen()</a:t>
            </a:r>
          </a:p>
          <a:p>
            <a:endParaRPr lang="nb-NO" b="1" dirty="0"/>
          </a:p>
          <a:p>
            <a:r>
              <a:rPr lang="nb-NO" dirty="0"/>
              <a:t>Da blir den mindre fleksibel, og kan brukes igjen, men uten variasjoner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CCC55-40E6-459E-8F66-B6858887B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411027" cy="4188524"/>
          </a:xfrm>
        </p:spPr>
        <p:txBody>
          <a:bodyPr>
            <a:normAutofit lnSpcReduction="10000"/>
          </a:bodyPr>
          <a:lstStyle/>
          <a:p>
            <a:r>
              <a:rPr lang="nb-NO" dirty="0"/>
              <a:t>Eller så kan den ha parametere…</a:t>
            </a:r>
          </a:p>
          <a:p>
            <a:endParaRPr lang="nb-NO" dirty="0"/>
          </a:p>
          <a:p>
            <a:r>
              <a:rPr lang="nb-NO" b="1" dirty="0" err="1"/>
              <a:t>def</a:t>
            </a:r>
            <a:r>
              <a:rPr lang="nb-NO" b="1" dirty="0"/>
              <a:t> </a:t>
            </a:r>
            <a:r>
              <a:rPr lang="nb-NO" b="1" dirty="0" err="1"/>
              <a:t>personlig_hilsen</a:t>
            </a:r>
            <a:r>
              <a:rPr lang="nb-NO" b="1" dirty="0"/>
              <a:t>(navn):</a:t>
            </a:r>
          </a:p>
          <a:p>
            <a:r>
              <a:rPr lang="nb-NO" b="1" dirty="0"/>
              <a:t>    print("Hei " + navn + "! :D")</a:t>
            </a:r>
          </a:p>
          <a:p>
            <a:endParaRPr lang="nb-NO" b="1" dirty="0"/>
          </a:p>
          <a:p>
            <a:r>
              <a:rPr lang="nb-NO" dirty="0"/>
              <a:t>… og argumenter…</a:t>
            </a:r>
          </a:p>
          <a:p>
            <a:endParaRPr lang="nb-NO" b="1" dirty="0"/>
          </a:p>
          <a:p>
            <a:r>
              <a:rPr lang="nb-NO" b="1" dirty="0" err="1"/>
              <a:t>personlig_hilsen</a:t>
            </a:r>
            <a:r>
              <a:rPr lang="nb-NO" b="1" dirty="0"/>
              <a:t>("Espen Askeladd")</a:t>
            </a:r>
          </a:p>
          <a:p>
            <a:endParaRPr lang="nb-NO" b="1" dirty="0"/>
          </a:p>
          <a:p>
            <a:r>
              <a:rPr lang="nb-NO" dirty="0"/>
              <a:t>Da blir den mer fleksibel, og kan brukes igjen, med variasjoner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BD8396-1E8F-4992-98FB-1E012908D064}"/>
              </a:ext>
            </a:extLst>
          </p:cNvPr>
          <p:cNvCxnSpPr/>
          <p:nvPr/>
        </p:nvCxnSpPr>
        <p:spPr>
          <a:xfrm>
            <a:off x="6004585" y="1996965"/>
            <a:ext cx="0" cy="4771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27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4680-5845-4A12-95DA-509221179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Parametere/Argumenter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55041-1ADA-4A32-A758-6155292AF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70744"/>
          </a:xfrm>
        </p:spPr>
        <p:txBody>
          <a:bodyPr>
            <a:noAutofit/>
          </a:bodyPr>
          <a:lstStyle/>
          <a:p>
            <a:r>
              <a:rPr lang="nb-NO" dirty="0"/>
              <a:t>Parametere er det du skriver mellom parentesene når du definerer prosedyren</a:t>
            </a:r>
          </a:p>
          <a:p>
            <a:endParaRPr lang="nb-NO" dirty="0"/>
          </a:p>
          <a:p>
            <a:r>
              <a:rPr lang="nb-NO" b="1" dirty="0" err="1"/>
              <a:t>def</a:t>
            </a:r>
            <a:r>
              <a:rPr lang="nb-NO" b="1" dirty="0"/>
              <a:t> </a:t>
            </a:r>
            <a:r>
              <a:rPr lang="nb-NO" b="1" dirty="0" err="1"/>
              <a:t>skriv_hilsen</a:t>
            </a:r>
            <a:r>
              <a:rPr lang="nb-NO" b="1" dirty="0"/>
              <a:t>(navn):		</a:t>
            </a:r>
            <a:r>
              <a:rPr lang="nb-NO" b="1" dirty="0">
                <a:sym typeface="Wingdings" panose="05000000000000000000" pitchFamily="2" charset="2"/>
              </a:rPr>
              <a:t> </a:t>
            </a:r>
            <a:r>
              <a:rPr lang="nb-NO" dirty="0">
                <a:sym typeface="Wingdings" panose="05000000000000000000" pitchFamily="2" charset="2"/>
              </a:rPr>
              <a:t>Parameter: navn</a:t>
            </a:r>
            <a:endParaRPr lang="nb-NO" b="1" dirty="0"/>
          </a:p>
          <a:p>
            <a:pPr lvl="1"/>
            <a:r>
              <a:rPr lang="nb-NO" sz="1800" b="1" dirty="0"/>
              <a:t>print("Hei, " + navn + "!") </a:t>
            </a:r>
          </a:p>
          <a:p>
            <a:endParaRPr lang="nb-NO" b="1" dirty="0"/>
          </a:p>
          <a:p>
            <a:r>
              <a:rPr lang="nb-NO" dirty="0"/>
              <a:t>Argumenter er det du skriver mellom parentesene når du kaller på prosedyren</a:t>
            </a:r>
          </a:p>
          <a:p>
            <a:endParaRPr lang="nb-NO" b="1" dirty="0"/>
          </a:p>
          <a:p>
            <a:r>
              <a:rPr lang="nb-NO" b="1" dirty="0" err="1"/>
              <a:t>skriv_hilsen</a:t>
            </a:r>
            <a:r>
              <a:rPr lang="nb-NO" b="1" dirty="0"/>
              <a:t>("Kong Harald")		</a:t>
            </a:r>
            <a:r>
              <a:rPr lang="nb-NO" b="1" dirty="0">
                <a:sym typeface="Wingdings" panose="05000000000000000000" pitchFamily="2" charset="2"/>
              </a:rPr>
              <a:t> </a:t>
            </a:r>
            <a:r>
              <a:rPr lang="nb-NO" dirty="0">
                <a:sym typeface="Wingdings" panose="05000000000000000000" pitchFamily="2" charset="2"/>
              </a:rPr>
              <a:t>Argument: "Kong Harald"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Det </a:t>
            </a:r>
            <a:r>
              <a:rPr lang="nb-NO" u="sng" dirty="0">
                <a:sym typeface="Wingdings" panose="05000000000000000000" pitchFamily="2" charset="2"/>
              </a:rPr>
              <a:t>MÅ</a:t>
            </a:r>
            <a:r>
              <a:rPr lang="nb-NO" dirty="0">
                <a:sym typeface="Wingdings" panose="05000000000000000000" pitchFamily="2" charset="2"/>
              </a:rPr>
              <a:t> alltid være like mange parametere som argumenter og de må ha samme rekkefølge!!!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479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D0D1-C346-4508-BE84-E5D026F67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9" y="447188"/>
            <a:ext cx="10948863" cy="970450"/>
          </a:xfrm>
        </p:spPr>
        <p:txBody>
          <a:bodyPr/>
          <a:lstStyle/>
          <a:p>
            <a:r>
              <a:rPr lang="nb-NO" dirty="0"/>
              <a:t>Returverdier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23C90-7052-4AAB-83E8-2E493259C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4188525"/>
          </a:xfrm>
        </p:spPr>
        <p:txBody>
          <a:bodyPr/>
          <a:lstStyle/>
          <a:p>
            <a:r>
              <a:rPr lang="nb-NO" dirty="0"/>
              <a:t>En prosedyre kan ha ingen returverdi…</a:t>
            </a:r>
          </a:p>
          <a:p>
            <a:endParaRPr lang="nb-NO" dirty="0"/>
          </a:p>
          <a:p>
            <a:r>
              <a:rPr lang="nb-NO" b="1" dirty="0" err="1"/>
              <a:t>def</a:t>
            </a:r>
            <a:r>
              <a:rPr lang="nb-NO" b="1" dirty="0"/>
              <a:t> multipliser():</a:t>
            </a:r>
          </a:p>
          <a:p>
            <a:r>
              <a:rPr lang="nb-NO" b="1" dirty="0"/>
              <a:t>    print(2 * 2)</a:t>
            </a:r>
          </a:p>
          <a:p>
            <a:endParaRPr lang="nb-NO" b="1" dirty="0"/>
          </a:p>
          <a:p>
            <a:r>
              <a:rPr lang="nb-NO" b="1" dirty="0"/>
              <a:t>multipliser()</a:t>
            </a:r>
          </a:p>
          <a:p>
            <a:endParaRPr lang="nb-NO" b="1" dirty="0"/>
          </a:p>
          <a:p>
            <a:r>
              <a:rPr lang="nb-NO" dirty="0"/>
              <a:t>Da blir den mindre fleksibel, og kan ikke brukes av andre prosedyrer/funksjoner</a:t>
            </a:r>
          </a:p>
          <a:p>
            <a:endParaRPr lang="nb-NO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CCC55-40E6-459E-8F66-B6858887B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571448" cy="4188524"/>
          </a:xfrm>
        </p:spPr>
        <p:txBody>
          <a:bodyPr/>
          <a:lstStyle/>
          <a:p>
            <a:r>
              <a:rPr lang="nb-NO" dirty="0"/>
              <a:t>Eller så kan den ha returverdi…</a:t>
            </a:r>
          </a:p>
          <a:p>
            <a:endParaRPr lang="nb-NO" dirty="0"/>
          </a:p>
          <a:p>
            <a:r>
              <a:rPr lang="nb-NO" b="1" dirty="0" err="1"/>
              <a:t>def</a:t>
            </a:r>
            <a:r>
              <a:rPr lang="nb-NO" b="1" dirty="0"/>
              <a:t> multipliser():</a:t>
            </a:r>
          </a:p>
          <a:p>
            <a:r>
              <a:rPr lang="nb-NO" b="1" dirty="0"/>
              <a:t>    </a:t>
            </a:r>
            <a:r>
              <a:rPr lang="nb-NO" b="1" dirty="0" err="1"/>
              <a:t>return</a:t>
            </a:r>
            <a:r>
              <a:rPr lang="nb-NO" b="1" dirty="0"/>
              <a:t> 2 * 2</a:t>
            </a:r>
          </a:p>
          <a:p>
            <a:endParaRPr lang="nb-NO" b="1" dirty="0"/>
          </a:p>
          <a:p>
            <a:r>
              <a:rPr lang="nb-NO" b="1" dirty="0"/>
              <a:t>multipliser(multipliser())</a:t>
            </a:r>
          </a:p>
          <a:p>
            <a:endParaRPr lang="nb-NO" b="1" dirty="0"/>
          </a:p>
          <a:p>
            <a:r>
              <a:rPr lang="nb-NO" dirty="0"/>
              <a:t>Da blir den mer fleksibel, og kan brukes av andre prosedyrer/funksjoner</a:t>
            </a:r>
          </a:p>
          <a:p>
            <a:endParaRPr lang="nb-NO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61CD15-B527-4AC4-8830-52E4560CD3C1}"/>
              </a:ext>
            </a:extLst>
          </p:cNvPr>
          <p:cNvCxnSpPr/>
          <p:nvPr/>
        </p:nvCxnSpPr>
        <p:spPr>
          <a:xfrm>
            <a:off x="6004585" y="2028497"/>
            <a:ext cx="91415" cy="4708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95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F9596-9050-4DA4-9B22-38EDF92A1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Prosedyrer/Funksjoner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34EFF1-5266-4A5A-9281-7BA9C3F24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376476"/>
          </a:xfrm>
        </p:spPr>
        <p:txBody>
          <a:bodyPr>
            <a:normAutofit/>
          </a:bodyPr>
          <a:lstStyle/>
          <a:p>
            <a:r>
              <a:rPr lang="nb-NO" dirty="0"/>
              <a:t>Vi kan enten ha null eller én eller flere parametere/argumenter</a:t>
            </a:r>
          </a:p>
          <a:p>
            <a:endParaRPr lang="nb-NO" dirty="0"/>
          </a:p>
          <a:p>
            <a:r>
              <a:rPr lang="nb-NO" dirty="0"/>
              <a:t>Men vi kan kun ha enten null (prosedyre) eller én (funksjon) returverdi </a:t>
            </a:r>
          </a:p>
          <a:p>
            <a:endParaRPr lang="nb-NO" dirty="0"/>
          </a:p>
          <a:p>
            <a:r>
              <a:rPr lang="nb-NO" dirty="0"/>
              <a:t>Metoder er prosedyrer/funksjoner som er knyttet til en klasse (fremtidig pensum)</a:t>
            </a:r>
          </a:p>
          <a:p>
            <a:endParaRPr lang="nb-NO" dirty="0"/>
          </a:p>
          <a:p>
            <a:r>
              <a:rPr lang="nb-NO" dirty="0"/>
              <a:t>Subrutiner er en fellesbetegnelse for alle prosedyrer, funksjoner, og metoder</a:t>
            </a:r>
          </a:p>
        </p:txBody>
      </p:sp>
    </p:spTree>
    <p:extLst>
      <p:ext uri="{BB962C8B-B14F-4D97-AF65-F5344CB8AC3E}">
        <p14:creationId xmlns:p14="http://schemas.microsoft.com/office/powerpoint/2010/main" val="35183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2182</Words>
  <Application>Microsoft Office PowerPoint</Application>
  <PresentationFormat>Widescreen</PresentationFormat>
  <Paragraphs>388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Calibri</vt:lpstr>
      <vt:lpstr>Century Gothic</vt:lpstr>
      <vt:lpstr>Wingdings 2</vt:lpstr>
      <vt:lpstr>Quotable</vt:lpstr>
      <vt:lpstr>Velkommen til gruppetime i IN1000 </vt:lpstr>
      <vt:lpstr>Planen for i dag</vt:lpstr>
      <vt:lpstr>Prosedyrer/ Funksjoner</vt:lpstr>
      <vt:lpstr>Prosedyrer/Funksjoner</vt:lpstr>
      <vt:lpstr>Prosedyrer/Funksjoner</vt:lpstr>
      <vt:lpstr>Parametere/Argumenter</vt:lpstr>
      <vt:lpstr>Parametere/Argumenter</vt:lpstr>
      <vt:lpstr>Returverdier</vt:lpstr>
      <vt:lpstr>Prosedyrer/Funksjoner</vt:lpstr>
      <vt:lpstr>Spørsmål?</vt:lpstr>
      <vt:lpstr>Oppgave 1</vt:lpstr>
      <vt:lpstr>Oppgave 2</vt:lpstr>
      <vt:lpstr>Kolleksjoner</vt:lpstr>
      <vt:lpstr>Hvordan lagre flere verdier sammen?</vt:lpstr>
      <vt:lpstr>Hvorfor lagre flere verdier sammen?</vt:lpstr>
      <vt:lpstr>Spørsmål?</vt:lpstr>
      <vt:lpstr>Lister</vt:lpstr>
      <vt:lpstr>Lister</vt:lpstr>
      <vt:lpstr>Hvordan lage en liste</vt:lpstr>
      <vt:lpstr>Hvordan legge til en verdi i en liste</vt:lpstr>
      <vt:lpstr>Hvordan aksessere en verdi i en liste</vt:lpstr>
      <vt:lpstr>Hvordan endre en verdi i en liste</vt:lpstr>
      <vt:lpstr>Hvordan slette en verdi i en liste</vt:lpstr>
      <vt:lpstr>Hvordan sjekke om en verdi finnes i en liste</vt:lpstr>
      <vt:lpstr>Hvordan sjekke hvor ofte en verdi forekommer i en liste</vt:lpstr>
      <vt:lpstr>Hvordan sortere en liste</vt:lpstr>
      <vt:lpstr>Hvordan konkatenere lister</vt:lpstr>
      <vt:lpstr>Spørsmål?</vt:lpstr>
      <vt:lpstr>Mengder</vt:lpstr>
      <vt:lpstr>Mengder</vt:lpstr>
      <vt:lpstr>Hvordan lage en mengde</vt:lpstr>
      <vt:lpstr>Hvordan legge til en verdi i en mengde</vt:lpstr>
      <vt:lpstr>Hvordan slette en verdi i en mengde</vt:lpstr>
      <vt:lpstr>Spørsmål?</vt:lpstr>
      <vt:lpstr>Ordbøker</vt:lpstr>
      <vt:lpstr>Ordbøker og rekkefølge</vt:lpstr>
      <vt:lpstr>Ordbøker og duplikater</vt:lpstr>
      <vt:lpstr>Hvordan lage en ordbok</vt:lpstr>
      <vt:lpstr>Hvordan legge til en nøkkelverdi og en innholdsverdi i en ordbok</vt:lpstr>
      <vt:lpstr>Hvordan aksessere eller printe en innholdsverdi i en ordbok</vt:lpstr>
      <vt:lpstr>Hvordan endre eller slette en innholdsverdi i en ordbok</vt:lpstr>
      <vt:lpstr>Spørsmål?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gruppetime i IN1000 </dc:title>
  <dc:creator>Jessie Usagi</dc:creator>
  <cp:lastModifiedBy>Jessie Usagi</cp:lastModifiedBy>
  <cp:revision>17</cp:revision>
  <dcterms:created xsi:type="dcterms:W3CDTF">2021-02-03T09:16:03Z</dcterms:created>
  <dcterms:modified xsi:type="dcterms:W3CDTF">2021-09-07T19:43:25Z</dcterms:modified>
</cp:coreProperties>
</file>