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99" r:id="rId3"/>
    <p:sldId id="385" r:id="rId4"/>
    <p:sldId id="386" r:id="rId5"/>
    <p:sldId id="323" r:id="rId6"/>
    <p:sldId id="390" r:id="rId7"/>
    <p:sldId id="391" r:id="rId8"/>
    <p:sldId id="307" r:id="rId9"/>
    <p:sldId id="306" r:id="rId10"/>
    <p:sldId id="309" r:id="rId11"/>
    <p:sldId id="308" r:id="rId12"/>
    <p:sldId id="388" r:id="rId13"/>
    <p:sldId id="404" r:id="rId14"/>
    <p:sldId id="326" r:id="rId15"/>
    <p:sldId id="327" r:id="rId16"/>
    <p:sldId id="392" r:id="rId17"/>
    <p:sldId id="328" r:id="rId18"/>
    <p:sldId id="320" r:id="rId19"/>
    <p:sldId id="393" r:id="rId20"/>
    <p:sldId id="321" r:id="rId21"/>
    <p:sldId id="405" r:id="rId22"/>
    <p:sldId id="384" r:id="rId23"/>
    <p:sldId id="299" r:id="rId24"/>
    <p:sldId id="394" r:id="rId25"/>
    <p:sldId id="395" r:id="rId26"/>
    <p:sldId id="365" r:id="rId27"/>
    <p:sldId id="398" r:id="rId28"/>
    <p:sldId id="364" r:id="rId29"/>
    <p:sldId id="396" r:id="rId30"/>
    <p:sldId id="348" r:id="rId31"/>
    <p:sldId id="40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e Usagi" initials="JU" lastIdx="1" clrIdx="0">
    <p:extLst>
      <p:ext uri="{19B8F6BF-5375-455C-9EA6-DF929625EA0E}">
        <p15:presenceInfo xmlns:p15="http://schemas.microsoft.com/office/powerpoint/2012/main" userId="9cd9acdb6ac728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465EE-710A-4726-B076-1BCA59BE9DAF}" v="66" dt="2021-09-14T13:55:35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95F59999-2C2F-4C1A-841A-4FA745CEBAC7}"/>
    <pc:docChg chg="undo custSel addSld delSld modSld sldOrd">
      <pc:chgData name="Jessie Usagi" userId="9cd9acdb6ac7286c" providerId="LiveId" clId="{95F59999-2C2F-4C1A-841A-4FA745CEBAC7}" dt="2021-02-07T22:14:37.581" v="8828" actId="20577"/>
      <pc:docMkLst>
        <pc:docMk/>
      </pc:docMkLst>
      <pc:sldChg chg="modSp new del">
        <pc:chgData name="Jessie Usagi" userId="9cd9acdb6ac7286c" providerId="LiveId" clId="{95F59999-2C2F-4C1A-841A-4FA745CEBAC7}" dt="2021-02-02T13:39:00.821" v="9" actId="47"/>
        <pc:sldMkLst>
          <pc:docMk/>
          <pc:sldMk cId="1774345048" sldId="256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1774345048" sldId="256"/>
            <ac:spMk id="2" creationId="{DDDC61CD-2659-485E-B4ED-2E9CCA6DA999}"/>
          </ac:spMkLst>
        </pc:spChg>
        <pc:spChg chg="mod">
          <ac:chgData name="Jessie Usagi" userId="9cd9acdb6ac7286c" providerId="LiveId" clId="{95F59999-2C2F-4C1A-841A-4FA745CEBAC7}" dt="2021-02-02T13:38:53.836" v="5"/>
          <ac:spMkLst>
            <pc:docMk/>
            <pc:sldMk cId="1774345048" sldId="256"/>
            <ac:spMk id="3" creationId="{31D17EC5-A134-4085-8714-07008C2A7023}"/>
          </ac:spMkLst>
        </pc:spChg>
      </pc:sldChg>
      <pc:sldChg chg="modSp add mod ord setBg">
        <pc:chgData name="Jessie Usagi" userId="9cd9acdb6ac7286c" providerId="LiveId" clId="{95F59999-2C2F-4C1A-841A-4FA745CEBAC7}" dt="2021-02-07T19:10:07.565" v="28" actId="20577"/>
        <pc:sldMkLst>
          <pc:docMk/>
          <pc:sldMk cId="3328120091" sldId="256"/>
        </pc:sldMkLst>
        <pc:spChg chg="mod">
          <ac:chgData name="Jessie Usagi" userId="9cd9acdb6ac7286c" providerId="LiveId" clId="{95F59999-2C2F-4C1A-841A-4FA745CEBAC7}" dt="2021-02-07T19:10:07.565" v="28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addSp delSp modSp add del mod modClrScheme modAnim chgLayout">
        <pc:chgData name="Jessie Usagi" userId="9cd9acdb6ac7286c" providerId="LiveId" clId="{95F59999-2C2F-4C1A-841A-4FA745CEBAC7}" dt="2021-02-07T22:07:21.154" v="8796" actId="47"/>
        <pc:sldMkLst>
          <pc:docMk/>
          <pc:sldMk cId="1042409334" sldId="257"/>
        </pc:sldMkLst>
        <pc:spChg chg="mod ord">
          <ac:chgData name="Jessie Usagi" userId="9cd9acdb6ac7286c" providerId="LiveId" clId="{95F59999-2C2F-4C1A-841A-4FA745CEBAC7}" dt="2021-02-07T21:59:57.806" v="8665" actId="700"/>
          <ac:spMkLst>
            <pc:docMk/>
            <pc:sldMk cId="1042409334" sldId="257"/>
            <ac:spMk id="2" creationId="{D15FD4F3-8BDB-4AE3-908D-26CF8E12FFD4}"/>
          </ac:spMkLst>
        </pc:spChg>
        <pc:spChg chg="mod ord">
          <ac:chgData name="Jessie Usagi" userId="9cd9acdb6ac7286c" providerId="LiveId" clId="{95F59999-2C2F-4C1A-841A-4FA745CEBAC7}" dt="2021-02-07T21:59:57.806" v="8665" actId="700"/>
          <ac:spMkLst>
            <pc:docMk/>
            <pc:sldMk cId="1042409334" sldId="257"/>
            <ac:spMk id="3" creationId="{A00EAB3B-4FB1-4905-AAA6-E905CFDDCE44}"/>
          </ac:spMkLst>
        </pc:spChg>
        <pc:spChg chg="add mod ord">
          <ac:chgData name="Jessie Usagi" userId="9cd9acdb6ac7286c" providerId="LiveId" clId="{95F59999-2C2F-4C1A-841A-4FA745CEBAC7}" dt="2021-02-07T22:04:04.314" v="8697" actId="20577"/>
          <ac:spMkLst>
            <pc:docMk/>
            <pc:sldMk cId="1042409334" sldId="257"/>
            <ac:spMk id="4" creationId="{5DB74F0A-2349-43BD-A124-90028A559302}"/>
          </ac:spMkLst>
        </pc:spChg>
        <pc:cxnChg chg="add del mod">
          <ac:chgData name="Jessie Usagi" userId="9cd9acdb6ac7286c" providerId="LiveId" clId="{95F59999-2C2F-4C1A-841A-4FA745CEBAC7}" dt="2021-02-07T22:00:16.470" v="8668" actId="478"/>
          <ac:cxnSpMkLst>
            <pc:docMk/>
            <pc:sldMk cId="1042409334" sldId="257"/>
            <ac:cxnSpMk id="6" creationId="{1D4C1785-AAFD-497B-A467-E00958F5F71B}"/>
          </ac:cxnSpMkLst>
        </pc:cxnChg>
      </pc:sldChg>
      <pc:sldChg chg="modSp modAnim">
        <pc:chgData name="Jessie Usagi" userId="9cd9acdb6ac7286c" providerId="LiveId" clId="{95F59999-2C2F-4C1A-841A-4FA745CEBAC7}" dt="2021-02-07T20:56:37.856" v="5977" actId="20577"/>
        <pc:sldMkLst>
          <pc:docMk/>
          <pc:sldMk cId="942305400" sldId="299"/>
        </pc:sldMkLst>
        <pc:spChg chg="mod">
          <ac:chgData name="Jessie Usagi" userId="9cd9acdb6ac7286c" providerId="LiveId" clId="{95F59999-2C2F-4C1A-841A-4FA745CEBAC7}" dt="2021-02-07T20:56:37.856" v="5977" actId="20577"/>
          <ac:spMkLst>
            <pc:docMk/>
            <pc:sldMk cId="942305400" sldId="299"/>
            <ac:spMk id="3" creationId="{A349F69A-EAA7-4B40-93FB-B3A3145E014A}"/>
          </ac:spMkLst>
        </pc:spChg>
      </pc:sldChg>
      <pc:sldChg chg="modSp add mod modAnim">
        <pc:chgData name="Jessie Usagi" userId="9cd9acdb6ac7286c" providerId="LiveId" clId="{95F59999-2C2F-4C1A-841A-4FA745CEBAC7}" dt="2021-02-07T20:58:11.477" v="5984"/>
        <pc:sldMkLst>
          <pc:docMk/>
          <pc:sldMk cId="2903840076" sldId="306"/>
        </pc:sldMkLst>
        <pc:spChg chg="mod">
          <ac:chgData name="Jessie Usagi" userId="9cd9acdb6ac7286c" providerId="LiveId" clId="{95F59999-2C2F-4C1A-841A-4FA745CEBAC7}" dt="2021-02-07T20:39:31.068" v="5294" actId="20577"/>
          <ac:spMkLst>
            <pc:docMk/>
            <pc:sldMk cId="2903840076" sldId="306"/>
            <ac:spMk id="3" creationId="{54E8F49D-992B-41BB-A835-C869131A3930}"/>
          </ac:spMkLst>
        </pc:spChg>
      </pc:sldChg>
      <pc:sldChg chg="modSp add modAnim">
        <pc:chgData name="Jessie Usagi" userId="9cd9acdb6ac7286c" providerId="LiveId" clId="{95F59999-2C2F-4C1A-841A-4FA745CEBAC7}" dt="2021-02-07T20:37:34.561" v="5221" actId="20577"/>
        <pc:sldMkLst>
          <pc:docMk/>
          <pc:sldMk cId="404593570" sldId="307"/>
        </pc:sldMkLst>
        <pc:spChg chg="mod">
          <ac:chgData name="Jessie Usagi" userId="9cd9acdb6ac7286c" providerId="LiveId" clId="{95F59999-2C2F-4C1A-841A-4FA745CEBAC7}" dt="2021-02-07T20:37:34.561" v="5221" actId="20577"/>
          <ac:spMkLst>
            <pc:docMk/>
            <pc:sldMk cId="404593570" sldId="307"/>
            <ac:spMk id="3" creationId="{8485AB0A-53B4-4C8E-BCB0-2C22F6E84F0B}"/>
          </ac:spMkLst>
        </pc:spChg>
      </pc:sldChg>
      <pc:sldChg chg="modSp add mod modAnim">
        <pc:chgData name="Jessie Usagi" userId="9cd9acdb6ac7286c" providerId="LiveId" clId="{95F59999-2C2F-4C1A-841A-4FA745CEBAC7}" dt="2021-02-07T20:58:29.297" v="5989"/>
        <pc:sldMkLst>
          <pc:docMk/>
          <pc:sldMk cId="574601092" sldId="308"/>
        </pc:sldMkLst>
        <pc:spChg chg="mod">
          <ac:chgData name="Jessie Usagi" userId="9cd9acdb6ac7286c" providerId="LiveId" clId="{95F59999-2C2F-4C1A-841A-4FA745CEBAC7}" dt="2021-02-07T20:41:05.535" v="5336" actId="20577"/>
          <ac:spMkLst>
            <pc:docMk/>
            <pc:sldMk cId="574601092" sldId="308"/>
            <ac:spMk id="2" creationId="{5068D943-05A3-4CDD-B574-97748C129678}"/>
          </ac:spMkLst>
        </pc:spChg>
        <pc:spChg chg="mod">
          <ac:chgData name="Jessie Usagi" userId="9cd9acdb6ac7286c" providerId="LiveId" clId="{95F59999-2C2F-4C1A-841A-4FA745CEBAC7}" dt="2021-02-07T20:17:52.513" v="4178" actId="20577"/>
          <ac:spMkLst>
            <pc:docMk/>
            <pc:sldMk cId="574601092" sldId="308"/>
            <ac:spMk id="3" creationId="{67A5A5CF-66FF-49EB-9A0A-E0DE17ED24F5}"/>
          </ac:spMkLst>
        </pc:spChg>
      </pc:sldChg>
      <pc:sldChg chg="modSp add mod ord modAnim">
        <pc:chgData name="Jessie Usagi" userId="9cd9acdb6ac7286c" providerId="LiveId" clId="{95F59999-2C2F-4C1A-841A-4FA745CEBAC7}" dt="2021-02-07T22:10:35.590" v="8804" actId="20577"/>
        <pc:sldMkLst>
          <pc:docMk/>
          <pc:sldMk cId="1078536576" sldId="309"/>
        </pc:sldMkLst>
        <pc:spChg chg="mod">
          <ac:chgData name="Jessie Usagi" userId="9cd9acdb6ac7286c" providerId="LiveId" clId="{95F59999-2C2F-4C1A-841A-4FA745CEBAC7}" dt="2021-02-07T20:41:25.509" v="5394" actId="20577"/>
          <ac:spMkLst>
            <pc:docMk/>
            <pc:sldMk cId="1078536576" sldId="309"/>
            <ac:spMk id="2" creationId="{BE17B64C-706E-4804-A01D-763ADE22D407}"/>
          </ac:spMkLst>
        </pc:spChg>
        <pc:spChg chg="mod">
          <ac:chgData name="Jessie Usagi" userId="9cd9acdb6ac7286c" providerId="LiveId" clId="{95F59999-2C2F-4C1A-841A-4FA745CEBAC7}" dt="2021-02-07T22:10:35.590" v="8804" actId="20577"/>
          <ac:spMkLst>
            <pc:docMk/>
            <pc:sldMk cId="1078536576" sldId="309"/>
            <ac:spMk id="3" creationId="{BD244FA3-7965-4AB8-A86B-84B516E58DF0}"/>
          </ac:spMkLst>
        </pc:spChg>
      </pc:sldChg>
      <pc:sldChg chg="modSp add del modAnim">
        <pc:chgData name="Jessie Usagi" userId="9cd9acdb6ac7286c" providerId="LiveId" clId="{95F59999-2C2F-4C1A-841A-4FA745CEBAC7}" dt="2021-02-07T20:40:24.288" v="5307" actId="47"/>
        <pc:sldMkLst>
          <pc:docMk/>
          <pc:sldMk cId="703524007" sldId="310"/>
        </pc:sldMkLst>
        <pc:spChg chg="mod">
          <ac:chgData name="Jessie Usagi" userId="9cd9acdb6ac7286c" providerId="LiveId" clId="{95F59999-2C2F-4C1A-841A-4FA745CEBAC7}" dt="2021-02-07T20:29:41.168" v="5052" actId="20577"/>
          <ac:spMkLst>
            <pc:docMk/>
            <pc:sldMk cId="703524007" sldId="310"/>
            <ac:spMk id="3" creationId="{530BB190-D0AF-431D-95F0-84C0AFE77CD1}"/>
          </ac:spMkLst>
        </pc:spChg>
      </pc:sldChg>
      <pc:sldChg chg="modSp add del mod ord modAnim">
        <pc:chgData name="Jessie Usagi" userId="9cd9acdb6ac7286c" providerId="LiveId" clId="{95F59999-2C2F-4C1A-841A-4FA745CEBAC7}" dt="2021-02-07T20:40:24.288" v="5307" actId="47"/>
        <pc:sldMkLst>
          <pc:docMk/>
          <pc:sldMk cId="3928067975" sldId="311"/>
        </pc:sldMkLst>
        <pc:spChg chg="mod">
          <ac:chgData name="Jessie Usagi" userId="9cd9acdb6ac7286c" providerId="LiveId" clId="{95F59999-2C2F-4C1A-841A-4FA745CEBAC7}" dt="2021-02-07T20:24:39.642" v="4660" actId="14100"/>
          <ac:spMkLst>
            <pc:docMk/>
            <pc:sldMk cId="3928067975" sldId="311"/>
            <ac:spMk id="3" creationId="{60B84B64-F0E2-46D3-9380-2156C51325FA}"/>
          </ac:spMkLst>
        </pc:spChg>
      </pc:sldChg>
      <pc:sldChg chg="modSp add del mod ord modAnim">
        <pc:chgData name="Jessie Usagi" userId="9cd9acdb6ac7286c" providerId="LiveId" clId="{95F59999-2C2F-4C1A-841A-4FA745CEBAC7}" dt="2021-02-07T20:36:29.213" v="5205" actId="2696"/>
        <pc:sldMkLst>
          <pc:docMk/>
          <pc:sldMk cId="3074889775" sldId="318"/>
        </pc:sldMkLst>
        <pc:spChg chg="mod">
          <ac:chgData name="Jessie Usagi" userId="9cd9acdb6ac7286c" providerId="LiveId" clId="{95F59999-2C2F-4C1A-841A-4FA745CEBAC7}" dt="2021-02-07T19:48:17.900" v="2454" actId="20577"/>
          <ac:spMkLst>
            <pc:docMk/>
            <pc:sldMk cId="3074889775" sldId="318"/>
            <ac:spMk id="2" creationId="{79DC1FD1-2D93-4268-8349-47EAAA6E7DE6}"/>
          </ac:spMkLst>
        </pc:spChg>
        <pc:spChg chg="mod">
          <ac:chgData name="Jessie Usagi" userId="9cd9acdb6ac7286c" providerId="LiveId" clId="{95F59999-2C2F-4C1A-841A-4FA745CEBAC7}" dt="2021-02-07T20:31:55.039" v="5149" actId="115"/>
          <ac:spMkLst>
            <pc:docMk/>
            <pc:sldMk cId="3074889775" sldId="318"/>
            <ac:spMk id="3" creationId="{F47100E7-D22A-424E-9862-6EC274EBC0AC}"/>
          </ac:spMkLst>
        </pc:spChg>
        <pc:spChg chg="mod">
          <ac:chgData name="Jessie Usagi" userId="9cd9acdb6ac7286c" providerId="LiveId" clId="{95F59999-2C2F-4C1A-841A-4FA745CEBAC7}" dt="2021-02-07T19:55:49.686" v="3006" actId="20577"/>
          <ac:spMkLst>
            <pc:docMk/>
            <pc:sldMk cId="3074889775" sldId="318"/>
            <ac:spMk id="4" creationId="{F12CD149-4869-4E0B-8653-1D8B269F8857}"/>
          </ac:spMkLst>
        </pc:spChg>
      </pc:sldChg>
      <pc:sldChg chg="modSp add mod">
        <pc:chgData name="Jessie Usagi" userId="9cd9acdb6ac7286c" providerId="LiveId" clId="{95F59999-2C2F-4C1A-841A-4FA745CEBAC7}" dt="2021-02-07T20:50:42.380" v="5714" actId="20577"/>
        <pc:sldMkLst>
          <pc:docMk/>
          <pc:sldMk cId="3671076667" sldId="320"/>
        </pc:sldMkLst>
        <pc:spChg chg="mod">
          <ac:chgData name="Jessie Usagi" userId="9cd9acdb6ac7286c" providerId="LiveId" clId="{95F59999-2C2F-4C1A-841A-4FA745CEBAC7}" dt="2021-02-07T20:50:42.380" v="5714" actId="20577"/>
          <ac:spMkLst>
            <pc:docMk/>
            <pc:sldMk cId="3671076667" sldId="320"/>
            <ac:spMk id="2" creationId="{0BA7E0BD-A117-4557-9C7D-A5494E1A78CD}"/>
          </ac:spMkLst>
        </pc:spChg>
      </pc:sldChg>
      <pc:sldChg chg="modSp add mod">
        <pc:chgData name="Jessie Usagi" userId="9cd9acdb6ac7286c" providerId="LiveId" clId="{95F59999-2C2F-4C1A-841A-4FA745CEBAC7}" dt="2021-02-07T20:53:09.164" v="5800" actId="20577"/>
        <pc:sldMkLst>
          <pc:docMk/>
          <pc:sldMk cId="2991790797" sldId="321"/>
        </pc:sldMkLst>
        <pc:spChg chg="mod">
          <ac:chgData name="Jessie Usagi" userId="9cd9acdb6ac7286c" providerId="LiveId" clId="{95F59999-2C2F-4C1A-841A-4FA745CEBAC7}" dt="2021-02-07T20:53:09.164" v="5800" actId="20577"/>
          <ac:spMkLst>
            <pc:docMk/>
            <pc:sldMk cId="2991790797" sldId="321"/>
            <ac:spMk id="2" creationId="{208FA7B1-9256-4F86-AC1D-E78CB060927C}"/>
          </ac:spMkLst>
        </pc:spChg>
      </pc:sldChg>
      <pc:sldChg chg="modSp add del mod">
        <pc:chgData name="Jessie Usagi" userId="9cd9acdb6ac7286c" providerId="LiveId" clId="{95F59999-2C2F-4C1A-841A-4FA745CEBAC7}" dt="2021-02-07T20:51:00.164" v="5717" actId="47"/>
        <pc:sldMkLst>
          <pc:docMk/>
          <pc:sldMk cId="1762707679" sldId="322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1762707679" sldId="322"/>
            <ac:spMk id="5" creationId="{2B39E9AA-0229-4CA5-B906-E757A07B31CF}"/>
          </ac:spMkLst>
        </pc:spChg>
        <pc:spChg chg="mod">
          <ac:chgData name="Jessie Usagi" userId="9cd9acdb6ac7286c" providerId="LiveId" clId="{95F59999-2C2F-4C1A-841A-4FA745CEBAC7}" dt="2021-02-02T13:38:53.980" v="8" actId="27636"/>
          <ac:spMkLst>
            <pc:docMk/>
            <pc:sldMk cId="1762707679" sldId="322"/>
            <ac:spMk id="6" creationId="{D450C23F-B4C0-410E-9605-FD0D1FACDFDB}"/>
          </ac:spMkLst>
        </pc:spChg>
      </pc:sldChg>
      <pc:sldChg chg="modSp add mod ord modAnim chgLayout">
        <pc:chgData name="Jessie Usagi" userId="9cd9acdb6ac7286c" providerId="LiveId" clId="{95F59999-2C2F-4C1A-841A-4FA745CEBAC7}" dt="2021-02-07T20:57:32.461" v="5980"/>
        <pc:sldMkLst>
          <pc:docMk/>
          <pc:sldMk cId="2133049004" sldId="323"/>
        </pc:sldMkLst>
        <pc:spChg chg="mod ord">
          <ac:chgData name="Jessie Usagi" userId="9cd9acdb6ac7286c" providerId="LiveId" clId="{95F59999-2C2F-4C1A-841A-4FA745CEBAC7}" dt="2021-02-07T20:33:37.830" v="5178" actId="700"/>
          <ac:spMkLst>
            <pc:docMk/>
            <pc:sldMk cId="2133049004" sldId="323"/>
            <ac:spMk id="2" creationId="{79DC1FD1-2D93-4268-8349-47EAAA6E7DE6}"/>
          </ac:spMkLst>
        </pc:spChg>
        <pc:spChg chg="mod ord">
          <ac:chgData name="Jessie Usagi" userId="9cd9acdb6ac7286c" providerId="LiveId" clId="{95F59999-2C2F-4C1A-841A-4FA745CEBAC7}" dt="2021-02-07T20:34:14.096" v="5183" actId="14100"/>
          <ac:spMkLst>
            <pc:docMk/>
            <pc:sldMk cId="2133049004" sldId="323"/>
            <ac:spMk id="3" creationId="{F47100E7-D22A-424E-9862-6EC274EBC0AC}"/>
          </ac:spMkLst>
        </pc:spChg>
        <pc:spChg chg="mod ord">
          <ac:chgData name="Jessie Usagi" userId="9cd9acdb6ac7286c" providerId="LiveId" clId="{95F59999-2C2F-4C1A-841A-4FA745CEBAC7}" dt="2021-02-07T20:34:42.096" v="5184" actId="14100"/>
          <ac:spMkLst>
            <pc:docMk/>
            <pc:sldMk cId="2133049004" sldId="323"/>
            <ac:spMk id="4" creationId="{F12CD149-4869-4E0B-8653-1D8B269F8857}"/>
          </ac:spMkLst>
        </pc:spChg>
        <pc:cxnChg chg="mod">
          <ac:chgData name="Jessie Usagi" userId="9cd9acdb6ac7286c" providerId="LiveId" clId="{95F59999-2C2F-4C1A-841A-4FA745CEBAC7}" dt="2021-02-07T20:33:59.776" v="5181" actId="1076"/>
          <ac:cxnSpMkLst>
            <pc:docMk/>
            <pc:sldMk cId="2133049004" sldId="323"/>
            <ac:cxnSpMk id="6" creationId="{2C9FD382-8687-435C-ABD1-934A87A39E73}"/>
          </ac:cxnSpMkLst>
        </pc:cxnChg>
      </pc:sldChg>
      <pc:sldChg chg="addSp delSp modSp add mod modClrScheme delAnim chgLayout modNotesTx">
        <pc:chgData name="Jessie Usagi" userId="9cd9acdb6ac7286c" providerId="LiveId" clId="{95F59999-2C2F-4C1A-841A-4FA745CEBAC7}" dt="2021-02-07T22:13:23.256" v="8810" actId="255"/>
        <pc:sldMkLst>
          <pc:docMk/>
          <pc:sldMk cId="58799377" sldId="326"/>
        </pc:sldMkLst>
        <pc:spChg chg="mod ord">
          <ac:chgData name="Jessie Usagi" userId="9cd9acdb6ac7286c" providerId="LiveId" clId="{95F59999-2C2F-4C1A-841A-4FA745CEBAC7}" dt="2021-02-07T20:43:29.690" v="5421" actId="700"/>
          <ac:spMkLst>
            <pc:docMk/>
            <pc:sldMk cId="58799377" sldId="326"/>
            <ac:spMk id="2" creationId="{79DC1FD1-2D93-4268-8349-47EAAA6E7DE6}"/>
          </ac:spMkLst>
        </pc:spChg>
        <pc:spChg chg="mod ord">
          <ac:chgData name="Jessie Usagi" userId="9cd9acdb6ac7286c" providerId="LiveId" clId="{95F59999-2C2F-4C1A-841A-4FA745CEBAC7}" dt="2021-02-07T22:13:23.256" v="8810" actId="255"/>
          <ac:spMkLst>
            <pc:docMk/>
            <pc:sldMk cId="58799377" sldId="326"/>
            <ac:spMk id="3" creationId="{F47100E7-D22A-424E-9862-6EC274EBC0AC}"/>
          </ac:spMkLst>
        </pc:spChg>
        <pc:spChg chg="del">
          <ac:chgData name="Jessie Usagi" userId="9cd9acdb6ac7286c" providerId="LiveId" clId="{95F59999-2C2F-4C1A-841A-4FA745CEBAC7}" dt="2021-02-07T20:43:22.636" v="5420" actId="478"/>
          <ac:spMkLst>
            <pc:docMk/>
            <pc:sldMk cId="58799377" sldId="326"/>
            <ac:spMk id="4" creationId="{F12CD149-4869-4E0B-8653-1D8B269F8857}"/>
          </ac:spMkLst>
        </pc:spChg>
        <pc:spChg chg="add del mod">
          <ac:chgData name="Jessie Usagi" userId="9cd9acdb6ac7286c" providerId="LiveId" clId="{95F59999-2C2F-4C1A-841A-4FA745CEBAC7}" dt="2021-02-07T20:43:29.690" v="5421" actId="700"/>
          <ac:spMkLst>
            <pc:docMk/>
            <pc:sldMk cId="58799377" sldId="326"/>
            <ac:spMk id="7" creationId="{6B0C828F-05A4-4A49-863A-CAB01D17A52E}"/>
          </ac:spMkLst>
        </pc:spChg>
        <pc:cxnChg chg="del">
          <ac:chgData name="Jessie Usagi" userId="9cd9acdb6ac7286c" providerId="LiveId" clId="{95F59999-2C2F-4C1A-841A-4FA745CEBAC7}" dt="2021-02-07T20:43:19.685" v="5419" actId="478"/>
          <ac:cxnSpMkLst>
            <pc:docMk/>
            <pc:sldMk cId="58799377" sldId="326"/>
            <ac:cxnSpMk id="6" creationId="{2C9FD382-8687-435C-ABD1-934A87A39E73}"/>
          </ac:cxnSpMkLst>
        </pc:cxnChg>
      </pc:sldChg>
      <pc:sldChg chg="addSp delSp modSp add mod modClrScheme delAnim addCm delCm chgLayout modNotesTx">
        <pc:chgData name="Jessie Usagi" userId="9cd9acdb6ac7286c" providerId="LiveId" clId="{95F59999-2C2F-4C1A-841A-4FA745CEBAC7}" dt="2021-02-07T22:13:19.372" v="8809" actId="255"/>
        <pc:sldMkLst>
          <pc:docMk/>
          <pc:sldMk cId="3435085251" sldId="327"/>
        </pc:sldMkLst>
        <pc:spChg chg="mod ord">
          <ac:chgData name="Jessie Usagi" userId="9cd9acdb6ac7286c" providerId="LiveId" clId="{95F59999-2C2F-4C1A-841A-4FA745CEBAC7}" dt="2021-02-07T20:44:58.258" v="5432" actId="700"/>
          <ac:spMkLst>
            <pc:docMk/>
            <pc:sldMk cId="3435085251" sldId="327"/>
            <ac:spMk id="2" creationId="{79DC1FD1-2D93-4268-8349-47EAAA6E7DE6}"/>
          </ac:spMkLst>
        </pc:spChg>
        <pc:spChg chg="mod ord">
          <ac:chgData name="Jessie Usagi" userId="9cd9acdb6ac7286c" providerId="LiveId" clId="{95F59999-2C2F-4C1A-841A-4FA745CEBAC7}" dt="2021-02-07T22:13:19.372" v="8809" actId="255"/>
          <ac:spMkLst>
            <pc:docMk/>
            <pc:sldMk cId="3435085251" sldId="327"/>
            <ac:spMk id="3" creationId="{F47100E7-D22A-424E-9862-6EC274EBC0AC}"/>
          </ac:spMkLst>
        </pc:spChg>
        <pc:spChg chg="del mod">
          <ac:chgData name="Jessie Usagi" userId="9cd9acdb6ac7286c" providerId="LiveId" clId="{95F59999-2C2F-4C1A-841A-4FA745CEBAC7}" dt="2021-02-07T20:44:53.896" v="5431" actId="478"/>
          <ac:spMkLst>
            <pc:docMk/>
            <pc:sldMk cId="3435085251" sldId="327"/>
            <ac:spMk id="4" creationId="{F12CD149-4869-4E0B-8653-1D8B269F8857}"/>
          </ac:spMkLst>
        </pc:spChg>
        <pc:spChg chg="add del mod">
          <ac:chgData name="Jessie Usagi" userId="9cd9acdb6ac7286c" providerId="LiveId" clId="{95F59999-2C2F-4C1A-841A-4FA745CEBAC7}" dt="2021-02-07T20:44:58.258" v="5432" actId="700"/>
          <ac:spMkLst>
            <pc:docMk/>
            <pc:sldMk cId="3435085251" sldId="327"/>
            <ac:spMk id="7" creationId="{3542BED2-3182-47B6-B96A-F5C7DC92C875}"/>
          </ac:spMkLst>
        </pc:spChg>
        <pc:cxnChg chg="del">
          <ac:chgData name="Jessie Usagi" userId="9cd9acdb6ac7286c" providerId="LiveId" clId="{95F59999-2C2F-4C1A-841A-4FA745CEBAC7}" dt="2021-02-07T20:43:50.229" v="5424" actId="478"/>
          <ac:cxnSpMkLst>
            <pc:docMk/>
            <pc:sldMk cId="3435085251" sldId="327"/>
            <ac:cxnSpMk id="6" creationId="{2C9FD382-8687-435C-ABD1-934A87A39E73}"/>
          </ac:cxnSpMkLst>
        </pc:cxnChg>
      </pc:sldChg>
      <pc:sldChg chg="addSp delSp modSp add mod modClrScheme delAnim chgLayout modNotesTx">
        <pc:chgData name="Jessie Usagi" userId="9cd9acdb6ac7286c" providerId="LiveId" clId="{95F59999-2C2F-4C1A-841A-4FA745CEBAC7}" dt="2021-02-07T22:13:09.545" v="8807" actId="14100"/>
        <pc:sldMkLst>
          <pc:docMk/>
          <pc:sldMk cId="3616441120" sldId="328"/>
        </pc:sldMkLst>
        <pc:spChg chg="mod ord">
          <ac:chgData name="Jessie Usagi" userId="9cd9acdb6ac7286c" providerId="LiveId" clId="{95F59999-2C2F-4C1A-841A-4FA745CEBAC7}" dt="2021-02-07T20:50:33.865" v="5712" actId="700"/>
          <ac:spMkLst>
            <pc:docMk/>
            <pc:sldMk cId="3616441120" sldId="328"/>
            <ac:spMk id="2" creationId="{79DC1FD1-2D93-4268-8349-47EAAA6E7DE6}"/>
          </ac:spMkLst>
        </pc:spChg>
        <pc:spChg chg="mod ord">
          <ac:chgData name="Jessie Usagi" userId="9cd9acdb6ac7286c" providerId="LiveId" clId="{95F59999-2C2F-4C1A-841A-4FA745CEBAC7}" dt="2021-02-07T22:13:09.545" v="8807" actId="14100"/>
          <ac:spMkLst>
            <pc:docMk/>
            <pc:sldMk cId="3616441120" sldId="328"/>
            <ac:spMk id="3" creationId="{F47100E7-D22A-424E-9862-6EC274EBC0AC}"/>
          </ac:spMkLst>
        </pc:spChg>
        <pc:spChg chg="del">
          <ac:chgData name="Jessie Usagi" userId="9cd9acdb6ac7286c" providerId="LiveId" clId="{95F59999-2C2F-4C1A-841A-4FA745CEBAC7}" dt="2021-02-07T20:50:26.337" v="5710" actId="478"/>
          <ac:spMkLst>
            <pc:docMk/>
            <pc:sldMk cId="3616441120" sldId="328"/>
            <ac:spMk id="4" creationId="{F12CD149-4869-4E0B-8653-1D8B269F8857}"/>
          </ac:spMkLst>
        </pc:spChg>
        <pc:spChg chg="add del mod">
          <ac:chgData name="Jessie Usagi" userId="9cd9acdb6ac7286c" providerId="LiveId" clId="{95F59999-2C2F-4C1A-841A-4FA745CEBAC7}" dt="2021-02-07T20:50:33.865" v="5712" actId="700"/>
          <ac:spMkLst>
            <pc:docMk/>
            <pc:sldMk cId="3616441120" sldId="328"/>
            <ac:spMk id="7" creationId="{BD4415ED-A150-4F9D-BE69-A44F3EBE1333}"/>
          </ac:spMkLst>
        </pc:spChg>
        <pc:cxnChg chg="del">
          <ac:chgData name="Jessie Usagi" userId="9cd9acdb6ac7286c" providerId="LiveId" clId="{95F59999-2C2F-4C1A-841A-4FA745CEBAC7}" dt="2021-02-07T20:50:31.501" v="5711" actId="478"/>
          <ac:cxnSpMkLst>
            <pc:docMk/>
            <pc:sldMk cId="3616441120" sldId="328"/>
            <ac:cxnSpMk id="6" creationId="{2C9FD382-8687-435C-ABD1-934A87A39E73}"/>
          </ac:cxnSpMkLst>
        </pc:cxnChg>
      </pc:sldChg>
      <pc:sldChg chg="modSp add del mod">
        <pc:chgData name="Jessie Usagi" userId="9cd9acdb6ac7286c" providerId="LiveId" clId="{95F59999-2C2F-4C1A-841A-4FA745CEBAC7}" dt="2021-02-07T20:51:00.164" v="5717" actId="47"/>
        <pc:sldMkLst>
          <pc:docMk/>
          <pc:sldMk cId="1354892597" sldId="334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1354892597" sldId="334"/>
            <ac:spMk id="2" creationId="{4712D7D4-874B-4D8F-9582-B2940E390ED5}"/>
          </ac:spMkLst>
        </pc:spChg>
        <pc:spChg chg="mod">
          <ac:chgData name="Jessie Usagi" userId="9cd9acdb6ac7286c" providerId="LiveId" clId="{95F59999-2C2F-4C1A-841A-4FA745CEBAC7}" dt="2021-02-02T13:38:53.968" v="7" actId="27636"/>
          <ac:spMkLst>
            <pc:docMk/>
            <pc:sldMk cId="1354892597" sldId="334"/>
            <ac:spMk id="3" creationId="{1754AB71-B1BE-4172-96EA-CE893159FFA8}"/>
          </ac:spMkLst>
        </pc:spChg>
      </pc:sldChg>
      <pc:sldChg chg="modSp add del mod">
        <pc:chgData name="Jessie Usagi" userId="9cd9acdb6ac7286c" providerId="LiveId" clId="{95F59999-2C2F-4C1A-841A-4FA745CEBAC7}" dt="2021-02-07T20:51:00.164" v="5717" actId="47"/>
        <pc:sldMkLst>
          <pc:docMk/>
          <pc:sldMk cId="3804240166" sldId="337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3804240166" sldId="337"/>
            <ac:spMk id="5" creationId="{2B39E9AA-0229-4CA5-B906-E757A07B31CF}"/>
          </ac:spMkLst>
        </pc:spChg>
        <pc:spChg chg="mod">
          <ac:chgData name="Jessie Usagi" userId="9cd9acdb6ac7286c" providerId="LiveId" clId="{95F59999-2C2F-4C1A-841A-4FA745CEBAC7}" dt="2021-02-02T13:38:53.930" v="6" actId="27636"/>
          <ac:spMkLst>
            <pc:docMk/>
            <pc:sldMk cId="3804240166" sldId="337"/>
            <ac:spMk id="6" creationId="{D450C23F-B4C0-410E-9605-FD0D1FACDFDB}"/>
          </ac:spMkLst>
        </pc:spChg>
      </pc:sldChg>
      <pc:sldChg chg="modSp add del">
        <pc:chgData name="Jessie Usagi" userId="9cd9acdb6ac7286c" providerId="LiveId" clId="{95F59999-2C2F-4C1A-841A-4FA745CEBAC7}" dt="2021-02-07T20:51:00.164" v="5717" actId="47"/>
        <pc:sldMkLst>
          <pc:docMk/>
          <pc:sldMk cId="2077502901" sldId="338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2077502901" sldId="338"/>
            <ac:spMk id="5" creationId="{2B39E9AA-0229-4CA5-B906-E757A07B31CF}"/>
          </ac:spMkLst>
        </pc:spChg>
      </pc:sldChg>
      <pc:sldChg chg="modSp add del">
        <pc:chgData name="Jessie Usagi" userId="9cd9acdb6ac7286c" providerId="LiveId" clId="{95F59999-2C2F-4C1A-841A-4FA745CEBAC7}" dt="2021-02-07T20:51:00.164" v="5717" actId="47"/>
        <pc:sldMkLst>
          <pc:docMk/>
          <pc:sldMk cId="3722072273" sldId="339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3722072273" sldId="339"/>
            <ac:spMk id="5" creationId="{2B39E9AA-0229-4CA5-B906-E757A07B31CF}"/>
          </ac:spMkLst>
        </pc:spChg>
      </pc:sldChg>
      <pc:sldChg chg="modSp add del">
        <pc:chgData name="Jessie Usagi" userId="9cd9acdb6ac7286c" providerId="LiveId" clId="{95F59999-2C2F-4C1A-841A-4FA745CEBAC7}" dt="2021-02-07T20:51:00.164" v="5717" actId="47"/>
        <pc:sldMkLst>
          <pc:docMk/>
          <pc:sldMk cId="54834142" sldId="340"/>
        </pc:sldMkLst>
        <pc:spChg chg="mod">
          <ac:chgData name="Jessie Usagi" userId="9cd9acdb6ac7286c" providerId="LiveId" clId="{95F59999-2C2F-4C1A-841A-4FA745CEBAC7}" dt="2021-02-02T13:38:53.836" v="5"/>
          <ac:spMkLst>
            <pc:docMk/>
            <pc:sldMk cId="54834142" sldId="340"/>
            <ac:spMk id="5" creationId="{2B39E9AA-0229-4CA5-B906-E757A07B31CF}"/>
          </ac:spMkLst>
        </pc:spChg>
      </pc:sldChg>
      <pc:sldChg chg="modSp add del mod">
        <pc:chgData name="Jessie Usagi" userId="9cd9acdb6ac7286c" providerId="LiveId" clId="{95F59999-2C2F-4C1A-841A-4FA745CEBAC7}" dt="2021-02-07T21:12:27.455" v="6736" actId="47"/>
        <pc:sldMkLst>
          <pc:docMk/>
          <pc:sldMk cId="719314100" sldId="345"/>
        </pc:sldMkLst>
        <pc:spChg chg="mod">
          <ac:chgData name="Jessie Usagi" userId="9cd9acdb6ac7286c" providerId="LiveId" clId="{95F59999-2C2F-4C1A-841A-4FA745CEBAC7}" dt="2021-02-07T21:10:29.314" v="6727" actId="20577"/>
          <ac:spMkLst>
            <pc:docMk/>
            <pc:sldMk cId="719314100" sldId="345"/>
            <ac:spMk id="2" creationId="{43328EA7-3013-4EBE-8FE8-A553640AA362}"/>
          </ac:spMkLst>
        </pc:spChg>
      </pc:sldChg>
      <pc:sldChg chg="add ord">
        <pc:chgData name="Jessie Usagi" userId="9cd9acdb6ac7286c" providerId="LiveId" clId="{95F59999-2C2F-4C1A-841A-4FA745CEBAC7}" dt="2021-02-07T22:04:49.442" v="8701"/>
        <pc:sldMkLst>
          <pc:docMk/>
          <pc:sldMk cId="3856160485" sldId="347"/>
        </pc:sldMkLst>
      </pc:sldChg>
      <pc:sldChg chg="addSp delSp modSp add del mod ord delAnim">
        <pc:chgData name="Jessie Usagi" userId="9cd9acdb6ac7286c" providerId="LiveId" clId="{95F59999-2C2F-4C1A-841A-4FA745CEBAC7}" dt="2021-02-07T21:59:01.031" v="8652"/>
        <pc:sldMkLst>
          <pc:docMk/>
          <pc:sldMk cId="428798299" sldId="348"/>
        </pc:sldMkLst>
        <pc:spChg chg="del">
          <ac:chgData name="Jessie Usagi" userId="9cd9acdb6ac7286c" providerId="LiveId" clId="{95F59999-2C2F-4C1A-841A-4FA745CEBAC7}" dt="2021-02-07T21:53:43.917" v="8610" actId="478"/>
          <ac:spMkLst>
            <pc:docMk/>
            <pc:sldMk cId="428798299" sldId="348"/>
            <ac:spMk id="3" creationId="{E94B7DF2-45EA-41B0-B77E-BAA3AB9DC973}"/>
          </ac:spMkLst>
        </pc:spChg>
        <pc:picChg chg="del">
          <ac:chgData name="Jessie Usagi" userId="9cd9acdb6ac7286c" providerId="LiveId" clId="{95F59999-2C2F-4C1A-841A-4FA745CEBAC7}" dt="2021-02-07T21:53:41.327" v="8609" actId="478"/>
          <ac:picMkLst>
            <pc:docMk/>
            <pc:sldMk cId="428798299" sldId="348"/>
            <ac:picMk id="4" creationId="{3C0B77E9-F42D-4E6C-A268-00D9C839F156}"/>
          </ac:picMkLst>
        </pc:picChg>
        <pc:picChg chg="add del mod">
          <ac:chgData name="Jessie Usagi" userId="9cd9acdb6ac7286c" providerId="LiveId" clId="{95F59999-2C2F-4C1A-841A-4FA745CEBAC7}" dt="2021-02-07T21:55:56.930" v="8616" actId="478"/>
          <ac:picMkLst>
            <pc:docMk/>
            <pc:sldMk cId="428798299" sldId="348"/>
            <ac:picMk id="6" creationId="{7F243A92-933E-4730-BA1A-96A4FFDAC47D}"/>
          </ac:picMkLst>
        </pc:picChg>
        <pc:picChg chg="add mod">
          <ac:chgData name="Jessie Usagi" userId="9cd9acdb6ac7286c" providerId="LiveId" clId="{95F59999-2C2F-4C1A-841A-4FA745CEBAC7}" dt="2021-02-07T21:56:48.291" v="8623" actId="14100"/>
          <ac:picMkLst>
            <pc:docMk/>
            <pc:sldMk cId="428798299" sldId="348"/>
            <ac:picMk id="8" creationId="{F5D6F75B-5AE8-47B3-96C8-ECBF10888F56}"/>
          </ac:picMkLst>
        </pc:picChg>
        <pc:picChg chg="add mod">
          <ac:chgData name="Jessie Usagi" userId="9cd9acdb6ac7286c" providerId="LiveId" clId="{95F59999-2C2F-4C1A-841A-4FA745CEBAC7}" dt="2021-02-07T21:57:09.555" v="8627" actId="1076"/>
          <ac:picMkLst>
            <pc:docMk/>
            <pc:sldMk cId="428798299" sldId="348"/>
            <ac:picMk id="10" creationId="{558D485C-7BFE-4D5D-9C0C-77A9F06BA45F}"/>
          </ac:picMkLst>
        </pc:picChg>
      </pc:sldChg>
      <pc:sldChg chg="addSp delSp modSp add del mod ord setBg delAnim setClrOvrMap">
        <pc:chgData name="Jessie Usagi" userId="9cd9acdb6ac7286c" providerId="LiveId" clId="{95F59999-2C2F-4C1A-841A-4FA745CEBAC7}" dt="2021-02-07T21:59:01.031" v="8652"/>
        <pc:sldMkLst>
          <pc:docMk/>
          <pc:sldMk cId="3168468339" sldId="364"/>
        </pc:sldMkLst>
        <pc:spChg chg="mod ord">
          <ac:chgData name="Jessie Usagi" userId="9cd9acdb6ac7286c" providerId="LiveId" clId="{95F59999-2C2F-4C1A-841A-4FA745CEBAC7}" dt="2021-02-07T21:48:04.804" v="8576" actId="26606"/>
          <ac:spMkLst>
            <pc:docMk/>
            <pc:sldMk cId="3168468339" sldId="364"/>
            <ac:spMk id="2" creationId="{618188CF-EE1B-4B13-A933-85AC92B6E689}"/>
          </ac:spMkLst>
        </pc:spChg>
        <pc:spChg chg="del">
          <ac:chgData name="Jessie Usagi" userId="9cd9acdb6ac7286c" providerId="LiveId" clId="{95F59999-2C2F-4C1A-841A-4FA745CEBAC7}" dt="2021-02-07T21:46:00.294" v="8551" actId="478"/>
          <ac:spMkLst>
            <pc:docMk/>
            <pc:sldMk cId="3168468339" sldId="364"/>
            <ac:spMk id="3" creationId="{BA0D32FC-2726-4639-A346-068D61F44E61}"/>
          </ac:spMkLst>
        </pc:spChg>
        <pc:spChg chg="add del">
          <ac:chgData name="Jessie Usagi" userId="9cd9acdb6ac7286c" providerId="LiveId" clId="{95F59999-2C2F-4C1A-841A-4FA745CEBAC7}" dt="2021-02-07T21:47:23.452" v="8568" actId="26606"/>
          <ac:spMkLst>
            <pc:docMk/>
            <pc:sldMk cId="3168468339" sldId="364"/>
            <ac:spMk id="15" creationId="{E446B7E6-8568-417F-959E-DB3D1E70F648}"/>
          </ac:spMkLst>
        </pc:spChg>
        <pc:spChg chg="add del">
          <ac:chgData name="Jessie Usagi" userId="9cd9acdb6ac7286c" providerId="LiveId" clId="{95F59999-2C2F-4C1A-841A-4FA745CEBAC7}" dt="2021-02-07T21:47:23.452" v="8568" actId="26606"/>
          <ac:spMkLst>
            <pc:docMk/>
            <pc:sldMk cId="3168468339" sldId="364"/>
            <ac:spMk id="17" creationId="{C9F832F7-01DF-4B61-A3AE-C86DF820A815}"/>
          </ac:spMkLst>
        </pc:spChg>
        <pc:spChg chg="add del">
          <ac:chgData name="Jessie Usagi" userId="9cd9acdb6ac7286c" providerId="LiveId" clId="{95F59999-2C2F-4C1A-841A-4FA745CEBAC7}" dt="2021-02-07T21:47:23.452" v="8568" actId="26606"/>
          <ac:spMkLst>
            <pc:docMk/>
            <pc:sldMk cId="3168468339" sldId="364"/>
            <ac:spMk id="19" creationId="{DF04CCCA-6F0F-4FF9-9FB3-61BC8C0DA18A}"/>
          </ac:spMkLst>
        </pc:spChg>
        <pc:spChg chg="add del">
          <ac:chgData name="Jessie Usagi" userId="9cd9acdb6ac7286c" providerId="LiveId" clId="{95F59999-2C2F-4C1A-841A-4FA745CEBAC7}" dt="2021-02-07T21:48:04.804" v="8576" actId="26606"/>
          <ac:spMkLst>
            <pc:docMk/>
            <pc:sldMk cId="3168468339" sldId="364"/>
            <ac:spMk id="21" creationId="{93C43E0F-EC0A-4928-BA40-42313C09961E}"/>
          </ac:spMkLst>
        </pc:spChg>
        <pc:spChg chg="add del">
          <ac:chgData name="Jessie Usagi" userId="9cd9acdb6ac7286c" providerId="LiveId" clId="{95F59999-2C2F-4C1A-841A-4FA745CEBAC7}" dt="2021-02-07T21:47:28.168" v="8570" actId="26606"/>
          <ac:spMkLst>
            <pc:docMk/>
            <pc:sldMk cId="3168468339" sldId="364"/>
            <ac:spMk id="23" creationId="{133F8CB7-795C-4272-9073-64D8CF97F220}"/>
          </ac:spMkLst>
        </pc:spChg>
        <pc:spChg chg="add del">
          <ac:chgData name="Jessie Usagi" userId="9cd9acdb6ac7286c" providerId="LiveId" clId="{95F59999-2C2F-4C1A-841A-4FA745CEBAC7}" dt="2021-02-07T21:47:28.168" v="8570" actId="26606"/>
          <ac:spMkLst>
            <pc:docMk/>
            <pc:sldMk cId="3168468339" sldId="364"/>
            <ac:spMk id="24" creationId="{CC57EF5B-92B7-4D8A-82DE-4665F89A21C0}"/>
          </ac:spMkLst>
        </pc:spChg>
        <pc:spChg chg="add del">
          <ac:chgData name="Jessie Usagi" userId="9cd9acdb6ac7286c" providerId="LiveId" clId="{95F59999-2C2F-4C1A-841A-4FA745CEBAC7}" dt="2021-02-07T21:47:40.679" v="8572" actId="26606"/>
          <ac:spMkLst>
            <pc:docMk/>
            <pc:sldMk cId="3168468339" sldId="364"/>
            <ac:spMk id="27" creationId="{E446B7E6-8568-417F-959E-DB3D1E70F648}"/>
          </ac:spMkLst>
        </pc:spChg>
        <pc:spChg chg="add del">
          <ac:chgData name="Jessie Usagi" userId="9cd9acdb6ac7286c" providerId="LiveId" clId="{95F59999-2C2F-4C1A-841A-4FA745CEBAC7}" dt="2021-02-07T21:47:40.679" v="8572" actId="26606"/>
          <ac:spMkLst>
            <pc:docMk/>
            <pc:sldMk cId="3168468339" sldId="364"/>
            <ac:spMk id="28" creationId="{AFB83730-58A8-42CA-90B3-5D5D2D1B00BC}"/>
          </ac:spMkLst>
        </pc:spChg>
        <pc:spChg chg="add del">
          <ac:chgData name="Jessie Usagi" userId="9cd9acdb6ac7286c" providerId="LiveId" clId="{95F59999-2C2F-4C1A-841A-4FA745CEBAC7}" dt="2021-02-07T21:47:49.395" v="8574" actId="26606"/>
          <ac:spMkLst>
            <pc:docMk/>
            <pc:sldMk cId="3168468339" sldId="364"/>
            <ac:spMk id="30" creationId="{133F8CB7-795C-4272-9073-64D8CF97F220}"/>
          </ac:spMkLst>
        </pc:spChg>
        <pc:spChg chg="add del">
          <ac:chgData name="Jessie Usagi" userId="9cd9acdb6ac7286c" providerId="LiveId" clId="{95F59999-2C2F-4C1A-841A-4FA745CEBAC7}" dt="2021-02-07T21:47:49.395" v="8574" actId="26606"/>
          <ac:spMkLst>
            <pc:docMk/>
            <pc:sldMk cId="3168468339" sldId="364"/>
            <ac:spMk id="31" creationId="{9610F818-219E-491F-887F-B078103BA2B4}"/>
          </ac:spMkLst>
        </pc:spChg>
        <pc:spChg chg="add del">
          <ac:chgData name="Jessie Usagi" userId="9cd9acdb6ac7286c" providerId="LiveId" clId="{95F59999-2C2F-4C1A-841A-4FA745CEBAC7}" dt="2021-02-07T21:47:49.395" v="8574" actId="26606"/>
          <ac:spMkLst>
            <pc:docMk/>
            <pc:sldMk cId="3168468339" sldId="364"/>
            <ac:spMk id="32" creationId="{5A086AAD-1108-41EB-A7C9-5E22CA942EB2}"/>
          </ac:spMkLst>
        </pc:spChg>
        <pc:spChg chg="add del">
          <ac:chgData name="Jessie Usagi" userId="9cd9acdb6ac7286c" providerId="LiveId" clId="{95F59999-2C2F-4C1A-841A-4FA745CEBAC7}" dt="2021-02-07T21:48:04.804" v="8576" actId="26606"/>
          <ac:spMkLst>
            <pc:docMk/>
            <pc:sldMk cId="3168468339" sldId="364"/>
            <ac:spMk id="34" creationId="{133F8CB7-795C-4272-9073-64D8CF97F220}"/>
          </ac:spMkLst>
        </pc:spChg>
        <pc:spChg chg="add del">
          <ac:chgData name="Jessie Usagi" userId="9cd9acdb6ac7286c" providerId="LiveId" clId="{95F59999-2C2F-4C1A-841A-4FA745CEBAC7}" dt="2021-02-07T21:48:04.804" v="8576" actId="26606"/>
          <ac:spMkLst>
            <pc:docMk/>
            <pc:sldMk cId="3168468339" sldId="364"/>
            <ac:spMk id="35" creationId="{9674F1F8-962D-4FF5-B378-D9D2FFDFD27E}"/>
          </ac:spMkLst>
        </pc:spChg>
        <pc:spChg chg="add del">
          <ac:chgData name="Jessie Usagi" userId="9cd9acdb6ac7286c" providerId="LiveId" clId="{95F59999-2C2F-4C1A-841A-4FA745CEBAC7}" dt="2021-02-07T21:48:04.804" v="8576" actId="26606"/>
          <ac:spMkLst>
            <pc:docMk/>
            <pc:sldMk cId="3168468339" sldId="364"/>
            <ac:spMk id="36" creationId="{C701CDB4-05E2-481A-9165-2455B6FE22A8}"/>
          </ac:spMkLst>
        </pc:spChg>
        <pc:grpChg chg="add del">
          <ac:chgData name="Jessie Usagi" userId="9cd9acdb6ac7286c" providerId="LiveId" clId="{95F59999-2C2F-4C1A-841A-4FA745CEBAC7}" dt="2021-02-07T21:47:28.168" v="8570" actId="26606"/>
          <ac:grpSpMkLst>
            <pc:docMk/>
            <pc:sldMk cId="3168468339" sldId="364"/>
            <ac:grpSpMk id="25" creationId="{3A4AC0CC-D5D6-4673-B926-3E826AAA752B}"/>
          </ac:grpSpMkLst>
        </pc:grpChg>
        <pc:picChg chg="del">
          <ac:chgData name="Jessie Usagi" userId="9cd9acdb6ac7286c" providerId="LiveId" clId="{95F59999-2C2F-4C1A-841A-4FA745CEBAC7}" dt="2021-02-07T21:45:58.251" v="8550" actId="478"/>
          <ac:picMkLst>
            <pc:docMk/>
            <pc:sldMk cId="3168468339" sldId="364"/>
            <ac:picMk id="5" creationId="{90E43296-391F-49DA-AF4C-235612A80E53}"/>
          </ac:picMkLst>
        </pc:picChg>
        <pc:picChg chg="add del mod">
          <ac:chgData name="Jessie Usagi" userId="9cd9acdb6ac7286c" providerId="LiveId" clId="{95F59999-2C2F-4C1A-841A-4FA745CEBAC7}" dt="2021-02-07T21:46:09.515" v="8556" actId="931"/>
          <ac:picMkLst>
            <pc:docMk/>
            <pc:sldMk cId="3168468339" sldId="364"/>
            <ac:picMk id="6" creationId="{93852501-C897-46F8-A189-41472B417589}"/>
          </ac:picMkLst>
        </pc:picChg>
        <pc:picChg chg="add del mod">
          <ac:chgData name="Jessie Usagi" userId="9cd9acdb6ac7286c" providerId="LiveId" clId="{95F59999-2C2F-4C1A-841A-4FA745CEBAC7}" dt="2021-02-07T21:46:41.238" v="8562" actId="478"/>
          <ac:picMkLst>
            <pc:docMk/>
            <pc:sldMk cId="3168468339" sldId="364"/>
            <ac:picMk id="8" creationId="{EFEBA4DA-FD88-48E8-B572-7FF475B49BFC}"/>
          </ac:picMkLst>
        </pc:picChg>
        <pc:picChg chg="add del mod">
          <ac:chgData name="Jessie Usagi" userId="9cd9acdb6ac7286c" providerId="LiveId" clId="{95F59999-2C2F-4C1A-841A-4FA745CEBAC7}" dt="2021-02-07T21:50:26.675" v="8588" actId="478"/>
          <ac:picMkLst>
            <pc:docMk/>
            <pc:sldMk cId="3168468339" sldId="364"/>
            <ac:picMk id="10" creationId="{9707A784-4602-4D75-9CAB-74D65E31F2C5}"/>
          </ac:picMkLst>
        </pc:picChg>
        <pc:picChg chg="add mod">
          <ac:chgData name="Jessie Usagi" userId="9cd9acdb6ac7286c" providerId="LiveId" clId="{95F59999-2C2F-4C1A-841A-4FA745CEBAC7}" dt="2021-02-07T21:52:05.593" v="8602" actId="2085"/>
          <ac:picMkLst>
            <pc:docMk/>
            <pc:sldMk cId="3168468339" sldId="364"/>
            <ac:picMk id="12" creationId="{CE2A6903-08DD-4390-9066-2493C5122B13}"/>
          </ac:picMkLst>
        </pc:picChg>
      </pc:sldChg>
      <pc:sldChg chg="modSp add mod ord modAnim">
        <pc:chgData name="Jessie Usagi" userId="9cd9acdb6ac7286c" providerId="LiveId" clId="{95F59999-2C2F-4C1A-841A-4FA745CEBAC7}" dt="2021-02-07T22:12:53.611" v="8805" actId="255"/>
        <pc:sldMkLst>
          <pc:docMk/>
          <pc:sldMk cId="3691054408" sldId="365"/>
        </pc:sldMkLst>
        <pc:spChg chg="mod">
          <ac:chgData name="Jessie Usagi" userId="9cd9acdb6ac7286c" providerId="LiveId" clId="{95F59999-2C2F-4C1A-841A-4FA745CEBAC7}" dt="2021-02-07T22:12:53.611" v="8805" actId="255"/>
          <ac:spMkLst>
            <pc:docMk/>
            <pc:sldMk cId="3691054408" sldId="365"/>
            <ac:spMk id="3" creationId="{22C2876A-D50B-4075-B652-4A93210540F4}"/>
          </ac:spMkLst>
        </pc:spChg>
      </pc:sldChg>
      <pc:sldChg chg="addSp modSp mod setBg setClrOvrMap">
        <pc:chgData name="Jessie Usagi" userId="9cd9acdb6ac7286c" providerId="LiveId" clId="{95F59999-2C2F-4C1A-841A-4FA745CEBAC7}" dt="2021-02-07T20:55:23.703" v="5839" actId="1076"/>
        <pc:sldMkLst>
          <pc:docMk/>
          <pc:sldMk cId="1712343942" sldId="384"/>
        </pc:sldMkLst>
        <pc:spChg chg="add">
          <ac:chgData name="Jessie Usagi" userId="9cd9acdb6ac7286c" providerId="LiveId" clId="{95F59999-2C2F-4C1A-841A-4FA745CEBAC7}" dt="2021-02-07T20:54:59.529" v="5834" actId="26606"/>
          <ac:spMkLst>
            <pc:docMk/>
            <pc:sldMk cId="1712343942" sldId="384"/>
            <ac:spMk id="71" creationId="{9674F1F8-962D-4FF5-B378-D9D2FFDFD27E}"/>
          </ac:spMkLst>
        </pc:spChg>
        <pc:spChg chg="add">
          <ac:chgData name="Jessie Usagi" userId="9cd9acdb6ac7286c" providerId="LiveId" clId="{95F59999-2C2F-4C1A-841A-4FA745CEBAC7}" dt="2021-02-07T20:54:59.529" v="5834" actId="26606"/>
          <ac:spMkLst>
            <pc:docMk/>
            <pc:sldMk cId="1712343942" sldId="384"/>
            <ac:spMk id="73" creationId="{C701CDB4-05E2-481A-9165-2455B6FE22A8}"/>
          </ac:spMkLst>
        </pc:spChg>
        <pc:spChg chg="add">
          <ac:chgData name="Jessie Usagi" userId="9cd9acdb6ac7286c" providerId="LiveId" clId="{95F59999-2C2F-4C1A-841A-4FA745CEBAC7}" dt="2021-02-07T20:54:59.529" v="5834" actId="26606"/>
          <ac:spMkLst>
            <pc:docMk/>
            <pc:sldMk cId="1712343942" sldId="384"/>
            <ac:spMk id="75" creationId="{93C43E0F-EC0A-4928-BA40-42313C09961E}"/>
          </ac:spMkLst>
        </pc:spChg>
        <pc:picChg chg="mod">
          <ac:chgData name="Jessie Usagi" userId="9cd9acdb6ac7286c" providerId="LiveId" clId="{95F59999-2C2F-4C1A-841A-4FA745CEBAC7}" dt="2021-02-07T20:55:23.703" v="5839" actId="1076"/>
          <ac:picMkLst>
            <pc:docMk/>
            <pc:sldMk cId="1712343942" sldId="384"/>
            <ac:picMk id="3074" creationId="{C7E42C59-3FB7-405D-B0FC-E089B109B41D}"/>
          </ac:picMkLst>
        </pc:picChg>
      </pc:sldChg>
      <pc:sldChg chg="addSp delSp modSp new mod setBg setClrOvrMap">
        <pc:chgData name="Jessie Usagi" userId="9cd9acdb6ac7286c" providerId="LiveId" clId="{95F59999-2C2F-4C1A-841A-4FA745CEBAC7}" dt="2021-02-07T19:22:10.409" v="51" actId="171"/>
        <pc:sldMkLst>
          <pc:docMk/>
          <pc:sldMk cId="3270334319" sldId="385"/>
        </pc:sldMkLst>
        <pc:spChg chg="mod">
          <ac:chgData name="Jessie Usagi" userId="9cd9acdb6ac7286c" providerId="LiveId" clId="{95F59999-2C2F-4C1A-841A-4FA745CEBAC7}" dt="2021-02-07T19:21:25.696" v="41" actId="26606"/>
          <ac:spMkLst>
            <pc:docMk/>
            <pc:sldMk cId="3270334319" sldId="385"/>
            <ac:spMk id="2" creationId="{66DCB07E-F4C5-4D43-BE8C-0DC0DDFC5C6C}"/>
          </ac:spMkLst>
        </pc:spChg>
        <pc:spChg chg="del">
          <ac:chgData name="Jessie Usagi" userId="9cd9acdb6ac7286c" providerId="LiveId" clId="{95F59999-2C2F-4C1A-841A-4FA745CEBAC7}" dt="2021-02-07T19:15:25.017" v="39" actId="478"/>
          <ac:spMkLst>
            <pc:docMk/>
            <pc:sldMk cId="3270334319" sldId="385"/>
            <ac:spMk id="3" creationId="{4476F856-717E-4047-8D45-A1EEA120C831}"/>
          </ac:spMkLst>
        </pc:spChg>
        <pc:spChg chg="add mod ord">
          <ac:chgData name="Jessie Usagi" userId="9cd9acdb6ac7286c" providerId="LiveId" clId="{95F59999-2C2F-4C1A-841A-4FA745CEBAC7}" dt="2021-02-07T19:22:10.409" v="51" actId="171"/>
          <ac:spMkLst>
            <pc:docMk/>
            <pc:sldMk cId="3270334319" sldId="385"/>
            <ac:spMk id="4" creationId="{AA7F7DC3-D480-4E62-AFFE-6C25A4575ED9}"/>
          </ac:spMkLst>
        </pc:spChg>
        <pc:spChg chg="add">
          <ac:chgData name="Jessie Usagi" userId="9cd9acdb6ac7286c" providerId="LiveId" clId="{95F59999-2C2F-4C1A-841A-4FA745CEBAC7}" dt="2021-02-07T19:21:25.696" v="41" actId="26606"/>
          <ac:spMkLst>
            <pc:docMk/>
            <pc:sldMk cId="3270334319" sldId="385"/>
            <ac:spMk id="71" creationId="{133F8CB7-795C-4272-9073-64D8CF97F220}"/>
          </ac:spMkLst>
        </pc:spChg>
        <pc:spChg chg="add">
          <ac:chgData name="Jessie Usagi" userId="9cd9acdb6ac7286c" providerId="LiveId" clId="{95F59999-2C2F-4C1A-841A-4FA745CEBAC7}" dt="2021-02-07T19:21:25.696" v="41" actId="26606"/>
          <ac:spMkLst>
            <pc:docMk/>
            <pc:sldMk cId="3270334319" sldId="385"/>
            <ac:spMk id="73" creationId="{9674F1F8-962D-4FF5-B378-D9D2FFDFD27E}"/>
          </ac:spMkLst>
        </pc:spChg>
        <pc:spChg chg="add">
          <ac:chgData name="Jessie Usagi" userId="9cd9acdb6ac7286c" providerId="LiveId" clId="{95F59999-2C2F-4C1A-841A-4FA745CEBAC7}" dt="2021-02-07T19:21:25.696" v="41" actId="26606"/>
          <ac:spMkLst>
            <pc:docMk/>
            <pc:sldMk cId="3270334319" sldId="385"/>
            <ac:spMk id="75" creationId="{C701CDB4-05E2-481A-9165-2455B6FE22A8}"/>
          </ac:spMkLst>
        </pc:spChg>
        <pc:spChg chg="add">
          <ac:chgData name="Jessie Usagi" userId="9cd9acdb6ac7286c" providerId="LiveId" clId="{95F59999-2C2F-4C1A-841A-4FA745CEBAC7}" dt="2021-02-07T19:21:25.696" v="41" actId="26606"/>
          <ac:spMkLst>
            <pc:docMk/>
            <pc:sldMk cId="3270334319" sldId="385"/>
            <ac:spMk id="77" creationId="{93C43E0F-EC0A-4928-BA40-42313C09961E}"/>
          </ac:spMkLst>
        </pc:spChg>
        <pc:picChg chg="add mod">
          <ac:chgData name="Jessie Usagi" userId="9cd9acdb6ac7286c" providerId="LiveId" clId="{95F59999-2C2F-4C1A-841A-4FA745CEBAC7}" dt="2021-02-07T19:21:53.190" v="47" actId="1076"/>
          <ac:picMkLst>
            <pc:docMk/>
            <pc:sldMk cId="3270334319" sldId="385"/>
            <ac:picMk id="1026" creationId="{01509C3B-D973-4C94-9559-E2E558EB5853}"/>
          </ac:picMkLst>
        </pc:picChg>
      </pc:sldChg>
      <pc:sldChg chg="modSp new mod modAnim">
        <pc:chgData name="Jessie Usagi" userId="9cd9acdb6ac7286c" providerId="LiveId" clId="{95F59999-2C2F-4C1A-841A-4FA745CEBAC7}" dt="2021-02-07T21:57:51.100" v="8630" actId="20577"/>
        <pc:sldMkLst>
          <pc:docMk/>
          <pc:sldMk cId="1496358780" sldId="386"/>
        </pc:sldMkLst>
        <pc:spChg chg="mod">
          <ac:chgData name="Jessie Usagi" userId="9cd9acdb6ac7286c" providerId="LiveId" clId="{95F59999-2C2F-4C1A-841A-4FA745CEBAC7}" dt="2021-02-07T19:22:27.380" v="58" actId="20577"/>
          <ac:spMkLst>
            <pc:docMk/>
            <pc:sldMk cId="1496358780" sldId="386"/>
            <ac:spMk id="2" creationId="{E68371C4-89D8-4001-9BB9-900E047881A5}"/>
          </ac:spMkLst>
        </pc:spChg>
        <pc:spChg chg="mod">
          <ac:chgData name="Jessie Usagi" userId="9cd9acdb6ac7286c" providerId="LiveId" clId="{95F59999-2C2F-4C1A-841A-4FA745CEBAC7}" dt="2021-02-07T21:57:51.100" v="8630" actId="20577"/>
          <ac:spMkLst>
            <pc:docMk/>
            <pc:sldMk cId="1496358780" sldId="386"/>
            <ac:spMk id="3" creationId="{0E23A99C-4C7D-45B2-83E3-5208AC866836}"/>
          </ac:spMkLst>
        </pc:spChg>
      </pc:sldChg>
      <pc:sldChg chg="new del">
        <pc:chgData name="Jessie Usagi" userId="9cd9acdb6ac7286c" providerId="LiveId" clId="{95F59999-2C2F-4C1A-841A-4FA745CEBAC7}" dt="2021-02-07T19:48:32.459" v="2476" actId="47"/>
        <pc:sldMkLst>
          <pc:docMk/>
          <pc:sldMk cId="2389387875" sldId="387"/>
        </pc:sldMkLst>
      </pc:sldChg>
      <pc:sldChg chg="modSp add del mod modAnim">
        <pc:chgData name="Jessie Usagi" userId="9cd9acdb6ac7286c" providerId="LiveId" clId="{95F59999-2C2F-4C1A-841A-4FA745CEBAC7}" dt="2021-02-07T20:37:30.096" v="5220" actId="47"/>
        <pc:sldMkLst>
          <pc:docMk/>
          <pc:sldMk cId="3558410170" sldId="387"/>
        </pc:sldMkLst>
        <pc:spChg chg="mod">
          <ac:chgData name="Jessie Usagi" userId="9cd9acdb6ac7286c" providerId="LiveId" clId="{95F59999-2C2F-4C1A-841A-4FA745CEBAC7}" dt="2021-02-07T19:48:41.024" v="2500" actId="20577"/>
          <ac:spMkLst>
            <pc:docMk/>
            <pc:sldMk cId="3558410170" sldId="387"/>
            <ac:spMk id="2" creationId="{79DC1FD1-2D93-4268-8349-47EAAA6E7DE6}"/>
          </ac:spMkLst>
        </pc:spChg>
        <pc:spChg chg="mod">
          <ac:chgData name="Jessie Usagi" userId="9cd9acdb6ac7286c" providerId="LiveId" clId="{95F59999-2C2F-4C1A-841A-4FA745CEBAC7}" dt="2021-02-07T20:32:31.443" v="5166" actId="115"/>
          <ac:spMkLst>
            <pc:docMk/>
            <pc:sldMk cId="3558410170" sldId="387"/>
            <ac:spMk id="3" creationId="{F47100E7-D22A-424E-9862-6EC274EBC0AC}"/>
          </ac:spMkLst>
        </pc:spChg>
        <pc:spChg chg="mod">
          <ac:chgData name="Jessie Usagi" userId="9cd9acdb6ac7286c" providerId="LiveId" clId="{95F59999-2C2F-4C1A-841A-4FA745CEBAC7}" dt="2021-02-07T19:53:14.266" v="2941" actId="20577"/>
          <ac:spMkLst>
            <pc:docMk/>
            <pc:sldMk cId="3558410170" sldId="387"/>
            <ac:spMk id="4" creationId="{F12CD149-4869-4E0B-8653-1D8B269F8857}"/>
          </ac:spMkLst>
        </pc:spChg>
      </pc:sldChg>
      <pc:sldChg chg="new del">
        <pc:chgData name="Jessie Usagi" userId="9cd9acdb6ac7286c" providerId="LiveId" clId="{95F59999-2C2F-4C1A-841A-4FA745CEBAC7}" dt="2021-02-07T19:47:01.008" v="2388" actId="47"/>
        <pc:sldMkLst>
          <pc:docMk/>
          <pc:sldMk cId="3729397486" sldId="387"/>
        </pc:sldMkLst>
      </pc:sldChg>
      <pc:sldChg chg="modSp add mod modAnim">
        <pc:chgData name="Jessie Usagi" userId="9cd9acdb6ac7286c" providerId="LiveId" clId="{95F59999-2C2F-4C1A-841A-4FA745CEBAC7}" dt="2021-02-07T20:58:36.962" v="5992"/>
        <pc:sldMkLst>
          <pc:docMk/>
          <pc:sldMk cId="251406590" sldId="388"/>
        </pc:sldMkLst>
        <pc:spChg chg="mod">
          <ac:chgData name="Jessie Usagi" userId="9cd9acdb6ac7286c" providerId="LiveId" clId="{95F59999-2C2F-4C1A-841A-4FA745CEBAC7}" dt="2021-02-07T20:41:13.397" v="5365" actId="20577"/>
          <ac:spMkLst>
            <pc:docMk/>
            <pc:sldMk cId="251406590" sldId="388"/>
            <ac:spMk id="2" creationId="{5068D943-05A3-4CDD-B574-97748C129678}"/>
          </ac:spMkLst>
        </pc:spChg>
        <pc:spChg chg="mod">
          <ac:chgData name="Jessie Usagi" userId="9cd9acdb6ac7286c" providerId="LiveId" clId="{95F59999-2C2F-4C1A-841A-4FA745CEBAC7}" dt="2021-02-07T20:40:10.945" v="5306" actId="20577"/>
          <ac:spMkLst>
            <pc:docMk/>
            <pc:sldMk cId="251406590" sldId="388"/>
            <ac:spMk id="3" creationId="{67A5A5CF-66FF-49EB-9A0A-E0DE17ED24F5}"/>
          </ac:spMkLst>
        </pc:spChg>
      </pc:sldChg>
      <pc:sldChg chg="modSp add del mod modAnim">
        <pc:chgData name="Jessie Usagi" userId="9cd9acdb6ac7286c" providerId="LiveId" clId="{95F59999-2C2F-4C1A-841A-4FA745CEBAC7}" dt="2021-02-07T20:40:24.288" v="5307" actId="47"/>
        <pc:sldMkLst>
          <pc:docMk/>
          <pc:sldMk cId="2883148929" sldId="389"/>
        </pc:sldMkLst>
        <pc:spChg chg="mod">
          <ac:chgData name="Jessie Usagi" userId="9cd9acdb6ac7286c" providerId="LiveId" clId="{95F59999-2C2F-4C1A-841A-4FA745CEBAC7}" dt="2021-02-07T20:19:42.821" v="4260" actId="20577"/>
          <ac:spMkLst>
            <pc:docMk/>
            <pc:sldMk cId="2883148929" sldId="389"/>
            <ac:spMk id="2" creationId="{4BE06C33-CB44-4D8A-A971-300D886F41C6}"/>
          </ac:spMkLst>
        </pc:spChg>
        <pc:spChg chg="mod">
          <ac:chgData name="Jessie Usagi" userId="9cd9acdb6ac7286c" providerId="LiveId" clId="{95F59999-2C2F-4C1A-841A-4FA745CEBAC7}" dt="2021-02-07T20:30:30.997" v="5117" actId="20577"/>
          <ac:spMkLst>
            <pc:docMk/>
            <pc:sldMk cId="2883148929" sldId="389"/>
            <ac:spMk id="3" creationId="{530BB190-D0AF-431D-95F0-84C0AFE77CD1}"/>
          </ac:spMkLst>
        </pc:spChg>
      </pc:sldChg>
      <pc:sldChg chg="modSp add mod modAnim">
        <pc:chgData name="Jessie Usagi" userId="9cd9acdb6ac7286c" providerId="LiveId" clId="{95F59999-2C2F-4C1A-841A-4FA745CEBAC7}" dt="2021-02-07T20:57:50.296" v="5982"/>
        <pc:sldMkLst>
          <pc:docMk/>
          <pc:sldMk cId="1078430834" sldId="390"/>
        </pc:sldMkLst>
        <pc:spChg chg="mod">
          <ac:chgData name="Jessie Usagi" userId="9cd9acdb6ac7286c" providerId="LiveId" clId="{95F59999-2C2F-4C1A-841A-4FA745CEBAC7}" dt="2021-02-07T20:35:02.607" v="5186"/>
          <ac:spMkLst>
            <pc:docMk/>
            <pc:sldMk cId="1078430834" sldId="390"/>
            <ac:spMk id="2" creationId="{79DC1FD1-2D93-4268-8349-47EAAA6E7DE6}"/>
          </ac:spMkLst>
        </pc:spChg>
        <pc:spChg chg="mod">
          <ac:chgData name="Jessie Usagi" userId="9cd9acdb6ac7286c" providerId="LiveId" clId="{95F59999-2C2F-4C1A-841A-4FA745CEBAC7}" dt="2021-02-07T20:35:28.782" v="5192" actId="255"/>
          <ac:spMkLst>
            <pc:docMk/>
            <pc:sldMk cId="1078430834" sldId="390"/>
            <ac:spMk id="3" creationId="{F47100E7-D22A-424E-9862-6EC274EBC0AC}"/>
          </ac:spMkLst>
        </pc:spChg>
        <pc:spChg chg="mod">
          <ac:chgData name="Jessie Usagi" userId="9cd9acdb6ac7286c" providerId="LiveId" clId="{95F59999-2C2F-4C1A-841A-4FA745CEBAC7}" dt="2021-02-07T20:36:12.967" v="5204" actId="255"/>
          <ac:spMkLst>
            <pc:docMk/>
            <pc:sldMk cId="1078430834" sldId="390"/>
            <ac:spMk id="4" creationId="{F12CD149-4869-4E0B-8653-1D8B269F8857}"/>
          </ac:spMkLst>
        </pc:spChg>
      </pc:sldChg>
      <pc:sldChg chg="modSp add mod modAnim">
        <pc:chgData name="Jessie Usagi" userId="9cd9acdb6ac7286c" providerId="LiveId" clId="{95F59999-2C2F-4C1A-841A-4FA745CEBAC7}" dt="2021-02-07T20:58:03.036" v="5983"/>
        <pc:sldMkLst>
          <pc:docMk/>
          <pc:sldMk cId="1973110634" sldId="391"/>
        </pc:sldMkLst>
        <pc:spChg chg="mod">
          <ac:chgData name="Jessie Usagi" userId="9cd9acdb6ac7286c" providerId="LiveId" clId="{95F59999-2C2F-4C1A-841A-4FA745CEBAC7}" dt="2021-02-07T20:36:38.730" v="5207"/>
          <ac:spMkLst>
            <pc:docMk/>
            <pc:sldMk cId="1973110634" sldId="391"/>
            <ac:spMk id="2" creationId="{79DC1FD1-2D93-4268-8349-47EAAA6E7DE6}"/>
          </ac:spMkLst>
        </pc:spChg>
        <pc:spChg chg="mod">
          <ac:chgData name="Jessie Usagi" userId="9cd9acdb6ac7286c" providerId="LiveId" clId="{95F59999-2C2F-4C1A-841A-4FA745CEBAC7}" dt="2021-02-07T20:36:58.628" v="5217" actId="255"/>
          <ac:spMkLst>
            <pc:docMk/>
            <pc:sldMk cId="1973110634" sldId="391"/>
            <ac:spMk id="3" creationId="{F47100E7-D22A-424E-9862-6EC274EBC0AC}"/>
          </ac:spMkLst>
        </pc:spChg>
        <pc:spChg chg="mod">
          <ac:chgData name="Jessie Usagi" userId="9cd9acdb6ac7286c" providerId="LiveId" clId="{95F59999-2C2F-4C1A-841A-4FA745CEBAC7}" dt="2021-02-07T20:37:21.020" v="5219" actId="255"/>
          <ac:spMkLst>
            <pc:docMk/>
            <pc:sldMk cId="1973110634" sldId="391"/>
            <ac:spMk id="4" creationId="{F12CD149-4869-4E0B-8653-1D8B269F8857}"/>
          </ac:spMkLst>
        </pc:spChg>
      </pc:sldChg>
      <pc:sldChg chg="addSp delSp modSp new mod modClrScheme modAnim chgLayout modNotesTx">
        <pc:chgData name="Jessie Usagi" userId="9cd9acdb6ac7286c" providerId="LiveId" clId="{95F59999-2C2F-4C1A-841A-4FA745CEBAC7}" dt="2021-02-07T22:13:14.410" v="8808" actId="255"/>
        <pc:sldMkLst>
          <pc:docMk/>
          <pc:sldMk cId="4239812090" sldId="392"/>
        </pc:sldMkLst>
        <pc:spChg chg="del mod ord">
          <ac:chgData name="Jessie Usagi" userId="9cd9acdb6ac7286c" providerId="LiveId" clId="{95F59999-2C2F-4C1A-841A-4FA745CEBAC7}" dt="2021-02-07T20:42:33.284" v="5408" actId="700"/>
          <ac:spMkLst>
            <pc:docMk/>
            <pc:sldMk cId="4239812090" sldId="392"/>
            <ac:spMk id="2" creationId="{D59B0452-F1F4-4568-968A-057221DC52BC}"/>
          </ac:spMkLst>
        </pc:spChg>
        <pc:spChg chg="del mod ord">
          <ac:chgData name="Jessie Usagi" userId="9cd9acdb6ac7286c" providerId="LiveId" clId="{95F59999-2C2F-4C1A-841A-4FA745CEBAC7}" dt="2021-02-07T20:42:33.284" v="5408" actId="700"/>
          <ac:spMkLst>
            <pc:docMk/>
            <pc:sldMk cId="4239812090" sldId="392"/>
            <ac:spMk id="3" creationId="{40E9CE64-F13C-4882-9799-D26F021BDA0C}"/>
          </ac:spMkLst>
        </pc:spChg>
        <pc:spChg chg="del">
          <ac:chgData name="Jessie Usagi" userId="9cd9acdb6ac7286c" providerId="LiveId" clId="{95F59999-2C2F-4C1A-841A-4FA745CEBAC7}" dt="2021-02-07T20:42:33.284" v="5408" actId="700"/>
          <ac:spMkLst>
            <pc:docMk/>
            <pc:sldMk cId="4239812090" sldId="392"/>
            <ac:spMk id="4" creationId="{2863636C-F4ED-4D73-90E1-50723A39DD6E}"/>
          </ac:spMkLst>
        </pc:spChg>
        <pc:spChg chg="add mod ord">
          <ac:chgData name="Jessie Usagi" userId="9cd9acdb6ac7286c" providerId="LiveId" clId="{95F59999-2C2F-4C1A-841A-4FA745CEBAC7}" dt="2021-02-07T20:42:43.171" v="5418" actId="20577"/>
          <ac:spMkLst>
            <pc:docMk/>
            <pc:sldMk cId="4239812090" sldId="392"/>
            <ac:spMk id="5" creationId="{B4085741-145D-4D0A-ACC0-832B52DA033B}"/>
          </ac:spMkLst>
        </pc:spChg>
        <pc:spChg chg="add mod ord">
          <ac:chgData name="Jessie Usagi" userId="9cd9acdb6ac7286c" providerId="LiveId" clId="{95F59999-2C2F-4C1A-841A-4FA745CEBAC7}" dt="2021-02-07T22:13:14.410" v="8808" actId="255"/>
          <ac:spMkLst>
            <pc:docMk/>
            <pc:sldMk cId="4239812090" sldId="392"/>
            <ac:spMk id="6" creationId="{176C879D-7933-448B-8EFB-A576A5AC21A6}"/>
          </ac:spMkLst>
        </pc:spChg>
      </pc:sldChg>
      <pc:sldChg chg="modSp new mod modAnim">
        <pc:chgData name="Jessie Usagi" userId="9cd9acdb6ac7286c" providerId="LiveId" clId="{95F59999-2C2F-4C1A-841A-4FA745CEBAC7}" dt="2021-02-07T20:59:04.765" v="5996"/>
        <pc:sldMkLst>
          <pc:docMk/>
          <pc:sldMk cId="2943018615" sldId="393"/>
        </pc:sldMkLst>
        <pc:spChg chg="mod">
          <ac:chgData name="Jessie Usagi" userId="9cd9acdb6ac7286c" providerId="LiveId" clId="{95F59999-2C2F-4C1A-841A-4FA745CEBAC7}" dt="2021-02-07T20:52:31.452" v="5745" actId="20577"/>
          <ac:spMkLst>
            <pc:docMk/>
            <pc:sldMk cId="2943018615" sldId="393"/>
            <ac:spMk id="2" creationId="{14A50BB8-18C1-47B1-9700-AD4C3EF47E5E}"/>
          </ac:spMkLst>
        </pc:spChg>
        <pc:spChg chg="mod">
          <ac:chgData name="Jessie Usagi" userId="9cd9acdb6ac7286c" providerId="LiveId" clId="{95F59999-2C2F-4C1A-841A-4FA745CEBAC7}" dt="2021-02-07T20:54:38.580" v="5833" actId="20577"/>
          <ac:spMkLst>
            <pc:docMk/>
            <pc:sldMk cId="2943018615" sldId="393"/>
            <ac:spMk id="3" creationId="{341238E2-7D16-40E8-9860-0EB835E053EF}"/>
          </ac:spMkLst>
        </pc:spChg>
      </pc:sldChg>
      <pc:sldChg chg="addSp delSp modSp new mod ord setBg setClrOvrMap">
        <pc:chgData name="Jessie Usagi" userId="9cd9acdb6ac7286c" providerId="LiveId" clId="{95F59999-2C2F-4C1A-841A-4FA745CEBAC7}" dt="2021-02-07T21:59:01.031" v="8652"/>
        <pc:sldMkLst>
          <pc:docMk/>
          <pc:sldMk cId="2502721042" sldId="394"/>
        </pc:sldMkLst>
        <pc:spChg chg="mod">
          <ac:chgData name="Jessie Usagi" userId="9cd9acdb6ac7286c" providerId="LiveId" clId="{95F59999-2C2F-4C1A-841A-4FA745CEBAC7}" dt="2021-02-07T21:04:02.286" v="6014" actId="26606"/>
          <ac:spMkLst>
            <pc:docMk/>
            <pc:sldMk cId="2502721042" sldId="394"/>
            <ac:spMk id="2" creationId="{9B4AC5FF-CA49-400E-8966-F8A6A8C5DF38}"/>
          </ac:spMkLst>
        </pc:spChg>
        <pc:spChg chg="del">
          <ac:chgData name="Jessie Usagi" userId="9cd9acdb6ac7286c" providerId="LiveId" clId="{95F59999-2C2F-4C1A-841A-4FA745CEBAC7}" dt="2021-02-07T20:59:44.844" v="6012" actId="478"/>
          <ac:spMkLst>
            <pc:docMk/>
            <pc:sldMk cId="2502721042" sldId="394"/>
            <ac:spMk id="3" creationId="{68F10D72-4755-4654-9E35-7FB6E81915A2}"/>
          </ac:spMkLst>
        </pc:spChg>
        <pc:spChg chg="add">
          <ac:chgData name="Jessie Usagi" userId="9cd9acdb6ac7286c" providerId="LiveId" clId="{95F59999-2C2F-4C1A-841A-4FA745CEBAC7}" dt="2021-02-07T21:04:02.286" v="6014" actId="26606"/>
          <ac:spMkLst>
            <pc:docMk/>
            <pc:sldMk cId="2502721042" sldId="394"/>
            <ac:spMk id="71" creationId="{133F8CB7-795C-4272-9073-64D8CF97F220}"/>
          </ac:spMkLst>
        </pc:spChg>
        <pc:spChg chg="add">
          <ac:chgData name="Jessie Usagi" userId="9cd9acdb6ac7286c" providerId="LiveId" clId="{95F59999-2C2F-4C1A-841A-4FA745CEBAC7}" dt="2021-02-07T21:04:02.286" v="6014" actId="26606"/>
          <ac:spMkLst>
            <pc:docMk/>
            <pc:sldMk cId="2502721042" sldId="394"/>
            <ac:spMk id="73" creationId="{9674F1F8-962D-4FF5-B378-D9D2FFDFD27E}"/>
          </ac:spMkLst>
        </pc:spChg>
        <pc:spChg chg="add">
          <ac:chgData name="Jessie Usagi" userId="9cd9acdb6ac7286c" providerId="LiveId" clId="{95F59999-2C2F-4C1A-841A-4FA745CEBAC7}" dt="2021-02-07T21:04:02.286" v="6014" actId="26606"/>
          <ac:spMkLst>
            <pc:docMk/>
            <pc:sldMk cId="2502721042" sldId="394"/>
            <ac:spMk id="75" creationId="{C701CDB4-05E2-481A-9165-2455B6FE22A8}"/>
          </ac:spMkLst>
        </pc:spChg>
        <pc:spChg chg="add">
          <ac:chgData name="Jessie Usagi" userId="9cd9acdb6ac7286c" providerId="LiveId" clId="{95F59999-2C2F-4C1A-841A-4FA745CEBAC7}" dt="2021-02-07T21:04:02.286" v="6014" actId="26606"/>
          <ac:spMkLst>
            <pc:docMk/>
            <pc:sldMk cId="2502721042" sldId="394"/>
            <ac:spMk id="77" creationId="{93C43E0F-EC0A-4928-BA40-42313C09961E}"/>
          </ac:spMkLst>
        </pc:spChg>
        <pc:picChg chg="add mod">
          <ac:chgData name="Jessie Usagi" userId="9cd9acdb6ac7286c" providerId="LiveId" clId="{95F59999-2C2F-4C1A-841A-4FA745CEBAC7}" dt="2021-02-07T21:04:25.790" v="6021" actId="1076"/>
          <ac:picMkLst>
            <pc:docMk/>
            <pc:sldMk cId="2502721042" sldId="394"/>
            <ac:picMk id="2050" creationId="{7F7FD081-2578-473A-AC65-25BB26762EF5}"/>
          </ac:picMkLst>
        </pc:picChg>
      </pc:sldChg>
      <pc:sldChg chg="modSp new mod ord modAnim">
        <pc:chgData name="Jessie Usagi" userId="9cd9acdb6ac7286c" providerId="LiveId" clId="{95F59999-2C2F-4C1A-841A-4FA745CEBAC7}" dt="2021-02-07T22:14:37.581" v="8828" actId="20577"/>
        <pc:sldMkLst>
          <pc:docMk/>
          <pc:sldMk cId="65745307" sldId="395"/>
        </pc:sldMkLst>
        <pc:spChg chg="mod">
          <ac:chgData name="Jessie Usagi" userId="9cd9acdb6ac7286c" providerId="LiveId" clId="{95F59999-2C2F-4C1A-841A-4FA745CEBAC7}" dt="2021-02-07T21:05:19.500" v="6026" actId="20577"/>
          <ac:spMkLst>
            <pc:docMk/>
            <pc:sldMk cId="65745307" sldId="395"/>
            <ac:spMk id="2" creationId="{A3B20245-6A33-4C36-BB03-9BF250A9C825}"/>
          </ac:spMkLst>
        </pc:spChg>
        <pc:spChg chg="mod">
          <ac:chgData name="Jessie Usagi" userId="9cd9acdb6ac7286c" providerId="LiveId" clId="{95F59999-2C2F-4C1A-841A-4FA745CEBAC7}" dt="2021-02-07T22:14:37.581" v="8828" actId="20577"/>
          <ac:spMkLst>
            <pc:docMk/>
            <pc:sldMk cId="65745307" sldId="395"/>
            <ac:spMk id="3" creationId="{51028368-C4C3-432E-B036-98FAA65F5922}"/>
          </ac:spMkLst>
        </pc:spChg>
      </pc:sldChg>
      <pc:sldChg chg="addSp delSp modSp add del mod ord delAnim">
        <pc:chgData name="Jessie Usagi" userId="9cd9acdb6ac7286c" providerId="LiveId" clId="{95F59999-2C2F-4C1A-841A-4FA745CEBAC7}" dt="2021-02-07T21:59:01.031" v="8652"/>
        <pc:sldMkLst>
          <pc:docMk/>
          <pc:sldMk cId="2083190419" sldId="396"/>
        </pc:sldMkLst>
        <pc:spChg chg="del">
          <ac:chgData name="Jessie Usagi" userId="9cd9acdb6ac7286c" providerId="LiveId" clId="{95F59999-2C2F-4C1A-841A-4FA745CEBAC7}" dt="2021-02-07T21:49:59.226" v="8587" actId="478"/>
          <ac:spMkLst>
            <pc:docMk/>
            <pc:sldMk cId="2083190419" sldId="396"/>
            <ac:spMk id="3" creationId="{C9C80801-759A-441B-8D3E-F800FC41C95E}"/>
          </ac:spMkLst>
        </pc:spChg>
        <pc:picChg chg="del">
          <ac:chgData name="Jessie Usagi" userId="9cd9acdb6ac7286c" providerId="LiveId" clId="{95F59999-2C2F-4C1A-841A-4FA745CEBAC7}" dt="2021-02-07T21:52:12.795" v="8603" actId="478"/>
          <ac:picMkLst>
            <pc:docMk/>
            <pc:sldMk cId="2083190419" sldId="396"/>
            <ac:picMk id="4" creationId="{2CD491C3-2641-4F0B-ADC9-3DFB20645567}"/>
          </ac:picMkLst>
        </pc:picChg>
        <pc:picChg chg="add mod">
          <ac:chgData name="Jessie Usagi" userId="9cd9acdb6ac7286c" providerId="LiveId" clId="{95F59999-2C2F-4C1A-841A-4FA745CEBAC7}" dt="2021-02-07T21:53:28.442" v="8608" actId="14100"/>
          <ac:picMkLst>
            <pc:docMk/>
            <pc:sldMk cId="2083190419" sldId="396"/>
            <ac:picMk id="6" creationId="{0D12FC09-F09D-4704-A833-9B0C84A18498}"/>
          </ac:picMkLst>
        </pc:picChg>
      </pc:sldChg>
      <pc:sldChg chg="new del">
        <pc:chgData name="Jessie Usagi" userId="9cd9acdb6ac7286c" providerId="LiveId" clId="{95F59999-2C2F-4C1A-841A-4FA745CEBAC7}" dt="2021-02-07T21:10:19.658" v="6722" actId="47"/>
        <pc:sldMkLst>
          <pc:docMk/>
          <pc:sldMk cId="2334741906" sldId="396"/>
        </pc:sldMkLst>
      </pc:sldChg>
      <pc:sldChg chg="modSp new del mod">
        <pc:chgData name="Jessie Usagi" userId="9cd9acdb6ac7286c" providerId="LiveId" clId="{95F59999-2C2F-4C1A-841A-4FA745CEBAC7}" dt="2021-02-07T21:11:18.103" v="6734" actId="47"/>
        <pc:sldMkLst>
          <pc:docMk/>
          <pc:sldMk cId="2203359998" sldId="397"/>
        </pc:sldMkLst>
        <pc:spChg chg="mod">
          <ac:chgData name="Jessie Usagi" userId="9cd9acdb6ac7286c" providerId="LiveId" clId="{95F59999-2C2F-4C1A-841A-4FA745CEBAC7}" dt="2021-02-07T21:10:48.616" v="6732" actId="20577"/>
          <ac:spMkLst>
            <pc:docMk/>
            <pc:sldMk cId="2203359998" sldId="397"/>
            <ac:spMk id="2" creationId="{08415912-C34C-4017-AECE-65AB65DA81AC}"/>
          </ac:spMkLst>
        </pc:spChg>
      </pc:sldChg>
      <pc:sldChg chg="modSp add del mod modAnim">
        <pc:chgData name="Jessie Usagi" userId="9cd9acdb6ac7286c" providerId="LiveId" clId="{95F59999-2C2F-4C1A-841A-4FA745CEBAC7}" dt="2021-02-07T21:44:58.631" v="8549" actId="47"/>
        <pc:sldMkLst>
          <pc:docMk/>
          <pc:sldMk cId="4139046739" sldId="397"/>
        </pc:sldMkLst>
        <pc:spChg chg="mod">
          <ac:chgData name="Jessie Usagi" userId="9cd9acdb6ac7286c" providerId="LiveId" clId="{95F59999-2C2F-4C1A-841A-4FA745CEBAC7}" dt="2021-02-07T21:35:13.389" v="7832" actId="20577"/>
          <ac:spMkLst>
            <pc:docMk/>
            <pc:sldMk cId="4139046739" sldId="397"/>
            <ac:spMk id="3" creationId="{22C2876A-D50B-4075-B652-4A93210540F4}"/>
          </ac:spMkLst>
        </pc:spChg>
      </pc:sldChg>
      <pc:sldChg chg="modSp add mod ord modAnim">
        <pc:chgData name="Jessie Usagi" userId="9cd9acdb6ac7286c" providerId="LiveId" clId="{95F59999-2C2F-4C1A-841A-4FA745CEBAC7}" dt="2021-02-07T22:01:08.141" v="8669"/>
        <pc:sldMkLst>
          <pc:docMk/>
          <pc:sldMk cId="2351548931" sldId="398"/>
        </pc:sldMkLst>
        <pc:spChg chg="mod">
          <ac:chgData name="Jessie Usagi" userId="9cd9acdb6ac7286c" providerId="LiveId" clId="{95F59999-2C2F-4C1A-841A-4FA745CEBAC7}" dt="2021-02-07T21:44:42.329" v="8548" actId="20577"/>
          <ac:spMkLst>
            <pc:docMk/>
            <pc:sldMk cId="2351548931" sldId="398"/>
            <ac:spMk id="3" creationId="{22C2876A-D50B-4075-B652-4A93210540F4}"/>
          </ac:spMkLst>
        </pc:spChg>
      </pc:sldChg>
      <pc:sldChg chg="delSp new del mod">
        <pc:chgData name="Jessie Usagi" userId="9cd9acdb6ac7286c" providerId="LiveId" clId="{95F59999-2C2F-4C1A-841A-4FA745CEBAC7}" dt="2021-02-07T22:03:39.829" v="8672" actId="47"/>
        <pc:sldMkLst>
          <pc:docMk/>
          <pc:sldMk cId="2977896002" sldId="399"/>
        </pc:sldMkLst>
        <pc:spChg chg="del">
          <ac:chgData name="Jessie Usagi" userId="9cd9acdb6ac7286c" providerId="LiveId" clId="{95F59999-2C2F-4C1A-841A-4FA745CEBAC7}" dt="2021-02-07T22:01:22.070" v="8671" actId="478"/>
          <ac:spMkLst>
            <pc:docMk/>
            <pc:sldMk cId="2977896002" sldId="399"/>
            <ac:spMk id="3" creationId="{B2C87F6E-C414-4045-B5DA-B639AB7C091A}"/>
          </ac:spMkLst>
        </pc:spChg>
      </pc:sldChg>
      <pc:sldChg chg="modSp add modAnim">
        <pc:chgData name="Jessie Usagi" userId="9cd9acdb6ac7286c" providerId="LiveId" clId="{95F59999-2C2F-4C1A-841A-4FA745CEBAC7}" dt="2021-02-07T22:07:17.464" v="8795" actId="20577"/>
        <pc:sldMkLst>
          <pc:docMk/>
          <pc:sldMk cId="4151765330" sldId="399"/>
        </pc:sldMkLst>
        <pc:spChg chg="mod">
          <ac:chgData name="Jessie Usagi" userId="9cd9acdb6ac7286c" providerId="LiveId" clId="{95F59999-2C2F-4C1A-841A-4FA745CEBAC7}" dt="2021-02-07T22:07:03.110" v="8779" actId="20577"/>
          <ac:spMkLst>
            <pc:docMk/>
            <pc:sldMk cId="4151765330" sldId="399"/>
            <ac:spMk id="3" creationId="{A00EAB3B-4FB1-4905-AAA6-E905CFDDCE44}"/>
          </ac:spMkLst>
        </pc:spChg>
        <pc:spChg chg="mod">
          <ac:chgData name="Jessie Usagi" userId="9cd9acdb6ac7286c" providerId="LiveId" clId="{95F59999-2C2F-4C1A-841A-4FA745CEBAC7}" dt="2021-02-07T22:07:17.464" v="8795" actId="20577"/>
          <ac:spMkLst>
            <pc:docMk/>
            <pc:sldMk cId="4151765330" sldId="399"/>
            <ac:spMk id="4" creationId="{D09526EA-74FE-47C2-B40C-13E7FD7E73CC}"/>
          </ac:spMkLst>
        </pc:spChg>
      </pc:sldChg>
      <pc:sldChg chg="add">
        <pc:chgData name="Jessie Usagi" userId="9cd9acdb6ac7286c" providerId="LiveId" clId="{95F59999-2C2F-4C1A-841A-4FA745CEBAC7}" dt="2021-02-07T22:07:47.776" v="8797"/>
        <pc:sldMkLst>
          <pc:docMk/>
          <pc:sldMk cId="2443176540" sldId="404"/>
        </pc:sldMkLst>
      </pc:sldChg>
      <pc:sldChg chg="add">
        <pc:chgData name="Jessie Usagi" userId="9cd9acdb6ac7286c" providerId="LiveId" clId="{95F59999-2C2F-4C1A-841A-4FA745CEBAC7}" dt="2021-02-07T22:07:50.918" v="8798"/>
        <pc:sldMkLst>
          <pc:docMk/>
          <pc:sldMk cId="2428866023" sldId="405"/>
        </pc:sldMkLst>
      </pc:sldChg>
      <pc:sldChg chg="add">
        <pc:chgData name="Jessie Usagi" userId="9cd9acdb6ac7286c" providerId="LiveId" clId="{95F59999-2C2F-4C1A-841A-4FA745CEBAC7}" dt="2021-02-07T22:07:56.263" v="8799"/>
        <pc:sldMkLst>
          <pc:docMk/>
          <pc:sldMk cId="1899710773" sldId="406"/>
        </pc:sldMkLst>
      </pc:sldChg>
    </pc:docChg>
  </pc:docChgLst>
  <pc:docChgLst>
    <pc:chgData name="Jessie Usagi" userId="9cd9acdb6ac7286c" providerId="LiveId" clId="{FEA465EE-710A-4726-B076-1BCA59BE9DAF}"/>
    <pc:docChg chg="delSld modSld">
      <pc:chgData name="Jessie Usagi" userId="9cd9acdb6ac7286c" providerId="LiveId" clId="{FEA465EE-710A-4726-B076-1BCA59BE9DAF}" dt="2021-09-14T13:55:40.022" v="94" actId="47"/>
      <pc:docMkLst>
        <pc:docMk/>
      </pc:docMkLst>
      <pc:sldChg chg="modSp mod">
        <pc:chgData name="Jessie Usagi" userId="9cd9acdb6ac7286c" providerId="LiveId" clId="{FEA465EE-710A-4726-B076-1BCA59BE9DAF}" dt="2021-09-14T13:46:20.863" v="18" actId="20577"/>
        <pc:sldMkLst>
          <pc:docMk/>
          <pc:sldMk cId="3328120091" sldId="256"/>
        </pc:sldMkLst>
        <pc:spChg chg="mod">
          <ac:chgData name="Jessie Usagi" userId="9cd9acdb6ac7286c" providerId="LiveId" clId="{FEA465EE-710A-4726-B076-1BCA59BE9DAF}" dt="2021-09-14T13:46:20.863" v="18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FEA465EE-710A-4726-B076-1BCA59BE9DAF}" dt="2021-09-14T13:51:54.891" v="73" actId="20577"/>
        <pc:sldMkLst>
          <pc:docMk/>
          <pc:sldMk cId="574601092" sldId="308"/>
        </pc:sldMkLst>
        <pc:spChg chg="mod">
          <ac:chgData name="Jessie Usagi" userId="9cd9acdb6ac7286c" providerId="LiveId" clId="{FEA465EE-710A-4726-B076-1BCA59BE9DAF}" dt="2021-09-14T13:51:54.891" v="73" actId="20577"/>
          <ac:spMkLst>
            <pc:docMk/>
            <pc:sldMk cId="574601092" sldId="308"/>
            <ac:spMk id="3" creationId="{67A5A5CF-66FF-49EB-9A0A-E0DE17ED24F5}"/>
          </ac:spMkLst>
        </pc:spChg>
      </pc:sldChg>
      <pc:sldChg chg="del">
        <pc:chgData name="Jessie Usagi" userId="9cd9acdb6ac7286c" providerId="LiveId" clId="{FEA465EE-710A-4726-B076-1BCA59BE9DAF}" dt="2021-09-14T13:55:40.022" v="94" actId="47"/>
        <pc:sldMkLst>
          <pc:docMk/>
          <pc:sldMk cId="3856160485" sldId="347"/>
        </pc:sldMkLst>
      </pc:sldChg>
      <pc:sldChg chg="modSp">
        <pc:chgData name="Jessie Usagi" userId="9cd9acdb6ac7286c" providerId="LiveId" clId="{FEA465EE-710A-4726-B076-1BCA59BE9DAF}" dt="2021-09-14T13:46:51.364" v="27" actId="20577"/>
        <pc:sldMkLst>
          <pc:docMk/>
          <pc:sldMk cId="1496358780" sldId="386"/>
        </pc:sldMkLst>
        <pc:spChg chg="mod">
          <ac:chgData name="Jessie Usagi" userId="9cd9acdb6ac7286c" providerId="LiveId" clId="{FEA465EE-710A-4726-B076-1BCA59BE9DAF}" dt="2021-09-14T13:46:51.364" v="27" actId="20577"/>
          <ac:spMkLst>
            <pc:docMk/>
            <pc:sldMk cId="1496358780" sldId="386"/>
            <ac:spMk id="3" creationId="{0E23A99C-4C7D-45B2-83E3-5208AC866836}"/>
          </ac:spMkLst>
        </pc:spChg>
      </pc:sldChg>
      <pc:sldChg chg="modSp mod">
        <pc:chgData name="Jessie Usagi" userId="9cd9acdb6ac7286c" providerId="LiveId" clId="{FEA465EE-710A-4726-B076-1BCA59BE9DAF}" dt="2021-09-14T13:47:43.777" v="36" actId="20577"/>
        <pc:sldMkLst>
          <pc:docMk/>
          <pc:sldMk cId="1078430834" sldId="390"/>
        </pc:sldMkLst>
        <pc:spChg chg="mod">
          <ac:chgData name="Jessie Usagi" userId="9cd9acdb6ac7286c" providerId="LiveId" clId="{FEA465EE-710A-4726-B076-1BCA59BE9DAF}" dt="2021-09-14T13:47:43.777" v="36" actId="20577"/>
          <ac:spMkLst>
            <pc:docMk/>
            <pc:sldMk cId="1078430834" sldId="390"/>
            <ac:spMk id="2" creationId="{79DC1FD1-2D93-4268-8349-47EAAA6E7DE6}"/>
          </ac:spMkLst>
        </pc:spChg>
      </pc:sldChg>
      <pc:sldChg chg="modSp">
        <pc:chgData name="Jessie Usagi" userId="9cd9acdb6ac7286c" providerId="LiveId" clId="{FEA465EE-710A-4726-B076-1BCA59BE9DAF}" dt="2021-09-14T13:50:30.555" v="44" actId="20577"/>
        <pc:sldMkLst>
          <pc:docMk/>
          <pc:sldMk cId="1973110634" sldId="391"/>
        </pc:sldMkLst>
        <pc:spChg chg="mod">
          <ac:chgData name="Jessie Usagi" userId="9cd9acdb6ac7286c" providerId="LiveId" clId="{FEA465EE-710A-4726-B076-1BCA59BE9DAF}" dt="2021-09-14T13:50:30.555" v="44" actId="20577"/>
          <ac:spMkLst>
            <pc:docMk/>
            <pc:sldMk cId="1973110634" sldId="391"/>
            <ac:spMk id="4" creationId="{F12CD149-4869-4E0B-8653-1D8B269F8857}"/>
          </ac:spMkLst>
        </pc:spChg>
      </pc:sldChg>
      <pc:sldChg chg="modSp">
        <pc:chgData name="Jessie Usagi" userId="9cd9acdb6ac7286c" providerId="LiveId" clId="{FEA465EE-710A-4726-B076-1BCA59BE9DAF}" dt="2021-09-14T13:53:49.418" v="92" actId="20577"/>
        <pc:sldMkLst>
          <pc:docMk/>
          <pc:sldMk cId="65745307" sldId="395"/>
        </pc:sldMkLst>
        <pc:spChg chg="mod">
          <ac:chgData name="Jessie Usagi" userId="9cd9acdb6ac7286c" providerId="LiveId" clId="{FEA465EE-710A-4726-B076-1BCA59BE9DAF}" dt="2021-09-14T13:53:49.418" v="92" actId="20577"/>
          <ac:spMkLst>
            <pc:docMk/>
            <pc:sldMk cId="65745307" sldId="395"/>
            <ac:spMk id="3" creationId="{51028368-C4C3-432E-B036-98FAA65F5922}"/>
          </ac:spMkLst>
        </pc:spChg>
      </pc:sldChg>
      <pc:sldChg chg="modSp modAnim">
        <pc:chgData name="Jessie Usagi" userId="9cd9acdb6ac7286c" providerId="LiveId" clId="{FEA465EE-710A-4726-B076-1BCA59BE9DAF}" dt="2021-09-14T13:55:35.662" v="93" actId="20577"/>
        <pc:sldMkLst>
          <pc:docMk/>
          <pc:sldMk cId="4151765330" sldId="399"/>
        </pc:sldMkLst>
        <pc:spChg chg="mod">
          <ac:chgData name="Jessie Usagi" userId="9cd9acdb6ac7286c" providerId="LiveId" clId="{FEA465EE-710A-4726-B076-1BCA59BE9DAF}" dt="2021-09-14T13:51:48.035" v="64" actId="20577"/>
          <ac:spMkLst>
            <pc:docMk/>
            <pc:sldMk cId="4151765330" sldId="399"/>
            <ac:spMk id="3" creationId="{A00EAB3B-4FB1-4905-AAA6-E905CFDDCE44}"/>
          </ac:spMkLst>
        </pc:spChg>
        <pc:spChg chg="mod">
          <ac:chgData name="Jessie Usagi" userId="9cd9acdb6ac7286c" providerId="LiveId" clId="{FEA465EE-710A-4726-B076-1BCA59BE9DAF}" dt="2021-09-14T13:55:35.662" v="93" actId="20577"/>
          <ac:spMkLst>
            <pc:docMk/>
            <pc:sldMk cId="4151765330" sldId="399"/>
            <ac:spMk id="4" creationId="{D09526EA-74FE-47C2-B40C-13E7FD7E73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AC8AE-1BB6-4DCE-93F2-B52C73600F3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FE95F-890F-4CC3-9531-1B184F9E7F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10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FC31F3-D846-4D73-A62C-A3321DA2C5F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08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FE95F-890F-4CC3-9531-1B184F9E7FBC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158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hadet</a:t>
            </a:r>
            <a:r>
              <a:rPr lang="nb-NO" dirty="0"/>
              <a:t> badet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FE95F-890F-4CC3-9531-1B184F9E7FBC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701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12345678, 87654321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FE95F-890F-4CC3-9531-1B184F9E7FBC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13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 = -4, b =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FE95F-890F-4CC3-9531-1B184F9E7FBC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4186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553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C9DF8-89B9-4B84-ADFF-3453CABA6E27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03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757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60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06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151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874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69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08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33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7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59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8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2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25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09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4BF13DA-3AC0-4180-BAD6-24C6F8B1AEB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D46B500-A22C-4B09-B58F-8B8E66340F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0728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15. september 2021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B64C-706E-4804-A01D-763ADE22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løkke skal man bruke?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4FA3-7965-4AB8-A86B-84B516E58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554574" cy="4451890"/>
          </a:xfrm>
        </p:spPr>
        <p:txBody>
          <a:bodyPr>
            <a:noAutofit/>
          </a:bodyPr>
          <a:lstStyle/>
          <a:p>
            <a:r>
              <a:rPr lang="nb-NO" dirty="0"/>
              <a:t>Vi kan gjøre det ved hjelp av en </a:t>
            </a:r>
            <a:r>
              <a:rPr lang="nb-NO" dirty="0" err="1"/>
              <a:t>while</a:t>
            </a:r>
            <a:r>
              <a:rPr lang="nb-NO" dirty="0"/>
              <a:t>-løkke…</a:t>
            </a:r>
          </a:p>
          <a:p>
            <a:endParaRPr lang="nb-NO" dirty="0"/>
          </a:p>
          <a:p>
            <a:r>
              <a:rPr lang="nn-NO" b="1" dirty="0"/>
              <a:t>i = 0</a:t>
            </a:r>
          </a:p>
          <a:p>
            <a:r>
              <a:rPr lang="nn-NO" b="1" dirty="0" err="1"/>
              <a:t>while</a:t>
            </a:r>
            <a:r>
              <a:rPr lang="nn-NO" b="1" dirty="0"/>
              <a:t> (i &lt; len(</a:t>
            </a:r>
            <a:r>
              <a:rPr lang="nn-NO" b="1" dirty="0" err="1"/>
              <a:t>temperaturer</a:t>
            </a:r>
            <a:r>
              <a:rPr lang="nn-NO" b="1" dirty="0"/>
              <a:t>)):</a:t>
            </a:r>
          </a:p>
          <a:p>
            <a:pPr lvl="1"/>
            <a:r>
              <a:rPr lang="nn-NO" sz="1800" b="1" dirty="0" err="1"/>
              <a:t>if</a:t>
            </a:r>
            <a:r>
              <a:rPr lang="nn-NO" sz="1800" b="1" dirty="0"/>
              <a:t> (</a:t>
            </a:r>
            <a:r>
              <a:rPr lang="nn-NO" sz="1800" b="1" dirty="0" err="1"/>
              <a:t>temperaturer</a:t>
            </a:r>
            <a:r>
              <a:rPr lang="nn-NO" sz="1800" b="1" dirty="0"/>
              <a:t>[i] &gt; maks):</a:t>
            </a:r>
          </a:p>
          <a:p>
            <a:pPr lvl="2"/>
            <a:r>
              <a:rPr lang="nn-NO" sz="1800" b="1" dirty="0"/>
              <a:t>maks = </a:t>
            </a:r>
            <a:r>
              <a:rPr lang="nn-NO" sz="1800" b="1" dirty="0" err="1"/>
              <a:t>temperaturer</a:t>
            </a:r>
            <a:r>
              <a:rPr lang="nn-NO" sz="1800" b="1" dirty="0"/>
              <a:t>[i]</a:t>
            </a:r>
          </a:p>
          <a:p>
            <a:pPr lvl="1"/>
            <a:r>
              <a:rPr lang="nn-NO" sz="1800" b="1" dirty="0"/>
              <a:t>i += 1</a:t>
            </a:r>
          </a:p>
          <a:p>
            <a:pPr lvl="1"/>
            <a:endParaRPr lang="nn-NO" sz="1800" b="1" dirty="0"/>
          </a:p>
          <a:p>
            <a:r>
              <a:rPr lang="nb-NO" dirty="0"/>
              <a:t>Tar veldig kort tid, krever lite anstrengelse, og bruker lite minne</a:t>
            </a:r>
          </a:p>
          <a:p>
            <a:r>
              <a:rPr lang="nb-NO" dirty="0" err="1"/>
              <a:t>While</a:t>
            </a:r>
            <a:r>
              <a:rPr lang="nb-NO" dirty="0"/>
              <a:t>-løkker kan brukes med et hvilket som helst boolsk verdi/variabel/uttrykk</a:t>
            </a:r>
          </a:p>
          <a:p>
            <a:r>
              <a:rPr lang="nb-NO" dirty="0"/>
              <a:t>Vanskelig å kontrollere og fare for evige løkker </a:t>
            </a:r>
          </a:p>
        </p:txBody>
      </p:sp>
    </p:spTree>
    <p:extLst>
      <p:ext uri="{BB962C8B-B14F-4D97-AF65-F5344CB8AC3E}">
        <p14:creationId xmlns:p14="http://schemas.microsoft.com/office/powerpoint/2010/main" val="10785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D943-05A3-4CDD-B574-97748C1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løkke skal man bruke?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5A5CF-66FF-49EB-9A0A-E0DE17ED2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Vi kan gjøre det ved hjelp av en for-in-range-løkke…</a:t>
            </a:r>
          </a:p>
          <a:p>
            <a:endParaRPr lang="nb-NO" dirty="0"/>
          </a:p>
          <a:p>
            <a:r>
              <a:rPr lang="nb-NO" b="1" dirty="0"/>
              <a:t>for i in range(0, len(temperaturer)):</a:t>
            </a:r>
          </a:p>
          <a:p>
            <a:pPr lvl="1"/>
            <a:r>
              <a:rPr lang="nn-NO" sz="1800" b="1" dirty="0" err="1"/>
              <a:t>if</a:t>
            </a:r>
            <a:r>
              <a:rPr lang="nn-NO" sz="1800" b="1" dirty="0"/>
              <a:t> (</a:t>
            </a:r>
            <a:r>
              <a:rPr lang="nn-NO" sz="1800" b="1" dirty="0" err="1"/>
              <a:t>temperaturer</a:t>
            </a:r>
            <a:r>
              <a:rPr lang="nn-NO" sz="1800" b="1" dirty="0"/>
              <a:t>[i] &gt; maks):</a:t>
            </a:r>
          </a:p>
          <a:p>
            <a:pPr lvl="2"/>
            <a:r>
              <a:rPr lang="nn-NO" sz="1800" b="1" dirty="0"/>
              <a:t>maks = </a:t>
            </a:r>
            <a:r>
              <a:rPr lang="nn-NO" sz="1800" b="1" dirty="0" err="1"/>
              <a:t>temperaturer</a:t>
            </a:r>
            <a:r>
              <a:rPr lang="nn-NO" sz="1800" b="1" dirty="0"/>
              <a:t>[i]</a:t>
            </a:r>
          </a:p>
          <a:p>
            <a:endParaRPr lang="nb-NO" b="1" dirty="0"/>
          </a:p>
          <a:p>
            <a:r>
              <a:rPr lang="nb-NO" dirty="0"/>
              <a:t>Tar veldig kort tid, krever lite anstrengelse, og bruker veldig lite minne</a:t>
            </a:r>
          </a:p>
          <a:p>
            <a:r>
              <a:rPr lang="nb-NO" dirty="0"/>
              <a:t>For-in-range-løkker kan kun brukes med en tellervariabel</a:t>
            </a:r>
          </a:p>
          <a:p>
            <a:r>
              <a:rPr lang="nb-NO" dirty="0"/>
              <a:t>Lett å kontrollere og ingen fare for evige løkker</a:t>
            </a:r>
          </a:p>
        </p:txBody>
      </p:sp>
    </p:spTree>
    <p:extLst>
      <p:ext uri="{BB962C8B-B14F-4D97-AF65-F5344CB8AC3E}">
        <p14:creationId xmlns:p14="http://schemas.microsoft.com/office/powerpoint/2010/main" val="57460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D943-05A3-4CDD-B574-97748C1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løkke skal man bruke?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5A5CF-66FF-49EB-9A0A-E0DE17ED2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Vi kan gjøre det ved hjelp av en for-</a:t>
            </a:r>
            <a:r>
              <a:rPr lang="nb-NO" dirty="0" err="1"/>
              <a:t>each</a:t>
            </a:r>
            <a:r>
              <a:rPr lang="nb-NO" dirty="0"/>
              <a:t>-løkke…</a:t>
            </a:r>
          </a:p>
          <a:p>
            <a:endParaRPr lang="nb-NO" dirty="0"/>
          </a:p>
          <a:p>
            <a:r>
              <a:rPr lang="nb-NO" b="1" dirty="0"/>
              <a:t>for </a:t>
            </a:r>
            <a:r>
              <a:rPr lang="nb-NO" b="1" dirty="0" err="1"/>
              <a:t>tempteratur</a:t>
            </a:r>
            <a:r>
              <a:rPr lang="nb-NO" b="1" dirty="0"/>
              <a:t> in temperaturer:</a:t>
            </a:r>
          </a:p>
          <a:p>
            <a:pPr lvl="1"/>
            <a:r>
              <a:rPr lang="nn-NO" sz="1800" b="1" dirty="0" err="1"/>
              <a:t>if</a:t>
            </a:r>
            <a:r>
              <a:rPr lang="nn-NO" sz="1800" b="1" dirty="0"/>
              <a:t> (temperatur &gt; maks):</a:t>
            </a:r>
          </a:p>
          <a:p>
            <a:pPr lvl="2"/>
            <a:r>
              <a:rPr lang="nn-NO" sz="1800" b="1" dirty="0"/>
              <a:t>maks = temperatur</a:t>
            </a:r>
          </a:p>
          <a:p>
            <a:endParaRPr lang="nb-NO" b="1" dirty="0"/>
          </a:p>
          <a:p>
            <a:r>
              <a:rPr lang="nb-NO" dirty="0"/>
              <a:t>Tar veldig kort tid, krever lite anstrengelse, og bruker veldig lite minne</a:t>
            </a:r>
          </a:p>
          <a:p>
            <a:r>
              <a:rPr lang="nb-NO" dirty="0"/>
              <a:t>For-</a:t>
            </a:r>
            <a:r>
              <a:rPr lang="nb-NO" dirty="0" err="1"/>
              <a:t>each</a:t>
            </a:r>
            <a:r>
              <a:rPr lang="nb-NO" dirty="0"/>
              <a:t>-løkker kan kun brukes med en verdisamling</a:t>
            </a:r>
          </a:p>
          <a:p>
            <a:r>
              <a:rPr lang="nb-NO" dirty="0"/>
              <a:t>Lett å kontrollere og ingen fare for evige løkker</a:t>
            </a:r>
          </a:p>
        </p:txBody>
      </p:sp>
    </p:spTree>
    <p:extLst>
      <p:ext uri="{BB962C8B-B14F-4D97-AF65-F5344CB8AC3E}">
        <p14:creationId xmlns:p14="http://schemas.microsoft.com/office/powerpoint/2010/main" val="2514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b="1" dirty="0"/>
              <a:t>i = 1</a:t>
            </a:r>
          </a:p>
          <a:p>
            <a:endParaRPr lang="nn-NO" b="1" dirty="0"/>
          </a:p>
          <a:p>
            <a:r>
              <a:rPr lang="nn-NO" b="1" dirty="0" err="1"/>
              <a:t>while</a:t>
            </a:r>
            <a:r>
              <a:rPr lang="nn-NO" b="1" dirty="0"/>
              <a:t> (i &lt;= 10):</a:t>
            </a:r>
          </a:p>
          <a:p>
            <a:pPr lvl="1"/>
            <a:r>
              <a:rPr lang="nn-NO" sz="1800" b="1" dirty="0"/>
              <a:t>i += 2</a:t>
            </a:r>
          </a:p>
          <a:p>
            <a:endParaRPr lang="nn-NO" b="1" dirty="0"/>
          </a:p>
          <a:p>
            <a:r>
              <a:rPr lang="nn-NO" b="1" dirty="0"/>
              <a:t>print(i)</a:t>
            </a:r>
          </a:p>
          <a:p>
            <a:endParaRPr lang="nn-NO" b="1" dirty="0"/>
          </a:p>
          <a:p>
            <a:r>
              <a:rPr lang="nn-NO" dirty="0" err="1"/>
              <a:t>Hva</a:t>
            </a:r>
            <a:r>
              <a:rPr lang="nn-NO" dirty="0"/>
              <a:t> printes ut her?</a:t>
            </a:r>
          </a:p>
        </p:txBody>
      </p:sp>
    </p:spTree>
    <p:extLst>
      <p:ext uri="{BB962C8B-B14F-4D97-AF65-F5344CB8AC3E}">
        <p14:creationId xmlns:p14="http://schemas.microsoft.com/office/powerpoint/2010/main" val="587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tekst = ["hadet", "på", "badet", "din", "gamle", "sjokolade"]</a:t>
            </a:r>
          </a:p>
          <a:p>
            <a:r>
              <a:rPr lang="da-DK" b="1" dirty="0"/>
              <a:t>indeks = 0</a:t>
            </a:r>
          </a:p>
          <a:p>
            <a:endParaRPr lang="da-DK" b="1" dirty="0"/>
          </a:p>
          <a:p>
            <a:r>
              <a:rPr lang="da-DK" b="1" dirty="0"/>
              <a:t>for indeks in range(0, 4, 2):</a:t>
            </a:r>
          </a:p>
          <a:p>
            <a:pPr lvl="1"/>
            <a:r>
              <a:rPr lang="da-DK" sz="1800" b="1" dirty="0"/>
              <a:t>print(tekst[indeks])</a:t>
            </a:r>
          </a:p>
          <a:p>
            <a:pPr lvl="1"/>
            <a:endParaRPr lang="da-DK" sz="1800" b="1" dirty="0"/>
          </a:p>
          <a:p>
            <a:r>
              <a:rPr lang="da-DK" dirty="0"/>
              <a:t>Hva printes ut her?</a:t>
            </a:r>
          </a:p>
        </p:txBody>
      </p:sp>
    </p:spTree>
    <p:extLst>
      <p:ext uri="{BB962C8B-B14F-4D97-AF65-F5344CB8AC3E}">
        <p14:creationId xmlns:p14="http://schemas.microsoft.com/office/powerpoint/2010/main" val="34350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085741-145D-4D0A-ACC0-832B52DA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C879D-7933-448B-8EFB-A576A5AC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telefonkatalog = {"Ola Nordmann": 12345678, "Kari Nordmann": 87654321}</a:t>
            </a:r>
          </a:p>
          <a:p>
            <a:endParaRPr lang="nb-NO" b="1" dirty="0"/>
          </a:p>
          <a:p>
            <a:r>
              <a:rPr lang="nb-NO" b="1" dirty="0"/>
              <a:t>for </a:t>
            </a:r>
            <a:r>
              <a:rPr lang="nb-NO" b="1" dirty="0" err="1"/>
              <a:t>tlf</a:t>
            </a:r>
            <a:r>
              <a:rPr lang="nb-NO" b="1" dirty="0"/>
              <a:t> in telefonkatalog:</a:t>
            </a:r>
          </a:p>
          <a:p>
            <a:pPr lvl="1"/>
            <a:r>
              <a:rPr lang="nb-NO" sz="1800" b="1" dirty="0"/>
              <a:t>print(</a:t>
            </a:r>
            <a:r>
              <a:rPr lang="nb-NO" sz="1800" b="1" dirty="0" err="1"/>
              <a:t>tlf</a:t>
            </a:r>
            <a:r>
              <a:rPr lang="nb-NO" sz="1800" b="1" dirty="0"/>
              <a:t>)</a:t>
            </a:r>
          </a:p>
          <a:p>
            <a:endParaRPr lang="nb-NO" b="1" dirty="0"/>
          </a:p>
          <a:p>
            <a:r>
              <a:rPr lang="nb-NO" dirty="0"/>
              <a:t>Hva printes ut her?</a:t>
            </a:r>
          </a:p>
        </p:txBody>
      </p:sp>
    </p:spTree>
    <p:extLst>
      <p:ext uri="{BB962C8B-B14F-4D97-AF65-F5344CB8AC3E}">
        <p14:creationId xmlns:p14="http://schemas.microsoft.com/office/powerpoint/2010/main" val="423981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23610"/>
          </a:xfrm>
        </p:spPr>
        <p:txBody>
          <a:bodyPr>
            <a:noAutofit/>
          </a:bodyPr>
          <a:lstStyle/>
          <a:p>
            <a:r>
              <a:rPr lang="nb-NO" b="1" dirty="0"/>
              <a:t>a = 10 </a:t>
            </a:r>
          </a:p>
          <a:p>
            <a:r>
              <a:rPr lang="nb-NO" b="1" dirty="0"/>
              <a:t>b = 1  </a:t>
            </a:r>
          </a:p>
          <a:p>
            <a:endParaRPr lang="nb-NO" b="1" dirty="0"/>
          </a:p>
          <a:p>
            <a:r>
              <a:rPr lang="nb-NO" b="1" dirty="0" err="1"/>
              <a:t>while</a:t>
            </a:r>
            <a:r>
              <a:rPr lang="nb-NO" b="1" dirty="0"/>
              <a:t> a &gt; 0:</a:t>
            </a:r>
          </a:p>
          <a:p>
            <a:pPr lvl="1"/>
            <a:r>
              <a:rPr lang="nb-NO" sz="1800" b="1" dirty="0"/>
              <a:t>b = b * 2</a:t>
            </a:r>
          </a:p>
          <a:p>
            <a:pPr lvl="1"/>
            <a:r>
              <a:rPr lang="nb-NO" sz="1800" b="1" dirty="0"/>
              <a:t>a = a - b</a:t>
            </a:r>
          </a:p>
          <a:p>
            <a:endParaRPr lang="nb-NO" b="1" dirty="0"/>
          </a:p>
          <a:p>
            <a:r>
              <a:rPr lang="nb-NO" b="1" dirty="0"/>
              <a:t>print("a =", a)</a:t>
            </a:r>
          </a:p>
          <a:p>
            <a:r>
              <a:rPr lang="nb-NO" b="1" dirty="0"/>
              <a:t>print("b =", b)</a:t>
            </a:r>
          </a:p>
          <a:p>
            <a:endParaRPr lang="nb-NO" b="1" dirty="0"/>
          </a:p>
          <a:p>
            <a:r>
              <a:rPr lang="nb-NO" dirty="0"/>
              <a:t>Hva printes ut her?</a:t>
            </a:r>
          </a:p>
        </p:txBody>
      </p:sp>
    </p:spTree>
    <p:extLst>
      <p:ext uri="{BB962C8B-B14F-4D97-AF65-F5344CB8AC3E}">
        <p14:creationId xmlns:p14="http://schemas.microsoft.com/office/powerpoint/2010/main" val="36164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E0BD-A117-4557-9C7D-A5494E1A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FADA2-F1EB-429A-B7A0-E3E53088F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 et program som spør brukeren hvem som er best</a:t>
            </a:r>
          </a:p>
          <a:p>
            <a:endParaRPr lang="nb-NO" dirty="0"/>
          </a:p>
          <a:p>
            <a:r>
              <a:rPr lang="nb-NO" dirty="0"/>
              <a:t>Fortsett å spørre helt til brukeren skriver inn navnet ditt</a:t>
            </a:r>
          </a:p>
        </p:txBody>
      </p:sp>
    </p:spTree>
    <p:extLst>
      <p:ext uri="{BB962C8B-B14F-4D97-AF65-F5344CB8AC3E}">
        <p14:creationId xmlns:p14="http://schemas.microsoft.com/office/powerpoint/2010/main" val="36710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0BB8-18C1-47B1-9700-AD4C3EF4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238E2-7D16-40E8-9860-0EB835E05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Print 9-gangetabellen</a:t>
            </a:r>
          </a:p>
          <a:p>
            <a:endParaRPr lang="nb-NO" dirty="0"/>
          </a:p>
          <a:p>
            <a:r>
              <a:rPr lang="nb-NO" dirty="0"/>
              <a:t>Det vil si, fra 9*1 til 9*9</a:t>
            </a:r>
          </a:p>
        </p:txBody>
      </p:sp>
    </p:spTree>
    <p:extLst>
      <p:ext uri="{BB962C8B-B14F-4D97-AF65-F5344CB8AC3E}">
        <p14:creationId xmlns:p14="http://schemas.microsoft.com/office/powerpoint/2010/main" val="294301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While-</a:t>
            </a:r>
            <a:r>
              <a:rPr lang="en-US" dirty="0" err="1"/>
              <a:t>løkker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For-in-range-</a:t>
            </a:r>
            <a:r>
              <a:rPr lang="en-US" dirty="0" err="1"/>
              <a:t>løkker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For-each-</a:t>
            </a:r>
            <a:r>
              <a:rPr lang="en-US" dirty="0" err="1"/>
              <a:t>løkker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526EA-74FE-47C2-B40C-13E7FD7E7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6851" y="2222287"/>
            <a:ext cx="3135694" cy="3638764"/>
          </a:xfrm>
        </p:spPr>
        <p:txBody>
          <a:bodyPr/>
          <a:lstStyle/>
          <a:p>
            <a:r>
              <a:rPr lang="en-US" dirty="0" err="1"/>
              <a:t>Kodestil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Skop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88A006-57F6-4B0F-A9F5-A101B3CB48AE}"/>
              </a:ext>
            </a:extLst>
          </p:cNvPr>
          <p:cNvCxnSpPr/>
          <p:nvPr/>
        </p:nvCxnSpPr>
        <p:spPr>
          <a:xfrm>
            <a:off x="6096000" y="2083323"/>
            <a:ext cx="0" cy="4590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7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A7B1-9256-4F86-AC1D-E78CB060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A6CD3-A206-4722-AECE-85B43778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 en liste med tilfeldige tall</a:t>
            </a:r>
          </a:p>
          <a:p>
            <a:endParaRPr lang="nb-NO" dirty="0"/>
          </a:p>
          <a:p>
            <a:r>
              <a:rPr lang="nb-NO" dirty="0"/>
              <a:t>Print ut alle oddetallene i denne lista</a:t>
            </a:r>
          </a:p>
        </p:txBody>
      </p:sp>
    </p:spTree>
    <p:extLst>
      <p:ext uri="{BB962C8B-B14F-4D97-AF65-F5344CB8AC3E}">
        <p14:creationId xmlns:p14="http://schemas.microsoft.com/office/powerpoint/2010/main" val="29917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6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ED1B6A-5EA8-4FA4-A4BD-FE81BA3EB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2" y="639097"/>
            <a:ext cx="3211392" cy="3781101"/>
          </a:xfrm>
        </p:spPr>
        <p:txBody>
          <a:bodyPr>
            <a:normAutofit/>
          </a:bodyPr>
          <a:lstStyle/>
          <a:p>
            <a:r>
              <a:rPr lang="nb-NO" dirty="0"/>
              <a:t>Kodestil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The best winnie the pooh memes :) Memedroid">
            <a:extLst>
              <a:ext uri="{FF2B5EF4-FFF2-40B4-BE49-F238E27FC236}">
                <a16:creationId xmlns:a16="http://schemas.microsoft.com/office/drawing/2014/main" id="{C7E42C59-3FB7-405D-B0FC-E089B109B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0658" y="681617"/>
            <a:ext cx="7552943" cy="549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43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479D-4BEE-427F-BE64-64421CF1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Kodestil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9F69A-EAA7-4B40-93FB-B3A3145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Variabelnavn burde si noe om hva verdien er</a:t>
            </a:r>
          </a:p>
          <a:p>
            <a:endParaRPr lang="nb-NO" dirty="0"/>
          </a:p>
          <a:p>
            <a:r>
              <a:rPr lang="nb-NO" dirty="0"/>
              <a:t>Koden burde være enkel å lese og enkel å forstå</a:t>
            </a:r>
          </a:p>
          <a:p>
            <a:endParaRPr lang="nb-NO" dirty="0"/>
          </a:p>
          <a:p>
            <a:r>
              <a:rPr lang="nb-NO" dirty="0"/>
              <a:t>Vær organisert og detaljorientert</a:t>
            </a:r>
          </a:p>
          <a:p>
            <a:endParaRPr lang="nb-NO" dirty="0"/>
          </a:p>
          <a:p>
            <a:r>
              <a:rPr lang="nb-NO" dirty="0"/>
              <a:t>Gi tydelige instrukser til brukeren</a:t>
            </a:r>
          </a:p>
          <a:p>
            <a:endParaRPr lang="nb-NO" dirty="0"/>
          </a:p>
          <a:p>
            <a:r>
              <a:rPr lang="nb-NO" dirty="0"/>
              <a:t>Gi logiske tilbakemeldinger til brukeren</a:t>
            </a:r>
          </a:p>
        </p:txBody>
      </p:sp>
    </p:spTree>
    <p:extLst>
      <p:ext uri="{BB962C8B-B14F-4D97-AF65-F5344CB8AC3E}">
        <p14:creationId xmlns:p14="http://schemas.microsoft.com/office/powerpoint/2010/main" val="942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4AC5FF-CA49-400E-8966-F8A6A8C5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Skop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organization boxes">
            <a:extLst>
              <a:ext uri="{FF2B5EF4-FFF2-40B4-BE49-F238E27FC236}">
                <a16:creationId xmlns:a16="http://schemas.microsoft.com/office/drawing/2014/main" id="{7F7FD081-2578-473A-AC65-25BB26762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813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21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0245-6A33-4C36-BB03-9BF250A9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28368-C4C3-432E-B036-98FAA65F5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Hver gang du </a:t>
            </a:r>
            <a:r>
              <a:rPr lang="nb-NO" dirty="0" err="1"/>
              <a:t>indenterer</a:t>
            </a:r>
            <a:r>
              <a:rPr lang="nb-NO" dirty="0"/>
              <a:t> koden din (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/</a:t>
            </a:r>
            <a:r>
              <a:rPr lang="nb-NO" dirty="0" err="1"/>
              <a:t>def</a:t>
            </a:r>
            <a:r>
              <a:rPr lang="nb-NO" dirty="0"/>
              <a:t>/for/</a:t>
            </a:r>
            <a:r>
              <a:rPr lang="nb-NO" dirty="0" err="1"/>
              <a:t>while</a:t>
            </a:r>
            <a:r>
              <a:rPr lang="nb-NO" dirty="0"/>
              <a:t>) lager du en boks</a:t>
            </a:r>
          </a:p>
          <a:p>
            <a:endParaRPr lang="nb-NO" dirty="0"/>
          </a:p>
          <a:p>
            <a:r>
              <a:rPr lang="nb-NO" dirty="0"/>
              <a:t>Alle variablene som </a:t>
            </a:r>
            <a:r>
              <a:rPr lang="nb-NO"/>
              <a:t>opprettes innenfor </a:t>
            </a:r>
            <a:r>
              <a:rPr lang="nb-NO" dirty="0"/>
              <a:t>tilhører den boksen</a:t>
            </a:r>
          </a:p>
          <a:p>
            <a:endParaRPr lang="nb-NO" dirty="0"/>
          </a:p>
          <a:p>
            <a:r>
              <a:rPr lang="nb-NO" dirty="0"/>
              <a:t>Alle variablene som opprettes utenfor tilhører hovedprogrammet</a:t>
            </a:r>
          </a:p>
          <a:p>
            <a:endParaRPr lang="nb-NO" dirty="0"/>
          </a:p>
          <a:p>
            <a:r>
              <a:rPr lang="nb-NO" dirty="0"/>
              <a:t>Det er viktig å skille mellom lokale og globale variabler</a:t>
            </a:r>
          </a:p>
        </p:txBody>
      </p:sp>
    </p:spTree>
    <p:extLst>
      <p:ext uri="{BB962C8B-B14F-4D97-AF65-F5344CB8AC3E}">
        <p14:creationId xmlns:p14="http://schemas.microsoft.com/office/powerpoint/2010/main" val="6574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7D6E-95D3-429A-9568-B186DC7C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Globale versus lokale variabler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876A-D50B-4075-B652-4A9321054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9915"/>
          </a:xfrm>
        </p:spPr>
        <p:txBody>
          <a:bodyPr>
            <a:normAutofit/>
          </a:bodyPr>
          <a:lstStyle/>
          <a:p>
            <a:r>
              <a:rPr lang="nb-NO" b="1" dirty="0" err="1"/>
              <a:t>min_variabel</a:t>
            </a:r>
            <a:r>
              <a:rPr lang="nb-NO" b="1" dirty="0"/>
              <a:t> = "Hei!"</a:t>
            </a:r>
          </a:p>
          <a:p>
            <a:endParaRPr lang="nb-NO" b="1" dirty="0"/>
          </a:p>
          <a:p>
            <a:r>
              <a:rPr lang="nb-NO" b="1" dirty="0"/>
              <a:t>for </a:t>
            </a:r>
            <a:r>
              <a:rPr lang="nb-NO" b="1" dirty="0" err="1"/>
              <a:t>min_variabel</a:t>
            </a:r>
            <a:r>
              <a:rPr lang="nb-NO" b="1" dirty="0"/>
              <a:t> in range (0, 10):</a:t>
            </a:r>
          </a:p>
          <a:p>
            <a:pPr lvl="1"/>
            <a:r>
              <a:rPr lang="nb-NO" sz="1800" b="1" dirty="0"/>
              <a:t>print(</a:t>
            </a:r>
            <a:r>
              <a:rPr lang="nb-NO" sz="1800" b="1" dirty="0" err="1"/>
              <a:t>min_variabel</a:t>
            </a:r>
            <a:r>
              <a:rPr lang="nb-NO" sz="1800" b="1" dirty="0"/>
              <a:t> * 1000)</a:t>
            </a:r>
          </a:p>
          <a:p>
            <a:endParaRPr lang="nb-NO" b="1" dirty="0"/>
          </a:p>
          <a:p>
            <a:r>
              <a:rPr lang="nb-NO" dirty="0"/>
              <a:t>Printer 0, 1000, 2000, 3000, osv.</a:t>
            </a:r>
          </a:p>
          <a:p>
            <a:endParaRPr lang="nb-NO" dirty="0"/>
          </a:p>
          <a:p>
            <a:r>
              <a:rPr lang="nb-NO" dirty="0"/>
              <a:t>Hvordan er dette mulig? Hvorfor får vi ikke en feilmelding?</a:t>
            </a:r>
          </a:p>
          <a:p>
            <a:r>
              <a:rPr lang="nb-NO" dirty="0"/>
              <a:t>Den innerste boksen vil alltid overskrive den ytterste boksen</a:t>
            </a:r>
          </a:p>
        </p:txBody>
      </p:sp>
    </p:spTree>
    <p:extLst>
      <p:ext uri="{BB962C8B-B14F-4D97-AF65-F5344CB8AC3E}">
        <p14:creationId xmlns:p14="http://schemas.microsoft.com/office/powerpoint/2010/main" val="36910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7D6E-95D3-429A-9568-B186DC7C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Globale versus lokale variabler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876A-D50B-4075-B652-4A9321054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9915"/>
          </a:xfrm>
        </p:spPr>
        <p:txBody>
          <a:bodyPr>
            <a:noAutofit/>
          </a:bodyPr>
          <a:lstStyle/>
          <a:p>
            <a:r>
              <a:rPr lang="nb-NO" b="1" dirty="0"/>
              <a:t>alder = 14</a:t>
            </a:r>
          </a:p>
          <a:p>
            <a:r>
              <a:rPr lang="nb-NO" b="1" dirty="0" err="1"/>
              <a:t>if</a:t>
            </a:r>
            <a:r>
              <a:rPr lang="nb-NO" b="1" dirty="0"/>
              <a:t> alder &lt; 18:</a:t>
            </a:r>
          </a:p>
          <a:p>
            <a:pPr lvl="1"/>
            <a:r>
              <a:rPr lang="nb-NO" sz="1800" b="1" dirty="0"/>
              <a:t>myndig = False</a:t>
            </a:r>
          </a:p>
          <a:p>
            <a:r>
              <a:rPr lang="nb-NO" b="1" dirty="0" err="1"/>
              <a:t>else</a:t>
            </a:r>
            <a:r>
              <a:rPr lang="nb-NO" b="1" dirty="0"/>
              <a:t>:</a:t>
            </a:r>
          </a:p>
          <a:p>
            <a:pPr lvl="1"/>
            <a:r>
              <a:rPr lang="nb-NO" sz="1800" b="1" dirty="0"/>
              <a:t>myndig = True</a:t>
            </a:r>
          </a:p>
          <a:p>
            <a:r>
              <a:rPr lang="nb-NO" b="1" dirty="0"/>
              <a:t>print(myndig)</a:t>
            </a:r>
          </a:p>
          <a:p>
            <a:endParaRPr lang="nb-NO" b="1" dirty="0"/>
          </a:p>
          <a:p>
            <a:r>
              <a:rPr lang="nb-NO" dirty="0"/>
              <a:t>Vi får </a:t>
            </a:r>
            <a:r>
              <a:rPr lang="en-US" dirty="0" err="1"/>
              <a:t>NameError</a:t>
            </a:r>
            <a:r>
              <a:rPr lang="en-US" dirty="0"/>
              <a:t>: name ‘</a:t>
            </a:r>
            <a:r>
              <a:rPr lang="en-US" dirty="0" err="1"/>
              <a:t>myndig</a:t>
            </a:r>
            <a:r>
              <a:rPr lang="en-US" dirty="0"/>
              <a:t>' is not defined</a:t>
            </a:r>
            <a:endParaRPr lang="nb-NO" dirty="0"/>
          </a:p>
          <a:p>
            <a:pPr lvl="1"/>
            <a:endParaRPr lang="nb-NO" sz="1800" dirty="0"/>
          </a:p>
          <a:p>
            <a:r>
              <a:rPr lang="nb-NO" dirty="0"/>
              <a:t>Hvorfor skjer dette? Hvorfor får vi ikke </a:t>
            </a:r>
            <a:r>
              <a:rPr lang="nb-NO" dirty="0" err="1"/>
              <a:t>printet</a:t>
            </a:r>
            <a:r>
              <a:rPr lang="nb-NO" dirty="0"/>
              <a:t> variabelen myndig?</a:t>
            </a:r>
          </a:p>
          <a:p>
            <a:r>
              <a:rPr lang="nb-NO" dirty="0"/>
              <a:t>Den innerste boksen har tilgang til den ytterste boksen men ikke motsatt</a:t>
            </a:r>
          </a:p>
        </p:txBody>
      </p:sp>
    </p:spTree>
    <p:extLst>
      <p:ext uri="{BB962C8B-B14F-4D97-AF65-F5344CB8AC3E}">
        <p14:creationId xmlns:p14="http://schemas.microsoft.com/office/powerpoint/2010/main" val="23515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88CF-EE1B-4B13-A933-85AC92B6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Skopet til if/elif/else-setninger</a:t>
            </a:r>
            <a:endParaRPr lang="nb-NO" dirty="0"/>
          </a:p>
        </p:txBody>
      </p:sp>
      <p:pic>
        <p:nvPicPr>
          <p:cNvPr id="12" name="Picture 11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E2A6903-08DD-4390-9066-2493C5122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" y="2423263"/>
            <a:ext cx="4888744" cy="41495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468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54C0-3488-4DD7-9F97-69CAD509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Skopet til prosedyrer/funksjoner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0D12FC09-F09D-4704-A833-9B0C84A18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1" y="2394671"/>
            <a:ext cx="4384570" cy="419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9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CB07E-F4C5-4D43-BE8C-0DC0DDFC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3211392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Løkker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674F1F8-962D-4FF5-B378-D9D2FFDFD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701CDB4-05E2-481A-9165-2455B6FE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658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14">
            <a:extLst>
              <a:ext uri="{FF2B5EF4-FFF2-40B4-BE49-F238E27FC236}">
                <a16:creationId xmlns:a16="http://schemas.microsoft.com/office/drawing/2014/main" id="{93C43E0F-EC0A-4928-BA40-42313C09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0386" y="958640"/>
            <a:ext cx="625815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7F7DC3-D480-4E62-AFFE-6C25A4575ED9}"/>
              </a:ext>
            </a:extLst>
          </p:cNvPr>
          <p:cNvSpPr/>
          <p:nvPr/>
        </p:nvSpPr>
        <p:spPr>
          <a:xfrm>
            <a:off x="5118755" y="639097"/>
            <a:ext cx="6617616" cy="57145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Image result for roller coaster">
            <a:extLst>
              <a:ext uri="{FF2B5EF4-FFF2-40B4-BE49-F238E27FC236}">
                <a16:creationId xmlns:a16="http://schemas.microsoft.com/office/drawing/2014/main" id="{01509C3B-D973-4C94-9559-E2E558EB5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0658" y="1293603"/>
            <a:ext cx="7558927" cy="427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3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712A6-238C-4321-9082-18D8F741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Skopet til 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-løkker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F5D6F75B-5AE8-47B3-96C8-ECBF1088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23" y="2380007"/>
            <a:ext cx="2975136" cy="4195892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558D485C-7BFE-4D5D-9C0C-77A9F06BA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78" y="2380007"/>
            <a:ext cx="3482642" cy="19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8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C9AA-F359-44A6-8573-04970963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007-6680-4715-BCDF-D77BA3A3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vær redd for å spørre, det finnes ingen dumme spørsmål!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1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371C4-89D8-4001-9BB9-900E0478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3A99C-4C7D-45B2-83E3-5208AC866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Løkker er noe som går rundt og rundt eller skjer igjen og igjen</a:t>
            </a:r>
          </a:p>
          <a:p>
            <a:endParaRPr lang="nb-NO" dirty="0"/>
          </a:p>
          <a:p>
            <a:r>
              <a:rPr lang="nb-NO" dirty="0"/>
              <a:t>Det finnes tre typer løkker: </a:t>
            </a:r>
            <a:r>
              <a:rPr lang="nb-NO" dirty="0" err="1"/>
              <a:t>while</a:t>
            </a:r>
            <a:r>
              <a:rPr lang="nb-NO" dirty="0"/>
              <a:t>, for-in-range, og for-</a:t>
            </a:r>
            <a:r>
              <a:rPr lang="nb-NO" dirty="0" err="1"/>
              <a:t>each</a:t>
            </a:r>
            <a:endParaRPr lang="nb-NO" dirty="0"/>
          </a:p>
          <a:p>
            <a:endParaRPr lang="nb-NO" dirty="0"/>
          </a:p>
          <a:p>
            <a:r>
              <a:rPr lang="nb-NO" dirty="0"/>
              <a:t>Kanskje den vanskeligste av grunnkonseptene innenfor programmering</a:t>
            </a:r>
          </a:p>
          <a:p>
            <a:endParaRPr lang="nb-NO" dirty="0"/>
          </a:p>
          <a:p>
            <a:r>
              <a:rPr lang="nb-NO" dirty="0"/>
              <a:t>Krever god forståelse av kodeflyt og skop</a:t>
            </a:r>
          </a:p>
        </p:txBody>
      </p:sp>
    </p:spTree>
    <p:extLst>
      <p:ext uri="{BB962C8B-B14F-4D97-AF65-F5344CB8AC3E}">
        <p14:creationId xmlns:p14="http://schemas.microsoft.com/office/powerpoint/2010/main" val="14963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While</a:t>
            </a:r>
            <a:r>
              <a:rPr lang="nb-NO" dirty="0"/>
              <a:t>-løkke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676" y="2222287"/>
            <a:ext cx="5768910" cy="4296488"/>
          </a:xfrm>
        </p:spPr>
        <p:txBody>
          <a:bodyPr>
            <a:normAutofit/>
          </a:bodyPr>
          <a:lstStyle/>
          <a:p>
            <a:r>
              <a:rPr lang="nb-NO" dirty="0" err="1"/>
              <a:t>while</a:t>
            </a:r>
            <a:r>
              <a:rPr lang="nb-NO" dirty="0"/>
              <a:t> (betingelse):</a:t>
            </a:r>
          </a:p>
          <a:p>
            <a:pPr lvl="1"/>
            <a:r>
              <a:rPr lang="nb-NO" sz="1800" dirty="0"/>
              <a:t># kjør denne kodeblokken...</a:t>
            </a:r>
          </a:p>
          <a:p>
            <a:endParaRPr lang="nb-NO" dirty="0"/>
          </a:p>
          <a:p>
            <a:r>
              <a:rPr lang="nb-NO" dirty="0"/>
              <a:t>Brukes når man skal gjøre den samme tingen om og om igjen </a:t>
            </a:r>
            <a:r>
              <a:rPr lang="nb-NO" u="sng" dirty="0"/>
              <a:t>så lenge en betingelse er sann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CD149-4869-4E0B-8653-1D8B269F8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4" y="2222287"/>
            <a:ext cx="5841187" cy="4296488"/>
          </a:xfrm>
        </p:spPr>
        <p:txBody>
          <a:bodyPr>
            <a:noAutofit/>
          </a:bodyPr>
          <a:lstStyle/>
          <a:p>
            <a:r>
              <a:rPr lang="nb-NO" dirty="0"/>
              <a:t>For eksempel…</a:t>
            </a:r>
          </a:p>
          <a:p>
            <a:endParaRPr lang="nb-NO" dirty="0"/>
          </a:p>
          <a:p>
            <a:r>
              <a:rPr lang="nb-NO" b="1" dirty="0" err="1"/>
              <a:t>while</a:t>
            </a:r>
            <a:r>
              <a:rPr lang="nb-NO" b="1" dirty="0"/>
              <a:t> (i &lt; 100):</a:t>
            </a:r>
          </a:p>
          <a:p>
            <a:pPr lvl="1"/>
            <a:r>
              <a:rPr lang="nb-NO" sz="1800" b="1" dirty="0"/>
              <a:t>i += 10</a:t>
            </a:r>
          </a:p>
          <a:p>
            <a:pPr lvl="1"/>
            <a:endParaRPr lang="nb-NO" sz="1800" b="1" dirty="0"/>
          </a:p>
          <a:p>
            <a:r>
              <a:rPr lang="nb-NO" b="1" dirty="0" err="1"/>
              <a:t>while</a:t>
            </a:r>
            <a:r>
              <a:rPr lang="nb-NO" b="1" dirty="0"/>
              <a:t> (</a:t>
            </a:r>
            <a:r>
              <a:rPr lang="nb-NO" b="1" dirty="0" err="1"/>
              <a:t>bruker_input.isdigit</a:t>
            </a:r>
            <a:r>
              <a:rPr lang="nb-NO" b="1" dirty="0"/>
              <a:t>() == False):</a:t>
            </a:r>
          </a:p>
          <a:p>
            <a:pPr lvl="1"/>
            <a:r>
              <a:rPr lang="nb-NO" sz="1800" b="1" dirty="0"/>
              <a:t>brukerinput = input("Skriv inn et gyldig tall: ")</a:t>
            </a:r>
          </a:p>
          <a:p>
            <a:endParaRPr lang="nb-NO" b="1" dirty="0"/>
          </a:p>
          <a:p>
            <a:r>
              <a:rPr lang="nb-NO" b="1" dirty="0" err="1"/>
              <a:t>while</a:t>
            </a:r>
            <a:r>
              <a:rPr lang="nb-NO" b="1" dirty="0"/>
              <a:t> (</a:t>
            </a:r>
            <a:r>
              <a:rPr lang="nb-NO" b="1" dirty="0" err="1"/>
              <a:t>int</a:t>
            </a:r>
            <a:r>
              <a:rPr lang="nb-NO" b="1" dirty="0"/>
              <a:t>(</a:t>
            </a:r>
            <a:r>
              <a:rPr lang="nb-NO" b="1" dirty="0" err="1"/>
              <a:t>bruker_input</a:t>
            </a:r>
            <a:r>
              <a:rPr lang="nb-NO" b="1" dirty="0"/>
              <a:t>) &lt; 0):</a:t>
            </a:r>
          </a:p>
          <a:p>
            <a:pPr lvl="1"/>
            <a:r>
              <a:rPr lang="nb-NO" sz="1800" b="1" dirty="0"/>
              <a:t>brukerinput = input("Skriv inn et positivt tall")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9FD382-8687-435C-ABD1-934A87A39E73}"/>
              </a:ext>
            </a:extLst>
          </p:cNvPr>
          <p:cNvCxnSpPr/>
          <p:nvPr/>
        </p:nvCxnSpPr>
        <p:spPr>
          <a:xfrm>
            <a:off x="6057216" y="2099630"/>
            <a:ext cx="0" cy="4419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0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For-in-range-løkke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676" y="2222287"/>
            <a:ext cx="5768910" cy="4296488"/>
          </a:xfrm>
        </p:spPr>
        <p:txBody>
          <a:bodyPr>
            <a:normAutofit/>
          </a:bodyPr>
          <a:lstStyle/>
          <a:p>
            <a:r>
              <a:rPr lang="nb-NO" dirty="0"/>
              <a:t>for i in range(start, stopp, inkrement):</a:t>
            </a:r>
          </a:p>
          <a:p>
            <a:pPr lvl="1"/>
            <a:r>
              <a:rPr lang="nb-NO" sz="1800" dirty="0"/>
              <a:t># kjør denne kodeblokken…</a:t>
            </a:r>
          </a:p>
          <a:p>
            <a:endParaRPr lang="nb-NO" dirty="0"/>
          </a:p>
          <a:p>
            <a:r>
              <a:rPr lang="nb-NO" dirty="0"/>
              <a:t>Brukes når man skal gjøre den samme tingen om og om igjen </a:t>
            </a:r>
            <a:r>
              <a:rPr lang="nb-NO" u="sng" dirty="0"/>
              <a:t>et visst antall ganger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CD149-4869-4E0B-8653-1D8B269F8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4" y="2222287"/>
            <a:ext cx="5841187" cy="4296488"/>
          </a:xfrm>
        </p:spPr>
        <p:txBody>
          <a:bodyPr>
            <a:noAutofit/>
          </a:bodyPr>
          <a:lstStyle/>
          <a:p>
            <a:r>
              <a:rPr lang="nb-NO" dirty="0"/>
              <a:t>For eksempel…</a:t>
            </a:r>
          </a:p>
          <a:p>
            <a:endParaRPr lang="nb-NO" dirty="0"/>
          </a:p>
          <a:p>
            <a:r>
              <a:rPr lang="nb-NO" b="1" dirty="0"/>
              <a:t>for x in range(0, 100, 5):</a:t>
            </a:r>
          </a:p>
          <a:p>
            <a:pPr lvl="1"/>
            <a:r>
              <a:rPr lang="nb-NO" sz="1800" b="1" dirty="0"/>
              <a:t>print(x, "poeng")</a:t>
            </a:r>
          </a:p>
          <a:p>
            <a:endParaRPr lang="nb-NO" b="1" dirty="0"/>
          </a:p>
          <a:p>
            <a:r>
              <a:rPr lang="nb-NO" b="1" dirty="0"/>
              <a:t>for a in range(0, 100, 2): </a:t>
            </a:r>
          </a:p>
          <a:p>
            <a:pPr lvl="1"/>
            <a:r>
              <a:rPr lang="nb-NO" sz="1800" b="1" dirty="0"/>
              <a:t>print(a, "er et partall")</a:t>
            </a:r>
          </a:p>
          <a:p>
            <a:endParaRPr lang="nb-NO" b="1" dirty="0"/>
          </a:p>
          <a:p>
            <a:r>
              <a:rPr lang="nb-NO" b="1" dirty="0"/>
              <a:t>for tall in range(100, 0, -1):</a:t>
            </a:r>
          </a:p>
          <a:p>
            <a:pPr lvl="1"/>
            <a:r>
              <a:rPr lang="nb-NO" sz="1800" b="1" dirty="0"/>
              <a:t>print(tall, "sekunder til start!")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9FD382-8687-435C-ABD1-934A87A39E73}"/>
              </a:ext>
            </a:extLst>
          </p:cNvPr>
          <p:cNvCxnSpPr/>
          <p:nvPr/>
        </p:nvCxnSpPr>
        <p:spPr>
          <a:xfrm>
            <a:off x="6057216" y="2099630"/>
            <a:ext cx="0" cy="4419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4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1FD1-2D93-4268-8349-47EAAA6E7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</a:t>
            </a:r>
            <a:r>
              <a:rPr lang="nb-NO" dirty="0" err="1"/>
              <a:t>each</a:t>
            </a:r>
            <a:r>
              <a:rPr lang="nb-NO" dirty="0"/>
              <a:t>-løkke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00E7-D22A-424E-9862-6EC274EBC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676" y="2222287"/>
            <a:ext cx="5768910" cy="4296488"/>
          </a:xfrm>
        </p:spPr>
        <p:txBody>
          <a:bodyPr>
            <a:normAutofit/>
          </a:bodyPr>
          <a:lstStyle/>
          <a:p>
            <a:r>
              <a:rPr lang="nb-NO" dirty="0"/>
              <a:t>for verdi in verdisamling:</a:t>
            </a:r>
          </a:p>
          <a:p>
            <a:pPr lvl="1"/>
            <a:r>
              <a:rPr lang="nb-NO" sz="1800" dirty="0"/>
              <a:t># kjør denne kodeblokken...</a:t>
            </a:r>
          </a:p>
          <a:p>
            <a:endParaRPr lang="nb-NO" dirty="0"/>
          </a:p>
          <a:p>
            <a:r>
              <a:rPr lang="nb-NO" dirty="0"/>
              <a:t>Brukes når man skal gjøre den samme tingen om og om igjen </a:t>
            </a:r>
            <a:r>
              <a:rPr lang="nb-NO" u="sng" dirty="0"/>
              <a:t>for hver verdi i en verdisamling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CD149-4869-4E0B-8653-1D8B269F8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4" y="2222287"/>
            <a:ext cx="5841187" cy="4296488"/>
          </a:xfrm>
        </p:spPr>
        <p:txBody>
          <a:bodyPr>
            <a:noAutofit/>
          </a:bodyPr>
          <a:lstStyle/>
          <a:p>
            <a:r>
              <a:rPr lang="nb-NO" dirty="0"/>
              <a:t>For eksempel…</a:t>
            </a:r>
          </a:p>
          <a:p>
            <a:endParaRPr lang="nb-NO" dirty="0"/>
          </a:p>
          <a:p>
            <a:r>
              <a:rPr lang="nb-NO" b="1" dirty="0"/>
              <a:t>for navn in navneliste:</a:t>
            </a:r>
          </a:p>
          <a:p>
            <a:pPr lvl="1"/>
            <a:r>
              <a:rPr lang="nb-NO" sz="1800" b="1" dirty="0"/>
              <a:t>print(navn)</a:t>
            </a:r>
          </a:p>
          <a:p>
            <a:endParaRPr lang="nb-NO" dirty="0"/>
          </a:p>
          <a:p>
            <a:r>
              <a:rPr lang="nb-NO" b="1" dirty="0"/>
              <a:t>for </a:t>
            </a:r>
            <a:r>
              <a:rPr lang="nb-NO" b="1" dirty="0" err="1"/>
              <a:t>nokkel</a:t>
            </a:r>
            <a:r>
              <a:rPr lang="nb-NO" b="1" dirty="0"/>
              <a:t>, innhold in </a:t>
            </a:r>
            <a:r>
              <a:rPr lang="nb-NO" b="1" dirty="0" err="1"/>
              <a:t>minOrdbok.items</a:t>
            </a:r>
            <a:r>
              <a:rPr lang="nb-NO" b="1" dirty="0"/>
              <a:t>():</a:t>
            </a:r>
          </a:p>
          <a:p>
            <a:pPr lvl="1"/>
            <a:r>
              <a:rPr lang="nb-NO" sz="1800" b="1" dirty="0"/>
              <a:t>print(</a:t>
            </a:r>
            <a:r>
              <a:rPr lang="nb-NO" sz="1800" b="1" dirty="0" err="1"/>
              <a:t>nokkel</a:t>
            </a:r>
            <a:r>
              <a:rPr lang="nb-NO" sz="1800" b="1" dirty="0"/>
              <a:t>, innhold)</a:t>
            </a:r>
          </a:p>
          <a:p>
            <a:endParaRPr lang="nb-NO" dirty="0"/>
          </a:p>
          <a:p>
            <a:r>
              <a:rPr lang="nb-NO" b="1" dirty="0"/>
              <a:t>for temperatur in temperaturliste:</a:t>
            </a:r>
          </a:p>
          <a:p>
            <a:pPr lvl="1"/>
            <a:r>
              <a:rPr lang="nb-NO" sz="1800" b="1" dirty="0"/>
              <a:t>temperatur = temperatur * 9/5 + 32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9FD382-8687-435C-ABD1-934A87A39E73}"/>
              </a:ext>
            </a:extLst>
          </p:cNvPr>
          <p:cNvCxnSpPr/>
          <p:nvPr/>
        </p:nvCxnSpPr>
        <p:spPr>
          <a:xfrm>
            <a:off x="6057216" y="2099630"/>
            <a:ext cx="0" cy="4419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03B6-270E-4457-B4E7-0425CA58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skal man bruke løkker?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5AB0A-53B4-4C8E-BCB0-2C22F6E8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 oss si at vi har en liste over gjennomsnittstemperaturer for hver dag i ett år</a:t>
            </a:r>
          </a:p>
          <a:p>
            <a:endParaRPr lang="nb-NO" dirty="0"/>
          </a:p>
          <a:p>
            <a:r>
              <a:rPr lang="nb-NO" dirty="0"/>
              <a:t>Vi vil finne ut hva maksimumstemperaturen var for det året</a:t>
            </a:r>
          </a:p>
        </p:txBody>
      </p:sp>
    </p:spTree>
    <p:extLst>
      <p:ext uri="{BB962C8B-B14F-4D97-AF65-F5344CB8AC3E}">
        <p14:creationId xmlns:p14="http://schemas.microsoft.com/office/powerpoint/2010/main" val="4045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C66E-1421-4408-9F01-99F81BD63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skal man bruke løkker?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F49D-992B-41BB-A835-C869131A3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23610"/>
          </a:xfrm>
        </p:spPr>
        <p:txBody>
          <a:bodyPr>
            <a:normAutofit/>
          </a:bodyPr>
          <a:lstStyle/>
          <a:p>
            <a:r>
              <a:rPr lang="nb-NO" dirty="0"/>
              <a:t>Vi kan gjøre det manuelt…</a:t>
            </a:r>
          </a:p>
          <a:p>
            <a:endParaRPr lang="nb-NO" dirty="0"/>
          </a:p>
          <a:p>
            <a:r>
              <a:rPr lang="nb-NO" b="1" dirty="0" err="1"/>
              <a:t>if</a:t>
            </a:r>
            <a:r>
              <a:rPr lang="nb-NO" b="1" dirty="0"/>
              <a:t> (temperaturer[1] &gt; temperaturer[0]):</a:t>
            </a:r>
          </a:p>
          <a:p>
            <a:pPr lvl="1"/>
            <a:r>
              <a:rPr lang="nb-NO" sz="1800" b="1" dirty="0"/>
              <a:t>maks = temperaturer[1]</a:t>
            </a:r>
          </a:p>
          <a:p>
            <a:r>
              <a:rPr lang="nb-NO" b="1" dirty="0"/>
              <a:t>elif (temperaturer[2] &gt; temperaturer[0]):</a:t>
            </a:r>
          </a:p>
          <a:p>
            <a:pPr lvl="1"/>
            <a:r>
              <a:rPr lang="nb-NO" sz="1800" b="1" dirty="0"/>
              <a:t>maks = temperaturer[2]</a:t>
            </a:r>
          </a:p>
          <a:p>
            <a:r>
              <a:rPr lang="nb-NO" dirty="0"/>
              <a:t>osv.</a:t>
            </a:r>
          </a:p>
          <a:p>
            <a:endParaRPr lang="nb-NO" dirty="0"/>
          </a:p>
          <a:p>
            <a:r>
              <a:rPr lang="nb-NO" dirty="0"/>
              <a:t>Tar veldig lang tid, krever mye anstrengelse, og bruker mye minne</a:t>
            </a:r>
          </a:p>
          <a:p>
            <a:r>
              <a:rPr lang="nb-NO" dirty="0"/>
              <a:t>Ekstremt ressurskrevende og en utrolig ineffektiv måte å løse problemet på</a:t>
            </a:r>
          </a:p>
        </p:txBody>
      </p:sp>
    </p:spTree>
    <p:extLst>
      <p:ext uri="{BB962C8B-B14F-4D97-AF65-F5344CB8AC3E}">
        <p14:creationId xmlns:p14="http://schemas.microsoft.com/office/powerpoint/2010/main" val="290384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196</TotalTime>
  <Words>1107</Words>
  <Application>Microsoft Office PowerPoint</Application>
  <PresentationFormat>Widescreen</PresentationFormat>
  <Paragraphs>223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Century Gothic</vt:lpstr>
      <vt:lpstr>Wingdings 2</vt:lpstr>
      <vt:lpstr>Quotable</vt:lpstr>
      <vt:lpstr>Velkommen til gruppetime i IN1000 </vt:lpstr>
      <vt:lpstr>Planen for i dag</vt:lpstr>
      <vt:lpstr>Løkker</vt:lpstr>
      <vt:lpstr>Løkker</vt:lpstr>
      <vt:lpstr>While-løkke</vt:lpstr>
      <vt:lpstr>For-in-range-løkke</vt:lpstr>
      <vt:lpstr>For-each-løkke</vt:lpstr>
      <vt:lpstr>Når skal man bruke løkker?</vt:lpstr>
      <vt:lpstr>Når skal man bruke løkker?</vt:lpstr>
      <vt:lpstr>Hvilken løkke skal man bruke?</vt:lpstr>
      <vt:lpstr>Hvilken løkke skal man bruke?</vt:lpstr>
      <vt:lpstr>Hvilken løkke skal man bruke?</vt:lpstr>
      <vt:lpstr>Spørsmål?</vt:lpstr>
      <vt:lpstr>Oppgave 1</vt:lpstr>
      <vt:lpstr>Oppgave 2</vt:lpstr>
      <vt:lpstr>Oppgave 3</vt:lpstr>
      <vt:lpstr>Oppgave 4</vt:lpstr>
      <vt:lpstr>Oppgave 5</vt:lpstr>
      <vt:lpstr>Oppgave 6</vt:lpstr>
      <vt:lpstr>Oppgave 7</vt:lpstr>
      <vt:lpstr>Spørsmål?</vt:lpstr>
      <vt:lpstr>Kodestil</vt:lpstr>
      <vt:lpstr>Kodestil</vt:lpstr>
      <vt:lpstr>Skop</vt:lpstr>
      <vt:lpstr>Skop</vt:lpstr>
      <vt:lpstr>Globale versus lokale variabler</vt:lpstr>
      <vt:lpstr>Globale versus lokale variabler</vt:lpstr>
      <vt:lpstr>Skopet til if/elif/else-setninger</vt:lpstr>
      <vt:lpstr>Skopet til prosedyrer/funksjoner</vt:lpstr>
      <vt:lpstr>Skopet til for/for-each/while-løkker</vt:lpstr>
      <vt:lpstr>Spørsmål?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Sammenligning av datoer</dc:title>
  <dc:creator>Jessie Usagi</dc:creator>
  <cp:lastModifiedBy>Jessie Usagi</cp:lastModifiedBy>
  <cp:revision>2</cp:revision>
  <dcterms:created xsi:type="dcterms:W3CDTF">2021-02-02T13:38:47Z</dcterms:created>
  <dcterms:modified xsi:type="dcterms:W3CDTF">2021-09-14T13:55:40Z</dcterms:modified>
</cp:coreProperties>
</file>