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  <p:sldMasterId id="2147483779" r:id="rId2"/>
  </p:sldMasterIdLst>
  <p:sldIdLst>
    <p:sldId id="256" r:id="rId3"/>
    <p:sldId id="257" r:id="rId4"/>
    <p:sldId id="408" r:id="rId5"/>
    <p:sldId id="339" r:id="rId6"/>
    <p:sldId id="340" r:id="rId7"/>
    <p:sldId id="370" r:id="rId8"/>
    <p:sldId id="341" r:id="rId9"/>
    <p:sldId id="407" r:id="rId10"/>
    <p:sldId id="352" r:id="rId11"/>
    <p:sldId id="354" r:id="rId12"/>
    <p:sldId id="353" r:id="rId13"/>
    <p:sldId id="356" r:id="rId14"/>
    <p:sldId id="351" r:id="rId15"/>
    <p:sldId id="349" r:id="rId16"/>
    <p:sldId id="350" r:id="rId17"/>
    <p:sldId id="346" r:id="rId18"/>
    <p:sldId id="344" r:id="rId19"/>
    <p:sldId id="360" r:id="rId20"/>
    <p:sldId id="3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5EDA9-B814-4D65-BA5B-C26889F93E2A}" v="135" dt="2021-09-29T12:22:29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e Usagi" userId="9cd9acdb6ac7286c" providerId="LiveId" clId="{16C5EDA9-B814-4D65-BA5B-C26889F93E2A}"/>
    <pc:docChg chg="undo custSel addSld delSld modSld">
      <pc:chgData name="Jessie Usagi" userId="9cd9acdb6ac7286c" providerId="LiveId" clId="{16C5EDA9-B814-4D65-BA5B-C26889F93E2A}" dt="2021-09-29T12:22:29.648" v="184"/>
      <pc:docMkLst>
        <pc:docMk/>
      </pc:docMkLst>
      <pc:sldChg chg="modSp mod">
        <pc:chgData name="Jessie Usagi" userId="9cd9acdb6ac7286c" providerId="LiveId" clId="{16C5EDA9-B814-4D65-BA5B-C26889F93E2A}" dt="2021-09-29T12:11:54.798" v="31" actId="20577"/>
        <pc:sldMkLst>
          <pc:docMk/>
          <pc:sldMk cId="3328120091" sldId="256"/>
        </pc:sldMkLst>
        <pc:spChg chg="mod">
          <ac:chgData name="Jessie Usagi" userId="9cd9acdb6ac7286c" providerId="LiveId" clId="{16C5EDA9-B814-4D65-BA5B-C26889F93E2A}" dt="2021-09-29T12:11:54.798" v="31" actId="20577"/>
          <ac:spMkLst>
            <pc:docMk/>
            <pc:sldMk cId="3328120091" sldId="256"/>
            <ac:spMk id="3" creationId="{63CFF459-B25B-4C8D-BED4-90B9C358ADAF}"/>
          </ac:spMkLst>
        </pc:spChg>
      </pc:sldChg>
      <pc:sldChg chg="modSp mod modAnim">
        <pc:chgData name="Jessie Usagi" userId="9cd9acdb6ac7286c" providerId="LiveId" clId="{16C5EDA9-B814-4D65-BA5B-C26889F93E2A}" dt="2021-09-29T12:22:23.943" v="182" actId="20577"/>
        <pc:sldMkLst>
          <pc:docMk/>
          <pc:sldMk cId="1042409334" sldId="257"/>
        </pc:sldMkLst>
        <pc:spChg chg="mod">
          <ac:chgData name="Jessie Usagi" userId="9cd9acdb6ac7286c" providerId="LiveId" clId="{16C5EDA9-B814-4D65-BA5B-C26889F93E2A}" dt="2021-09-29T12:22:23.943" v="182" actId="20577"/>
          <ac:spMkLst>
            <pc:docMk/>
            <pc:sldMk cId="1042409334" sldId="257"/>
            <ac:spMk id="3" creationId="{A00EAB3B-4FB1-4905-AAA6-E905CFDDCE44}"/>
          </ac:spMkLst>
        </pc:spChg>
      </pc:sldChg>
      <pc:sldChg chg="del">
        <pc:chgData name="Jessie Usagi" userId="9cd9acdb6ac7286c" providerId="LiveId" clId="{16C5EDA9-B814-4D65-BA5B-C26889F93E2A}" dt="2021-09-29T12:22:11.580" v="157" actId="2696"/>
        <pc:sldMkLst>
          <pc:docMk/>
          <pc:sldMk cId="3778110232" sldId="305"/>
        </pc:sldMkLst>
      </pc:sldChg>
      <pc:sldChg chg="add">
        <pc:chgData name="Jessie Usagi" userId="9cd9acdb6ac7286c" providerId="LiveId" clId="{16C5EDA9-B814-4D65-BA5B-C26889F93E2A}" dt="2021-09-29T12:22:29.648" v="184"/>
        <pc:sldMkLst>
          <pc:docMk/>
          <pc:sldMk cId="3922869823" sldId="305"/>
        </pc:sldMkLst>
      </pc:sldChg>
      <pc:sldChg chg="del">
        <pc:chgData name="Jessie Usagi" userId="9cd9acdb6ac7286c" providerId="LiveId" clId="{16C5EDA9-B814-4D65-BA5B-C26889F93E2A}" dt="2021-09-29T12:22:11.580" v="157" actId="2696"/>
        <pc:sldMkLst>
          <pc:docMk/>
          <pc:sldMk cId="1605504442" sldId="324"/>
        </pc:sldMkLst>
      </pc:sldChg>
      <pc:sldChg chg="add">
        <pc:chgData name="Jessie Usagi" userId="9cd9acdb6ac7286c" providerId="LiveId" clId="{16C5EDA9-B814-4D65-BA5B-C26889F93E2A}" dt="2021-09-29T12:22:29.648" v="184"/>
        <pc:sldMkLst>
          <pc:docMk/>
          <pc:sldMk cId="1651267304" sldId="324"/>
        </pc:sldMkLst>
      </pc:sldChg>
      <pc:sldChg chg="add">
        <pc:chgData name="Jessie Usagi" userId="9cd9acdb6ac7286c" providerId="LiveId" clId="{16C5EDA9-B814-4D65-BA5B-C26889F93E2A}" dt="2021-09-29T12:15:45.016" v="94"/>
        <pc:sldMkLst>
          <pc:docMk/>
          <pc:sldMk cId="3386060790" sldId="339"/>
        </pc:sldMkLst>
      </pc:sldChg>
      <pc:sldChg chg="add">
        <pc:chgData name="Jessie Usagi" userId="9cd9acdb6ac7286c" providerId="LiveId" clId="{16C5EDA9-B814-4D65-BA5B-C26889F93E2A}" dt="2021-09-29T12:15:45.016" v="94"/>
        <pc:sldMkLst>
          <pc:docMk/>
          <pc:sldMk cId="85042000" sldId="340"/>
        </pc:sldMkLst>
      </pc:sldChg>
      <pc:sldChg chg="add">
        <pc:chgData name="Jessie Usagi" userId="9cd9acdb6ac7286c" providerId="LiveId" clId="{16C5EDA9-B814-4D65-BA5B-C26889F93E2A}" dt="2021-09-29T12:15:45.016" v="94"/>
        <pc:sldMkLst>
          <pc:docMk/>
          <pc:sldMk cId="1632865195" sldId="341"/>
        </pc:sldMkLst>
      </pc:sldChg>
      <pc:sldChg chg="del">
        <pc:chgData name="Jessie Usagi" userId="9cd9acdb6ac7286c" providerId="LiveId" clId="{16C5EDA9-B814-4D65-BA5B-C26889F93E2A}" dt="2021-09-29T12:22:11.580" v="157" actId="2696"/>
        <pc:sldMkLst>
          <pc:docMk/>
          <pc:sldMk cId="300081616" sldId="342"/>
        </pc:sldMkLst>
      </pc:sldChg>
      <pc:sldChg chg="add">
        <pc:chgData name="Jessie Usagi" userId="9cd9acdb6ac7286c" providerId="LiveId" clId="{16C5EDA9-B814-4D65-BA5B-C26889F93E2A}" dt="2021-09-29T12:22:29.648" v="184"/>
        <pc:sldMkLst>
          <pc:docMk/>
          <pc:sldMk cId="995150971" sldId="342"/>
        </pc:sldMkLst>
      </pc:sldChg>
      <pc:sldChg chg="del">
        <pc:chgData name="Jessie Usagi" userId="9cd9acdb6ac7286c" providerId="LiveId" clId="{16C5EDA9-B814-4D65-BA5B-C26889F93E2A}" dt="2021-09-29T12:22:11.580" v="157" actId="2696"/>
        <pc:sldMkLst>
          <pc:docMk/>
          <pc:sldMk cId="2233582777" sldId="343"/>
        </pc:sldMkLst>
      </pc:sldChg>
      <pc:sldChg chg="add">
        <pc:chgData name="Jessie Usagi" userId="9cd9acdb6ac7286c" providerId="LiveId" clId="{16C5EDA9-B814-4D65-BA5B-C26889F93E2A}" dt="2021-09-29T12:22:29.648" v="184"/>
        <pc:sldMkLst>
          <pc:docMk/>
          <pc:sldMk cId="3913614270" sldId="343"/>
        </pc:sldMkLst>
      </pc:sldChg>
      <pc:sldChg chg="del">
        <pc:chgData name="Jessie Usagi" userId="9cd9acdb6ac7286c" providerId="LiveId" clId="{16C5EDA9-B814-4D65-BA5B-C26889F93E2A}" dt="2021-09-29T12:13:06.026" v="38" actId="47"/>
        <pc:sldMkLst>
          <pc:docMk/>
          <pc:sldMk cId="719314100" sldId="345"/>
        </pc:sldMkLst>
      </pc:sldChg>
      <pc:sldChg chg="del">
        <pc:chgData name="Jessie Usagi" userId="9cd9acdb6ac7286c" providerId="LiveId" clId="{16C5EDA9-B814-4D65-BA5B-C26889F93E2A}" dt="2021-09-29T12:13:07.077" v="40" actId="47"/>
        <pc:sldMkLst>
          <pc:docMk/>
          <pc:sldMk cId="2083190419" sldId="347"/>
        </pc:sldMkLst>
      </pc:sldChg>
      <pc:sldChg chg="del">
        <pc:chgData name="Jessie Usagi" userId="9cd9acdb6ac7286c" providerId="LiveId" clId="{16C5EDA9-B814-4D65-BA5B-C26889F93E2A}" dt="2021-09-29T12:13:07.604" v="41" actId="47"/>
        <pc:sldMkLst>
          <pc:docMk/>
          <pc:sldMk cId="428798299" sldId="348"/>
        </pc:sldMkLst>
      </pc:sldChg>
      <pc:sldChg chg="add del">
        <pc:chgData name="Jessie Usagi" userId="9cd9acdb6ac7286c" providerId="LiveId" clId="{16C5EDA9-B814-4D65-BA5B-C26889F93E2A}" dt="2021-09-29T12:21:51.562" v="155" actId="2696"/>
        <pc:sldMkLst>
          <pc:docMk/>
          <pc:sldMk cId="1037210127" sldId="352"/>
        </pc:sldMkLst>
      </pc:sldChg>
      <pc:sldChg chg="add">
        <pc:chgData name="Jessie Usagi" userId="9cd9acdb6ac7286c" providerId="LiveId" clId="{16C5EDA9-B814-4D65-BA5B-C26889F93E2A}" dt="2021-09-29T12:22:02.847" v="156"/>
        <pc:sldMkLst>
          <pc:docMk/>
          <pc:sldMk cId="3963406085" sldId="352"/>
        </pc:sldMkLst>
      </pc:sldChg>
      <pc:sldChg chg="add">
        <pc:chgData name="Jessie Usagi" userId="9cd9acdb6ac7286c" providerId="LiveId" clId="{16C5EDA9-B814-4D65-BA5B-C26889F93E2A}" dt="2021-09-29T12:22:02.847" v="156"/>
        <pc:sldMkLst>
          <pc:docMk/>
          <pc:sldMk cId="2463758816" sldId="353"/>
        </pc:sldMkLst>
      </pc:sldChg>
      <pc:sldChg chg="del">
        <pc:chgData name="Jessie Usagi" userId="9cd9acdb6ac7286c" providerId="LiveId" clId="{16C5EDA9-B814-4D65-BA5B-C26889F93E2A}" dt="2021-09-29T12:21:51.562" v="155" actId="2696"/>
        <pc:sldMkLst>
          <pc:docMk/>
          <pc:sldMk cId="3995865326" sldId="353"/>
        </pc:sldMkLst>
      </pc:sldChg>
      <pc:sldChg chg="add">
        <pc:chgData name="Jessie Usagi" userId="9cd9acdb6ac7286c" providerId="LiveId" clId="{16C5EDA9-B814-4D65-BA5B-C26889F93E2A}" dt="2021-09-29T12:22:02.847" v="156"/>
        <pc:sldMkLst>
          <pc:docMk/>
          <pc:sldMk cId="1821881278" sldId="354"/>
        </pc:sldMkLst>
      </pc:sldChg>
      <pc:sldChg chg="del">
        <pc:chgData name="Jessie Usagi" userId="9cd9acdb6ac7286c" providerId="LiveId" clId="{16C5EDA9-B814-4D65-BA5B-C26889F93E2A}" dt="2021-09-29T12:21:51.562" v="155" actId="2696"/>
        <pc:sldMkLst>
          <pc:docMk/>
          <pc:sldMk cId="4121059252" sldId="354"/>
        </pc:sldMkLst>
      </pc:sldChg>
      <pc:sldChg chg="add">
        <pc:chgData name="Jessie Usagi" userId="9cd9acdb6ac7286c" providerId="LiveId" clId="{16C5EDA9-B814-4D65-BA5B-C26889F93E2A}" dt="2021-09-29T12:22:02.847" v="156"/>
        <pc:sldMkLst>
          <pc:docMk/>
          <pc:sldMk cId="3227071339" sldId="356"/>
        </pc:sldMkLst>
      </pc:sldChg>
      <pc:sldChg chg="del">
        <pc:chgData name="Jessie Usagi" userId="9cd9acdb6ac7286c" providerId="LiveId" clId="{16C5EDA9-B814-4D65-BA5B-C26889F93E2A}" dt="2021-09-29T12:21:51.562" v="155" actId="2696"/>
        <pc:sldMkLst>
          <pc:docMk/>
          <pc:sldMk cId="3578652159" sldId="356"/>
        </pc:sldMkLst>
      </pc:sldChg>
      <pc:sldChg chg="add">
        <pc:chgData name="Jessie Usagi" userId="9cd9acdb6ac7286c" providerId="LiveId" clId="{16C5EDA9-B814-4D65-BA5B-C26889F93E2A}" dt="2021-09-29T12:22:29.648" v="184"/>
        <pc:sldMkLst>
          <pc:docMk/>
          <pc:sldMk cId="1898078015" sldId="357"/>
        </pc:sldMkLst>
      </pc:sldChg>
      <pc:sldChg chg="del">
        <pc:chgData name="Jessie Usagi" userId="9cd9acdb6ac7286c" providerId="LiveId" clId="{16C5EDA9-B814-4D65-BA5B-C26889F93E2A}" dt="2021-09-29T12:22:11.580" v="157" actId="2696"/>
        <pc:sldMkLst>
          <pc:docMk/>
          <pc:sldMk cId="3829971399" sldId="357"/>
        </pc:sldMkLst>
      </pc:sldChg>
      <pc:sldChg chg="del">
        <pc:chgData name="Jessie Usagi" userId="9cd9acdb6ac7286c" providerId="LiveId" clId="{16C5EDA9-B814-4D65-BA5B-C26889F93E2A}" dt="2021-09-29T12:12:08.546" v="33" actId="47"/>
        <pc:sldMkLst>
          <pc:docMk/>
          <pc:sldMk cId="1067135810" sldId="361"/>
        </pc:sldMkLst>
      </pc:sldChg>
      <pc:sldChg chg="del">
        <pc:chgData name="Jessie Usagi" userId="9cd9acdb6ac7286c" providerId="LiveId" clId="{16C5EDA9-B814-4D65-BA5B-C26889F93E2A}" dt="2021-09-29T12:12:09.555" v="34" actId="47"/>
        <pc:sldMkLst>
          <pc:docMk/>
          <pc:sldMk cId="3501519069" sldId="362"/>
        </pc:sldMkLst>
      </pc:sldChg>
      <pc:sldChg chg="del">
        <pc:chgData name="Jessie Usagi" userId="9cd9acdb6ac7286c" providerId="LiveId" clId="{16C5EDA9-B814-4D65-BA5B-C26889F93E2A}" dt="2021-09-29T12:13:05.442" v="37" actId="47"/>
        <pc:sldMkLst>
          <pc:docMk/>
          <pc:sldMk cId="2015418084" sldId="363"/>
        </pc:sldMkLst>
      </pc:sldChg>
      <pc:sldChg chg="del">
        <pc:chgData name="Jessie Usagi" userId="9cd9acdb6ac7286c" providerId="LiveId" clId="{16C5EDA9-B814-4D65-BA5B-C26889F93E2A}" dt="2021-09-29T12:13:06.615" v="39" actId="47"/>
        <pc:sldMkLst>
          <pc:docMk/>
          <pc:sldMk cId="3168468339" sldId="364"/>
        </pc:sldMkLst>
      </pc:sldChg>
      <pc:sldChg chg="del">
        <pc:chgData name="Jessie Usagi" userId="9cd9acdb6ac7286c" providerId="LiveId" clId="{16C5EDA9-B814-4D65-BA5B-C26889F93E2A}" dt="2021-09-29T12:13:34.704" v="42" actId="47"/>
        <pc:sldMkLst>
          <pc:docMk/>
          <pc:sldMk cId="3691054408" sldId="365"/>
        </pc:sldMkLst>
      </pc:sldChg>
      <pc:sldChg chg="del">
        <pc:chgData name="Jessie Usagi" userId="9cd9acdb6ac7286c" providerId="LiveId" clId="{16C5EDA9-B814-4D65-BA5B-C26889F93E2A}" dt="2021-09-29T12:13:35.238" v="43" actId="47"/>
        <pc:sldMkLst>
          <pc:docMk/>
          <pc:sldMk cId="1339108237" sldId="366"/>
        </pc:sldMkLst>
      </pc:sldChg>
      <pc:sldChg chg="del">
        <pc:chgData name="Jessie Usagi" userId="9cd9acdb6ac7286c" providerId="LiveId" clId="{16C5EDA9-B814-4D65-BA5B-C26889F93E2A}" dt="2021-09-29T12:12:07.782" v="32" actId="47"/>
        <pc:sldMkLst>
          <pc:docMk/>
          <pc:sldMk cId="1786560194" sldId="367"/>
        </pc:sldMkLst>
      </pc:sldChg>
      <pc:sldChg chg="add">
        <pc:chgData name="Jessie Usagi" userId="9cd9acdb6ac7286c" providerId="LiveId" clId="{16C5EDA9-B814-4D65-BA5B-C26889F93E2A}" dt="2021-09-29T12:15:45.016" v="94"/>
        <pc:sldMkLst>
          <pc:docMk/>
          <pc:sldMk cId="990460372" sldId="370"/>
        </pc:sldMkLst>
      </pc:sldChg>
      <pc:sldChg chg="addSp delSp add del setBg delDesignElem">
        <pc:chgData name="Jessie Usagi" userId="9cd9acdb6ac7286c" providerId="LiveId" clId="{16C5EDA9-B814-4D65-BA5B-C26889F93E2A}" dt="2021-09-29T12:20:26.203" v="99" actId="47"/>
        <pc:sldMkLst>
          <pc:docMk/>
          <pc:sldMk cId="2443185359" sldId="406"/>
        </pc:sldMkLst>
        <pc:spChg chg="del">
          <ac:chgData name="Jessie Usagi" userId="9cd9acdb6ac7286c" providerId="LiveId" clId="{16C5EDA9-B814-4D65-BA5B-C26889F93E2A}" dt="2021-09-29T12:20:19.502" v="96"/>
          <ac:spMkLst>
            <pc:docMk/>
            <pc:sldMk cId="2443185359" sldId="406"/>
            <ac:spMk id="71" creationId="{133F8CB7-795C-4272-9073-64D8CF97F220}"/>
          </ac:spMkLst>
        </pc:spChg>
        <pc:spChg chg="del">
          <ac:chgData name="Jessie Usagi" userId="9cd9acdb6ac7286c" providerId="LiveId" clId="{16C5EDA9-B814-4D65-BA5B-C26889F93E2A}" dt="2021-09-29T12:20:19.502" v="96"/>
          <ac:spMkLst>
            <pc:docMk/>
            <pc:sldMk cId="2443185359" sldId="406"/>
            <ac:spMk id="73" creationId="{9674F1F8-962D-4FF5-B378-D9D2FFDFD27E}"/>
          </ac:spMkLst>
        </pc:spChg>
        <pc:spChg chg="del">
          <ac:chgData name="Jessie Usagi" userId="9cd9acdb6ac7286c" providerId="LiveId" clId="{16C5EDA9-B814-4D65-BA5B-C26889F93E2A}" dt="2021-09-29T12:20:19.502" v="96"/>
          <ac:spMkLst>
            <pc:docMk/>
            <pc:sldMk cId="2443185359" sldId="406"/>
            <ac:spMk id="75" creationId="{C701CDB4-05E2-481A-9165-2455B6FE22A8}"/>
          </ac:spMkLst>
        </pc:spChg>
        <pc:spChg chg="del">
          <ac:chgData name="Jessie Usagi" userId="9cd9acdb6ac7286c" providerId="LiveId" clId="{16C5EDA9-B814-4D65-BA5B-C26889F93E2A}" dt="2021-09-29T12:20:19.502" v="96"/>
          <ac:spMkLst>
            <pc:docMk/>
            <pc:sldMk cId="2443185359" sldId="406"/>
            <ac:spMk id="77" creationId="{93C43E0F-EC0A-4928-BA40-42313C09961E}"/>
          </ac:spMkLst>
        </pc:spChg>
        <pc:picChg chg="add">
          <ac:chgData name="Jessie Usagi" userId="9cd9acdb6ac7286c" providerId="LiveId" clId="{16C5EDA9-B814-4D65-BA5B-C26889F93E2A}" dt="2021-09-29T12:20:22.594" v="97"/>
          <ac:picMkLst>
            <pc:docMk/>
            <pc:sldMk cId="2443185359" sldId="406"/>
            <ac:picMk id="3" creationId="{641FEDE3-9244-4BA2-B8F9-DE651EBDFF5D}"/>
          </ac:picMkLst>
        </pc:picChg>
      </pc:sldChg>
      <pc:sldChg chg="add">
        <pc:chgData name="Jessie Usagi" userId="9cd9acdb6ac7286c" providerId="LiveId" clId="{16C5EDA9-B814-4D65-BA5B-C26889F93E2A}" dt="2021-09-29T12:15:45.016" v="94"/>
        <pc:sldMkLst>
          <pc:docMk/>
          <pc:sldMk cId="3336902777" sldId="407"/>
        </pc:sldMkLst>
      </pc:sldChg>
      <pc:sldChg chg="add">
        <pc:chgData name="Jessie Usagi" userId="9cd9acdb6ac7286c" providerId="LiveId" clId="{16C5EDA9-B814-4D65-BA5B-C26889F93E2A}" dt="2021-09-29T12:20:24.420" v="98"/>
        <pc:sldMkLst>
          <pc:docMk/>
          <pc:sldMk cId="3669634974" sldId="408"/>
        </pc:sldMkLst>
      </pc:sldChg>
      <pc:sldChg chg="new">
        <pc:chgData name="Jessie Usagi" userId="9cd9acdb6ac7286c" providerId="LiveId" clId="{16C5EDA9-B814-4D65-BA5B-C26889F93E2A}" dt="2021-09-29T12:22:29.488" v="183" actId="680"/>
        <pc:sldMkLst>
          <pc:docMk/>
          <pc:sldMk cId="3168664045" sldId="409"/>
        </pc:sldMkLst>
      </pc:sldChg>
    </pc:docChg>
  </pc:docChgLst>
  <pc:docChgLst>
    <pc:chgData name="Jessie Usagi" userId="9cd9acdb6ac7286c" providerId="LiveId" clId="{F5DEC654-8E9F-44F5-8520-460EEC429693}"/>
    <pc:docChg chg="undo redo custSel addSld delSld modSld sldOrd">
      <pc:chgData name="Jessie Usagi" userId="9cd9acdb6ac7286c" providerId="LiveId" clId="{F5DEC654-8E9F-44F5-8520-460EEC429693}" dt="2019-08-29T08:54:34.260" v="12025" actId="20577"/>
      <pc:docMkLst>
        <pc:docMk/>
      </pc:docMkLst>
      <pc:sldChg chg="modSp">
        <pc:chgData name="Jessie Usagi" userId="9cd9acdb6ac7286c" providerId="LiveId" clId="{F5DEC654-8E9F-44F5-8520-460EEC429693}" dt="2019-08-29T08:54:34.260" v="12025" actId="20577"/>
        <pc:sldMkLst>
          <pc:docMk/>
          <pc:sldMk cId="3328120091" sldId="256"/>
        </pc:sldMkLst>
        <pc:spChg chg="mod">
          <ac:chgData name="Jessie Usagi" userId="9cd9acdb6ac7286c" providerId="LiveId" clId="{F5DEC654-8E9F-44F5-8520-460EEC429693}" dt="2019-08-29T08:54:34.260" v="12025" actId="20577"/>
          <ac:spMkLst>
            <pc:docMk/>
            <pc:sldMk cId="3328120091" sldId="256"/>
            <ac:spMk id="3" creationId="{63CFF459-B25B-4C8D-BED4-90B9C358ADAF}"/>
          </ac:spMkLst>
        </pc:spChg>
      </pc:sldChg>
      <pc:sldChg chg="modSp">
        <pc:chgData name="Jessie Usagi" userId="9cd9acdb6ac7286c" providerId="LiveId" clId="{F5DEC654-8E9F-44F5-8520-460EEC429693}" dt="2019-08-22T05:17:11.603" v="11123" actId="20577"/>
        <pc:sldMkLst>
          <pc:docMk/>
          <pc:sldMk cId="1042409334" sldId="257"/>
        </pc:sldMkLst>
        <pc:spChg chg="mod">
          <ac:chgData name="Jessie Usagi" userId="9cd9acdb6ac7286c" providerId="LiveId" clId="{F5DEC654-8E9F-44F5-8520-460EEC429693}" dt="2019-08-22T05:17:11.603" v="11123" actId="20577"/>
          <ac:spMkLst>
            <pc:docMk/>
            <pc:sldMk cId="1042409334" sldId="257"/>
            <ac:spMk id="3" creationId="{A00EAB3B-4FB1-4905-AAA6-E905CFDDCE44}"/>
          </ac:spMkLst>
        </pc:spChg>
      </pc:sldChg>
    </pc:docChg>
  </pc:docChgLst>
  <pc:docChgLst>
    <pc:chgData name="Jessie Usagi" userId="9cd9acdb6ac7286c" providerId="LiveId" clId="{5A1BFFD7-9EF3-4479-9A0C-5552E01DEA6F}"/>
    <pc:docChg chg="undo custSel addSld delSld modSld sldOrd">
      <pc:chgData name="Jessie Usagi" userId="9cd9acdb6ac7286c" providerId="LiveId" clId="{5A1BFFD7-9EF3-4479-9A0C-5552E01DEA6F}" dt="2019-09-11T22:49:43.365" v="7947" actId="113"/>
      <pc:docMkLst>
        <pc:docMk/>
      </pc:docMkLst>
      <pc:sldChg chg="modSp">
        <pc:chgData name="Jessie Usagi" userId="9cd9acdb6ac7286c" providerId="LiveId" clId="{5A1BFFD7-9EF3-4479-9A0C-5552E01DEA6F}" dt="2019-09-11T19:03:04.710" v="30" actId="20577"/>
        <pc:sldMkLst>
          <pc:docMk/>
          <pc:sldMk cId="3328120091" sldId="256"/>
        </pc:sldMkLst>
        <pc:spChg chg="mod">
          <ac:chgData name="Jessie Usagi" userId="9cd9acdb6ac7286c" providerId="LiveId" clId="{5A1BFFD7-9EF3-4479-9A0C-5552E01DEA6F}" dt="2019-09-11T19:03:04.710" v="30" actId="20577"/>
          <ac:spMkLst>
            <pc:docMk/>
            <pc:sldMk cId="3328120091" sldId="256"/>
            <ac:spMk id="3" creationId="{63CFF459-B25B-4C8D-BED4-90B9C358ADAF}"/>
          </ac:spMkLst>
        </pc:spChg>
      </pc:sldChg>
      <pc:sldChg chg="modSp modAnim">
        <pc:chgData name="Jessie Usagi" userId="9cd9acdb6ac7286c" providerId="LiveId" clId="{5A1BFFD7-9EF3-4479-9A0C-5552E01DEA6F}" dt="2019-09-11T22:47:46.662" v="7944" actId="20577"/>
        <pc:sldMkLst>
          <pc:docMk/>
          <pc:sldMk cId="1042409334" sldId="257"/>
        </pc:sldMkLst>
        <pc:spChg chg="mod">
          <ac:chgData name="Jessie Usagi" userId="9cd9acdb6ac7286c" providerId="LiveId" clId="{5A1BFFD7-9EF3-4479-9A0C-5552E01DEA6F}" dt="2019-09-11T22:47:46.662" v="7944" actId="20577"/>
          <ac:spMkLst>
            <pc:docMk/>
            <pc:sldMk cId="1042409334" sldId="257"/>
            <ac:spMk id="3" creationId="{A00EAB3B-4FB1-4905-AAA6-E905CFDDCE44}"/>
          </ac:spMkLst>
        </pc:spChg>
      </pc:sldChg>
      <pc:sldChg chg="modSp add modAnim">
        <pc:chgData name="Jessie Usagi" userId="9cd9acdb6ac7286c" providerId="LiveId" clId="{5A1BFFD7-9EF3-4479-9A0C-5552E01DEA6F}" dt="2019-09-11T22:45:54.995" v="7734"/>
        <pc:sldMkLst>
          <pc:docMk/>
          <pc:sldMk cId="2941319035" sldId="307"/>
        </pc:sldMkLst>
        <pc:spChg chg="mod">
          <ac:chgData name="Jessie Usagi" userId="9cd9acdb6ac7286c" providerId="LiveId" clId="{5A1BFFD7-9EF3-4479-9A0C-5552E01DEA6F}" dt="2019-09-11T20:24:32.217" v="346" actId="20577"/>
          <ac:spMkLst>
            <pc:docMk/>
            <pc:sldMk cId="2941319035" sldId="307"/>
            <ac:spMk id="2" creationId="{27A803B6-270E-4457-B4E7-0425CA5821A2}"/>
          </ac:spMkLst>
        </pc:spChg>
        <pc:spChg chg="mod">
          <ac:chgData name="Jessie Usagi" userId="9cd9acdb6ac7286c" providerId="LiveId" clId="{5A1BFFD7-9EF3-4479-9A0C-5552E01DEA6F}" dt="2019-09-11T20:27:49.353" v="415" actId="20577"/>
          <ac:spMkLst>
            <pc:docMk/>
            <pc:sldMk cId="2941319035" sldId="307"/>
            <ac:spMk id="3" creationId="{8485AB0A-53B4-4C8E-BCB0-2C22F6E84F0B}"/>
          </ac:spMkLst>
        </pc:spChg>
      </pc:sldChg>
      <pc:sldChg chg="modSp add modAnim">
        <pc:chgData name="Jessie Usagi" userId="9cd9acdb6ac7286c" providerId="LiveId" clId="{5A1BFFD7-9EF3-4479-9A0C-5552E01DEA6F}" dt="2019-09-11T20:39:50.470" v="1074" actId="20577"/>
        <pc:sldMkLst>
          <pc:docMk/>
          <pc:sldMk cId="1434018020" sldId="308"/>
        </pc:sldMkLst>
        <pc:spChg chg="mod">
          <ac:chgData name="Jessie Usagi" userId="9cd9acdb6ac7286c" providerId="LiveId" clId="{5A1BFFD7-9EF3-4479-9A0C-5552E01DEA6F}" dt="2019-09-11T20:39:50.470" v="1074" actId="20577"/>
          <ac:spMkLst>
            <pc:docMk/>
            <pc:sldMk cId="1434018020" sldId="308"/>
            <ac:spMk id="2" creationId="{5068D943-05A3-4CDD-B574-97748C129678}"/>
          </ac:spMkLst>
        </pc:spChg>
        <pc:spChg chg="mod">
          <ac:chgData name="Jessie Usagi" userId="9cd9acdb6ac7286c" providerId="LiveId" clId="{5A1BFFD7-9EF3-4479-9A0C-5552E01DEA6F}" dt="2019-09-11T20:38:57.965" v="1058" actId="20577"/>
          <ac:spMkLst>
            <pc:docMk/>
            <pc:sldMk cId="1434018020" sldId="308"/>
            <ac:spMk id="3" creationId="{67A5A5CF-66FF-49EB-9A0A-E0DE17ED24F5}"/>
          </ac:spMkLst>
        </pc:spChg>
      </pc:sldChg>
      <pc:sldChg chg="modSp add modAnim">
        <pc:chgData name="Jessie Usagi" userId="9cd9acdb6ac7286c" providerId="LiveId" clId="{5A1BFFD7-9EF3-4479-9A0C-5552E01DEA6F}" dt="2019-09-11T20:39:47.281" v="1073" actId="20577"/>
        <pc:sldMkLst>
          <pc:docMk/>
          <pc:sldMk cId="3343717924" sldId="309"/>
        </pc:sldMkLst>
        <pc:spChg chg="mod">
          <ac:chgData name="Jessie Usagi" userId="9cd9acdb6ac7286c" providerId="LiveId" clId="{5A1BFFD7-9EF3-4479-9A0C-5552E01DEA6F}" dt="2019-09-11T20:39:47.281" v="1073" actId="20577"/>
          <ac:spMkLst>
            <pc:docMk/>
            <pc:sldMk cId="3343717924" sldId="309"/>
            <ac:spMk id="2" creationId="{BE17B64C-706E-4804-A01D-763ADE22D407}"/>
          </ac:spMkLst>
        </pc:spChg>
        <pc:spChg chg="mod">
          <ac:chgData name="Jessie Usagi" userId="9cd9acdb6ac7286c" providerId="LiveId" clId="{5A1BFFD7-9EF3-4479-9A0C-5552E01DEA6F}" dt="2019-09-11T20:38:40.371" v="1023" actId="20577"/>
          <ac:spMkLst>
            <pc:docMk/>
            <pc:sldMk cId="3343717924" sldId="309"/>
            <ac:spMk id="3" creationId="{BD244FA3-7965-4AB8-A86B-84B516E58DF0}"/>
          </ac:spMkLst>
        </pc:spChg>
      </pc:sldChg>
      <pc:sldChg chg="modSp add ord modAnim">
        <pc:chgData name="Jessie Usagi" userId="9cd9acdb6ac7286c" providerId="LiveId" clId="{5A1BFFD7-9EF3-4479-9A0C-5552E01DEA6F}" dt="2019-09-11T21:41:04.261" v="3310"/>
        <pc:sldMkLst>
          <pc:docMk/>
          <pc:sldMk cId="4011956626" sldId="310"/>
        </pc:sldMkLst>
        <pc:spChg chg="mod">
          <ac:chgData name="Jessie Usagi" userId="9cd9acdb6ac7286c" providerId="LiveId" clId="{5A1BFFD7-9EF3-4479-9A0C-5552E01DEA6F}" dt="2019-09-11T20:40:39.668" v="1112" actId="20577"/>
          <ac:spMkLst>
            <pc:docMk/>
            <pc:sldMk cId="4011956626" sldId="310"/>
            <ac:spMk id="2" creationId="{4BE06C33-CB44-4D8A-A971-300D886F41C6}"/>
          </ac:spMkLst>
        </pc:spChg>
        <pc:spChg chg="mod">
          <ac:chgData name="Jessie Usagi" userId="9cd9acdb6ac7286c" providerId="LiveId" clId="{5A1BFFD7-9EF3-4479-9A0C-5552E01DEA6F}" dt="2019-09-11T20:55:46.569" v="1607" actId="20577"/>
          <ac:spMkLst>
            <pc:docMk/>
            <pc:sldMk cId="4011956626" sldId="310"/>
            <ac:spMk id="3" creationId="{530BB190-D0AF-431D-95F0-84C0AFE77CD1}"/>
          </ac:spMkLst>
        </pc:spChg>
      </pc:sldChg>
      <pc:sldChg chg="modSp add ord modAnim">
        <pc:chgData name="Jessie Usagi" userId="9cd9acdb6ac7286c" providerId="LiveId" clId="{5A1BFFD7-9EF3-4479-9A0C-5552E01DEA6F}" dt="2019-09-11T21:41:04.261" v="3310"/>
        <pc:sldMkLst>
          <pc:docMk/>
          <pc:sldMk cId="2178058239" sldId="311"/>
        </pc:sldMkLst>
        <pc:spChg chg="mod">
          <ac:chgData name="Jessie Usagi" userId="9cd9acdb6ac7286c" providerId="LiveId" clId="{5A1BFFD7-9EF3-4479-9A0C-5552E01DEA6F}" dt="2019-09-11T20:41:17.191" v="1220" actId="20577"/>
          <ac:spMkLst>
            <pc:docMk/>
            <pc:sldMk cId="2178058239" sldId="311"/>
            <ac:spMk id="2" creationId="{A4F5075C-16F0-4EDF-B9D4-8A6F1FBDC45E}"/>
          </ac:spMkLst>
        </pc:spChg>
        <pc:spChg chg="mod">
          <ac:chgData name="Jessie Usagi" userId="9cd9acdb6ac7286c" providerId="LiveId" clId="{5A1BFFD7-9EF3-4479-9A0C-5552E01DEA6F}" dt="2019-09-11T20:55:30.573" v="1521" actId="20577"/>
          <ac:spMkLst>
            <pc:docMk/>
            <pc:sldMk cId="2178058239" sldId="311"/>
            <ac:spMk id="3" creationId="{60B84B64-F0E2-46D3-9380-2156C51325FA}"/>
          </ac:spMkLst>
        </pc:spChg>
      </pc:sldChg>
      <pc:sldChg chg="delSp modSp add modAnim">
        <pc:chgData name="Jessie Usagi" userId="9cd9acdb6ac7286c" providerId="LiveId" clId="{5A1BFFD7-9EF3-4479-9A0C-5552E01DEA6F}" dt="2019-09-11T22:45:40.075" v="7733"/>
        <pc:sldMkLst>
          <pc:docMk/>
          <pc:sldMk cId="456435750" sldId="329"/>
        </pc:sldMkLst>
        <pc:spChg chg="mod">
          <ac:chgData name="Jessie Usagi" userId="9cd9acdb6ac7286c" providerId="LiveId" clId="{5A1BFFD7-9EF3-4479-9A0C-5552E01DEA6F}" dt="2019-09-11T22:05:05.476" v="4578" actId="122"/>
          <ac:spMkLst>
            <pc:docMk/>
            <pc:sldMk cId="456435750" sldId="329"/>
            <ac:spMk id="2" creationId="{F04FE497-9E90-4A35-A7B8-462A837CBC5A}"/>
          </ac:spMkLst>
        </pc:spChg>
        <pc:spChg chg="mod">
          <ac:chgData name="Jessie Usagi" userId="9cd9acdb6ac7286c" providerId="LiveId" clId="{5A1BFFD7-9EF3-4479-9A0C-5552E01DEA6F}" dt="2019-09-11T22:45:40.075" v="7733"/>
          <ac:spMkLst>
            <pc:docMk/>
            <pc:sldMk cId="456435750" sldId="329"/>
            <ac:spMk id="3" creationId="{1B7BC3F4-7ABA-499A-9F59-7AFD75F78674}"/>
          </ac:spMkLst>
        </pc:spChg>
        <pc:spChg chg="del">
          <ac:chgData name="Jessie Usagi" userId="9cd9acdb6ac7286c" providerId="LiveId" clId="{5A1BFFD7-9EF3-4479-9A0C-5552E01DEA6F}" dt="2019-09-11T22:02:27.527" v="4389"/>
          <ac:spMkLst>
            <pc:docMk/>
            <pc:sldMk cId="456435750" sldId="329"/>
            <ac:spMk id="4" creationId="{2484C31C-C200-4C75-8591-66CF5297159D}"/>
          </ac:spMkLst>
        </pc:spChg>
      </pc:sldChg>
      <pc:sldChg chg="modSp add modAnim">
        <pc:chgData name="Jessie Usagi" userId="9cd9acdb6ac7286c" providerId="LiveId" clId="{5A1BFFD7-9EF3-4479-9A0C-5552E01DEA6F}" dt="2019-09-11T22:45:40.075" v="7733"/>
        <pc:sldMkLst>
          <pc:docMk/>
          <pc:sldMk cId="3480597128" sldId="330"/>
        </pc:sldMkLst>
        <pc:spChg chg="mod">
          <ac:chgData name="Jessie Usagi" userId="9cd9acdb6ac7286c" providerId="LiveId" clId="{5A1BFFD7-9EF3-4479-9A0C-5552E01DEA6F}" dt="2019-09-11T22:05:20.950" v="4620" actId="122"/>
          <ac:spMkLst>
            <pc:docMk/>
            <pc:sldMk cId="3480597128" sldId="330"/>
            <ac:spMk id="2" creationId="{E9D01AEA-EEE8-49CB-85E7-E2290973860B}"/>
          </ac:spMkLst>
        </pc:spChg>
        <pc:spChg chg="mod">
          <ac:chgData name="Jessie Usagi" userId="9cd9acdb6ac7286c" providerId="LiveId" clId="{5A1BFFD7-9EF3-4479-9A0C-5552E01DEA6F}" dt="2019-09-11T22:45:40.075" v="7733"/>
          <ac:spMkLst>
            <pc:docMk/>
            <pc:sldMk cId="3480597128" sldId="330"/>
            <ac:spMk id="3" creationId="{E893D750-21DB-41CC-B4DD-DC31034DE48A}"/>
          </ac:spMkLst>
        </pc:spChg>
      </pc:sldChg>
      <pc:sldChg chg="addSp delSp modSp add modAnim">
        <pc:chgData name="Jessie Usagi" userId="9cd9acdb6ac7286c" providerId="LiveId" clId="{5A1BFFD7-9EF3-4479-9A0C-5552E01DEA6F}" dt="2019-09-11T22:45:40.075" v="7733"/>
        <pc:sldMkLst>
          <pc:docMk/>
          <pc:sldMk cId="1418249706" sldId="331"/>
        </pc:sldMkLst>
        <pc:spChg chg="mod">
          <ac:chgData name="Jessie Usagi" userId="9cd9acdb6ac7286c" providerId="LiveId" clId="{5A1BFFD7-9EF3-4479-9A0C-5552E01DEA6F}" dt="2019-09-11T22:07:42.743" v="4801" actId="14100"/>
          <ac:spMkLst>
            <pc:docMk/>
            <pc:sldMk cId="1418249706" sldId="331"/>
            <ac:spMk id="2" creationId="{24F25987-4C67-4C3D-A47F-7C1068019923}"/>
          </ac:spMkLst>
        </pc:spChg>
        <pc:spChg chg="del">
          <ac:chgData name="Jessie Usagi" userId="9cd9acdb6ac7286c" providerId="LiveId" clId="{5A1BFFD7-9EF3-4479-9A0C-5552E01DEA6F}" dt="2019-09-11T22:07:44.346" v="4802"/>
          <ac:spMkLst>
            <pc:docMk/>
            <pc:sldMk cId="1418249706" sldId="331"/>
            <ac:spMk id="3" creationId="{DC35E635-0496-4E04-940B-B3BD360AFEB4}"/>
          </ac:spMkLst>
        </pc:spChg>
        <pc:spChg chg="add mod">
          <ac:chgData name="Jessie Usagi" userId="9cd9acdb6ac7286c" providerId="LiveId" clId="{5A1BFFD7-9EF3-4479-9A0C-5552E01DEA6F}" dt="2019-09-11T22:45:40.075" v="7733"/>
          <ac:spMkLst>
            <pc:docMk/>
            <pc:sldMk cId="1418249706" sldId="331"/>
            <ac:spMk id="4" creationId="{3F72F592-8AD7-4462-A55E-5EA4D7DB1C24}"/>
          </ac:spMkLst>
        </pc:spChg>
      </pc:sldChg>
      <pc:sldChg chg="modSp add modAnim">
        <pc:chgData name="Jessie Usagi" userId="9cd9acdb6ac7286c" providerId="LiveId" clId="{5A1BFFD7-9EF3-4479-9A0C-5552E01DEA6F}" dt="2019-09-11T22:45:40.075" v="7733"/>
        <pc:sldMkLst>
          <pc:docMk/>
          <pc:sldMk cId="3114379449" sldId="333"/>
        </pc:sldMkLst>
        <pc:spChg chg="mod">
          <ac:chgData name="Jessie Usagi" userId="9cd9acdb6ac7286c" providerId="LiveId" clId="{5A1BFFD7-9EF3-4479-9A0C-5552E01DEA6F}" dt="2019-09-11T22:16:20.640" v="5274" actId="20577"/>
          <ac:spMkLst>
            <pc:docMk/>
            <pc:sldMk cId="3114379449" sldId="333"/>
            <ac:spMk id="2" creationId="{DBA44680-5845-4A12-95DA-509221179B6C}"/>
          </ac:spMkLst>
        </pc:spChg>
        <pc:spChg chg="mod">
          <ac:chgData name="Jessie Usagi" userId="9cd9acdb6ac7286c" providerId="LiveId" clId="{5A1BFFD7-9EF3-4479-9A0C-5552E01DEA6F}" dt="2019-09-11T22:45:40.075" v="7733"/>
          <ac:spMkLst>
            <pc:docMk/>
            <pc:sldMk cId="3114379449" sldId="333"/>
            <ac:spMk id="3" creationId="{C9255041-1ADA-4A32-A758-6155292AF04E}"/>
          </ac:spMkLst>
        </pc:spChg>
      </pc:sldChg>
      <pc:sldChg chg="addSp delSp modSp add modAnim">
        <pc:chgData name="Jessie Usagi" userId="9cd9acdb6ac7286c" providerId="LiveId" clId="{5A1BFFD7-9EF3-4479-9A0C-5552E01DEA6F}" dt="2019-09-11T22:41:24.080" v="7369"/>
        <pc:sldMkLst>
          <pc:docMk/>
          <pc:sldMk cId="953735309" sldId="338"/>
        </pc:sldMkLst>
        <pc:spChg chg="mod">
          <ac:chgData name="Jessie Usagi" userId="9cd9acdb6ac7286c" providerId="LiveId" clId="{5A1BFFD7-9EF3-4479-9A0C-5552E01DEA6F}" dt="2019-09-11T22:38:56.246" v="7141" actId="20577"/>
          <ac:spMkLst>
            <pc:docMk/>
            <pc:sldMk cId="953735309" sldId="338"/>
            <ac:spMk id="2" creationId="{369FF12A-17E7-41DC-9417-03DF2209B380}"/>
          </ac:spMkLst>
        </pc:spChg>
        <pc:spChg chg="del">
          <ac:chgData name="Jessie Usagi" userId="9cd9acdb6ac7286c" providerId="LiveId" clId="{5A1BFFD7-9EF3-4479-9A0C-5552E01DEA6F}" dt="2019-09-11T22:38:59.632" v="7142"/>
          <ac:spMkLst>
            <pc:docMk/>
            <pc:sldMk cId="953735309" sldId="338"/>
            <ac:spMk id="3" creationId="{8C8077F4-31B4-4D75-B630-F7DF4E861554}"/>
          </ac:spMkLst>
        </pc:spChg>
        <pc:spChg chg="del">
          <ac:chgData name="Jessie Usagi" userId="9cd9acdb6ac7286c" providerId="LiveId" clId="{5A1BFFD7-9EF3-4479-9A0C-5552E01DEA6F}" dt="2019-09-11T22:38:59.632" v="7142"/>
          <ac:spMkLst>
            <pc:docMk/>
            <pc:sldMk cId="953735309" sldId="338"/>
            <ac:spMk id="4" creationId="{29398635-1801-4951-A120-B09BFECA7A64}"/>
          </ac:spMkLst>
        </pc:spChg>
        <pc:spChg chg="add del mod">
          <ac:chgData name="Jessie Usagi" userId="9cd9acdb6ac7286c" providerId="LiveId" clId="{5A1BFFD7-9EF3-4479-9A0C-5552E01DEA6F}" dt="2019-09-11T22:39:01.079" v="7143"/>
          <ac:spMkLst>
            <pc:docMk/>
            <pc:sldMk cId="953735309" sldId="338"/>
            <ac:spMk id="5" creationId="{31435535-B494-4696-99A6-59F669ECB64B}"/>
          </ac:spMkLst>
        </pc:spChg>
        <pc:spChg chg="add del mod">
          <ac:chgData name="Jessie Usagi" userId="9cd9acdb6ac7286c" providerId="LiveId" clId="{5A1BFFD7-9EF3-4479-9A0C-5552E01DEA6F}" dt="2019-09-11T22:39:01.079" v="7143"/>
          <ac:spMkLst>
            <pc:docMk/>
            <pc:sldMk cId="953735309" sldId="338"/>
            <ac:spMk id="6" creationId="{CDCB88D3-DA7D-4FDA-8806-CD24C899613A}"/>
          </ac:spMkLst>
        </pc:spChg>
        <pc:spChg chg="add mod">
          <ac:chgData name="Jessie Usagi" userId="9cd9acdb6ac7286c" providerId="LiveId" clId="{5A1BFFD7-9EF3-4479-9A0C-5552E01DEA6F}" dt="2019-09-11T22:40:45.263" v="7368" actId="20577"/>
          <ac:spMkLst>
            <pc:docMk/>
            <pc:sldMk cId="953735309" sldId="338"/>
            <ac:spMk id="7" creationId="{0FF20756-DBEF-412B-8DF3-74C78869F32F}"/>
          </ac:spMkLst>
        </pc:spChg>
      </pc:sldChg>
    </pc:docChg>
  </pc:docChgLst>
  <pc:docChgLst>
    <pc:chgData name="Jessie Usagi" userId="9cd9acdb6ac7286c" providerId="LiveId" clId="{86188978-CF94-4355-A7C2-A86CF9BE02A6}"/>
    <pc:docChg chg="undo redo custSel addSld delSld modSld sldOrd">
      <pc:chgData name="Jessie Usagi" userId="9cd9acdb6ac7286c" providerId="LiveId" clId="{86188978-CF94-4355-A7C2-A86CF9BE02A6}" dt="2019-09-04T22:59:00.508" v="13707" actId="113"/>
      <pc:docMkLst>
        <pc:docMk/>
      </pc:docMkLst>
      <pc:sldChg chg="modSp">
        <pc:chgData name="Jessie Usagi" userId="9cd9acdb6ac7286c" providerId="LiveId" clId="{86188978-CF94-4355-A7C2-A86CF9BE02A6}" dt="2019-09-04T17:11:33.670" v="21" actId="5793"/>
        <pc:sldMkLst>
          <pc:docMk/>
          <pc:sldMk cId="3328120091" sldId="256"/>
        </pc:sldMkLst>
        <pc:spChg chg="mod">
          <ac:chgData name="Jessie Usagi" userId="9cd9acdb6ac7286c" providerId="LiveId" clId="{86188978-CF94-4355-A7C2-A86CF9BE02A6}" dt="2019-09-04T17:11:33.670" v="21" actId="5793"/>
          <ac:spMkLst>
            <pc:docMk/>
            <pc:sldMk cId="3328120091" sldId="256"/>
            <ac:spMk id="3" creationId="{63CFF459-B25B-4C8D-BED4-90B9C358ADAF}"/>
          </ac:spMkLst>
        </pc:spChg>
      </pc:sldChg>
      <pc:sldChg chg="delSp modSp">
        <pc:chgData name="Jessie Usagi" userId="9cd9acdb6ac7286c" providerId="LiveId" clId="{86188978-CF94-4355-A7C2-A86CF9BE02A6}" dt="2019-09-04T21:38:44.047" v="13592" actId="20577"/>
        <pc:sldMkLst>
          <pc:docMk/>
          <pc:sldMk cId="1042409334" sldId="257"/>
        </pc:sldMkLst>
        <pc:spChg chg="mod">
          <ac:chgData name="Jessie Usagi" userId="9cd9acdb6ac7286c" providerId="LiveId" clId="{86188978-CF94-4355-A7C2-A86CF9BE02A6}" dt="2019-09-04T21:38:44.047" v="13592" actId="20577"/>
          <ac:spMkLst>
            <pc:docMk/>
            <pc:sldMk cId="1042409334" sldId="257"/>
            <ac:spMk id="3" creationId="{A00EAB3B-4FB1-4905-AAA6-E905CFDDCE44}"/>
          </ac:spMkLst>
        </pc:spChg>
        <pc:spChg chg="del mod">
          <ac:chgData name="Jessie Usagi" userId="9cd9acdb6ac7286c" providerId="LiveId" clId="{86188978-CF94-4355-A7C2-A86CF9BE02A6}" dt="2019-09-04T21:38:07.779" v="13563"/>
          <ac:spMkLst>
            <pc:docMk/>
            <pc:sldMk cId="1042409334" sldId="257"/>
            <ac:spMk id="4" creationId="{8522D594-B173-47B5-B37E-348F2D4885EE}"/>
          </ac:spMkLst>
        </pc:spChg>
      </pc:sldChg>
    </pc:docChg>
  </pc:docChgLst>
  <pc:docChgLst>
    <pc:chgData name="Jessie Usagi" userId="9cd9acdb6ac7286c" providerId="LiveId" clId="{E53EB0AA-5C9B-495B-82AE-CE78432FDA09}"/>
    <pc:docChg chg="undo custSel addSld delSld modSld sldOrd">
      <pc:chgData name="Jessie Usagi" userId="9cd9acdb6ac7286c" providerId="LiveId" clId="{E53EB0AA-5C9B-495B-82AE-CE78432FDA09}" dt="2019-09-25T19:23:58.646" v="6043"/>
      <pc:docMkLst>
        <pc:docMk/>
      </pc:docMkLst>
      <pc:sldChg chg="modSp modAnim">
        <pc:chgData name="Jessie Usagi" userId="9cd9acdb6ac7286c" providerId="LiveId" clId="{E53EB0AA-5C9B-495B-82AE-CE78432FDA09}" dt="2019-09-25T19:16:28.467" v="5899" actId="20577"/>
        <pc:sldMkLst>
          <pc:docMk/>
          <pc:sldMk cId="1042409334" sldId="257"/>
        </pc:sldMkLst>
        <pc:spChg chg="mod">
          <ac:chgData name="Jessie Usagi" userId="9cd9acdb6ac7286c" providerId="LiveId" clId="{E53EB0AA-5C9B-495B-82AE-CE78432FDA09}" dt="2019-09-25T19:16:16.533" v="5898" actId="20577"/>
          <ac:spMkLst>
            <pc:docMk/>
            <pc:sldMk cId="1042409334" sldId="257"/>
            <ac:spMk id="3" creationId="{A00EAB3B-4FB1-4905-AAA6-E905CFDDCE44}"/>
          </ac:spMkLst>
        </pc:spChg>
      </pc:sldChg>
      <pc:sldChg chg="modSp">
        <pc:chgData name="Jessie Usagi" userId="9cd9acdb6ac7286c" providerId="LiveId" clId="{E53EB0AA-5C9B-495B-82AE-CE78432FDA09}" dt="2019-09-25T13:39:34.740" v="3308"/>
        <pc:sldMkLst>
          <pc:docMk/>
          <pc:sldMk cId="456435750" sldId="329"/>
        </pc:sldMkLst>
        <pc:spChg chg="mod">
          <ac:chgData name="Jessie Usagi" userId="9cd9acdb6ac7286c" providerId="LiveId" clId="{E53EB0AA-5C9B-495B-82AE-CE78432FDA09}" dt="2019-09-25T13:39:34.740" v="3308"/>
          <ac:spMkLst>
            <pc:docMk/>
            <pc:sldMk cId="456435750" sldId="329"/>
            <ac:spMk id="3" creationId="{1B7BC3F4-7ABA-499A-9F59-7AFD75F78674}"/>
          </ac:spMkLst>
        </pc:spChg>
      </pc:sldChg>
      <pc:sldChg chg="modSp">
        <pc:chgData name="Jessie Usagi" userId="9cd9acdb6ac7286c" providerId="LiveId" clId="{E53EB0AA-5C9B-495B-82AE-CE78432FDA09}" dt="2019-09-25T13:39:34.740" v="3308"/>
        <pc:sldMkLst>
          <pc:docMk/>
          <pc:sldMk cId="3480597128" sldId="330"/>
        </pc:sldMkLst>
        <pc:spChg chg="mod">
          <ac:chgData name="Jessie Usagi" userId="9cd9acdb6ac7286c" providerId="LiveId" clId="{E53EB0AA-5C9B-495B-82AE-CE78432FDA09}" dt="2019-09-25T13:39:34.740" v="3308"/>
          <ac:spMkLst>
            <pc:docMk/>
            <pc:sldMk cId="3480597128" sldId="330"/>
            <ac:spMk id="3" creationId="{E893D750-21DB-41CC-B4DD-DC31034DE48A}"/>
          </ac:spMkLst>
        </pc:spChg>
      </pc:sldChg>
      <pc:sldChg chg="modSp">
        <pc:chgData name="Jessie Usagi" userId="9cd9acdb6ac7286c" providerId="LiveId" clId="{E53EB0AA-5C9B-495B-82AE-CE78432FDA09}" dt="2019-09-25T13:39:34.740" v="3308"/>
        <pc:sldMkLst>
          <pc:docMk/>
          <pc:sldMk cId="1418249706" sldId="331"/>
        </pc:sldMkLst>
        <pc:spChg chg="mod">
          <ac:chgData name="Jessie Usagi" userId="9cd9acdb6ac7286c" providerId="LiveId" clId="{E53EB0AA-5C9B-495B-82AE-CE78432FDA09}" dt="2019-09-25T13:39:34.740" v="3308"/>
          <ac:spMkLst>
            <pc:docMk/>
            <pc:sldMk cId="1418249706" sldId="331"/>
            <ac:spMk id="4" creationId="{3F72F592-8AD7-4462-A55E-5EA4D7DB1C24}"/>
          </ac:spMkLst>
        </pc:spChg>
      </pc:sldChg>
      <pc:sldChg chg="modSp">
        <pc:chgData name="Jessie Usagi" userId="9cd9acdb6ac7286c" providerId="LiveId" clId="{E53EB0AA-5C9B-495B-82AE-CE78432FDA09}" dt="2019-09-25T13:39:34.740" v="3308"/>
        <pc:sldMkLst>
          <pc:docMk/>
          <pc:sldMk cId="3114379449" sldId="333"/>
        </pc:sldMkLst>
        <pc:spChg chg="mod">
          <ac:chgData name="Jessie Usagi" userId="9cd9acdb6ac7286c" providerId="LiveId" clId="{E53EB0AA-5C9B-495B-82AE-CE78432FDA09}" dt="2019-09-25T13:39:34.740" v="3308"/>
          <ac:spMkLst>
            <pc:docMk/>
            <pc:sldMk cId="3114379449" sldId="333"/>
            <ac:spMk id="3" creationId="{C9255041-1ADA-4A32-A758-6155292AF04E}"/>
          </ac:spMkLst>
        </pc:spChg>
      </pc:sldChg>
      <pc:sldChg chg="modSp add del modAnim">
        <pc:chgData name="Jessie Usagi" userId="9cd9acdb6ac7286c" providerId="LiveId" clId="{E53EB0AA-5C9B-495B-82AE-CE78432FDA09}" dt="2019-09-25T13:39:46.557" v="3310" actId="2696"/>
        <pc:sldMkLst>
          <pc:docMk/>
          <pc:sldMk cId="3386060790" sldId="339"/>
        </pc:sldMkLst>
        <pc:spChg chg="mod">
          <ac:chgData name="Jessie Usagi" userId="9cd9acdb6ac7286c" providerId="LiveId" clId="{E53EB0AA-5C9B-495B-82AE-CE78432FDA09}" dt="2019-09-19T07:43:25.088" v="1177" actId="20577"/>
          <ac:spMkLst>
            <pc:docMk/>
            <pc:sldMk cId="3386060790" sldId="339"/>
            <ac:spMk id="2" creationId="{2CB5BDB5-267D-4F88-936A-8AD9759538C5}"/>
          </ac:spMkLst>
        </pc:spChg>
        <pc:spChg chg="mod">
          <ac:chgData name="Jessie Usagi" userId="9cd9acdb6ac7286c" providerId="LiveId" clId="{E53EB0AA-5C9B-495B-82AE-CE78432FDA09}" dt="2019-09-19T07:35:35.176" v="716" actId="20577"/>
          <ac:spMkLst>
            <pc:docMk/>
            <pc:sldMk cId="3386060790" sldId="339"/>
            <ac:spMk id="3" creationId="{7712C576-B897-4EA9-976D-734763200967}"/>
          </ac:spMkLst>
        </pc:spChg>
      </pc:sldChg>
      <pc:sldChg chg="addSp modSp add del modAnim">
        <pc:chgData name="Jessie Usagi" userId="9cd9acdb6ac7286c" providerId="LiveId" clId="{E53EB0AA-5C9B-495B-82AE-CE78432FDA09}" dt="2019-09-25T13:39:46.560" v="3311" actId="2696"/>
        <pc:sldMkLst>
          <pc:docMk/>
          <pc:sldMk cId="85042000" sldId="340"/>
        </pc:sldMkLst>
        <pc:spChg chg="mod">
          <ac:chgData name="Jessie Usagi" userId="9cd9acdb6ac7286c" providerId="LiveId" clId="{E53EB0AA-5C9B-495B-82AE-CE78432FDA09}" dt="2019-09-19T07:43:35.548" v="1188" actId="20577"/>
          <ac:spMkLst>
            <pc:docMk/>
            <pc:sldMk cId="85042000" sldId="340"/>
            <ac:spMk id="2" creationId="{E12F0B52-EC84-4154-BCA3-B1FFEAE19330}"/>
          </ac:spMkLst>
        </pc:spChg>
        <pc:spChg chg="mod">
          <ac:chgData name="Jessie Usagi" userId="9cd9acdb6ac7286c" providerId="LiveId" clId="{E53EB0AA-5C9B-495B-82AE-CE78432FDA09}" dt="2019-09-19T08:12:41.282" v="1667" actId="20577"/>
          <ac:spMkLst>
            <pc:docMk/>
            <pc:sldMk cId="85042000" sldId="340"/>
            <ac:spMk id="3" creationId="{1F8C964A-C56B-4400-94C1-B77F550AF824}"/>
          </ac:spMkLst>
        </pc:spChg>
        <pc:spChg chg="add mod">
          <ac:chgData name="Jessie Usagi" userId="9cd9acdb6ac7286c" providerId="LiveId" clId="{E53EB0AA-5C9B-495B-82AE-CE78432FDA09}" dt="2019-09-25T13:39:34.740" v="3308"/>
          <ac:spMkLst>
            <pc:docMk/>
            <pc:sldMk cId="85042000" sldId="340"/>
            <ac:spMk id="4" creationId="{748A762C-5F41-4AF3-B22B-4870BF628721}"/>
          </ac:spMkLst>
        </pc:spChg>
        <pc:cxnChg chg="add mod">
          <ac:chgData name="Jessie Usagi" userId="9cd9acdb6ac7286c" providerId="LiveId" clId="{E53EB0AA-5C9B-495B-82AE-CE78432FDA09}" dt="2019-09-19T07:41:39.608" v="1125" actId="1076"/>
          <ac:cxnSpMkLst>
            <pc:docMk/>
            <pc:sldMk cId="85042000" sldId="340"/>
            <ac:cxnSpMk id="6" creationId="{A86F1F8D-1466-4529-871E-BA4F5A2776AA}"/>
          </ac:cxnSpMkLst>
        </pc:cxnChg>
      </pc:sldChg>
      <pc:sldChg chg="addSp delSp modSp add del modAnim">
        <pc:chgData name="Jessie Usagi" userId="9cd9acdb6ac7286c" providerId="LiveId" clId="{E53EB0AA-5C9B-495B-82AE-CE78432FDA09}" dt="2019-09-25T13:39:46.555" v="3309" actId="2696"/>
        <pc:sldMkLst>
          <pc:docMk/>
          <pc:sldMk cId="1632865195" sldId="341"/>
        </pc:sldMkLst>
        <pc:spChg chg="mod">
          <ac:chgData name="Jessie Usagi" userId="9cd9acdb6ac7286c" providerId="LiveId" clId="{E53EB0AA-5C9B-495B-82AE-CE78432FDA09}" dt="2019-09-19T08:05:06.621" v="1558" actId="20577"/>
          <ac:spMkLst>
            <pc:docMk/>
            <pc:sldMk cId="1632865195" sldId="341"/>
            <ac:spMk id="2" creationId="{E95AF07E-882A-4B63-A7DF-3CFAA8B7F1FA}"/>
          </ac:spMkLst>
        </pc:spChg>
        <pc:spChg chg="del">
          <ac:chgData name="Jessie Usagi" userId="9cd9acdb6ac7286c" providerId="LiveId" clId="{E53EB0AA-5C9B-495B-82AE-CE78432FDA09}" dt="2019-09-19T08:05:25.281" v="1559"/>
          <ac:spMkLst>
            <pc:docMk/>
            <pc:sldMk cId="1632865195" sldId="341"/>
            <ac:spMk id="3" creationId="{C02222D2-E1C2-4215-92F4-C1DA78DAEDC7}"/>
          </ac:spMkLst>
        </pc:spChg>
        <pc:spChg chg="add mod">
          <ac:chgData name="Jessie Usagi" userId="9cd9acdb6ac7286c" providerId="LiveId" clId="{E53EB0AA-5C9B-495B-82AE-CE78432FDA09}" dt="2019-09-19T08:14:41.464" v="1720" actId="20577"/>
          <ac:spMkLst>
            <pc:docMk/>
            <pc:sldMk cId="1632865195" sldId="341"/>
            <ac:spMk id="4" creationId="{19DF3AA1-AFFF-4DB9-8949-C5FD04F5EF5F}"/>
          </ac:spMkLst>
        </pc:spChg>
        <pc:spChg chg="add mod">
          <ac:chgData name="Jessie Usagi" userId="9cd9acdb6ac7286c" providerId="LiveId" clId="{E53EB0AA-5C9B-495B-82AE-CE78432FDA09}" dt="2019-09-25T13:39:34.740" v="3308"/>
          <ac:spMkLst>
            <pc:docMk/>
            <pc:sldMk cId="1632865195" sldId="341"/>
            <ac:spMk id="5" creationId="{59AFB777-1444-480C-A074-1C33142DE101}"/>
          </ac:spMkLst>
        </pc:spChg>
        <pc:cxnChg chg="add mod">
          <ac:chgData name="Jessie Usagi" userId="9cd9acdb6ac7286c" providerId="LiveId" clId="{E53EB0AA-5C9B-495B-82AE-CE78432FDA09}" dt="2019-09-19T08:15:54.876" v="1840" actId="11529"/>
          <ac:cxnSpMkLst>
            <pc:docMk/>
            <pc:sldMk cId="1632865195" sldId="341"/>
            <ac:cxnSpMk id="7" creationId="{8AD470DA-973C-4C5A-8720-0F4BACF4C8B5}"/>
          </ac:cxnSpMkLst>
        </pc:cxnChg>
      </pc:sldChg>
      <pc:sldChg chg="addSp modSp add del modAnim">
        <pc:chgData name="Jessie Usagi" userId="9cd9acdb6ac7286c" providerId="LiveId" clId="{E53EB0AA-5C9B-495B-82AE-CE78432FDA09}" dt="2019-09-25T13:39:46.572" v="3313" actId="2696"/>
        <pc:sldMkLst>
          <pc:docMk/>
          <pc:sldMk cId="990460372" sldId="342"/>
        </pc:sldMkLst>
        <pc:spChg chg="mod">
          <ac:chgData name="Jessie Usagi" userId="9cd9acdb6ac7286c" providerId="LiveId" clId="{E53EB0AA-5C9B-495B-82AE-CE78432FDA09}" dt="2019-09-19T07:43:39.788" v="1193" actId="20577"/>
          <ac:spMkLst>
            <pc:docMk/>
            <pc:sldMk cId="990460372" sldId="342"/>
            <ac:spMk id="2" creationId="{AEEA2C31-F30C-4754-80A1-7B2F6FA6E6C4}"/>
          </ac:spMkLst>
        </pc:spChg>
        <pc:spChg chg="mod">
          <ac:chgData name="Jessie Usagi" userId="9cd9acdb6ac7286c" providerId="LiveId" clId="{E53EB0AA-5C9B-495B-82AE-CE78432FDA09}" dt="2019-09-19T08:12:36.204" v="1653" actId="20577"/>
          <ac:spMkLst>
            <pc:docMk/>
            <pc:sldMk cId="990460372" sldId="342"/>
            <ac:spMk id="3" creationId="{DF1A00BD-79E7-43CC-ACAE-85DB7CF7F470}"/>
          </ac:spMkLst>
        </pc:spChg>
        <pc:spChg chg="mod">
          <ac:chgData name="Jessie Usagi" userId="9cd9acdb6ac7286c" providerId="LiveId" clId="{E53EB0AA-5C9B-495B-82AE-CE78432FDA09}" dt="2019-09-25T13:39:34.740" v="3308"/>
          <ac:spMkLst>
            <pc:docMk/>
            <pc:sldMk cId="990460372" sldId="342"/>
            <ac:spMk id="4" creationId="{2C0BC66D-6F34-43C9-AF30-61D114586B26}"/>
          </ac:spMkLst>
        </pc:spChg>
        <pc:cxnChg chg="add mod">
          <ac:chgData name="Jessie Usagi" userId="9cd9acdb6ac7286c" providerId="LiveId" clId="{E53EB0AA-5C9B-495B-82AE-CE78432FDA09}" dt="2019-09-19T07:49:58.485" v="1513" actId="1076"/>
          <ac:cxnSpMkLst>
            <pc:docMk/>
            <pc:sldMk cId="990460372" sldId="342"/>
            <ac:cxnSpMk id="5" creationId="{526A65DF-000F-4D0E-94DA-DEF23BF3E98B}"/>
          </ac:cxnSpMkLst>
        </pc:cxnChg>
      </pc:sldChg>
      <pc:sldChg chg="addSp modSp add del ord modAnim">
        <pc:chgData name="Jessie Usagi" userId="9cd9acdb6ac7286c" providerId="LiveId" clId="{E53EB0AA-5C9B-495B-82AE-CE78432FDA09}" dt="2019-09-25T13:39:46.562" v="3312" actId="2696"/>
        <pc:sldMkLst>
          <pc:docMk/>
          <pc:sldMk cId="3356312229" sldId="343"/>
        </pc:sldMkLst>
        <pc:spChg chg="mod">
          <ac:chgData name="Jessie Usagi" userId="9cd9acdb6ac7286c" providerId="LiveId" clId="{E53EB0AA-5C9B-495B-82AE-CE78432FDA09}" dt="2019-09-19T08:17:03.049" v="1891" actId="20577"/>
          <ac:spMkLst>
            <pc:docMk/>
            <pc:sldMk cId="3356312229" sldId="343"/>
            <ac:spMk id="2" creationId="{620BD82E-D083-4072-B075-B5FC41206143}"/>
          </ac:spMkLst>
        </pc:spChg>
        <pc:spChg chg="mod">
          <ac:chgData name="Jessie Usagi" userId="9cd9acdb6ac7286c" providerId="LiveId" clId="{E53EB0AA-5C9B-495B-82AE-CE78432FDA09}" dt="2019-09-19T08:20:00.659" v="1981" actId="20577"/>
          <ac:spMkLst>
            <pc:docMk/>
            <pc:sldMk cId="3356312229" sldId="343"/>
            <ac:spMk id="3" creationId="{2760794B-CCE5-4377-83BE-3C5B53182448}"/>
          </ac:spMkLst>
        </pc:spChg>
        <pc:spChg chg="mod">
          <ac:chgData name="Jessie Usagi" userId="9cd9acdb6ac7286c" providerId="LiveId" clId="{E53EB0AA-5C9B-495B-82AE-CE78432FDA09}" dt="2019-09-25T13:39:34.740" v="3308"/>
          <ac:spMkLst>
            <pc:docMk/>
            <pc:sldMk cId="3356312229" sldId="343"/>
            <ac:spMk id="4" creationId="{02E57FFA-4826-408C-ABD3-55F37919AED3}"/>
          </ac:spMkLst>
        </pc:spChg>
        <pc:cxnChg chg="add mod">
          <ac:chgData name="Jessie Usagi" userId="9cd9acdb6ac7286c" providerId="LiveId" clId="{E53EB0AA-5C9B-495B-82AE-CE78432FDA09}" dt="2019-09-19T08:24:31.320" v="2043" actId="1076"/>
          <ac:cxnSpMkLst>
            <pc:docMk/>
            <pc:sldMk cId="3356312229" sldId="343"/>
            <ac:cxnSpMk id="6" creationId="{B09CA9F2-4E3C-4944-A654-63E6ED01E3DB}"/>
          </ac:cxnSpMkLst>
        </pc:cxnChg>
      </pc:sldChg>
      <pc:sldChg chg="modSp add modAnim">
        <pc:chgData name="Jessie Usagi" userId="9cd9acdb6ac7286c" providerId="LiveId" clId="{E53EB0AA-5C9B-495B-82AE-CE78432FDA09}" dt="2019-09-19T09:46:05.408" v="3303"/>
        <pc:sldMkLst>
          <pc:docMk/>
          <pc:sldMk cId="3801099804" sldId="344"/>
        </pc:sldMkLst>
        <pc:spChg chg="mod">
          <ac:chgData name="Jessie Usagi" userId="9cd9acdb6ac7286c" providerId="LiveId" clId="{E53EB0AA-5C9B-495B-82AE-CE78432FDA09}" dt="2019-09-19T09:35:53.831" v="2703" actId="20577"/>
          <ac:spMkLst>
            <pc:docMk/>
            <pc:sldMk cId="3801099804" sldId="344"/>
            <ac:spMk id="2" creationId="{64D2DB94-8D04-4DB9-90F2-821579B34423}"/>
          </ac:spMkLst>
        </pc:spChg>
        <pc:spChg chg="mod">
          <ac:chgData name="Jessie Usagi" userId="9cd9acdb6ac7286c" providerId="LiveId" clId="{E53EB0AA-5C9B-495B-82AE-CE78432FDA09}" dt="2019-09-19T09:20:31.769" v="2677" actId="20577"/>
          <ac:spMkLst>
            <pc:docMk/>
            <pc:sldMk cId="3801099804" sldId="344"/>
            <ac:spMk id="3" creationId="{B7BA0900-8F07-4386-806C-E4F67C21B01A}"/>
          </ac:spMkLst>
        </pc:spChg>
      </pc:sldChg>
      <pc:sldChg chg="modSp add ord">
        <pc:chgData name="Jessie Usagi" userId="9cd9acdb6ac7286c" providerId="LiveId" clId="{E53EB0AA-5C9B-495B-82AE-CE78432FDA09}" dt="2019-09-19T09:35:30.701" v="2687"/>
        <pc:sldMkLst>
          <pc:docMk/>
          <pc:sldMk cId="4010018314" sldId="345"/>
        </pc:sldMkLst>
        <pc:spChg chg="mod">
          <ac:chgData name="Jessie Usagi" userId="9cd9acdb6ac7286c" providerId="LiveId" clId="{E53EB0AA-5C9B-495B-82AE-CE78432FDA09}" dt="2019-09-19T09:34:45.944" v="2686" actId="20577"/>
          <ac:spMkLst>
            <pc:docMk/>
            <pc:sldMk cId="4010018314" sldId="345"/>
            <ac:spMk id="2" creationId="{75BC66F0-98AD-4713-94A8-9EE58EB5F0D1}"/>
          </ac:spMkLst>
        </pc:spChg>
      </pc:sldChg>
      <pc:sldChg chg="modSp add modAnim">
        <pc:chgData name="Jessie Usagi" userId="9cd9acdb6ac7286c" providerId="LiveId" clId="{E53EB0AA-5C9B-495B-82AE-CE78432FDA09}" dt="2019-09-19T09:46:07.803" v="3304"/>
        <pc:sldMkLst>
          <pc:docMk/>
          <pc:sldMk cId="3872338716" sldId="346"/>
        </pc:sldMkLst>
        <pc:spChg chg="mod">
          <ac:chgData name="Jessie Usagi" userId="9cd9acdb6ac7286c" providerId="LiveId" clId="{E53EB0AA-5C9B-495B-82AE-CE78432FDA09}" dt="2019-09-19T09:36:45.012" v="2768" actId="20577"/>
          <ac:spMkLst>
            <pc:docMk/>
            <pc:sldMk cId="3872338716" sldId="346"/>
            <ac:spMk id="2" creationId="{509FFC3B-569C-4806-898A-E774E7D975F1}"/>
          </ac:spMkLst>
        </pc:spChg>
        <pc:spChg chg="mod">
          <ac:chgData name="Jessie Usagi" userId="9cd9acdb6ac7286c" providerId="LiveId" clId="{E53EB0AA-5C9B-495B-82AE-CE78432FDA09}" dt="2019-09-19T09:44:57.064" v="3272" actId="20577"/>
          <ac:spMkLst>
            <pc:docMk/>
            <pc:sldMk cId="3872338716" sldId="346"/>
            <ac:spMk id="3" creationId="{BA72E73F-121D-4D24-8B7A-1B1FF43F846D}"/>
          </ac:spMkLst>
        </pc:spChg>
      </pc:sldChg>
      <pc:sldChg chg="modSp add">
        <pc:chgData name="Jessie Usagi" userId="9cd9acdb6ac7286c" providerId="LiveId" clId="{E53EB0AA-5C9B-495B-82AE-CE78432FDA09}" dt="2019-09-19T09:45:58.119" v="3302" actId="5793"/>
        <pc:sldMkLst>
          <pc:docMk/>
          <pc:sldMk cId="297649999" sldId="347"/>
        </pc:sldMkLst>
        <pc:spChg chg="mod">
          <ac:chgData name="Jessie Usagi" userId="9cd9acdb6ac7286c" providerId="LiveId" clId="{E53EB0AA-5C9B-495B-82AE-CE78432FDA09}" dt="2019-09-19T09:45:52.271" v="3277" actId="20577"/>
          <ac:spMkLst>
            <pc:docMk/>
            <pc:sldMk cId="297649999" sldId="347"/>
            <ac:spMk id="2" creationId="{3769F830-715B-4E92-B971-190DBA3404E7}"/>
          </ac:spMkLst>
        </pc:spChg>
        <pc:spChg chg="mod">
          <ac:chgData name="Jessie Usagi" userId="9cd9acdb6ac7286c" providerId="LiveId" clId="{E53EB0AA-5C9B-495B-82AE-CE78432FDA09}" dt="2019-09-19T09:45:58.119" v="3302" actId="5793"/>
          <ac:spMkLst>
            <pc:docMk/>
            <pc:sldMk cId="297649999" sldId="347"/>
            <ac:spMk id="3" creationId="{DE812BF6-7375-4C44-8D9E-C857D3586310}"/>
          </ac:spMkLst>
        </pc:spChg>
      </pc:sldChg>
      <pc:sldChg chg="modSp add modAnim">
        <pc:chgData name="Jessie Usagi" userId="9cd9acdb6ac7286c" providerId="LiveId" clId="{E53EB0AA-5C9B-495B-82AE-CE78432FDA09}" dt="2019-09-25T13:42:05.034" v="3395" actId="113"/>
        <pc:sldMkLst>
          <pc:docMk/>
          <pc:sldMk cId="772000226" sldId="348"/>
        </pc:sldMkLst>
        <pc:spChg chg="mod">
          <ac:chgData name="Jessie Usagi" userId="9cd9acdb6ac7286c" providerId="LiveId" clId="{E53EB0AA-5C9B-495B-82AE-CE78432FDA09}" dt="2019-09-25T13:40:38.376" v="3342" actId="20577"/>
          <ac:spMkLst>
            <pc:docMk/>
            <pc:sldMk cId="772000226" sldId="348"/>
            <ac:spMk id="2" creationId="{2EE5DF5F-963F-447A-89B8-32DBF533307D}"/>
          </ac:spMkLst>
        </pc:spChg>
        <pc:spChg chg="mod">
          <ac:chgData name="Jessie Usagi" userId="9cd9acdb6ac7286c" providerId="LiveId" clId="{E53EB0AA-5C9B-495B-82AE-CE78432FDA09}" dt="2019-09-25T13:42:05.034" v="3395" actId="113"/>
          <ac:spMkLst>
            <pc:docMk/>
            <pc:sldMk cId="772000226" sldId="348"/>
            <ac:spMk id="3" creationId="{A5C1BCED-0C82-46E3-B457-72B8A0496038}"/>
          </ac:spMkLst>
        </pc:spChg>
      </pc:sldChg>
      <pc:sldChg chg="addSp delSp modSp add del modAnim">
        <pc:chgData name="Jessie Usagi" userId="9cd9acdb6ac7286c" providerId="LiveId" clId="{E53EB0AA-5C9B-495B-82AE-CE78432FDA09}" dt="2019-09-25T19:23:30.905" v="6034"/>
        <pc:sldMkLst>
          <pc:docMk/>
          <pc:sldMk cId="1208971826" sldId="349"/>
        </pc:sldMkLst>
        <pc:spChg chg="mod">
          <ac:chgData name="Jessie Usagi" userId="9cd9acdb6ac7286c" providerId="LiveId" clId="{E53EB0AA-5C9B-495B-82AE-CE78432FDA09}" dt="2019-09-25T13:48:25.397" v="3842" actId="20577"/>
          <ac:spMkLst>
            <pc:docMk/>
            <pc:sldMk cId="1208971826" sldId="349"/>
            <ac:spMk id="2" creationId="{9FDDEABD-D819-4356-9E26-AB64A50828AB}"/>
          </ac:spMkLst>
        </pc:spChg>
        <pc:spChg chg="mod">
          <ac:chgData name="Jessie Usagi" userId="9cd9acdb6ac7286c" providerId="LiveId" clId="{E53EB0AA-5C9B-495B-82AE-CE78432FDA09}" dt="2019-09-25T13:48:51.715" v="3955" actId="20577"/>
          <ac:spMkLst>
            <pc:docMk/>
            <pc:sldMk cId="1208971826" sldId="349"/>
            <ac:spMk id="3" creationId="{31B855C2-F315-4143-A829-8863C82BD60F}"/>
          </ac:spMkLst>
        </pc:spChg>
        <pc:picChg chg="add del">
          <ac:chgData name="Jessie Usagi" userId="9cd9acdb6ac7286c" providerId="LiveId" clId="{E53EB0AA-5C9B-495B-82AE-CE78432FDA09}" dt="2019-09-25T13:48:55.760" v="3957"/>
          <ac:picMkLst>
            <pc:docMk/>
            <pc:sldMk cId="1208971826" sldId="349"/>
            <ac:picMk id="4" creationId="{11B4F22A-C536-4BB0-8BB1-A69DFDD3F32E}"/>
          </ac:picMkLst>
        </pc:picChg>
        <pc:picChg chg="add del mod">
          <ac:chgData name="Jessie Usagi" userId="9cd9acdb6ac7286c" providerId="LiveId" clId="{E53EB0AA-5C9B-495B-82AE-CE78432FDA09}" dt="2019-09-25T13:51:39.709" v="3961" actId="478"/>
          <ac:picMkLst>
            <pc:docMk/>
            <pc:sldMk cId="1208971826" sldId="349"/>
            <ac:picMk id="5" creationId="{53163956-3F2B-4278-84CB-5391E2CEF6DD}"/>
          </ac:picMkLst>
        </pc:picChg>
        <pc:picChg chg="add del mod">
          <ac:chgData name="Jessie Usagi" userId="9cd9acdb6ac7286c" providerId="LiveId" clId="{E53EB0AA-5C9B-495B-82AE-CE78432FDA09}" dt="2019-09-25T13:52:28.025" v="3967" actId="478"/>
          <ac:picMkLst>
            <pc:docMk/>
            <pc:sldMk cId="1208971826" sldId="349"/>
            <ac:picMk id="6" creationId="{2DD5013E-C6FA-49D0-B80D-948182A80EEB}"/>
          </ac:picMkLst>
        </pc:picChg>
        <pc:picChg chg="add mod">
          <ac:chgData name="Jessie Usagi" userId="9cd9acdb6ac7286c" providerId="LiveId" clId="{E53EB0AA-5C9B-495B-82AE-CE78432FDA09}" dt="2019-09-25T13:52:36.379" v="3970" actId="14100"/>
          <ac:picMkLst>
            <pc:docMk/>
            <pc:sldMk cId="1208971826" sldId="349"/>
            <ac:picMk id="7" creationId="{BB68CD4F-CAB1-4326-8B6D-278958DB92D8}"/>
          </ac:picMkLst>
        </pc:picChg>
      </pc:sldChg>
      <pc:sldChg chg="modSp add del">
        <pc:chgData name="Jessie Usagi" userId="9cd9acdb6ac7286c" providerId="LiveId" clId="{E53EB0AA-5C9B-495B-82AE-CE78432FDA09}" dt="2019-09-25T13:41:44.295" v="3393" actId="2696"/>
        <pc:sldMkLst>
          <pc:docMk/>
          <pc:sldMk cId="4195728895" sldId="349"/>
        </pc:sldMkLst>
        <pc:spChg chg="mod">
          <ac:chgData name="Jessie Usagi" userId="9cd9acdb6ac7286c" providerId="LiveId" clId="{E53EB0AA-5C9B-495B-82AE-CE78432FDA09}" dt="2019-09-25T13:41:02.897" v="3377" actId="20577"/>
          <ac:spMkLst>
            <pc:docMk/>
            <pc:sldMk cId="4195728895" sldId="349"/>
            <ac:spMk id="2" creationId="{A50AA1C1-9EDB-4E0E-8A92-8EC206DD66A9}"/>
          </ac:spMkLst>
        </pc:spChg>
        <pc:spChg chg="mod">
          <ac:chgData name="Jessie Usagi" userId="9cd9acdb6ac7286c" providerId="LiveId" clId="{E53EB0AA-5C9B-495B-82AE-CE78432FDA09}" dt="2019-09-25T13:41:33.250" v="3392" actId="20577"/>
          <ac:spMkLst>
            <pc:docMk/>
            <pc:sldMk cId="4195728895" sldId="349"/>
            <ac:spMk id="3" creationId="{EB4D0837-0F68-45FB-A5C1-4A8C382BFF23}"/>
          </ac:spMkLst>
        </pc:spChg>
      </pc:sldChg>
      <pc:sldChg chg="modSp add del">
        <pc:chgData name="Jessie Usagi" userId="9cd9acdb6ac7286c" providerId="LiveId" clId="{E53EB0AA-5C9B-495B-82AE-CE78432FDA09}" dt="2019-09-25T13:53:02.775" v="3973" actId="2696"/>
        <pc:sldMkLst>
          <pc:docMk/>
          <pc:sldMk cId="214903598" sldId="350"/>
        </pc:sldMkLst>
        <pc:spChg chg="mod">
          <ac:chgData name="Jessie Usagi" userId="9cd9acdb6ac7286c" providerId="LiveId" clId="{E53EB0AA-5C9B-495B-82AE-CE78432FDA09}" dt="2019-09-25T13:46:41.539" v="3780" actId="20577"/>
          <ac:spMkLst>
            <pc:docMk/>
            <pc:sldMk cId="214903598" sldId="350"/>
            <ac:spMk id="2" creationId="{E31066D2-90FC-4B7C-91D0-8391C717D4ED}"/>
          </ac:spMkLst>
        </pc:spChg>
        <pc:spChg chg="mod">
          <ac:chgData name="Jessie Usagi" userId="9cd9acdb6ac7286c" providerId="LiveId" clId="{E53EB0AA-5C9B-495B-82AE-CE78432FDA09}" dt="2019-09-25T13:47:05.680" v="3805" actId="15"/>
          <ac:spMkLst>
            <pc:docMk/>
            <pc:sldMk cId="214903598" sldId="350"/>
            <ac:spMk id="3" creationId="{76ADC286-0CC2-4832-827C-32005EF17229}"/>
          </ac:spMkLst>
        </pc:spChg>
      </pc:sldChg>
      <pc:sldChg chg="addSp modSp add modAnim">
        <pc:chgData name="Jessie Usagi" userId="9cd9acdb6ac7286c" providerId="LiveId" clId="{E53EB0AA-5C9B-495B-82AE-CE78432FDA09}" dt="2019-09-25T19:23:32.769" v="6035"/>
        <pc:sldMkLst>
          <pc:docMk/>
          <pc:sldMk cId="2992061072" sldId="350"/>
        </pc:sldMkLst>
        <pc:spChg chg="mod">
          <ac:chgData name="Jessie Usagi" userId="9cd9acdb6ac7286c" providerId="LiveId" clId="{E53EB0AA-5C9B-495B-82AE-CE78432FDA09}" dt="2019-09-25T13:54:13.112" v="4009" actId="20577"/>
          <ac:spMkLst>
            <pc:docMk/>
            <pc:sldMk cId="2992061072" sldId="350"/>
            <ac:spMk id="2" creationId="{D16EE768-F0C2-4B71-911B-3359E859C468}"/>
          </ac:spMkLst>
        </pc:spChg>
        <pc:spChg chg="mod">
          <ac:chgData name="Jessie Usagi" userId="9cd9acdb6ac7286c" providerId="LiveId" clId="{E53EB0AA-5C9B-495B-82AE-CE78432FDA09}" dt="2019-09-25T13:55:06.748" v="4245" actId="20577"/>
          <ac:spMkLst>
            <pc:docMk/>
            <pc:sldMk cId="2992061072" sldId="350"/>
            <ac:spMk id="3" creationId="{A258165E-1F9E-4C33-B2CC-6ED12E152705}"/>
          </ac:spMkLst>
        </pc:spChg>
        <pc:picChg chg="add mod">
          <ac:chgData name="Jessie Usagi" userId="9cd9acdb6ac7286c" providerId="LiveId" clId="{E53EB0AA-5C9B-495B-82AE-CE78432FDA09}" dt="2019-09-25T13:55:14.009" v="4246" actId="1076"/>
          <ac:picMkLst>
            <pc:docMk/>
            <pc:sldMk cId="2992061072" sldId="350"/>
            <ac:picMk id="4" creationId="{A355652F-5524-43ED-816B-E1B545361369}"/>
          </ac:picMkLst>
        </pc:picChg>
      </pc:sldChg>
      <pc:sldChg chg="addSp modSp add modAnim">
        <pc:chgData name="Jessie Usagi" userId="9cd9acdb6ac7286c" providerId="LiveId" clId="{E53EB0AA-5C9B-495B-82AE-CE78432FDA09}" dt="2019-09-25T19:23:25.465" v="6033"/>
        <pc:sldMkLst>
          <pc:docMk/>
          <pc:sldMk cId="3443286985" sldId="351"/>
        </pc:sldMkLst>
        <pc:spChg chg="mod">
          <ac:chgData name="Jessie Usagi" userId="9cd9acdb6ac7286c" providerId="LiveId" clId="{E53EB0AA-5C9B-495B-82AE-CE78432FDA09}" dt="2019-09-25T13:55:29.724" v="4282" actId="20577"/>
          <ac:spMkLst>
            <pc:docMk/>
            <pc:sldMk cId="3443286985" sldId="351"/>
            <ac:spMk id="2" creationId="{EBEDA3AA-94B9-44FA-8CFB-FB7129F26500}"/>
          </ac:spMkLst>
        </pc:spChg>
        <pc:spChg chg="mod">
          <ac:chgData name="Jessie Usagi" userId="9cd9acdb6ac7286c" providerId="LiveId" clId="{E53EB0AA-5C9B-495B-82AE-CE78432FDA09}" dt="2019-09-25T13:57:35.218" v="4523" actId="20577"/>
          <ac:spMkLst>
            <pc:docMk/>
            <pc:sldMk cId="3443286985" sldId="351"/>
            <ac:spMk id="3" creationId="{56D153FB-6B97-4315-92E7-832649EEFF07}"/>
          </ac:spMkLst>
        </pc:spChg>
        <pc:picChg chg="add mod">
          <ac:chgData name="Jessie Usagi" userId="9cd9acdb6ac7286c" providerId="LiveId" clId="{E53EB0AA-5C9B-495B-82AE-CE78432FDA09}" dt="2019-09-25T13:57:13.984" v="4409" actId="1076"/>
          <ac:picMkLst>
            <pc:docMk/>
            <pc:sldMk cId="3443286985" sldId="351"/>
            <ac:picMk id="4" creationId="{56C742C7-73BF-4BA8-9029-E75AB3CC8D42}"/>
          </ac:picMkLst>
        </pc:picChg>
      </pc:sldChg>
      <pc:sldChg chg="addSp delSp modSp add modAnim">
        <pc:chgData name="Jessie Usagi" userId="9cd9acdb6ac7286c" providerId="LiveId" clId="{E53EB0AA-5C9B-495B-82AE-CE78432FDA09}" dt="2019-09-25T19:23:46.120" v="6038"/>
        <pc:sldMkLst>
          <pc:docMk/>
          <pc:sldMk cId="1037210127" sldId="352"/>
        </pc:sldMkLst>
        <pc:spChg chg="mod">
          <ac:chgData name="Jessie Usagi" userId="9cd9acdb6ac7286c" providerId="LiveId" clId="{E53EB0AA-5C9B-495B-82AE-CE78432FDA09}" dt="2019-09-25T14:13:40.534" v="4855" actId="20577"/>
          <ac:spMkLst>
            <pc:docMk/>
            <pc:sldMk cId="1037210127" sldId="352"/>
            <ac:spMk id="2" creationId="{6DD30755-D3D4-48E9-94DB-0A152DD4550C}"/>
          </ac:spMkLst>
        </pc:spChg>
        <pc:spChg chg="mod">
          <ac:chgData name="Jessie Usagi" userId="9cd9acdb6ac7286c" providerId="LiveId" clId="{E53EB0AA-5C9B-495B-82AE-CE78432FDA09}" dt="2019-09-25T14:08:55.842" v="4754" actId="20577"/>
          <ac:spMkLst>
            <pc:docMk/>
            <pc:sldMk cId="1037210127" sldId="352"/>
            <ac:spMk id="3" creationId="{A472EF7C-02ED-4B83-967A-5E220EB9E113}"/>
          </ac:spMkLst>
        </pc:spChg>
        <pc:picChg chg="add del mod">
          <ac:chgData name="Jessie Usagi" userId="9cd9acdb6ac7286c" providerId="LiveId" clId="{E53EB0AA-5C9B-495B-82AE-CE78432FDA09}" dt="2019-09-25T14:09:27.655" v="4758"/>
          <ac:picMkLst>
            <pc:docMk/>
            <pc:sldMk cId="1037210127" sldId="352"/>
            <ac:picMk id="4" creationId="{5C9EADAB-52AF-4B24-939C-C7250E4911D2}"/>
          </ac:picMkLst>
        </pc:picChg>
        <pc:picChg chg="add mod">
          <ac:chgData name="Jessie Usagi" userId="9cd9acdb6ac7286c" providerId="LiveId" clId="{E53EB0AA-5C9B-495B-82AE-CE78432FDA09}" dt="2019-09-25T14:12:25.024" v="4766" actId="1076"/>
          <ac:picMkLst>
            <pc:docMk/>
            <pc:sldMk cId="1037210127" sldId="352"/>
            <ac:picMk id="5" creationId="{A26B8DE6-AB14-4415-A89D-3CA4FEFE4051}"/>
          </ac:picMkLst>
        </pc:picChg>
        <pc:picChg chg="add del">
          <ac:chgData name="Jessie Usagi" userId="9cd9acdb6ac7286c" providerId="LiveId" clId="{E53EB0AA-5C9B-495B-82AE-CE78432FDA09}" dt="2019-09-25T14:11:28.179" v="4763"/>
          <ac:picMkLst>
            <pc:docMk/>
            <pc:sldMk cId="1037210127" sldId="352"/>
            <ac:picMk id="6" creationId="{7EA60AC2-40B4-4D57-A5E8-F59CEB1E3C7C}"/>
          </ac:picMkLst>
        </pc:picChg>
        <pc:picChg chg="add mod">
          <ac:chgData name="Jessie Usagi" userId="9cd9acdb6ac7286c" providerId="LiveId" clId="{E53EB0AA-5C9B-495B-82AE-CE78432FDA09}" dt="2019-09-25T14:12:39.122" v="4771" actId="1076"/>
          <ac:picMkLst>
            <pc:docMk/>
            <pc:sldMk cId="1037210127" sldId="352"/>
            <ac:picMk id="7" creationId="{B60F55C9-A286-495E-85B4-E14F5511D47A}"/>
          </ac:picMkLst>
        </pc:picChg>
      </pc:sldChg>
      <pc:sldChg chg="addSp delSp modSp add ord modAnim">
        <pc:chgData name="Jessie Usagi" userId="9cd9acdb6ac7286c" providerId="LiveId" clId="{E53EB0AA-5C9B-495B-82AE-CE78432FDA09}" dt="2019-09-25T19:23:56.040" v="6042"/>
        <pc:sldMkLst>
          <pc:docMk/>
          <pc:sldMk cId="3995865326" sldId="353"/>
        </pc:sldMkLst>
        <pc:spChg chg="mod">
          <ac:chgData name="Jessie Usagi" userId="9cd9acdb6ac7286c" providerId="LiveId" clId="{E53EB0AA-5C9B-495B-82AE-CE78432FDA09}" dt="2019-09-25T19:20:52.324" v="6001" actId="20577"/>
          <ac:spMkLst>
            <pc:docMk/>
            <pc:sldMk cId="3995865326" sldId="353"/>
            <ac:spMk id="2" creationId="{6DD30755-D3D4-48E9-94DB-0A152DD4550C}"/>
          </ac:spMkLst>
        </pc:spChg>
        <pc:spChg chg="mod">
          <ac:chgData name="Jessie Usagi" userId="9cd9acdb6ac7286c" providerId="LiveId" clId="{E53EB0AA-5C9B-495B-82AE-CE78432FDA09}" dt="2019-09-25T14:13:16.291" v="4826" actId="20577"/>
          <ac:spMkLst>
            <pc:docMk/>
            <pc:sldMk cId="3995865326" sldId="353"/>
            <ac:spMk id="3" creationId="{A472EF7C-02ED-4B83-967A-5E220EB9E113}"/>
          </ac:spMkLst>
        </pc:spChg>
        <pc:picChg chg="add mod">
          <ac:chgData name="Jessie Usagi" userId="9cd9acdb6ac7286c" providerId="LiveId" clId="{E53EB0AA-5C9B-495B-82AE-CE78432FDA09}" dt="2019-09-25T19:19:12.538" v="5964" actId="1038"/>
          <ac:picMkLst>
            <pc:docMk/>
            <pc:sldMk cId="3995865326" sldId="353"/>
            <ac:picMk id="4" creationId="{1DEF6EDA-6933-41F1-B813-BDC00540C3C5}"/>
          </ac:picMkLst>
        </pc:picChg>
        <pc:picChg chg="del">
          <ac:chgData name="Jessie Usagi" userId="9cd9acdb6ac7286c" providerId="LiveId" clId="{E53EB0AA-5C9B-495B-82AE-CE78432FDA09}" dt="2019-09-25T19:19:23.190" v="5965" actId="478"/>
          <ac:picMkLst>
            <pc:docMk/>
            <pc:sldMk cId="3995865326" sldId="353"/>
            <ac:picMk id="5" creationId="{A26B8DE6-AB14-4415-A89D-3CA4FEFE4051}"/>
          </ac:picMkLst>
        </pc:picChg>
        <pc:picChg chg="add mod">
          <ac:chgData name="Jessie Usagi" userId="9cd9acdb6ac7286c" providerId="LiveId" clId="{E53EB0AA-5C9B-495B-82AE-CE78432FDA09}" dt="2019-09-25T19:20:43.623" v="5976" actId="1076"/>
          <ac:picMkLst>
            <pc:docMk/>
            <pc:sldMk cId="3995865326" sldId="353"/>
            <ac:picMk id="6" creationId="{14130D0B-DD0C-48E2-B7F7-4058149C7CE9}"/>
          </ac:picMkLst>
        </pc:picChg>
        <pc:picChg chg="del">
          <ac:chgData name="Jessie Usagi" userId="9cd9acdb6ac7286c" providerId="LiveId" clId="{E53EB0AA-5C9B-495B-82AE-CE78432FDA09}" dt="2019-09-25T19:20:40.956" v="5975" actId="478"/>
          <ac:picMkLst>
            <pc:docMk/>
            <pc:sldMk cId="3995865326" sldId="353"/>
            <ac:picMk id="7" creationId="{B60F55C9-A286-495E-85B4-E14F5511D47A}"/>
          </ac:picMkLst>
        </pc:picChg>
      </pc:sldChg>
      <pc:sldChg chg="modSp add modAnim">
        <pc:chgData name="Jessie Usagi" userId="9cd9acdb6ac7286c" providerId="LiveId" clId="{E53EB0AA-5C9B-495B-82AE-CE78432FDA09}" dt="2019-09-25T19:23:48.802" v="6039"/>
        <pc:sldMkLst>
          <pc:docMk/>
          <pc:sldMk cId="4121059252" sldId="354"/>
        </pc:sldMkLst>
        <pc:spChg chg="mod">
          <ac:chgData name="Jessie Usagi" userId="9cd9acdb6ac7286c" providerId="LiveId" clId="{E53EB0AA-5C9B-495B-82AE-CE78432FDA09}" dt="2019-09-25T14:13:47.896" v="4890" actId="20577"/>
          <ac:spMkLst>
            <pc:docMk/>
            <pc:sldMk cId="4121059252" sldId="354"/>
            <ac:spMk id="2" creationId="{DCE54FDF-F8A1-4EC0-8EB2-365368A90253}"/>
          </ac:spMkLst>
        </pc:spChg>
        <pc:spChg chg="mod">
          <ac:chgData name="Jessie Usagi" userId="9cd9acdb6ac7286c" providerId="LiveId" clId="{E53EB0AA-5C9B-495B-82AE-CE78432FDA09}" dt="2019-09-25T19:17:22.957" v="5942" actId="20577"/>
          <ac:spMkLst>
            <pc:docMk/>
            <pc:sldMk cId="4121059252" sldId="354"/>
            <ac:spMk id="3" creationId="{9C88700E-CCA1-4647-A927-67CBF124BF76}"/>
          </ac:spMkLst>
        </pc:spChg>
      </pc:sldChg>
      <pc:sldChg chg="modSp add del">
        <pc:chgData name="Jessie Usagi" userId="9cd9acdb6ac7286c" providerId="LiveId" clId="{E53EB0AA-5C9B-495B-82AE-CE78432FDA09}" dt="2019-09-25T19:21:57.536" v="6017" actId="2696"/>
        <pc:sldMkLst>
          <pc:docMk/>
          <pc:sldMk cId="1796330079" sldId="355"/>
        </pc:sldMkLst>
        <pc:spChg chg="mod">
          <ac:chgData name="Jessie Usagi" userId="9cd9acdb6ac7286c" providerId="LiveId" clId="{E53EB0AA-5C9B-495B-82AE-CE78432FDA09}" dt="2019-09-25T19:21:10.666" v="6004"/>
          <ac:spMkLst>
            <pc:docMk/>
            <pc:sldMk cId="1796330079" sldId="355"/>
            <ac:spMk id="2" creationId="{3EF40CC0-866C-4511-922F-E3992B33E893}"/>
          </ac:spMkLst>
        </pc:spChg>
        <pc:spChg chg="mod">
          <ac:chgData name="Jessie Usagi" userId="9cd9acdb6ac7286c" providerId="LiveId" clId="{E53EB0AA-5C9B-495B-82AE-CE78432FDA09}" dt="2019-09-25T19:21:44.587" v="6014" actId="27636"/>
          <ac:spMkLst>
            <pc:docMk/>
            <pc:sldMk cId="1796330079" sldId="355"/>
            <ac:spMk id="3" creationId="{23C99E23-5F43-49E6-A4E8-72D1AE3069D4}"/>
          </ac:spMkLst>
        </pc:spChg>
      </pc:sldChg>
      <pc:sldChg chg="modSp add ord modAnim">
        <pc:chgData name="Jessie Usagi" userId="9cd9acdb6ac7286c" providerId="LiveId" clId="{E53EB0AA-5C9B-495B-82AE-CE78432FDA09}" dt="2019-09-25T19:23:58.646" v="6043"/>
        <pc:sldMkLst>
          <pc:docMk/>
          <pc:sldMk cId="3578652159" sldId="356"/>
        </pc:sldMkLst>
        <pc:spChg chg="mod">
          <ac:chgData name="Jessie Usagi" userId="9cd9acdb6ac7286c" providerId="LiveId" clId="{E53EB0AA-5C9B-495B-82AE-CE78432FDA09}" dt="2019-09-25T19:22:01.509" v="6029" actId="20577"/>
          <ac:spMkLst>
            <pc:docMk/>
            <pc:sldMk cId="3578652159" sldId="356"/>
            <ac:spMk id="2" creationId="{DCE54FDF-F8A1-4EC0-8EB2-365368A90253}"/>
          </ac:spMkLst>
        </pc:spChg>
      </pc:sldChg>
    </pc:docChg>
  </pc:docChgLst>
  <pc:docChgLst>
    <pc:chgData name="Jessie Usagi" userId="9cd9acdb6ac7286c" providerId="LiveId" clId="{9609E0F4-8420-40FF-93D5-5A5F391B212F}"/>
    <pc:docChg chg="undo redo custSel addSld delSld modSld sldOrd">
      <pc:chgData name="Jessie Usagi" userId="9cd9acdb6ac7286c" providerId="LiveId" clId="{9609E0F4-8420-40FF-93D5-5A5F391B212F}" dt="2019-08-29T11:13:55.272" v="3619" actId="2696"/>
      <pc:docMkLst>
        <pc:docMk/>
      </pc:docMkLst>
      <pc:sldChg chg="modSp">
        <pc:chgData name="Jessie Usagi" userId="9cd9acdb6ac7286c" providerId="LiveId" clId="{9609E0F4-8420-40FF-93D5-5A5F391B212F}" dt="2019-08-29T08:58:31.506" v="1" actId="20577"/>
        <pc:sldMkLst>
          <pc:docMk/>
          <pc:sldMk cId="3328120091" sldId="256"/>
        </pc:sldMkLst>
        <pc:spChg chg="mod">
          <ac:chgData name="Jessie Usagi" userId="9cd9acdb6ac7286c" providerId="LiveId" clId="{9609E0F4-8420-40FF-93D5-5A5F391B212F}" dt="2019-08-29T08:58:31.506" v="1" actId="20577"/>
          <ac:spMkLst>
            <pc:docMk/>
            <pc:sldMk cId="3328120091" sldId="256"/>
            <ac:spMk id="3" creationId="{63CFF459-B25B-4C8D-BED4-90B9C358ADAF}"/>
          </ac:spMkLst>
        </pc:spChg>
      </pc:sldChg>
      <pc:sldChg chg="addSp modSp">
        <pc:chgData name="Jessie Usagi" userId="9cd9acdb6ac7286c" providerId="LiveId" clId="{9609E0F4-8420-40FF-93D5-5A5F391B212F}" dt="2019-08-29T11:13:48.633" v="3618" actId="27636"/>
        <pc:sldMkLst>
          <pc:docMk/>
          <pc:sldMk cId="1042409334" sldId="257"/>
        </pc:sldMkLst>
        <pc:spChg chg="mod">
          <ac:chgData name="Jessie Usagi" userId="9cd9acdb6ac7286c" providerId="LiveId" clId="{9609E0F4-8420-40FF-93D5-5A5F391B212F}" dt="2019-08-29T11:13:48.630" v="3617" actId="27636"/>
          <ac:spMkLst>
            <pc:docMk/>
            <pc:sldMk cId="1042409334" sldId="257"/>
            <ac:spMk id="3" creationId="{A00EAB3B-4FB1-4905-AAA6-E905CFDDCE44}"/>
          </ac:spMkLst>
        </pc:spChg>
        <pc:spChg chg="add mod">
          <ac:chgData name="Jessie Usagi" userId="9cd9acdb6ac7286c" providerId="LiveId" clId="{9609E0F4-8420-40FF-93D5-5A5F391B212F}" dt="2019-08-29T11:13:48.633" v="3618" actId="27636"/>
          <ac:spMkLst>
            <pc:docMk/>
            <pc:sldMk cId="1042409334" sldId="257"/>
            <ac:spMk id="4" creationId="{8522D594-B173-47B5-B37E-348F2D4885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805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649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20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4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6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81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7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462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470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10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44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58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65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721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07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779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87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419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236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2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5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0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912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7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5987152-BA90-4B6A-BABA-91327BBC891F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24FC8E1-DBE9-4025-BCE6-6C6BD3D16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70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97E3-222A-49A6-84C0-5391D581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nb-NO" sz="6600" dirty="0">
                <a:solidFill>
                  <a:srgbClr val="FFFFFF"/>
                </a:solidFill>
              </a:rPr>
              <a:t>Velkommen til gruppetime i IN1000 </a:t>
            </a:r>
            <a:r>
              <a:rPr lang="nb-NO" sz="66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FF459-B25B-4C8D-BED4-90B9C358A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b-NO" sz="2400" dirty="0">
                <a:solidFill>
                  <a:schemeClr val="tx2"/>
                </a:solidFill>
              </a:rPr>
              <a:t>29. september 2021</a:t>
            </a:r>
          </a:p>
          <a:p>
            <a:pPr algn="ctr"/>
            <a:r>
              <a:rPr lang="nb-NO" sz="2400" dirty="0">
                <a:solidFill>
                  <a:schemeClr val="tx2"/>
                </a:solidFill>
              </a:rPr>
              <a:t>Jessie </a:t>
            </a:r>
            <a:r>
              <a:rPr lang="nb-NO" sz="2400" dirty="0" err="1">
                <a:solidFill>
                  <a:schemeClr val="tx2"/>
                </a:solidFill>
              </a:rPr>
              <a:t>Yue</a:t>
            </a:r>
            <a:r>
              <a:rPr lang="nb-NO" sz="2400" dirty="0">
                <a:solidFill>
                  <a:schemeClr val="tx2"/>
                </a:solidFill>
              </a:rPr>
              <a:t> </a:t>
            </a:r>
            <a:r>
              <a:rPr lang="nb-NO" sz="2400" dirty="0" err="1">
                <a:solidFill>
                  <a:schemeClr val="tx2"/>
                </a:solidFill>
              </a:rPr>
              <a:t>Guan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2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FDF-F8A1-4EC0-8EB2-365368A9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 til primitive variabler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700E-CCA1-4647-A927-67CBF124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018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Forestill deg at minnet til </a:t>
            </a:r>
            <a:r>
              <a:rPr lang="nb-NO" dirty="0" err="1"/>
              <a:t>PCen</a:t>
            </a:r>
            <a:r>
              <a:rPr lang="nb-NO" dirty="0"/>
              <a:t> består av et rutenett</a:t>
            </a:r>
          </a:p>
          <a:p>
            <a:endParaRPr lang="nb-NO" dirty="0"/>
          </a:p>
          <a:p>
            <a:r>
              <a:rPr lang="nb-NO" dirty="0"/>
              <a:t>Hver rute er en plass i minnet som har en adresse og kan huske på en verdi om gangen</a:t>
            </a:r>
          </a:p>
          <a:p>
            <a:endParaRPr lang="nb-NO" dirty="0"/>
          </a:p>
          <a:p>
            <a:r>
              <a:rPr lang="nb-NO" dirty="0"/>
              <a:t>Primitive variabler lagrer verdien som ligger inni ruten og ikke adressen til ruten</a:t>
            </a:r>
          </a:p>
          <a:p>
            <a:endParaRPr lang="nb-NO" dirty="0"/>
          </a:p>
          <a:p>
            <a:r>
              <a:rPr lang="nb-NO" dirty="0"/>
              <a:t>Når du aksesserer den primitive variabelen så aksesserer du verdien og ikke adressen</a:t>
            </a:r>
          </a:p>
          <a:p>
            <a:endParaRPr lang="nb-NO" dirty="0"/>
          </a:p>
          <a:p>
            <a:r>
              <a:rPr lang="nb-NO" dirty="0"/>
              <a:t>Hvis du setter en primitiv variabel </a:t>
            </a:r>
            <a:r>
              <a:rPr lang="nb-NO" dirty="0" err="1"/>
              <a:t>X</a:t>
            </a:r>
            <a:r>
              <a:rPr lang="nb-NO" dirty="0"/>
              <a:t> til å være lik en annen primitiv variabel Y, også gjør du noen endringer på </a:t>
            </a:r>
            <a:r>
              <a:rPr lang="nb-NO" dirty="0" err="1"/>
              <a:t>X</a:t>
            </a:r>
            <a:r>
              <a:rPr lang="nb-NO" dirty="0"/>
              <a:t> men ikke på Y, så vil </a:t>
            </a:r>
            <a:r>
              <a:rPr lang="nb-NO" dirty="0" err="1"/>
              <a:t>X</a:t>
            </a:r>
            <a:r>
              <a:rPr lang="nb-NO" dirty="0"/>
              <a:t> endre seg men ikke Y</a:t>
            </a:r>
          </a:p>
          <a:p>
            <a:endParaRPr lang="nb-NO" dirty="0"/>
          </a:p>
          <a:p>
            <a:r>
              <a:rPr lang="nb-NO" dirty="0"/>
              <a:t>Dette er fordi du gjør endringer på verdien og ikke adressen</a:t>
            </a:r>
          </a:p>
        </p:txBody>
      </p:sp>
    </p:spTree>
    <p:extLst>
      <p:ext uri="{BB962C8B-B14F-4D97-AF65-F5344CB8AC3E}">
        <p14:creationId xmlns:p14="http://schemas.microsoft.com/office/powerpoint/2010/main" val="18218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0755-D3D4-48E9-94DB-0A152DD4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 til kolleksjoner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EF7C-02ED-4B83-967A-5E220EB9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du setter en kolleksjon lik en annen kolleksjon, og endrer den ene kolleksjonen så vil den andre kolleksjonen også endre seg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F6EDA-6933-41F1-B813-BDC00540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1" y="3568425"/>
            <a:ext cx="4564517" cy="2954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30D0B-DD0C-48E2-B7F7-4058149C7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68425"/>
            <a:ext cx="5799266" cy="28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FDF-F8A1-4EC0-8EB2-365368A9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 til kolleksjoner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700E-CCA1-4647-A927-67CBF124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018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Forestill deg at minnet til </a:t>
            </a:r>
            <a:r>
              <a:rPr lang="nb-NO" dirty="0" err="1"/>
              <a:t>PCen</a:t>
            </a:r>
            <a:r>
              <a:rPr lang="nb-NO" dirty="0"/>
              <a:t> består av et rutenett</a:t>
            </a:r>
          </a:p>
          <a:p>
            <a:endParaRPr lang="nb-NO" dirty="0"/>
          </a:p>
          <a:p>
            <a:r>
              <a:rPr lang="nb-NO" dirty="0"/>
              <a:t>Hver rute er en plass i minnet som har en adresse og kan huske på en verdi om gangen</a:t>
            </a:r>
          </a:p>
          <a:p>
            <a:endParaRPr lang="nb-NO" dirty="0"/>
          </a:p>
          <a:p>
            <a:r>
              <a:rPr lang="nb-NO" dirty="0"/>
              <a:t>Primitive variabler lagrer verdien som ligger inni ruten og ikke adressen til ruten</a:t>
            </a:r>
          </a:p>
          <a:p>
            <a:endParaRPr lang="nb-NO" dirty="0"/>
          </a:p>
          <a:p>
            <a:r>
              <a:rPr lang="nb-NO" dirty="0"/>
              <a:t>Når du aksesserer den primitive variabelen så aksesserer du verdien og ikke adressen</a:t>
            </a:r>
          </a:p>
          <a:p>
            <a:endParaRPr lang="nb-NO" dirty="0"/>
          </a:p>
          <a:p>
            <a:r>
              <a:rPr lang="nb-NO" dirty="0"/>
              <a:t>Hvis du setter en primitiv variabel </a:t>
            </a:r>
            <a:r>
              <a:rPr lang="nb-NO" dirty="0" err="1"/>
              <a:t>X</a:t>
            </a:r>
            <a:r>
              <a:rPr lang="nb-NO" dirty="0"/>
              <a:t> til å være lik en annen primitiv variabel Y, også gjør du noen endringer på </a:t>
            </a:r>
            <a:r>
              <a:rPr lang="nb-NO" dirty="0" err="1"/>
              <a:t>X</a:t>
            </a:r>
            <a:r>
              <a:rPr lang="nb-NO" dirty="0"/>
              <a:t> men ikke på Y, så vil </a:t>
            </a:r>
            <a:r>
              <a:rPr lang="nb-NO" dirty="0" err="1"/>
              <a:t>X</a:t>
            </a:r>
            <a:r>
              <a:rPr lang="nb-NO" dirty="0"/>
              <a:t> endre seg men ikke Y</a:t>
            </a:r>
          </a:p>
          <a:p>
            <a:endParaRPr lang="nb-NO" dirty="0"/>
          </a:p>
          <a:p>
            <a:r>
              <a:rPr lang="nb-NO" dirty="0"/>
              <a:t>Dette er fordi du gjør endringer på verdien og ikke adressen</a:t>
            </a:r>
          </a:p>
        </p:txBody>
      </p:sp>
    </p:spTree>
    <p:extLst>
      <p:ext uri="{BB962C8B-B14F-4D97-AF65-F5344CB8AC3E}">
        <p14:creationId xmlns:p14="http://schemas.microsoft.com/office/powerpoint/2010/main" val="32270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A3AA-94B9-44FA-8CFB-FB7129F2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man gjøre med for-løkker?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53FB-6B97-4315-92E7-832649EE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eksempel: Man kan lage et program som oversetter en setning til røverspråk</a:t>
            </a:r>
          </a:p>
          <a:p>
            <a:r>
              <a:rPr lang="nb-NO" dirty="0"/>
              <a:t>(Den dobler hver konsonant i ordet og legger til bokstaven o mellom dem)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742C7-73BF-4BA8-9029-E75AB3CC8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85" y="3067537"/>
            <a:ext cx="58864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EABD-D819-4356-9E26-AB64A508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man gjøre med </a:t>
            </a:r>
            <a:r>
              <a:rPr lang="nb-NO" dirty="0" err="1"/>
              <a:t>while</a:t>
            </a:r>
            <a:r>
              <a:rPr lang="nb-NO" dirty="0"/>
              <a:t>-løkker?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5C2-F315-4143-A829-8863C82B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eksempel: Man kan sørge for at brukerinput er tall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8CD4F-CAB1-4326-8B6D-278958DB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8" y="2897835"/>
            <a:ext cx="4590273" cy="36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E768-F0C2-4B71-911B-3359E859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man gjøre med </a:t>
            </a:r>
            <a:r>
              <a:rPr lang="nb-NO" dirty="0" err="1"/>
              <a:t>while</a:t>
            </a:r>
            <a:r>
              <a:rPr lang="nb-NO" dirty="0"/>
              <a:t>-løkker?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165E-1F9E-4C33-B2CC-6ED12E15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eksempel: Man kan lage et program som tenker på et tilfeldig tall mellom 1 og 10 som skal la brukeren gjette hva tallet er og gi tilbakemelding om gjetningen er for høyt eller lavt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5652F-5524-43ED-816B-E1B54536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56" y="3072522"/>
            <a:ext cx="42481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FC3B-569C-4806-898A-E774E7D9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får man prosedyrer/funksjoner fra?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73F-121D-4D24-8B7A-1B1FF43F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745215" cy="3636511"/>
          </a:xfrm>
        </p:spPr>
        <p:txBody>
          <a:bodyPr/>
          <a:lstStyle/>
          <a:p>
            <a:r>
              <a:rPr lang="nb-NO" dirty="0"/>
              <a:t>Prosedyrer/funksjoner som er innebygd i Python</a:t>
            </a:r>
          </a:p>
          <a:p>
            <a:pPr lvl="1"/>
            <a:r>
              <a:rPr lang="nb-NO" dirty="0"/>
              <a:t>Print, input, type, osv.</a:t>
            </a:r>
          </a:p>
          <a:p>
            <a:endParaRPr lang="nb-NO" dirty="0"/>
          </a:p>
          <a:p>
            <a:r>
              <a:rPr lang="nb-NO" dirty="0"/>
              <a:t>Prosedyrer/funksjoner som er fra Python Standard Library (MEN bare hvis du vet hva du gjør)</a:t>
            </a:r>
          </a:p>
          <a:p>
            <a:pPr lvl="1"/>
            <a:r>
              <a:rPr lang="nb-NO" dirty="0" err="1"/>
              <a:t>Sqrt</a:t>
            </a:r>
            <a:r>
              <a:rPr lang="nb-NO" dirty="0"/>
              <a:t> fra </a:t>
            </a:r>
            <a:r>
              <a:rPr lang="nb-NO" dirty="0" err="1"/>
              <a:t>math</a:t>
            </a:r>
            <a:r>
              <a:rPr lang="nb-NO" dirty="0"/>
              <a:t>, </a:t>
            </a:r>
            <a:r>
              <a:rPr lang="nb-NO" dirty="0" err="1"/>
              <a:t>ctime</a:t>
            </a:r>
            <a:r>
              <a:rPr lang="nb-NO" dirty="0"/>
              <a:t> fra </a:t>
            </a:r>
            <a:r>
              <a:rPr lang="nb-NO" dirty="0" err="1"/>
              <a:t>datetime</a:t>
            </a:r>
            <a:r>
              <a:rPr lang="nb-NO" dirty="0"/>
              <a:t>, </a:t>
            </a:r>
            <a:r>
              <a:rPr lang="nb-NO" dirty="0" err="1"/>
              <a:t>randint</a:t>
            </a:r>
            <a:r>
              <a:rPr lang="nb-NO" dirty="0"/>
              <a:t> fra random, osv.</a:t>
            </a:r>
          </a:p>
          <a:p>
            <a:pPr lvl="1"/>
            <a:endParaRPr lang="nb-NO" dirty="0"/>
          </a:p>
          <a:p>
            <a:r>
              <a:rPr lang="nb-NO" dirty="0"/>
              <a:t>Prosedyrer/funksjoner som du lager selv</a:t>
            </a:r>
          </a:p>
        </p:txBody>
      </p:sp>
    </p:spTree>
    <p:extLst>
      <p:ext uri="{BB962C8B-B14F-4D97-AF65-F5344CB8AC3E}">
        <p14:creationId xmlns:p14="http://schemas.microsoft.com/office/powerpoint/2010/main" val="38723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DB94-8D04-4DB9-90F2-821579B3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brukes parametere/argumenter og returverdier til?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0900-8F07-4386-806C-E4F67C21B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942895" cy="3638763"/>
          </a:xfrm>
        </p:spPr>
        <p:txBody>
          <a:bodyPr>
            <a:normAutofit/>
          </a:bodyPr>
          <a:lstStyle/>
          <a:p>
            <a:r>
              <a:rPr lang="nb-NO" dirty="0"/>
              <a:t>Prosedyrer uten parametere</a:t>
            </a:r>
          </a:p>
          <a:p>
            <a:pPr lvl="1"/>
            <a:r>
              <a:rPr lang="nb-NO" dirty="0"/>
              <a:t>Kan bare få inndata vha. input()</a:t>
            </a:r>
          </a:p>
          <a:p>
            <a:pPr lvl="1"/>
            <a:r>
              <a:rPr lang="nb-NO" dirty="0"/>
              <a:t>Dvs. lite kontroll og mye arbeid</a:t>
            </a:r>
          </a:p>
          <a:p>
            <a:pPr lvl="1"/>
            <a:r>
              <a:rPr lang="nb-NO" dirty="0"/>
              <a:t>Kan bare gi utdata vha. print()</a:t>
            </a:r>
          </a:p>
          <a:p>
            <a:pPr lvl="1"/>
            <a:r>
              <a:rPr lang="nb-NO" dirty="0"/>
              <a:t>Dvs. lite gjenbrukbarhet og mye rigiditet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8C54D-7A81-4464-8366-5B51843AA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Prosedyrer med parametere</a:t>
            </a:r>
          </a:p>
          <a:p>
            <a:pPr lvl="1"/>
            <a:r>
              <a:rPr lang="nb-NO" dirty="0"/>
              <a:t>Kan få inndata vha. parametere</a:t>
            </a:r>
          </a:p>
          <a:p>
            <a:pPr lvl="1"/>
            <a:r>
              <a:rPr lang="nb-NO" dirty="0"/>
              <a:t>Dvs. mye kontroll og lite arbeid</a:t>
            </a:r>
          </a:p>
          <a:p>
            <a:pPr lvl="1"/>
            <a:r>
              <a:rPr lang="nb-NO" dirty="0"/>
              <a:t>Kan bare gi utdata vha. print()</a:t>
            </a:r>
          </a:p>
          <a:p>
            <a:pPr lvl="1"/>
            <a:r>
              <a:rPr lang="nb-NO" dirty="0"/>
              <a:t>Dvs. lite gjenbrukbarhet og mye rigiditet</a:t>
            </a:r>
          </a:p>
        </p:txBody>
      </p:sp>
    </p:spTree>
    <p:extLst>
      <p:ext uri="{BB962C8B-B14F-4D97-AF65-F5344CB8AC3E}">
        <p14:creationId xmlns:p14="http://schemas.microsoft.com/office/powerpoint/2010/main" val="38010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DB94-8D04-4DB9-90F2-821579B3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brukes parametere/argumenter og returverdier til?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0900-8F07-4386-806C-E4F67C21B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942895" cy="3638763"/>
          </a:xfrm>
        </p:spPr>
        <p:txBody>
          <a:bodyPr>
            <a:normAutofit/>
          </a:bodyPr>
          <a:lstStyle/>
          <a:p>
            <a:r>
              <a:rPr lang="nb-NO" dirty="0"/>
              <a:t>Funksjoner uten parametere</a:t>
            </a:r>
          </a:p>
          <a:p>
            <a:pPr lvl="1"/>
            <a:r>
              <a:rPr lang="nb-NO" dirty="0"/>
              <a:t>Kan bare få inndata vha. input()</a:t>
            </a:r>
          </a:p>
          <a:p>
            <a:pPr lvl="1"/>
            <a:r>
              <a:rPr lang="nb-NO" dirty="0"/>
              <a:t>Dvs. lite kontroll og mye arbeid</a:t>
            </a:r>
          </a:p>
          <a:p>
            <a:pPr lvl="1"/>
            <a:r>
              <a:rPr lang="nb-NO" dirty="0"/>
              <a:t>Kan gi utdata vha. </a:t>
            </a:r>
            <a:r>
              <a:rPr lang="nb-NO" dirty="0" err="1"/>
              <a:t>return</a:t>
            </a:r>
            <a:endParaRPr lang="nb-NO" dirty="0"/>
          </a:p>
          <a:p>
            <a:pPr lvl="1"/>
            <a:r>
              <a:rPr lang="nb-NO" dirty="0"/>
              <a:t>Dvs. mye gjenbrukbarhet og lite rigiditet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8C54D-7A81-4464-8366-5B51843AA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Funksjoner med parametere</a:t>
            </a:r>
          </a:p>
          <a:p>
            <a:pPr lvl="1"/>
            <a:r>
              <a:rPr lang="nb-NO" dirty="0"/>
              <a:t>Kan få inndata vha. parametere</a:t>
            </a:r>
          </a:p>
          <a:p>
            <a:pPr lvl="1"/>
            <a:r>
              <a:rPr lang="nb-NO" dirty="0"/>
              <a:t>Dvs. mye kontroll og lite arbeid</a:t>
            </a:r>
          </a:p>
          <a:p>
            <a:pPr lvl="1"/>
            <a:r>
              <a:rPr lang="nb-NO" dirty="0"/>
              <a:t>Kan gi utdata vha. </a:t>
            </a:r>
            <a:r>
              <a:rPr lang="nb-NO" dirty="0" err="1"/>
              <a:t>return</a:t>
            </a:r>
            <a:endParaRPr lang="nb-NO" dirty="0"/>
          </a:p>
          <a:p>
            <a:pPr lvl="1"/>
            <a:r>
              <a:rPr lang="nb-NO" dirty="0"/>
              <a:t>Dvs. mye gjenbrukbarhet og lite rigiditet</a:t>
            </a:r>
          </a:p>
        </p:txBody>
      </p:sp>
    </p:spTree>
    <p:extLst>
      <p:ext uri="{BB962C8B-B14F-4D97-AF65-F5344CB8AC3E}">
        <p14:creationId xmlns:p14="http://schemas.microsoft.com/office/powerpoint/2010/main" val="22962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DA17-C2F4-4AF2-8397-745CB962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2-dimensjonale lister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F1DF-25A2-4E2D-BCF7-9268F9F74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ED6F0-5B65-473B-A012-86F77B4A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367672"/>
            <a:ext cx="64865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D4F3-8BDB-4AE3-908D-26CF8E12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Planen for i 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B3B-4FB1-4905-AAA6-E905CFDD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61848"/>
          </a:xfrm>
        </p:spPr>
        <p:txBody>
          <a:bodyPr>
            <a:normAutofit/>
          </a:bodyPr>
          <a:lstStyle/>
          <a:p>
            <a:r>
              <a:rPr lang="nb-NO" dirty="0"/>
              <a:t>Filinnlesing og filutskriving</a:t>
            </a:r>
          </a:p>
          <a:p>
            <a:endParaRPr lang="nb-NO" dirty="0"/>
          </a:p>
          <a:p>
            <a:r>
              <a:rPr lang="nb-NO" dirty="0"/>
              <a:t>Litt forskjellig…</a:t>
            </a:r>
          </a:p>
          <a:p>
            <a:endParaRPr lang="nb-NO" dirty="0"/>
          </a:p>
          <a:p>
            <a:r>
              <a:rPr lang="nb-NO" dirty="0"/>
              <a:t>Litt repetisjon…</a:t>
            </a:r>
          </a:p>
        </p:txBody>
      </p:sp>
    </p:spTree>
    <p:extLst>
      <p:ext uri="{BB962C8B-B14F-4D97-AF65-F5344CB8AC3E}">
        <p14:creationId xmlns:p14="http://schemas.microsoft.com/office/powerpoint/2010/main" val="10424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6AAD4-E3DA-4731-B1EA-57FD5BA4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639097"/>
            <a:ext cx="396868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Filinnlesing</a:t>
            </a:r>
            <a:r>
              <a:rPr lang="en-US" sz="5400" dirty="0"/>
              <a:t> &amp; </a:t>
            </a:r>
            <a:r>
              <a:rPr lang="en-US" sz="5400" dirty="0" err="1"/>
              <a:t>Filutskriving</a:t>
            </a:r>
            <a:endParaRPr lang="en-US" sz="5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Image result for big data">
            <a:extLst>
              <a:ext uri="{FF2B5EF4-FFF2-40B4-BE49-F238E27FC236}">
                <a16:creationId xmlns:a16="http://schemas.microsoft.com/office/drawing/2014/main" id="{8658A8BF-FD42-4105-A001-7943F760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857" y="587204"/>
            <a:ext cx="7552944" cy="56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3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DB5-267D-4F88-936A-8AD97595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lese inn data fra filer?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2C576-B897-4EA9-976D-73476320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 kan jobbe strukturert med større datamengder</a:t>
            </a:r>
          </a:p>
          <a:p>
            <a:endParaRPr lang="nb-NO" dirty="0"/>
          </a:p>
          <a:p>
            <a:r>
              <a:rPr lang="nb-NO" dirty="0"/>
              <a:t>Man skiller mellom data (hva) og kode (hvordan)</a:t>
            </a:r>
          </a:p>
          <a:p>
            <a:endParaRPr lang="nb-NO" dirty="0"/>
          </a:p>
          <a:p>
            <a:r>
              <a:rPr lang="nb-NO" dirty="0"/>
              <a:t>Man kan </a:t>
            </a:r>
            <a:r>
              <a:rPr lang="nb-NO"/>
              <a:t>teste programmene sine </a:t>
            </a:r>
            <a:r>
              <a:rPr lang="nb-NO" dirty="0"/>
              <a:t>mye lettere</a:t>
            </a:r>
          </a:p>
          <a:p>
            <a:endParaRPr lang="nb-NO" dirty="0"/>
          </a:p>
          <a:p>
            <a:r>
              <a:rPr lang="nb-NO" dirty="0"/>
              <a:t>Man slipper å skrive dataene på nytt fordi de blir lagret og kan hentes fram igjen</a:t>
            </a:r>
          </a:p>
        </p:txBody>
      </p:sp>
    </p:spTree>
    <p:extLst>
      <p:ext uri="{BB962C8B-B14F-4D97-AF65-F5344CB8AC3E}">
        <p14:creationId xmlns:p14="http://schemas.microsoft.com/office/powerpoint/2010/main" val="33860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0B52-EC84-4154-BCA3-B1FFEAE1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lese inn linjer fra filer?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C964A-C56B-4400-94C1-B77F550AF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Steg 1: Åpne filen (og velg les)</a:t>
            </a:r>
          </a:p>
          <a:p>
            <a:r>
              <a:rPr lang="nb-NO" dirty="0"/>
              <a:t>Steg 2: Gå gjennom hver linje i filen</a:t>
            </a:r>
          </a:p>
          <a:p>
            <a:r>
              <a:rPr lang="nb-NO" dirty="0"/>
              <a:t>Steg 3: Gjør noe med hver linje i filen</a:t>
            </a:r>
          </a:p>
          <a:p>
            <a:r>
              <a:rPr lang="nb-NO" dirty="0"/>
              <a:t>Steg 4: Lukk filen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A762C-5F41-4AF3-B22B-4870BF628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 err="1"/>
              <a:t>min_fil</a:t>
            </a:r>
            <a:r>
              <a:rPr lang="nb-NO" b="1" dirty="0"/>
              <a:t> = </a:t>
            </a:r>
            <a:r>
              <a:rPr lang="nb-NO" b="1" dirty="0" err="1"/>
              <a:t>open</a:t>
            </a:r>
            <a:r>
              <a:rPr lang="nb-NO" b="1" dirty="0"/>
              <a:t>("mittFilNavn.txt")</a:t>
            </a:r>
          </a:p>
          <a:p>
            <a:r>
              <a:rPr lang="nb-NO" b="1" dirty="0"/>
              <a:t>for linje in </a:t>
            </a:r>
            <a:r>
              <a:rPr lang="nb-NO" b="1" dirty="0" err="1"/>
              <a:t>min_fil</a:t>
            </a:r>
            <a:r>
              <a:rPr lang="nb-NO" b="1" dirty="0"/>
              <a:t>: </a:t>
            </a:r>
          </a:p>
          <a:p>
            <a:pPr lvl="1"/>
            <a:r>
              <a:rPr lang="nb-NO" sz="1800" b="1" dirty="0" err="1"/>
              <a:t>min_liste.append</a:t>
            </a:r>
            <a:r>
              <a:rPr lang="nb-NO" sz="1800" b="1" dirty="0"/>
              <a:t>(</a:t>
            </a:r>
            <a:r>
              <a:rPr lang="nb-NO" sz="1800" b="1" dirty="0" err="1"/>
              <a:t>linje.strip</a:t>
            </a:r>
            <a:r>
              <a:rPr lang="nb-NO" sz="1800" b="1" dirty="0"/>
              <a:t>())</a:t>
            </a:r>
          </a:p>
          <a:p>
            <a:r>
              <a:rPr lang="nb-NO" b="1" dirty="0" err="1"/>
              <a:t>min_fil.close</a:t>
            </a:r>
            <a:r>
              <a:rPr lang="nb-NO" b="1" dirty="0"/>
              <a:t>()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6F1F8D-1466-4529-871E-BA4F5A2776AA}"/>
              </a:ext>
            </a:extLst>
          </p:cNvPr>
          <p:cNvCxnSpPr/>
          <p:nvPr/>
        </p:nvCxnSpPr>
        <p:spPr>
          <a:xfrm>
            <a:off x="5807243" y="2077908"/>
            <a:ext cx="0" cy="4523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2C31-F30C-4754-80A1-7B2F6FA6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lese inn tabeller fra filer?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A00BD-79E7-43CC-ACAE-85DB7CF7F4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Steg 1: Åpne filen (og velg les)</a:t>
            </a:r>
          </a:p>
          <a:p>
            <a:r>
              <a:rPr lang="nb-NO" dirty="0"/>
              <a:t>Steg 2: Gå gjennom hver rad i filen</a:t>
            </a:r>
          </a:p>
          <a:p>
            <a:r>
              <a:rPr lang="nb-NO" dirty="0"/>
              <a:t>Steg 3: Splitte raden etter kolonne</a:t>
            </a:r>
          </a:p>
          <a:p>
            <a:r>
              <a:rPr lang="nb-NO" dirty="0"/>
              <a:t>Steg 4: Gå gjennom hver rute</a:t>
            </a:r>
          </a:p>
          <a:p>
            <a:r>
              <a:rPr lang="nb-NO" dirty="0"/>
              <a:t>Steg 5: Gjøre noe for hver rute</a:t>
            </a:r>
          </a:p>
          <a:p>
            <a:r>
              <a:rPr lang="nb-NO" dirty="0"/>
              <a:t>Steg 6: Lukk filen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BC66D-6F34-43C9-AF30-61D114586B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 err="1"/>
              <a:t>min_fil</a:t>
            </a:r>
            <a:r>
              <a:rPr lang="nb-NO" b="1" dirty="0"/>
              <a:t> = </a:t>
            </a:r>
            <a:r>
              <a:rPr lang="nb-NO" b="1" dirty="0" err="1"/>
              <a:t>open</a:t>
            </a:r>
            <a:r>
              <a:rPr lang="nb-NO" b="1" dirty="0"/>
              <a:t>("</a:t>
            </a:r>
            <a:r>
              <a:rPr lang="nb-NO" b="1"/>
              <a:t>mittFilNavn.csv")</a:t>
            </a:r>
            <a:endParaRPr lang="nb-NO" b="1" dirty="0"/>
          </a:p>
          <a:p>
            <a:r>
              <a:rPr lang="nb-NO" b="1" dirty="0"/>
              <a:t>for linje in </a:t>
            </a:r>
            <a:r>
              <a:rPr lang="nb-NO" b="1" dirty="0" err="1"/>
              <a:t>min_fil</a:t>
            </a:r>
            <a:r>
              <a:rPr lang="nb-NO" b="1" dirty="0"/>
              <a:t>: </a:t>
            </a:r>
          </a:p>
          <a:p>
            <a:pPr lvl="1"/>
            <a:r>
              <a:rPr lang="nb-NO" sz="1800" b="1" dirty="0"/>
              <a:t>rad = </a:t>
            </a:r>
            <a:r>
              <a:rPr lang="nb-NO" sz="1800" b="1" dirty="0" err="1"/>
              <a:t>linje.strip</a:t>
            </a:r>
            <a:r>
              <a:rPr lang="nb-NO" sz="1800" b="1" dirty="0"/>
              <a:t>().</a:t>
            </a:r>
            <a:r>
              <a:rPr lang="nb-NO" sz="1800" b="1" dirty="0" err="1"/>
              <a:t>split</a:t>
            </a:r>
            <a:r>
              <a:rPr lang="nb-NO" sz="1800" b="1" dirty="0"/>
              <a:t>(";")</a:t>
            </a:r>
          </a:p>
          <a:p>
            <a:pPr lvl="1"/>
            <a:r>
              <a:rPr lang="nb-NO" sz="1800" b="1" dirty="0"/>
              <a:t>for kol in rad:</a:t>
            </a:r>
          </a:p>
          <a:p>
            <a:pPr lvl="2"/>
            <a:r>
              <a:rPr lang="nb-NO" sz="1800" b="1" dirty="0" err="1"/>
              <a:t>min_liste.append</a:t>
            </a:r>
            <a:r>
              <a:rPr lang="nb-NO" sz="1800" b="1" dirty="0"/>
              <a:t>(kol)</a:t>
            </a:r>
          </a:p>
          <a:p>
            <a:r>
              <a:rPr lang="nb-NO" b="1" dirty="0" err="1"/>
              <a:t>min_fil.close</a:t>
            </a:r>
            <a:r>
              <a:rPr lang="nb-NO" b="1" dirty="0"/>
              <a:t>()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6A65DF-000F-4D0E-94DA-DEF23BF3E98B}"/>
              </a:ext>
            </a:extLst>
          </p:cNvPr>
          <p:cNvCxnSpPr/>
          <p:nvPr/>
        </p:nvCxnSpPr>
        <p:spPr>
          <a:xfrm>
            <a:off x="6004585" y="2100220"/>
            <a:ext cx="0" cy="4523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F07E-882A-4B63-A7DF-3CFAA8B7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skrive ut linjer til filer?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F3AA1-AFFF-4DB9-8949-C5FD04F5E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Steg 1: Åpne filen og velg skriv</a:t>
            </a:r>
          </a:p>
          <a:p>
            <a:r>
              <a:rPr lang="nb-NO" dirty="0"/>
              <a:t>Steg 2: Skriv det du vil i filen</a:t>
            </a:r>
          </a:p>
          <a:p>
            <a:r>
              <a:rPr lang="nb-NO" dirty="0"/>
              <a:t>Steg 3: Lukk filen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FB777-1444-480C-A074-1C33142DE1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 err="1"/>
              <a:t>min_fil</a:t>
            </a:r>
            <a:r>
              <a:rPr lang="nb-NO" b="1" dirty="0"/>
              <a:t> = </a:t>
            </a:r>
            <a:r>
              <a:rPr lang="nb-NO" b="1" dirty="0" err="1"/>
              <a:t>open</a:t>
            </a:r>
            <a:r>
              <a:rPr lang="nb-NO" b="1" dirty="0"/>
              <a:t>("mittFilNavn.txt", "w")</a:t>
            </a:r>
          </a:p>
          <a:p>
            <a:r>
              <a:rPr lang="nb-NO" b="1" dirty="0" err="1"/>
              <a:t>min_fil.write</a:t>
            </a:r>
            <a:r>
              <a:rPr lang="nb-NO" b="1" dirty="0"/>
              <a:t>("La </a:t>
            </a:r>
            <a:r>
              <a:rPr lang="nb-NO" b="1" dirty="0" err="1"/>
              <a:t>la</a:t>
            </a:r>
            <a:r>
              <a:rPr lang="nb-NO" b="1" dirty="0"/>
              <a:t> la\</a:t>
            </a:r>
            <a:r>
              <a:rPr lang="nb-NO" b="1" dirty="0" err="1"/>
              <a:t>nHa</a:t>
            </a:r>
            <a:r>
              <a:rPr lang="nb-NO" b="1" dirty="0"/>
              <a:t> ha ha")</a:t>
            </a:r>
          </a:p>
          <a:p>
            <a:r>
              <a:rPr lang="nb-NO" b="1" dirty="0" err="1"/>
              <a:t>min_fil.close</a:t>
            </a:r>
            <a:r>
              <a:rPr lang="nb-NO" b="1" dirty="0"/>
              <a:t>()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D470DA-973C-4C5A-8720-0F4BACF4C8B5}"/>
              </a:ext>
            </a:extLst>
          </p:cNvPr>
          <p:cNvCxnSpPr/>
          <p:nvPr/>
        </p:nvCxnSpPr>
        <p:spPr>
          <a:xfrm>
            <a:off x="5374105" y="2222287"/>
            <a:ext cx="0" cy="4371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3562-548C-4D8B-86B7-6BB5AAF0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Funksjonene strip() og </a:t>
            </a:r>
            <a:r>
              <a:rPr lang="nb-NO" dirty="0" err="1"/>
              <a:t>split</a:t>
            </a:r>
            <a:r>
              <a:rPr lang="nb-NO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991-1E2B-4955-BDB8-C5A599DB8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Whitespace er en samlebetegnelse for mellomrom, ny linje, tab, og andre "usynlige" tegn</a:t>
            </a:r>
          </a:p>
          <a:p>
            <a:endParaRPr lang="nb-NO" dirty="0"/>
          </a:p>
          <a:p>
            <a:r>
              <a:rPr lang="nb-NO" dirty="0"/>
              <a:t>Disse tegnene blir lest inn fra filen og oversatt som " ", "\n", "\t", osv. i Python</a:t>
            </a:r>
          </a:p>
          <a:p>
            <a:endParaRPr lang="nb-NO" dirty="0"/>
          </a:p>
          <a:p>
            <a:r>
              <a:rPr lang="nb-NO" dirty="0"/>
              <a:t>Du kan fjerne dem på begynnelsen og slutten av en streng ved hjelp av strip()</a:t>
            </a:r>
          </a:p>
          <a:p>
            <a:endParaRPr lang="nb-NO" dirty="0"/>
          </a:p>
          <a:p>
            <a:r>
              <a:rPr lang="nb-NO" dirty="0"/>
              <a:t>Du kan splitte en streng inn i en liste av strenger på dem ved hjelp av </a:t>
            </a:r>
            <a:r>
              <a:rPr lang="nb-NO" dirty="0" err="1"/>
              <a:t>split</a:t>
            </a:r>
            <a:r>
              <a:rPr lang="nb-NO" dirty="0"/>
              <a:t>()</a:t>
            </a:r>
          </a:p>
          <a:p>
            <a:endParaRPr lang="nb-NO" dirty="0"/>
          </a:p>
          <a:p>
            <a:r>
              <a:rPr lang="nb-NO" dirty="0"/>
              <a:t>Lag noen test-strenger og prøv deg fram litt selv, bruk print() for å sjekke resultatet</a:t>
            </a:r>
          </a:p>
        </p:txBody>
      </p:sp>
    </p:spTree>
    <p:extLst>
      <p:ext uri="{BB962C8B-B14F-4D97-AF65-F5344CB8AC3E}">
        <p14:creationId xmlns:p14="http://schemas.microsoft.com/office/powerpoint/2010/main" val="33369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0755-D3D4-48E9-94DB-0A152DD4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 til primitive variabler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EF7C-02ED-4B83-967A-5E220EB9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du setter en primitiv variabel lik en annen primitiv variabel, og endrer den ene primitive variabelen så vil ikke den andre primitive variabelen endre seg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B8DE6-AB14-4415-A89D-3CA4FEFE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2" y="3568425"/>
            <a:ext cx="5161176" cy="2842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F55C9-A286-495E-85B4-E14F5511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26" y="3568425"/>
            <a:ext cx="5783640" cy="28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1717</TotalTime>
  <Words>983</Words>
  <Application>Microsoft Office PowerPoint</Application>
  <PresentationFormat>Widescreen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Wingdings 2</vt:lpstr>
      <vt:lpstr>Quotable</vt:lpstr>
      <vt:lpstr>1_Quotable</vt:lpstr>
      <vt:lpstr>Velkommen til gruppetime i IN1000 </vt:lpstr>
      <vt:lpstr>Planen for i dag</vt:lpstr>
      <vt:lpstr>Filinnlesing &amp; Filutskriving</vt:lpstr>
      <vt:lpstr>Hvorfor lese inn data fra filer?</vt:lpstr>
      <vt:lpstr>Hvordan lese inn linjer fra filer?</vt:lpstr>
      <vt:lpstr>Hvordan lese inn tabeller fra filer?</vt:lpstr>
      <vt:lpstr>Hvordan skrive ut linjer til filer?</vt:lpstr>
      <vt:lpstr>Funksjonene strip() og split()</vt:lpstr>
      <vt:lpstr>Referanser til primitive variabler</vt:lpstr>
      <vt:lpstr>Referanser til primitive variabler</vt:lpstr>
      <vt:lpstr>Referanser til kolleksjoner</vt:lpstr>
      <vt:lpstr>Referanser til kolleksjoner</vt:lpstr>
      <vt:lpstr>Hva kan man gjøre med for-løkker?</vt:lpstr>
      <vt:lpstr>Hva kan man gjøre med while-løkker?</vt:lpstr>
      <vt:lpstr>Hva kan man gjøre med while-løkker?</vt:lpstr>
      <vt:lpstr>Hvor får man prosedyrer/funksjoner fra?</vt:lpstr>
      <vt:lpstr>Hva brukes parametere/argumenter og returverdier til?</vt:lpstr>
      <vt:lpstr>Hva brukes parametere/argumenter og returverdier til?</vt:lpstr>
      <vt:lpstr>2-dimensjonale lister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Gruppetime 22.08</dc:title>
  <dc:creator>Jessie Usagi</dc:creator>
  <cp:lastModifiedBy>Jessie Usagi</cp:lastModifiedBy>
  <cp:revision>44</cp:revision>
  <dcterms:created xsi:type="dcterms:W3CDTF">2019-08-21T22:37:39Z</dcterms:created>
  <dcterms:modified xsi:type="dcterms:W3CDTF">2021-09-29T14:25:54Z</dcterms:modified>
</cp:coreProperties>
</file>