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  <p:sldId id="258" r:id="rId3"/>
    <p:sldId id="275" r:id="rId4"/>
    <p:sldId id="276" r:id="rId5"/>
    <p:sldId id="277" r:id="rId6"/>
    <p:sldId id="278" r:id="rId7"/>
    <p:sldId id="285" r:id="rId8"/>
    <p:sldId id="284" r:id="rId9"/>
    <p:sldId id="279" r:id="rId10"/>
    <p:sldId id="405" r:id="rId11"/>
    <p:sldId id="274" r:id="rId12"/>
    <p:sldId id="280" r:id="rId13"/>
    <p:sldId id="281" r:id="rId14"/>
    <p:sldId id="282" r:id="rId15"/>
    <p:sldId id="286" r:id="rId16"/>
    <p:sldId id="287" r:id="rId17"/>
    <p:sldId id="288" r:id="rId18"/>
    <p:sldId id="404" r:id="rId19"/>
    <p:sldId id="265" r:id="rId20"/>
    <p:sldId id="406" r:id="rId21"/>
    <p:sldId id="407" r:id="rId22"/>
    <p:sldId id="4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013F6-2C61-4B38-9CCD-D37AC194F1E4}" v="37" dt="2021-10-13T11:25:08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C28013F6-2C61-4B38-9CCD-D37AC194F1E4}"/>
    <pc:docChg chg="undo custSel modSld">
      <pc:chgData name="Jessie Usagi" userId="9cd9acdb6ac7286c" providerId="LiveId" clId="{C28013F6-2C61-4B38-9CCD-D37AC194F1E4}" dt="2021-10-13T11:25:08.521" v="50" actId="20577"/>
      <pc:docMkLst>
        <pc:docMk/>
      </pc:docMkLst>
      <pc:sldChg chg="modSp mod">
        <pc:chgData name="Jessie Usagi" userId="9cd9acdb6ac7286c" providerId="LiveId" clId="{C28013F6-2C61-4B38-9CCD-D37AC194F1E4}" dt="2021-10-13T11:21:01.870" v="13" actId="5793"/>
        <pc:sldMkLst>
          <pc:docMk/>
          <pc:sldMk cId="3328120091" sldId="257"/>
        </pc:sldMkLst>
        <pc:spChg chg="mod">
          <ac:chgData name="Jessie Usagi" userId="9cd9acdb6ac7286c" providerId="LiveId" clId="{C28013F6-2C61-4B38-9CCD-D37AC194F1E4}" dt="2021-10-13T11:21:01.870" v="13" actId="5793"/>
          <ac:spMkLst>
            <pc:docMk/>
            <pc:sldMk cId="3328120091" sldId="257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C28013F6-2C61-4B38-9CCD-D37AC194F1E4}" dt="2021-10-13T11:25:08.521" v="50" actId="20577"/>
        <pc:sldMkLst>
          <pc:docMk/>
          <pc:sldMk cId="1042409334" sldId="258"/>
        </pc:sldMkLst>
        <pc:spChg chg="mod">
          <ac:chgData name="Jessie Usagi" userId="9cd9acdb6ac7286c" providerId="LiveId" clId="{C28013F6-2C61-4B38-9CCD-D37AC194F1E4}" dt="2021-10-13T11:25:08.521" v="50" actId="20577"/>
          <ac:spMkLst>
            <pc:docMk/>
            <pc:sldMk cId="1042409334" sldId="258"/>
            <ac:spMk id="3" creationId="{A00EAB3B-4FB1-4905-AAA6-E905CFDDCE44}"/>
          </ac:spMkLst>
        </pc:spChg>
      </pc:sldChg>
    </pc:docChg>
  </pc:docChgLst>
  <pc:docChgLst>
    <pc:chgData name="Jessie Usagi" userId="9cd9acdb6ac7286c" providerId="LiveId" clId="{E16989BC-2006-4636-9AC8-D6B91F2E1EB8}"/>
    <pc:docChg chg="undo redo custSel addSld delSld modSld sldOrd delMainMaster">
      <pc:chgData name="Jessie Usagi" userId="9cd9acdb6ac7286c" providerId="LiveId" clId="{E16989BC-2006-4636-9AC8-D6B91F2E1EB8}" dt="2021-03-08T12:26:10.721" v="7200" actId="20577"/>
      <pc:docMkLst>
        <pc:docMk/>
      </pc:docMkLst>
      <pc:sldChg chg="modSp new del">
        <pc:chgData name="Jessie Usagi" userId="9cd9acdb6ac7286c" providerId="LiveId" clId="{E16989BC-2006-4636-9AC8-D6B91F2E1EB8}" dt="2021-03-07T13:29:22.496" v="9" actId="2696"/>
        <pc:sldMkLst>
          <pc:docMk/>
          <pc:sldMk cId="4103824262" sldId="256"/>
        </pc:sldMkLst>
        <pc:spChg chg="mod">
          <ac:chgData name="Jessie Usagi" userId="9cd9acdb6ac7286c" providerId="LiveId" clId="{E16989BC-2006-4636-9AC8-D6B91F2E1EB8}" dt="2021-03-07T13:28:32.021" v="1"/>
          <ac:spMkLst>
            <pc:docMk/>
            <pc:sldMk cId="4103824262" sldId="256"/>
            <ac:spMk id="2" creationId="{15A6E5D0-7328-43D7-A1B1-82F73B492362}"/>
          </ac:spMkLst>
        </pc:spChg>
        <pc:spChg chg="mod">
          <ac:chgData name="Jessie Usagi" userId="9cd9acdb6ac7286c" providerId="LiveId" clId="{E16989BC-2006-4636-9AC8-D6B91F2E1EB8}" dt="2021-03-07T13:28:32.021" v="1"/>
          <ac:spMkLst>
            <pc:docMk/>
            <pc:sldMk cId="4103824262" sldId="256"/>
            <ac:spMk id="3" creationId="{A85C4CEF-6A5F-484A-80B3-E130594691AB}"/>
          </ac:spMkLst>
        </pc:spChg>
      </pc:sldChg>
      <pc:sldChg chg="modSp add del mod setBg">
        <pc:chgData name="Jessie Usagi" userId="9cd9acdb6ac7286c" providerId="LiveId" clId="{E16989BC-2006-4636-9AC8-D6B91F2E1EB8}" dt="2021-03-07T13:29:57.209" v="23" actId="20577"/>
        <pc:sldMkLst>
          <pc:docMk/>
          <pc:sldMk cId="3328120091" sldId="257"/>
        </pc:sldMkLst>
        <pc:spChg chg="mod">
          <ac:chgData name="Jessie Usagi" userId="9cd9acdb6ac7286c" providerId="LiveId" clId="{E16989BC-2006-4636-9AC8-D6B91F2E1EB8}" dt="2021-03-07T13:29:57.209" v="23" actId="20577"/>
          <ac:spMkLst>
            <pc:docMk/>
            <pc:sldMk cId="3328120091" sldId="257"/>
            <ac:spMk id="3" creationId="{63CFF459-B25B-4C8D-BED4-90B9C358ADAF}"/>
          </ac:spMkLst>
        </pc:spChg>
      </pc:sldChg>
      <pc:sldChg chg="modSp add del modAnim">
        <pc:chgData name="Jessie Usagi" userId="9cd9acdb6ac7286c" providerId="LiveId" clId="{E16989BC-2006-4636-9AC8-D6B91F2E1EB8}" dt="2021-03-07T14:02:32.241" v="2652" actId="20577"/>
        <pc:sldMkLst>
          <pc:docMk/>
          <pc:sldMk cId="1042409334" sldId="258"/>
        </pc:sldMkLst>
        <pc:spChg chg="mod">
          <ac:chgData name="Jessie Usagi" userId="9cd9acdb6ac7286c" providerId="LiveId" clId="{E16989BC-2006-4636-9AC8-D6B91F2E1EB8}" dt="2021-03-07T14:02:32.241" v="2652" actId="20577"/>
          <ac:spMkLst>
            <pc:docMk/>
            <pc:sldMk cId="1042409334" sldId="258"/>
            <ac:spMk id="3" creationId="{A00EAB3B-4FB1-4905-AAA6-E905CFDDCE44}"/>
          </ac:spMkLst>
        </pc:spChg>
      </pc:sldChg>
      <pc:sldChg chg="addSp delSp add del setBg delDesignElem">
        <pc:chgData name="Jessie Usagi" userId="9cd9acdb6ac7286c" providerId="LiveId" clId="{E16989BC-2006-4636-9AC8-D6B91F2E1EB8}" dt="2021-03-07T13:30:53.741" v="25" actId="47"/>
        <pc:sldMkLst>
          <pc:docMk/>
          <pc:sldMk cId="3181503797" sldId="262"/>
        </pc:sldMkLst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3181503797" sldId="262"/>
            <ac:spMk id="37" creationId="{133F8CB7-795C-4272-9073-64D8CF97F220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3181503797" sldId="262"/>
            <ac:spMk id="38" creationId="{9610F818-219E-491F-887F-B078103BA2B4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3181503797" sldId="262"/>
            <ac:spMk id="39" creationId="{5A086AAD-1108-41EB-A7C9-5E22CA942EB2}"/>
          </ac:spMkLst>
        </pc:spChg>
      </pc:sldChg>
      <pc:sldChg chg="addSp delSp add del setBg delDesignElem">
        <pc:chgData name="Jessie Usagi" userId="9cd9acdb6ac7286c" providerId="LiveId" clId="{E16989BC-2006-4636-9AC8-D6B91F2E1EB8}" dt="2021-03-07T13:30:53.741" v="25" actId="47"/>
        <pc:sldMkLst>
          <pc:docMk/>
          <pc:sldMk cId="2839959053" sldId="263"/>
        </pc:sldMkLst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2839959053" sldId="263"/>
            <ac:spMk id="37" creationId="{133F8CB7-795C-4272-9073-64D8CF97F220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2839959053" sldId="263"/>
            <ac:spMk id="38" creationId="{9610F818-219E-491F-887F-B078103BA2B4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2839959053" sldId="263"/>
            <ac:spMk id="39" creationId="{5A086AAD-1108-41EB-A7C9-5E22CA942EB2}"/>
          </ac:spMkLst>
        </pc:spChg>
      </pc:sldChg>
      <pc:sldChg chg="addSp delSp add del setBg delDesignElem">
        <pc:chgData name="Jessie Usagi" userId="9cd9acdb6ac7286c" providerId="LiveId" clId="{E16989BC-2006-4636-9AC8-D6B91F2E1EB8}" dt="2021-03-07T13:30:53.741" v="25" actId="47"/>
        <pc:sldMkLst>
          <pc:docMk/>
          <pc:sldMk cId="1351548748" sldId="264"/>
        </pc:sldMkLst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1351548748" sldId="264"/>
            <ac:spMk id="37" creationId="{133F8CB7-795C-4272-9073-64D8CF97F220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1351548748" sldId="264"/>
            <ac:spMk id="38" creationId="{9610F818-219E-491F-887F-B078103BA2B4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1351548748" sldId="264"/>
            <ac:spMk id="39" creationId="{5A086AAD-1108-41EB-A7C9-5E22CA942EB2}"/>
          </ac:spMkLst>
        </pc:spChg>
      </pc:sldChg>
      <pc:sldChg chg="modSp add del modAnim">
        <pc:chgData name="Jessie Usagi" userId="9cd9acdb6ac7286c" providerId="LiveId" clId="{E16989BC-2006-4636-9AC8-D6B91F2E1EB8}" dt="2021-03-07T22:15:11.515" v="6251" actId="20577"/>
        <pc:sldMkLst>
          <pc:docMk/>
          <pc:sldMk cId="52742329" sldId="265"/>
        </pc:sldMkLst>
        <pc:spChg chg="mod">
          <ac:chgData name="Jessie Usagi" userId="9cd9acdb6ac7286c" providerId="LiveId" clId="{E16989BC-2006-4636-9AC8-D6B91F2E1EB8}" dt="2021-03-07T22:15:11.515" v="6251" actId="20577"/>
          <ac:spMkLst>
            <pc:docMk/>
            <pc:sldMk cId="52742329" sldId="265"/>
            <ac:spMk id="3" creationId="{F4D28409-48BC-4348-B285-C5E1841F3B4D}"/>
          </ac:spMkLst>
        </pc:spChg>
      </pc:sldChg>
      <pc:sldChg chg="addSp delSp add del setBg delDesignElem">
        <pc:chgData name="Jessie Usagi" userId="9cd9acdb6ac7286c" providerId="LiveId" clId="{E16989BC-2006-4636-9AC8-D6B91F2E1EB8}" dt="2021-03-07T13:30:53.741" v="25" actId="47"/>
        <pc:sldMkLst>
          <pc:docMk/>
          <pc:sldMk cId="1487639709" sldId="269"/>
        </pc:sldMkLst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1487639709" sldId="269"/>
            <ac:spMk id="37" creationId="{133F8CB7-795C-4272-9073-64D8CF97F220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1487639709" sldId="269"/>
            <ac:spMk id="38" creationId="{9610F818-219E-491F-887F-B078103BA2B4}"/>
          </ac:spMkLst>
        </pc:spChg>
        <pc:spChg chg="add del">
          <ac:chgData name="Jessie Usagi" userId="9cd9acdb6ac7286c" providerId="LiveId" clId="{E16989BC-2006-4636-9AC8-D6B91F2E1EB8}" dt="2021-03-07T13:29:07.066" v="7"/>
          <ac:spMkLst>
            <pc:docMk/>
            <pc:sldMk cId="1487639709" sldId="269"/>
            <ac:spMk id="39" creationId="{5A086AAD-1108-41EB-A7C9-5E22CA942EB2}"/>
          </ac:spMkLst>
        </pc:spChg>
      </pc:sldChg>
      <pc:sldChg chg="add del">
        <pc:chgData name="Jessie Usagi" userId="9cd9acdb6ac7286c" providerId="LiveId" clId="{E16989BC-2006-4636-9AC8-D6B91F2E1EB8}" dt="2021-03-07T22:13:33.062" v="6195" actId="47"/>
        <pc:sldMkLst>
          <pc:docMk/>
          <pc:sldMk cId="4240885111" sldId="270"/>
        </pc:sldMkLst>
      </pc:sldChg>
      <pc:sldChg chg="add del">
        <pc:chgData name="Jessie Usagi" userId="9cd9acdb6ac7286c" providerId="LiveId" clId="{E16989BC-2006-4636-9AC8-D6B91F2E1EB8}" dt="2021-03-07T22:15:18.121" v="6252" actId="47"/>
        <pc:sldMkLst>
          <pc:docMk/>
          <pc:sldMk cId="13411936" sldId="271"/>
        </pc:sldMkLst>
      </pc:sldChg>
      <pc:sldChg chg="add del">
        <pc:chgData name="Jessie Usagi" userId="9cd9acdb6ac7286c" providerId="LiveId" clId="{E16989BC-2006-4636-9AC8-D6B91F2E1EB8}" dt="2021-03-07T22:15:18.121" v="6252" actId="47"/>
        <pc:sldMkLst>
          <pc:docMk/>
          <pc:sldMk cId="12209146" sldId="272"/>
        </pc:sldMkLst>
      </pc:sldChg>
      <pc:sldChg chg="add del">
        <pc:chgData name="Jessie Usagi" userId="9cd9acdb6ac7286c" providerId="LiveId" clId="{E16989BC-2006-4636-9AC8-D6B91F2E1EB8}" dt="2021-03-07T22:15:18.121" v="6252" actId="47"/>
        <pc:sldMkLst>
          <pc:docMk/>
          <pc:sldMk cId="3616962050" sldId="273"/>
        </pc:sldMkLst>
      </pc:sldChg>
      <pc:sldChg chg="addSp delSp modSp new mod ord setBg setClrOvrMap">
        <pc:chgData name="Jessie Usagi" userId="9cd9acdb6ac7286c" providerId="LiveId" clId="{E16989BC-2006-4636-9AC8-D6B91F2E1EB8}" dt="2021-03-07T13:34:30.049" v="67"/>
        <pc:sldMkLst>
          <pc:docMk/>
          <pc:sldMk cId="3187006703" sldId="274"/>
        </pc:sldMkLst>
        <pc:spChg chg="mod">
          <ac:chgData name="Jessie Usagi" userId="9cd9acdb6ac7286c" providerId="LiveId" clId="{E16989BC-2006-4636-9AC8-D6B91F2E1EB8}" dt="2021-03-07T13:33:46.747" v="57" actId="26606"/>
          <ac:spMkLst>
            <pc:docMk/>
            <pc:sldMk cId="3187006703" sldId="274"/>
            <ac:spMk id="2" creationId="{9F9F969E-3FBE-49DD-B519-71AC2CE6AF8B}"/>
          </ac:spMkLst>
        </pc:spChg>
        <pc:spChg chg="del">
          <ac:chgData name="Jessie Usagi" userId="9cd9acdb6ac7286c" providerId="LiveId" clId="{E16989BC-2006-4636-9AC8-D6B91F2E1EB8}" dt="2021-03-07T13:32:31.050" v="27" actId="478"/>
          <ac:spMkLst>
            <pc:docMk/>
            <pc:sldMk cId="3187006703" sldId="274"/>
            <ac:spMk id="3" creationId="{2C12E991-A16A-4B4D-BAE0-6769F2C90DC2}"/>
          </ac:spMkLst>
        </pc:spChg>
        <pc:spChg chg="add">
          <ac:chgData name="Jessie Usagi" userId="9cd9acdb6ac7286c" providerId="LiveId" clId="{E16989BC-2006-4636-9AC8-D6B91F2E1EB8}" dt="2021-03-07T13:33:46.747" v="57" actId="26606"/>
          <ac:spMkLst>
            <pc:docMk/>
            <pc:sldMk cId="3187006703" sldId="274"/>
            <ac:spMk id="73" creationId="{133F8CB7-795C-4272-9073-64D8CF97F220}"/>
          </ac:spMkLst>
        </pc:spChg>
        <pc:spChg chg="add">
          <ac:chgData name="Jessie Usagi" userId="9cd9acdb6ac7286c" providerId="LiveId" clId="{E16989BC-2006-4636-9AC8-D6B91F2E1EB8}" dt="2021-03-07T13:33:46.747" v="57" actId="26606"/>
          <ac:spMkLst>
            <pc:docMk/>
            <pc:sldMk cId="3187006703" sldId="274"/>
            <ac:spMk id="75" creationId="{9674F1F8-962D-4FF5-B378-D9D2FFDFD27E}"/>
          </ac:spMkLst>
        </pc:spChg>
        <pc:spChg chg="add">
          <ac:chgData name="Jessie Usagi" userId="9cd9acdb6ac7286c" providerId="LiveId" clId="{E16989BC-2006-4636-9AC8-D6B91F2E1EB8}" dt="2021-03-07T13:33:46.747" v="57" actId="26606"/>
          <ac:spMkLst>
            <pc:docMk/>
            <pc:sldMk cId="3187006703" sldId="274"/>
            <ac:spMk id="77" creationId="{C701CDB4-05E2-481A-9165-2455B6FE22A8}"/>
          </ac:spMkLst>
        </pc:spChg>
        <pc:spChg chg="add">
          <ac:chgData name="Jessie Usagi" userId="9cd9acdb6ac7286c" providerId="LiveId" clId="{E16989BC-2006-4636-9AC8-D6B91F2E1EB8}" dt="2021-03-07T13:33:46.747" v="57" actId="26606"/>
          <ac:spMkLst>
            <pc:docMk/>
            <pc:sldMk cId="3187006703" sldId="274"/>
            <ac:spMk id="79" creationId="{93C43E0F-EC0A-4928-BA40-42313C09961E}"/>
          </ac:spMkLst>
        </pc:spChg>
        <pc:picChg chg="add del">
          <ac:chgData name="Jessie Usagi" userId="9cd9acdb6ac7286c" providerId="LiveId" clId="{E16989BC-2006-4636-9AC8-D6B91F2E1EB8}" dt="2021-03-07T13:32:45.368" v="40" actId="478"/>
          <ac:picMkLst>
            <pc:docMk/>
            <pc:sldMk cId="3187006703" sldId="274"/>
            <ac:picMk id="1026" creationId="{C20ACBFC-CC81-4412-98E0-23B5027339A9}"/>
          </ac:picMkLst>
        </pc:picChg>
        <pc:picChg chg="add mod">
          <ac:chgData name="Jessie Usagi" userId="9cd9acdb6ac7286c" providerId="LiveId" clId="{E16989BC-2006-4636-9AC8-D6B91F2E1EB8}" dt="2021-03-07T13:34:19.591" v="65" actId="1076"/>
          <ac:picMkLst>
            <pc:docMk/>
            <pc:sldMk cId="3187006703" sldId="274"/>
            <ac:picMk id="1028" creationId="{E33A6699-0AD9-46AC-B4CA-3C6850735EC7}"/>
          </ac:picMkLst>
        </pc:picChg>
      </pc:sldChg>
      <pc:sldChg chg="addSp delSp modSp new mod setBg setClrOvrMap">
        <pc:chgData name="Jessie Usagi" userId="9cd9acdb6ac7286c" providerId="LiveId" clId="{E16989BC-2006-4636-9AC8-D6B91F2E1EB8}" dt="2021-03-07T13:33:09.447" v="54" actId="1076"/>
        <pc:sldMkLst>
          <pc:docMk/>
          <pc:sldMk cId="3212191538" sldId="275"/>
        </pc:sldMkLst>
        <pc:spChg chg="mod">
          <ac:chgData name="Jessie Usagi" userId="9cd9acdb6ac7286c" providerId="LiveId" clId="{E16989BC-2006-4636-9AC8-D6B91F2E1EB8}" dt="2021-03-07T13:32:55.845" v="50" actId="26606"/>
          <ac:spMkLst>
            <pc:docMk/>
            <pc:sldMk cId="3212191538" sldId="275"/>
            <ac:spMk id="2" creationId="{47488BAB-14CD-4F8E-9A9D-F49FE607F047}"/>
          </ac:spMkLst>
        </pc:spChg>
        <pc:spChg chg="del">
          <ac:chgData name="Jessie Usagi" userId="9cd9acdb6ac7286c" providerId="LiveId" clId="{E16989BC-2006-4636-9AC8-D6B91F2E1EB8}" dt="2021-03-07T13:32:51.803" v="48" actId="478"/>
          <ac:spMkLst>
            <pc:docMk/>
            <pc:sldMk cId="3212191538" sldId="275"/>
            <ac:spMk id="3" creationId="{FB4BE604-6A3B-4502-B83B-584D17451AA7}"/>
          </ac:spMkLst>
        </pc:spChg>
        <pc:spChg chg="add">
          <ac:chgData name="Jessie Usagi" userId="9cd9acdb6ac7286c" providerId="LiveId" clId="{E16989BC-2006-4636-9AC8-D6B91F2E1EB8}" dt="2021-03-07T13:32:55.845" v="50" actId="26606"/>
          <ac:spMkLst>
            <pc:docMk/>
            <pc:sldMk cId="3212191538" sldId="275"/>
            <ac:spMk id="71" creationId="{133F8CB7-795C-4272-9073-64D8CF97F220}"/>
          </ac:spMkLst>
        </pc:spChg>
        <pc:spChg chg="add">
          <ac:chgData name="Jessie Usagi" userId="9cd9acdb6ac7286c" providerId="LiveId" clId="{E16989BC-2006-4636-9AC8-D6B91F2E1EB8}" dt="2021-03-07T13:32:55.845" v="50" actId="26606"/>
          <ac:spMkLst>
            <pc:docMk/>
            <pc:sldMk cId="3212191538" sldId="275"/>
            <ac:spMk id="73" creationId="{9674F1F8-962D-4FF5-B378-D9D2FFDFD27E}"/>
          </ac:spMkLst>
        </pc:spChg>
        <pc:spChg chg="add">
          <ac:chgData name="Jessie Usagi" userId="9cd9acdb6ac7286c" providerId="LiveId" clId="{E16989BC-2006-4636-9AC8-D6B91F2E1EB8}" dt="2021-03-07T13:32:55.845" v="50" actId="26606"/>
          <ac:spMkLst>
            <pc:docMk/>
            <pc:sldMk cId="3212191538" sldId="275"/>
            <ac:spMk id="75" creationId="{C701CDB4-05E2-481A-9165-2455B6FE22A8}"/>
          </ac:spMkLst>
        </pc:spChg>
        <pc:spChg chg="add">
          <ac:chgData name="Jessie Usagi" userId="9cd9acdb6ac7286c" providerId="LiveId" clId="{E16989BC-2006-4636-9AC8-D6B91F2E1EB8}" dt="2021-03-07T13:32:55.845" v="50" actId="26606"/>
          <ac:spMkLst>
            <pc:docMk/>
            <pc:sldMk cId="3212191538" sldId="275"/>
            <ac:spMk id="77" creationId="{93C43E0F-EC0A-4928-BA40-42313C09961E}"/>
          </ac:spMkLst>
        </pc:spChg>
        <pc:picChg chg="add mod">
          <ac:chgData name="Jessie Usagi" userId="9cd9acdb6ac7286c" providerId="LiveId" clId="{E16989BC-2006-4636-9AC8-D6B91F2E1EB8}" dt="2021-03-07T13:33:09.447" v="54" actId="1076"/>
          <ac:picMkLst>
            <pc:docMk/>
            <pc:sldMk cId="3212191538" sldId="275"/>
            <ac:picMk id="2050" creationId="{AD43BC34-0E79-4B9B-AA81-C6205AA17366}"/>
          </ac:picMkLst>
        </pc:picChg>
      </pc:sldChg>
      <pc:sldChg chg="modSp new mod modAnim">
        <pc:chgData name="Jessie Usagi" userId="9cd9acdb6ac7286c" providerId="LiveId" clId="{E16989BC-2006-4636-9AC8-D6B91F2E1EB8}" dt="2021-03-07T14:52:52.448" v="5885"/>
        <pc:sldMkLst>
          <pc:docMk/>
          <pc:sldMk cId="2411024459" sldId="276"/>
        </pc:sldMkLst>
        <pc:spChg chg="mod">
          <ac:chgData name="Jessie Usagi" userId="9cd9acdb6ac7286c" providerId="LiveId" clId="{E16989BC-2006-4636-9AC8-D6B91F2E1EB8}" dt="2021-03-07T13:34:51.049" v="92" actId="20577"/>
          <ac:spMkLst>
            <pc:docMk/>
            <pc:sldMk cId="2411024459" sldId="276"/>
            <ac:spMk id="2" creationId="{B96B3057-D76D-4D97-8D83-FA252AA49897}"/>
          </ac:spMkLst>
        </pc:spChg>
        <pc:spChg chg="mod">
          <ac:chgData name="Jessie Usagi" userId="9cd9acdb6ac7286c" providerId="LiveId" clId="{E16989BC-2006-4636-9AC8-D6B91F2E1EB8}" dt="2021-03-07T13:39:39.541" v="765" actId="20577"/>
          <ac:spMkLst>
            <pc:docMk/>
            <pc:sldMk cId="2411024459" sldId="276"/>
            <ac:spMk id="3" creationId="{38DBA3CA-012C-4FEE-9338-1ED85EFC720A}"/>
          </ac:spMkLst>
        </pc:spChg>
      </pc:sldChg>
      <pc:sldChg chg="modSp add mod modAnim">
        <pc:chgData name="Jessie Usagi" userId="9cd9acdb6ac7286c" providerId="LiveId" clId="{E16989BC-2006-4636-9AC8-D6B91F2E1EB8}" dt="2021-03-07T14:53:00.981" v="5887"/>
        <pc:sldMkLst>
          <pc:docMk/>
          <pc:sldMk cId="497576386" sldId="277"/>
        </pc:sldMkLst>
        <pc:spChg chg="mod">
          <ac:chgData name="Jessie Usagi" userId="9cd9acdb6ac7286c" providerId="LiveId" clId="{E16989BC-2006-4636-9AC8-D6B91F2E1EB8}" dt="2021-03-07T14:23:52.294" v="4792" actId="20577"/>
          <ac:spMkLst>
            <pc:docMk/>
            <pc:sldMk cId="497576386" sldId="277"/>
            <ac:spMk id="3" creationId="{38DBA3CA-012C-4FEE-9338-1ED85EFC720A}"/>
          </ac:spMkLst>
        </pc:spChg>
      </pc:sldChg>
      <pc:sldChg chg="modSp new mod modAnim">
        <pc:chgData name="Jessie Usagi" userId="9cd9acdb6ac7286c" providerId="LiveId" clId="{E16989BC-2006-4636-9AC8-D6B91F2E1EB8}" dt="2021-03-07T14:53:08.927" v="5889"/>
        <pc:sldMkLst>
          <pc:docMk/>
          <pc:sldMk cId="3378612480" sldId="278"/>
        </pc:sldMkLst>
        <pc:spChg chg="mod">
          <ac:chgData name="Jessie Usagi" userId="9cd9acdb6ac7286c" providerId="LiveId" clId="{E16989BC-2006-4636-9AC8-D6B91F2E1EB8}" dt="2021-03-07T13:42:30.997" v="1129" actId="20577"/>
          <ac:spMkLst>
            <pc:docMk/>
            <pc:sldMk cId="3378612480" sldId="278"/>
            <ac:spMk id="2" creationId="{ADB98D99-84FD-4C18-8771-DF15A73B6334}"/>
          </ac:spMkLst>
        </pc:spChg>
        <pc:spChg chg="mod">
          <ac:chgData name="Jessie Usagi" userId="9cd9acdb6ac7286c" providerId="LiveId" clId="{E16989BC-2006-4636-9AC8-D6B91F2E1EB8}" dt="2021-03-07T14:36:31.352" v="5586" actId="20577"/>
          <ac:spMkLst>
            <pc:docMk/>
            <pc:sldMk cId="3378612480" sldId="278"/>
            <ac:spMk id="3" creationId="{2C57B549-0969-402E-A50F-66D8A6723BD9}"/>
          </ac:spMkLst>
        </pc:spChg>
      </pc:sldChg>
      <pc:sldChg chg="modSp new mod modAnim">
        <pc:chgData name="Jessie Usagi" userId="9cd9acdb6ac7286c" providerId="LiveId" clId="{E16989BC-2006-4636-9AC8-D6B91F2E1EB8}" dt="2021-03-07T14:53:31.155" v="5895"/>
        <pc:sldMkLst>
          <pc:docMk/>
          <pc:sldMk cId="642702965" sldId="279"/>
        </pc:sldMkLst>
        <pc:spChg chg="mod">
          <ac:chgData name="Jessie Usagi" userId="9cd9acdb6ac7286c" providerId="LiveId" clId="{E16989BC-2006-4636-9AC8-D6B91F2E1EB8}" dt="2021-03-07T13:49:38.436" v="1843" actId="20577"/>
          <ac:spMkLst>
            <pc:docMk/>
            <pc:sldMk cId="642702965" sldId="279"/>
            <ac:spMk id="2" creationId="{D450ABB9-29F0-4D14-8BB1-8F6184D0658B}"/>
          </ac:spMkLst>
        </pc:spChg>
        <pc:spChg chg="mod">
          <ac:chgData name="Jessie Usagi" userId="9cd9acdb6ac7286c" providerId="LiveId" clId="{E16989BC-2006-4636-9AC8-D6B91F2E1EB8}" dt="2021-03-07T14:50:30.837" v="5848" actId="20577"/>
          <ac:spMkLst>
            <pc:docMk/>
            <pc:sldMk cId="642702965" sldId="279"/>
            <ac:spMk id="3" creationId="{0BD3FE54-5BAF-485B-A4F1-9DE10E269EF3}"/>
          </ac:spMkLst>
        </pc:spChg>
      </pc:sldChg>
      <pc:sldChg chg="modSp new mod modAnim">
        <pc:chgData name="Jessie Usagi" userId="9cd9acdb6ac7286c" providerId="LiveId" clId="{E16989BC-2006-4636-9AC8-D6B91F2E1EB8}" dt="2021-03-07T14:53:41.168" v="5897"/>
        <pc:sldMkLst>
          <pc:docMk/>
          <pc:sldMk cId="3543317308" sldId="280"/>
        </pc:sldMkLst>
        <pc:spChg chg="mod">
          <ac:chgData name="Jessie Usagi" userId="9cd9acdb6ac7286c" providerId="LiveId" clId="{E16989BC-2006-4636-9AC8-D6B91F2E1EB8}" dt="2021-03-07T14:00:21.861" v="2416" actId="20577"/>
          <ac:spMkLst>
            <pc:docMk/>
            <pc:sldMk cId="3543317308" sldId="280"/>
            <ac:spMk id="2" creationId="{8BBC258D-FAD1-4D29-8ACD-EB047714A318}"/>
          </ac:spMkLst>
        </pc:spChg>
        <pc:spChg chg="mod">
          <ac:chgData name="Jessie Usagi" userId="9cd9acdb6ac7286c" providerId="LiveId" clId="{E16989BC-2006-4636-9AC8-D6B91F2E1EB8}" dt="2021-03-07T14:02:14.707" v="2647" actId="20577"/>
          <ac:spMkLst>
            <pc:docMk/>
            <pc:sldMk cId="3543317308" sldId="280"/>
            <ac:spMk id="3" creationId="{51B3F42A-975F-48DE-B63F-C3A88BC4B397}"/>
          </ac:spMkLst>
        </pc:spChg>
      </pc:sldChg>
      <pc:sldChg chg="modSp add mod modAnim">
        <pc:chgData name="Jessie Usagi" userId="9cd9acdb6ac7286c" providerId="LiveId" clId="{E16989BC-2006-4636-9AC8-D6B91F2E1EB8}" dt="2021-03-07T14:53:47.438" v="5899"/>
        <pc:sldMkLst>
          <pc:docMk/>
          <pc:sldMk cId="1809522622" sldId="281"/>
        </pc:sldMkLst>
        <pc:spChg chg="mod">
          <ac:chgData name="Jessie Usagi" userId="9cd9acdb6ac7286c" providerId="LiveId" clId="{E16989BC-2006-4636-9AC8-D6B91F2E1EB8}" dt="2021-03-07T14:02:54.084" v="2658" actId="20577"/>
          <ac:spMkLst>
            <pc:docMk/>
            <pc:sldMk cId="1809522622" sldId="281"/>
            <ac:spMk id="2" creationId="{B96B3057-D76D-4D97-8D83-FA252AA49897}"/>
          </ac:spMkLst>
        </pc:spChg>
        <pc:spChg chg="mod">
          <ac:chgData name="Jessie Usagi" userId="9cd9acdb6ac7286c" providerId="LiveId" clId="{E16989BC-2006-4636-9AC8-D6B91F2E1EB8}" dt="2021-03-07T14:29:05.001" v="4963" actId="20577"/>
          <ac:spMkLst>
            <pc:docMk/>
            <pc:sldMk cId="1809522622" sldId="281"/>
            <ac:spMk id="3" creationId="{38DBA3CA-012C-4FEE-9338-1ED85EFC720A}"/>
          </ac:spMkLst>
        </pc:spChg>
      </pc:sldChg>
      <pc:sldChg chg="modSp add mod modAnim">
        <pc:chgData name="Jessie Usagi" userId="9cd9acdb6ac7286c" providerId="LiveId" clId="{E16989BC-2006-4636-9AC8-D6B91F2E1EB8}" dt="2021-03-07T14:53:54.667" v="5901"/>
        <pc:sldMkLst>
          <pc:docMk/>
          <pc:sldMk cId="4088370479" sldId="282"/>
        </pc:sldMkLst>
        <pc:spChg chg="mod">
          <ac:chgData name="Jessie Usagi" userId="9cd9acdb6ac7286c" providerId="LiveId" clId="{E16989BC-2006-4636-9AC8-D6B91F2E1EB8}" dt="2021-03-07T14:06:28.948" v="3020" actId="20577"/>
          <ac:spMkLst>
            <pc:docMk/>
            <pc:sldMk cId="4088370479" sldId="282"/>
            <ac:spMk id="2" creationId="{ADB98D99-84FD-4C18-8771-DF15A73B6334}"/>
          </ac:spMkLst>
        </pc:spChg>
        <pc:spChg chg="mod">
          <ac:chgData name="Jessie Usagi" userId="9cd9acdb6ac7286c" providerId="LiveId" clId="{E16989BC-2006-4636-9AC8-D6B91F2E1EB8}" dt="2021-03-07T14:38:24.780" v="5745" actId="20577"/>
          <ac:spMkLst>
            <pc:docMk/>
            <pc:sldMk cId="4088370479" sldId="282"/>
            <ac:spMk id="3" creationId="{2C57B549-0969-402E-A50F-66D8A6723BD9}"/>
          </ac:spMkLst>
        </pc:spChg>
      </pc:sldChg>
      <pc:sldChg chg="modSp new del mod">
        <pc:chgData name="Jessie Usagi" userId="9cd9acdb6ac7286c" providerId="LiveId" clId="{E16989BC-2006-4636-9AC8-D6B91F2E1EB8}" dt="2021-03-07T14:19:32.726" v="4589" actId="2696"/>
        <pc:sldMkLst>
          <pc:docMk/>
          <pc:sldMk cId="3000117675" sldId="283"/>
        </pc:sldMkLst>
        <pc:spChg chg="mod">
          <ac:chgData name="Jessie Usagi" userId="9cd9acdb6ac7286c" providerId="LiveId" clId="{E16989BC-2006-4636-9AC8-D6B91F2E1EB8}" dt="2021-03-07T14:10:20.903" v="3397" actId="20577"/>
          <ac:spMkLst>
            <pc:docMk/>
            <pc:sldMk cId="3000117675" sldId="283"/>
            <ac:spMk id="2" creationId="{8D90BC68-246A-4906-86AC-40B45A2BA0C0}"/>
          </ac:spMkLst>
        </pc:spChg>
        <pc:spChg chg="mod">
          <ac:chgData name="Jessie Usagi" userId="9cd9acdb6ac7286c" providerId="LiveId" clId="{E16989BC-2006-4636-9AC8-D6B91F2E1EB8}" dt="2021-03-07T14:14:18.275" v="4177" actId="20577"/>
          <ac:spMkLst>
            <pc:docMk/>
            <pc:sldMk cId="3000117675" sldId="283"/>
            <ac:spMk id="3" creationId="{748CB094-09C9-4B03-938F-883EBD29AD08}"/>
          </ac:spMkLst>
        </pc:spChg>
      </pc:sldChg>
      <pc:sldChg chg="modSp add mod ord modAnim">
        <pc:chgData name="Jessie Usagi" userId="9cd9acdb6ac7286c" providerId="LiveId" clId="{E16989BC-2006-4636-9AC8-D6B91F2E1EB8}" dt="2021-03-07T21:46:39.199" v="5912" actId="20577"/>
        <pc:sldMkLst>
          <pc:docMk/>
          <pc:sldMk cId="2356023537" sldId="284"/>
        </pc:sldMkLst>
        <pc:spChg chg="mod">
          <ac:chgData name="Jessie Usagi" userId="9cd9acdb6ac7286c" providerId="LiveId" clId="{E16989BC-2006-4636-9AC8-D6B91F2E1EB8}" dt="2021-03-07T21:46:39.199" v="5912" actId="20577"/>
          <ac:spMkLst>
            <pc:docMk/>
            <pc:sldMk cId="2356023537" sldId="284"/>
            <ac:spMk id="3" creationId="{0BD3FE54-5BAF-485B-A4F1-9DE10E269EF3}"/>
          </ac:spMkLst>
        </pc:spChg>
      </pc:sldChg>
      <pc:sldChg chg="modSp add mod ord modAnim">
        <pc:chgData name="Jessie Usagi" userId="9cd9acdb6ac7286c" providerId="LiveId" clId="{E16989BC-2006-4636-9AC8-D6B91F2E1EB8}" dt="2021-03-07T14:53:15.096" v="5891"/>
        <pc:sldMkLst>
          <pc:docMk/>
          <pc:sldMk cId="3159065424" sldId="285"/>
        </pc:sldMkLst>
        <pc:spChg chg="mod">
          <ac:chgData name="Jessie Usagi" userId="9cd9acdb6ac7286c" providerId="LiveId" clId="{E16989BC-2006-4636-9AC8-D6B91F2E1EB8}" dt="2021-03-07T14:37:21.503" v="5648" actId="20577"/>
          <ac:spMkLst>
            <pc:docMk/>
            <pc:sldMk cId="3159065424" sldId="285"/>
            <ac:spMk id="3" creationId="{0BD3FE54-5BAF-485B-A4F1-9DE10E269EF3}"/>
          </ac:spMkLst>
        </pc:spChg>
      </pc:sldChg>
      <pc:sldChg chg="modSp add mod modAnim">
        <pc:chgData name="Jessie Usagi" userId="9cd9acdb6ac7286c" providerId="LiveId" clId="{E16989BC-2006-4636-9AC8-D6B91F2E1EB8}" dt="2021-03-07T14:53:59.801" v="5903"/>
        <pc:sldMkLst>
          <pc:docMk/>
          <pc:sldMk cId="394593458" sldId="286"/>
        </pc:sldMkLst>
        <pc:spChg chg="mod">
          <ac:chgData name="Jessie Usagi" userId="9cd9acdb6ac7286c" providerId="LiveId" clId="{E16989BC-2006-4636-9AC8-D6B91F2E1EB8}" dt="2021-03-07T14:30:17.299" v="5002" actId="20577"/>
          <ac:spMkLst>
            <pc:docMk/>
            <pc:sldMk cId="394593458" sldId="286"/>
            <ac:spMk id="2" creationId="{D450ABB9-29F0-4D14-8BB1-8F6184D0658B}"/>
          </ac:spMkLst>
        </pc:spChg>
        <pc:spChg chg="mod">
          <ac:chgData name="Jessie Usagi" userId="9cd9acdb6ac7286c" providerId="LiveId" clId="{E16989BC-2006-4636-9AC8-D6B91F2E1EB8}" dt="2021-03-07T14:38:36.079" v="5755" actId="20577"/>
          <ac:spMkLst>
            <pc:docMk/>
            <pc:sldMk cId="394593458" sldId="286"/>
            <ac:spMk id="3" creationId="{0BD3FE54-5BAF-485B-A4F1-9DE10E269EF3}"/>
          </ac:spMkLst>
        </pc:spChg>
      </pc:sldChg>
      <pc:sldChg chg="modSp add mod modAnim">
        <pc:chgData name="Jessie Usagi" userId="9cd9acdb6ac7286c" providerId="LiveId" clId="{E16989BC-2006-4636-9AC8-D6B91F2E1EB8}" dt="2021-03-07T21:46:54.892" v="5920" actId="20577"/>
        <pc:sldMkLst>
          <pc:docMk/>
          <pc:sldMk cId="4251219625" sldId="287"/>
        </pc:sldMkLst>
        <pc:spChg chg="mod">
          <ac:chgData name="Jessie Usagi" userId="9cd9acdb6ac7286c" providerId="LiveId" clId="{E16989BC-2006-4636-9AC8-D6B91F2E1EB8}" dt="2021-03-07T14:30:36.668" v="5019" actId="20577"/>
          <ac:spMkLst>
            <pc:docMk/>
            <pc:sldMk cId="4251219625" sldId="287"/>
            <ac:spMk id="2" creationId="{D450ABB9-29F0-4D14-8BB1-8F6184D0658B}"/>
          </ac:spMkLst>
        </pc:spChg>
        <pc:spChg chg="mod">
          <ac:chgData name="Jessie Usagi" userId="9cd9acdb6ac7286c" providerId="LiveId" clId="{E16989BC-2006-4636-9AC8-D6B91F2E1EB8}" dt="2021-03-07T21:46:54.892" v="5920" actId="20577"/>
          <ac:spMkLst>
            <pc:docMk/>
            <pc:sldMk cId="4251219625" sldId="287"/>
            <ac:spMk id="3" creationId="{0BD3FE54-5BAF-485B-A4F1-9DE10E269EF3}"/>
          </ac:spMkLst>
        </pc:spChg>
      </pc:sldChg>
      <pc:sldChg chg="modSp add mod modAnim">
        <pc:chgData name="Jessie Usagi" userId="9cd9acdb6ac7286c" providerId="LiveId" clId="{E16989BC-2006-4636-9AC8-D6B91F2E1EB8}" dt="2021-03-07T14:54:46.877" v="5910" actId="255"/>
        <pc:sldMkLst>
          <pc:docMk/>
          <pc:sldMk cId="3179595927" sldId="288"/>
        </pc:sldMkLst>
        <pc:spChg chg="mod">
          <ac:chgData name="Jessie Usagi" userId="9cd9acdb6ac7286c" providerId="LiveId" clId="{E16989BC-2006-4636-9AC8-D6B91F2E1EB8}" dt="2021-03-07T14:50:33.700" v="5850" actId="20577"/>
          <ac:spMkLst>
            <pc:docMk/>
            <pc:sldMk cId="3179595927" sldId="288"/>
            <ac:spMk id="2" creationId="{D450ABB9-29F0-4D14-8BB1-8F6184D0658B}"/>
          </ac:spMkLst>
        </pc:spChg>
        <pc:spChg chg="mod">
          <ac:chgData name="Jessie Usagi" userId="9cd9acdb6ac7286c" providerId="LiveId" clId="{E16989BC-2006-4636-9AC8-D6B91F2E1EB8}" dt="2021-03-07T14:54:46.877" v="5910" actId="255"/>
          <ac:spMkLst>
            <pc:docMk/>
            <pc:sldMk cId="3179595927" sldId="288"/>
            <ac:spMk id="3" creationId="{0BD3FE54-5BAF-485B-A4F1-9DE10E269EF3}"/>
          </ac:spMkLst>
        </pc:spChg>
      </pc:sldChg>
      <pc:sldChg chg="new del">
        <pc:chgData name="Jessie Usagi" userId="9cd9acdb6ac7286c" providerId="LiveId" clId="{E16989BC-2006-4636-9AC8-D6B91F2E1EB8}" dt="2021-03-07T14:52:41.620" v="5882" actId="47"/>
        <pc:sldMkLst>
          <pc:docMk/>
          <pc:sldMk cId="2102746659" sldId="289"/>
        </pc:sldMkLst>
      </pc:sldChg>
      <pc:sldChg chg="add">
        <pc:chgData name="Jessie Usagi" userId="9cd9acdb6ac7286c" providerId="LiveId" clId="{E16989BC-2006-4636-9AC8-D6B91F2E1EB8}" dt="2021-03-07T14:52:40.276" v="5881"/>
        <pc:sldMkLst>
          <pc:docMk/>
          <pc:sldMk cId="2443176540" sldId="404"/>
        </pc:sldMkLst>
      </pc:sldChg>
      <pc:sldChg chg="add">
        <pc:chgData name="Jessie Usagi" userId="9cd9acdb6ac7286c" providerId="LiveId" clId="{E16989BC-2006-4636-9AC8-D6B91F2E1EB8}" dt="2021-03-07T14:52:44.522" v="5883"/>
        <pc:sldMkLst>
          <pc:docMk/>
          <pc:sldMk cId="3603174969" sldId="405"/>
        </pc:sldMkLst>
      </pc:sldChg>
      <pc:sldChg chg="modSp new mod modAnim">
        <pc:chgData name="Jessie Usagi" userId="9cd9acdb6ac7286c" providerId="LiveId" clId="{E16989BC-2006-4636-9AC8-D6B91F2E1EB8}" dt="2021-03-07T22:25:47.799" v="7094" actId="20577"/>
        <pc:sldMkLst>
          <pc:docMk/>
          <pc:sldMk cId="492011799" sldId="406"/>
        </pc:sldMkLst>
        <pc:spChg chg="mod">
          <ac:chgData name="Jessie Usagi" userId="9cd9acdb6ac7286c" providerId="LiveId" clId="{E16989BC-2006-4636-9AC8-D6B91F2E1EB8}" dt="2021-03-07T22:25:47.799" v="7094" actId="20577"/>
          <ac:spMkLst>
            <pc:docMk/>
            <pc:sldMk cId="492011799" sldId="406"/>
            <ac:spMk id="2" creationId="{4281C98E-142E-477F-8446-816C5AD0DC59}"/>
          </ac:spMkLst>
        </pc:spChg>
        <pc:spChg chg="mod">
          <ac:chgData name="Jessie Usagi" userId="9cd9acdb6ac7286c" providerId="LiveId" clId="{E16989BC-2006-4636-9AC8-D6B91F2E1EB8}" dt="2021-03-07T22:23:00.951" v="6915" actId="20577"/>
          <ac:spMkLst>
            <pc:docMk/>
            <pc:sldMk cId="492011799" sldId="406"/>
            <ac:spMk id="3" creationId="{8A8EC95E-E1C1-494A-BEF6-B201E301E01E}"/>
          </ac:spMkLst>
        </pc:spChg>
      </pc:sldChg>
      <pc:sldChg chg="modSp new del mod">
        <pc:chgData name="Jessie Usagi" userId="9cd9acdb6ac7286c" providerId="LiveId" clId="{E16989BC-2006-4636-9AC8-D6B91F2E1EB8}" dt="2021-03-07T22:19:47.664" v="6638" actId="47"/>
        <pc:sldMkLst>
          <pc:docMk/>
          <pc:sldMk cId="384704383" sldId="407"/>
        </pc:sldMkLst>
        <pc:spChg chg="mod">
          <ac:chgData name="Jessie Usagi" userId="9cd9acdb6ac7286c" providerId="LiveId" clId="{E16989BC-2006-4636-9AC8-D6B91F2E1EB8}" dt="2021-03-07T22:17:18.561" v="6509" actId="20577"/>
          <ac:spMkLst>
            <pc:docMk/>
            <pc:sldMk cId="384704383" sldId="407"/>
            <ac:spMk id="2" creationId="{AB3A034D-E8AA-4A74-A3A0-713F7899C59C}"/>
          </ac:spMkLst>
        </pc:spChg>
      </pc:sldChg>
      <pc:sldChg chg="modSp add mod modAnim">
        <pc:chgData name="Jessie Usagi" userId="9cd9acdb6ac7286c" providerId="LiveId" clId="{E16989BC-2006-4636-9AC8-D6B91F2E1EB8}" dt="2021-03-08T12:26:10.721" v="7200" actId="20577"/>
        <pc:sldMkLst>
          <pc:docMk/>
          <pc:sldMk cId="1574739885" sldId="407"/>
        </pc:sldMkLst>
        <pc:spChg chg="mod">
          <ac:chgData name="Jessie Usagi" userId="9cd9acdb6ac7286c" providerId="LiveId" clId="{E16989BC-2006-4636-9AC8-D6B91F2E1EB8}" dt="2021-03-07T22:25:56.802" v="7103" actId="20577"/>
          <ac:spMkLst>
            <pc:docMk/>
            <pc:sldMk cId="1574739885" sldId="407"/>
            <ac:spMk id="2" creationId="{4281C98E-142E-477F-8446-816C5AD0DC59}"/>
          </ac:spMkLst>
        </pc:spChg>
        <pc:spChg chg="mod">
          <ac:chgData name="Jessie Usagi" userId="9cd9acdb6ac7286c" providerId="LiveId" clId="{E16989BC-2006-4636-9AC8-D6B91F2E1EB8}" dt="2021-03-08T12:26:10.721" v="7200" actId="20577"/>
          <ac:spMkLst>
            <pc:docMk/>
            <pc:sldMk cId="1574739885" sldId="407"/>
            <ac:spMk id="3" creationId="{8A8EC95E-E1C1-494A-BEF6-B201E301E01E}"/>
          </ac:spMkLst>
        </pc:spChg>
      </pc:sldChg>
      <pc:sldChg chg="modSp add mod modAnim">
        <pc:chgData name="Jessie Usagi" userId="9cd9acdb6ac7286c" providerId="LiveId" clId="{E16989BC-2006-4636-9AC8-D6B91F2E1EB8}" dt="2021-03-07T22:26:44.976" v="7179" actId="20577"/>
        <pc:sldMkLst>
          <pc:docMk/>
          <pc:sldMk cId="4271877249" sldId="408"/>
        </pc:sldMkLst>
        <pc:spChg chg="mod">
          <ac:chgData name="Jessie Usagi" userId="9cd9acdb6ac7286c" providerId="LiveId" clId="{E16989BC-2006-4636-9AC8-D6B91F2E1EB8}" dt="2021-03-07T22:26:04.132" v="7112" actId="20577"/>
          <ac:spMkLst>
            <pc:docMk/>
            <pc:sldMk cId="4271877249" sldId="408"/>
            <ac:spMk id="2" creationId="{4281C98E-142E-477F-8446-816C5AD0DC59}"/>
          </ac:spMkLst>
        </pc:spChg>
        <pc:spChg chg="mod">
          <ac:chgData name="Jessie Usagi" userId="9cd9acdb6ac7286c" providerId="LiveId" clId="{E16989BC-2006-4636-9AC8-D6B91F2E1EB8}" dt="2021-03-07T22:26:44.976" v="7179" actId="20577"/>
          <ac:spMkLst>
            <pc:docMk/>
            <pc:sldMk cId="4271877249" sldId="408"/>
            <ac:spMk id="3" creationId="{8A8EC95E-E1C1-494A-BEF6-B201E301E01E}"/>
          </ac:spMkLst>
        </pc:spChg>
      </pc:sldChg>
      <pc:sldMasterChg chg="del delSldLayout">
        <pc:chgData name="Jessie Usagi" userId="9cd9acdb6ac7286c" providerId="LiveId" clId="{E16989BC-2006-4636-9AC8-D6B91F2E1EB8}" dt="2021-03-07T13:29:22.496" v="9" actId="2696"/>
        <pc:sldMasterMkLst>
          <pc:docMk/>
          <pc:sldMasterMk cId="2489054108" sldId="2147483660"/>
        </pc:sldMasterMkLst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4170079793" sldId="2147483661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2755152137" sldId="2147483662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555710557" sldId="2147483663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3980278356" sldId="2147483664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1064368891" sldId="2147483665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2841745909" sldId="2147483666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2693384665" sldId="2147483667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510282952" sldId="2147483668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3834688440" sldId="2147483669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2127925039" sldId="2147483670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3635953271" sldId="2147483671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3779215341" sldId="2147483672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1981812053" sldId="2147483673"/>
          </pc:sldLayoutMkLst>
        </pc:sldLayoutChg>
        <pc:sldLayoutChg chg="del">
          <pc:chgData name="Jessie Usagi" userId="9cd9acdb6ac7286c" providerId="LiveId" clId="{E16989BC-2006-4636-9AC8-D6B91F2E1EB8}" dt="2021-03-07T13:29:22.496" v="9" actId="2696"/>
          <pc:sldLayoutMkLst>
            <pc:docMk/>
            <pc:sldMasterMk cId="2489054108" sldId="2147483660"/>
            <pc:sldLayoutMk cId="1146615848" sldId="214748367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5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617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749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8871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2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9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0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0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0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4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9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BE451C3-0FF4-47C4-B829-773ADF60F88C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499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12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13. oktober 2021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9F969E-3FBE-49DD-B519-71AC2CE6A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__str__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674F1F8-962D-4FF5-B378-D9D2FFDFD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701CDB4-05E2-481A-9165-2455B6FE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/SafelyEndangered - more dog stats">
            <a:extLst>
              <a:ext uri="{FF2B5EF4-FFF2-40B4-BE49-F238E27FC236}">
                <a16:creationId xmlns:a16="http://schemas.microsoft.com/office/drawing/2014/main" id="{E33A6699-0AD9-46AC-B4CA-3C6850735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8873" y="16497"/>
            <a:ext cx="6861175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00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258D-FAD1-4D29-8ACD-EB047714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F42A-975F-48DE-B63F-C3A88BC4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kan vi vite hvordan vi skal </a:t>
            </a:r>
            <a:r>
              <a:rPr lang="nb-NO" dirty="0" err="1"/>
              <a:t>printe</a:t>
            </a:r>
            <a:r>
              <a:rPr lang="nb-NO" dirty="0"/>
              <a:t> et tall?</a:t>
            </a:r>
          </a:p>
          <a:p>
            <a:pPr lvl="1"/>
            <a:r>
              <a:rPr lang="nb-NO" sz="1800" dirty="0"/>
              <a:t>tall = 42</a:t>
            </a:r>
          </a:p>
          <a:p>
            <a:pPr lvl="1"/>
            <a:r>
              <a:rPr lang="nb-NO" sz="1800" dirty="0"/>
              <a:t>print(tall) 		#42</a:t>
            </a:r>
          </a:p>
          <a:p>
            <a:endParaRPr lang="nb-NO" dirty="0"/>
          </a:p>
          <a:p>
            <a:r>
              <a:rPr lang="nb-NO" dirty="0"/>
              <a:t>Hvordan kan vi vite hvordan vi skal </a:t>
            </a:r>
            <a:r>
              <a:rPr lang="nb-NO" dirty="0" err="1"/>
              <a:t>printe</a:t>
            </a:r>
            <a:r>
              <a:rPr lang="nb-NO" dirty="0"/>
              <a:t> en streng?</a:t>
            </a:r>
          </a:p>
          <a:p>
            <a:pPr lvl="1"/>
            <a:r>
              <a:rPr lang="nb-NO" sz="1800" dirty="0"/>
              <a:t>tekst = "</a:t>
            </a:r>
            <a:r>
              <a:rPr lang="nb-NO" sz="1800" dirty="0" err="1"/>
              <a:t>shibe</a:t>
            </a:r>
            <a:r>
              <a:rPr lang="nb-NO" sz="1800" dirty="0"/>
              <a:t>"</a:t>
            </a:r>
          </a:p>
          <a:p>
            <a:pPr lvl="1"/>
            <a:r>
              <a:rPr lang="nb-NO" sz="1800" dirty="0"/>
              <a:t>print(tekst) 	#shibe</a:t>
            </a:r>
          </a:p>
        </p:txBody>
      </p:sp>
    </p:spTree>
    <p:extLst>
      <p:ext uri="{BB962C8B-B14F-4D97-AF65-F5344CB8AC3E}">
        <p14:creationId xmlns:p14="http://schemas.microsoft.com/office/powerpoint/2010/main" val="354331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3057-D76D-4D97-8D83-FA252AA4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BA3CA-012C-4FEE-9338-1ED85EFC7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sz="2000" dirty="0"/>
              <a:t>Hvordan vi vite hvordan vi skal </a:t>
            </a:r>
            <a:r>
              <a:rPr lang="nb-NO" sz="2000" dirty="0" err="1"/>
              <a:t>printe</a:t>
            </a:r>
            <a:r>
              <a:rPr lang="nb-NO" sz="2000" dirty="0"/>
              <a:t> et objekt?</a:t>
            </a:r>
          </a:p>
          <a:p>
            <a:pPr lvl="1"/>
            <a:r>
              <a:rPr lang="nb-NO" sz="1800" dirty="0"/>
              <a:t>Skal vi bare </a:t>
            </a:r>
            <a:r>
              <a:rPr lang="nb-NO" sz="1800" dirty="0" err="1"/>
              <a:t>printe</a:t>
            </a:r>
            <a:r>
              <a:rPr lang="nb-NO" sz="1800" dirty="0"/>
              <a:t> verdien til for instansvariabelen navn?</a:t>
            </a:r>
          </a:p>
          <a:p>
            <a:pPr lvl="1"/>
            <a:r>
              <a:rPr lang="nb-NO" sz="1800" dirty="0"/>
              <a:t>Men hva om navn ikke er en passende instansvariabel?</a:t>
            </a:r>
          </a:p>
          <a:p>
            <a:endParaRPr lang="nb-NO" dirty="0"/>
          </a:p>
          <a:p>
            <a:r>
              <a:rPr lang="nb-NO" dirty="0"/>
              <a:t>For eksempel, hvilke instansvariabler er naturlig å </a:t>
            </a:r>
            <a:r>
              <a:rPr lang="nb-NO" dirty="0" err="1"/>
              <a:t>printe</a:t>
            </a:r>
            <a:r>
              <a:rPr lang="nb-NO" dirty="0"/>
              <a:t> for katte-objekter?</a:t>
            </a:r>
          </a:p>
          <a:p>
            <a:pPr lvl="1"/>
            <a:r>
              <a:rPr lang="nb-NO" sz="1800" dirty="0"/>
              <a:t>Hva med navnet til katte-objektet?</a:t>
            </a:r>
          </a:p>
          <a:p>
            <a:pPr lvl="1"/>
            <a:r>
              <a:rPr lang="nb-NO" sz="1800" dirty="0"/>
              <a:t>Hva med alderen til katte-objektet?</a:t>
            </a:r>
          </a:p>
          <a:p>
            <a:pPr lvl="1"/>
            <a:r>
              <a:rPr lang="nb-NO" sz="1800" dirty="0"/>
              <a:t>Hva med kjønnet til katte-objektet?</a:t>
            </a:r>
          </a:p>
          <a:p>
            <a:pPr lvl="1"/>
            <a:r>
              <a:rPr lang="nb-NO" sz="1800" dirty="0"/>
              <a:t>Hva med rasen til katte-objektet?</a:t>
            </a:r>
          </a:p>
        </p:txBody>
      </p:sp>
    </p:spTree>
    <p:extLst>
      <p:ext uri="{BB962C8B-B14F-4D97-AF65-F5344CB8AC3E}">
        <p14:creationId xmlns:p14="http://schemas.microsoft.com/office/powerpoint/2010/main" val="18095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8D99-84FD-4C18-8771-DF15A73B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B549-0969-402E-A50F-66D8A6723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Svaret er at vi bestemmer, det er opp til programmereren å lage gode print-setninger</a:t>
            </a:r>
          </a:p>
          <a:p>
            <a:endParaRPr lang="nb-NO" dirty="0"/>
          </a:p>
          <a:p>
            <a:r>
              <a:rPr lang="nb-NO" dirty="0"/>
              <a:t>Vi kan definere hvilke instansvariabler som skal vises når vi printer et objekt vha. 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  <a:p>
            <a:endParaRPr lang="nb-NO" dirty="0"/>
          </a:p>
          <a:p>
            <a:r>
              <a:rPr lang="nb-NO" dirty="0"/>
              <a:t>Det er en spesiell metode som kjøres automatisk når vi bruker print() på et objekt</a:t>
            </a:r>
          </a:p>
          <a:p>
            <a:endParaRPr lang="nb-NO" dirty="0"/>
          </a:p>
          <a:p>
            <a:r>
              <a:rPr lang="nb-NO" dirty="0"/>
              <a:t>NB!!! Den må alltid ta imot ingen parametere (bortsett fra </a:t>
            </a:r>
            <a:r>
              <a:rPr lang="nb-NO" dirty="0" err="1"/>
              <a:t>self</a:t>
            </a:r>
            <a:r>
              <a:rPr lang="nb-NO" dirty="0"/>
              <a:t>) og returnere en streng!!!</a:t>
            </a:r>
          </a:p>
        </p:txBody>
      </p:sp>
    </p:spTree>
    <p:extLst>
      <p:ext uri="{BB962C8B-B14F-4D97-AF65-F5344CB8AC3E}">
        <p14:creationId xmlns:p14="http://schemas.microsoft.com/office/powerpoint/2010/main" val="408837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ABB9-29F0-4D14-8BB1-8F6184D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E54-5BAF-485B-A4F1-9DE10E26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1586963" cy="4348195"/>
          </a:xfrm>
        </p:spPr>
        <p:txBody>
          <a:bodyPr>
            <a:noAutofit/>
          </a:bodyPr>
          <a:lstStyle/>
          <a:p>
            <a:r>
              <a:rPr lang="nb-NO" dirty="0"/>
              <a:t>Hvis vi skal holde styr på et lite antall katter kan vi simpelheten bare </a:t>
            </a:r>
            <a:r>
              <a:rPr lang="nb-NO" dirty="0" err="1"/>
              <a:t>printe</a:t>
            </a:r>
            <a:r>
              <a:rPr lang="nb-NO" dirty="0"/>
              <a:t> navn:</a:t>
            </a:r>
          </a:p>
          <a:p>
            <a:endParaRPr lang="nb-NO" dirty="0"/>
          </a:p>
          <a:p>
            <a:r>
              <a:rPr lang="nb-NO" b="1" dirty="0" err="1"/>
              <a:t>class</a:t>
            </a:r>
            <a:r>
              <a:rPr lang="nb-NO" b="1" dirty="0"/>
              <a:t> Katt:</a:t>
            </a:r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init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n, a, f, k):</a:t>
            </a:r>
          </a:p>
          <a:p>
            <a:pPr lvl="2"/>
            <a:r>
              <a:rPr lang="nb-NO" sz="1800" b="1" dirty="0" err="1"/>
              <a:t>self.navn</a:t>
            </a:r>
            <a:r>
              <a:rPr lang="nb-NO" sz="1800" b="1" dirty="0"/>
              <a:t> = n</a:t>
            </a:r>
          </a:p>
          <a:p>
            <a:pPr lvl="2"/>
            <a:r>
              <a:rPr lang="nb-NO" sz="1800" b="1" dirty="0" err="1"/>
              <a:t>self.alder</a:t>
            </a:r>
            <a:r>
              <a:rPr lang="nb-NO" sz="1800" b="1" dirty="0"/>
              <a:t> = a</a:t>
            </a:r>
          </a:p>
          <a:p>
            <a:pPr lvl="2"/>
            <a:r>
              <a:rPr lang="nb-NO" sz="1800" b="1" dirty="0" err="1"/>
              <a:t>self.farger</a:t>
            </a:r>
            <a:r>
              <a:rPr lang="nb-NO" sz="1800" b="1" dirty="0"/>
              <a:t> = f</a:t>
            </a:r>
          </a:p>
          <a:p>
            <a:pPr lvl="2"/>
            <a:r>
              <a:rPr lang="nb-NO" sz="1800" b="1" dirty="0" err="1"/>
              <a:t>self.kjonn</a:t>
            </a:r>
            <a:r>
              <a:rPr lang="nb-NO" sz="1800" b="1" dirty="0"/>
              <a:t> = k</a:t>
            </a:r>
          </a:p>
          <a:p>
            <a:pPr lvl="2"/>
            <a:endParaRPr lang="nb-NO" sz="18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str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):</a:t>
            </a:r>
          </a:p>
          <a:p>
            <a:pPr lvl="2"/>
            <a:r>
              <a:rPr lang="nb-NO" sz="1800" b="1" dirty="0" err="1"/>
              <a:t>return</a:t>
            </a:r>
            <a:r>
              <a:rPr lang="nb-NO" sz="1800" b="1" dirty="0"/>
              <a:t> </a:t>
            </a:r>
            <a:r>
              <a:rPr lang="nb-NO" sz="1800" b="1" dirty="0" err="1"/>
              <a:t>self.navn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9459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ABB9-29F0-4D14-8BB1-8F6184D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E54-5BAF-485B-A4F1-9DE10E26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139885"/>
            <a:ext cx="10927087" cy="4718115"/>
          </a:xfrm>
        </p:spPr>
        <p:txBody>
          <a:bodyPr>
            <a:noAutofit/>
          </a:bodyPr>
          <a:lstStyle/>
          <a:p>
            <a:r>
              <a:rPr lang="nb-NO" dirty="0"/>
              <a:t>Hvis vi skal holde styr på et passe antall katter kan vi </a:t>
            </a:r>
            <a:r>
              <a:rPr lang="nb-NO" dirty="0" err="1"/>
              <a:t>printe</a:t>
            </a:r>
            <a:r>
              <a:rPr lang="nb-NO" dirty="0"/>
              <a:t> både navn, alder, farger, og kjønn:</a:t>
            </a:r>
          </a:p>
          <a:p>
            <a:endParaRPr lang="nb-NO" dirty="0"/>
          </a:p>
          <a:p>
            <a:r>
              <a:rPr lang="nb-NO" b="1" dirty="0" err="1"/>
              <a:t>class</a:t>
            </a:r>
            <a:r>
              <a:rPr lang="nb-NO" b="1" dirty="0"/>
              <a:t> Katt:</a:t>
            </a:r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init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n, a, f, k):</a:t>
            </a:r>
          </a:p>
          <a:p>
            <a:pPr lvl="2"/>
            <a:r>
              <a:rPr lang="nb-NO" sz="1800" b="1" dirty="0" err="1"/>
              <a:t>self.navn</a:t>
            </a:r>
            <a:r>
              <a:rPr lang="nb-NO" sz="1800" b="1" dirty="0"/>
              <a:t> = n</a:t>
            </a:r>
          </a:p>
          <a:p>
            <a:pPr lvl="2"/>
            <a:r>
              <a:rPr lang="nb-NO" sz="1800" b="1" dirty="0" err="1"/>
              <a:t>self.alder</a:t>
            </a:r>
            <a:r>
              <a:rPr lang="nb-NO" sz="1800" b="1" dirty="0"/>
              <a:t> = a</a:t>
            </a:r>
          </a:p>
          <a:p>
            <a:pPr lvl="2"/>
            <a:r>
              <a:rPr lang="nb-NO" sz="1800" b="1" dirty="0" err="1"/>
              <a:t>self.farger</a:t>
            </a:r>
            <a:r>
              <a:rPr lang="nb-NO" sz="1800" b="1" dirty="0"/>
              <a:t> = f</a:t>
            </a:r>
          </a:p>
          <a:p>
            <a:pPr lvl="2"/>
            <a:r>
              <a:rPr lang="nb-NO" sz="1800" b="1" dirty="0" err="1"/>
              <a:t>self.kjonn</a:t>
            </a:r>
            <a:r>
              <a:rPr lang="nb-NO" sz="1800" b="1" dirty="0"/>
              <a:t> = k</a:t>
            </a:r>
          </a:p>
          <a:p>
            <a:pPr lvl="2"/>
            <a:endParaRPr lang="nb-NO" sz="18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str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):</a:t>
            </a:r>
          </a:p>
          <a:p>
            <a:pPr lvl="2"/>
            <a:r>
              <a:rPr lang="nb-NO" sz="1600" b="1" dirty="0" err="1"/>
              <a:t>return</a:t>
            </a:r>
            <a:r>
              <a:rPr lang="nb-NO" sz="1600" b="1" dirty="0"/>
              <a:t> "\n\</a:t>
            </a:r>
            <a:r>
              <a:rPr lang="nb-NO" sz="1600" b="1" dirty="0" err="1"/>
              <a:t>nNavn</a:t>
            </a:r>
            <a:r>
              <a:rPr lang="nb-NO" sz="1600" b="1" dirty="0"/>
              <a:t>: " + </a:t>
            </a:r>
            <a:r>
              <a:rPr lang="nb-NO" sz="1600" b="1" dirty="0" err="1"/>
              <a:t>self.navn</a:t>
            </a:r>
            <a:r>
              <a:rPr lang="nb-NO" sz="1600" b="1" dirty="0"/>
              <a:t> + "\</a:t>
            </a:r>
            <a:r>
              <a:rPr lang="nb-NO" sz="1600" b="1" dirty="0" err="1"/>
              <a:t>nAlder</a:t>
            </a:r>
            <a:r>
              <a:rPr lang="nb-NO" sz="1600" b="1" dirty="0"/>
              <a:t>: " + </a:t>
            </a:r>
            <a:r>
              <a:rPr lang="nb-NO" sz="1600" b="1" dirty="0" err="1"/>
              <a:t>str</a:t>
            </a:r>
            <a:r>
              <a:rPr lang="nb-NO" sz="1600" b="1" dirty="0"/>
              <a:t>(</a:t>
            </a:r>
            <a:r>
              <a:rPr lang="nb-NO" sz="1600" b="1" dirty="0" err="1"/>
              <a:t>self.alder</a:t>
            </a:r>
            <a:r>
              <a:rPr lang="nb-NO" sz="1600" b="1" dirty="0"/>
              <a:t>) + </a:t>
            </a:r>
            <a:br>
              <a:rPr lang="nb-NO" sz="1600" b="1" dirty="0"/>
            </a:br>
            <a:r>
              <a:rPr lang="nb-NO" sz="1600" b="1" dirty="0"/>
              <a:t>"\</a:t>
            </a:r>
            <a:r>
              <a:rPr lang="nb-NO" sz="1600" b="1" dirty="0" err="1"/>
              <a:t>nFarger</a:t>
            </a:r>
            <a:r>
              <a:rPr lang="nb-NO" sz="1600" b="1" dirty="0"/>
              <a:t>: " + </a:t>
            </a:r>
            <a:r>
              <a:rPr lang="nb-NO" sz="1600" b="1" dirty="0" err="1"/>
              <a:t>str</a:t>
            </a:r>
            <a:r>
              <a:rPr lang="nb-NO" sz="1600" b="1" dirty="0"/>
              <a:t>(</a:t>
            </a:r>
            <a:r>
              <a:rPr lang="nb-NO" sz="1600" b="1" dirty="0" err="1"/>
              <a:t>self.farger</a:t>
            </a:r>
            <a:r>
              <a:rPr lang="nb-NO" sz="1600" b="1" dirty="0"/>
              <a:t>) + "\</a:t>
            </a:r>
            <a:r>
              <a:rPr lang="nb-NO" sz="1600" b="1" dirty="0" err="1"/>
              <a:t>nKjønn</a:t>
            </a:r>
            <a:r>
              <a:rPr lang="nb-NO" sz="1600" b="1" dirty="0"/>
              <a:t>: " + </a:t>
            </a:r>
            <a:r>
              <a:rPr lang="nb-NO" sz="1600" b="1" dirty="0" err="1"/>
              <a:t>str</a:t>
            </a:r>
            <a:r>
              <a:rPr lang="nb-NO" sz="1600" b="1" dirty="0"/>
              <a:t>(</a:t>
            </a:r>
            <a:r>
              <a:rPr lang="nb-NO" sz="1600" b="1" dirty="0" err="1"/>
              <a:t>self.kjonn</a:t>
            </a:r>
            <a:r>
              <a:rPr lang="nb-NO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121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ABB9-29F0-4D14-8BB1-8F6184D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str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E54-5BAF-485B-A4F1-9DE10E26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4461316"/>
          </a:xfrm>
        </p:spPr>
        <p:txBody>
          <a:bodyPr>
            <a:noAutofit/>
          </a:bodyPr>
          <a:lstStyle/>
          <a:p>
            <a:r>
              <a:rPr lang="nb-NO" dirty="0"/>
              <a:t>Hvis vi skal holde styr på et stort antall katter kan vi </a:t>
            </a:r>
            <a:r>
              <a:rPr lang="nb-NO" dirty="0" err="1"/>
              <a:t>printe</a:t>
            </a:r>
            <a:r>
              <a:rPr lang="nb-NO" dirty="0"/>
              <a:t> navn og et ID-nummer:</a:t>
            </a:r>
          </a:p>
          <a:p>
            <a:endParaRPr lang="nb-NO" sz="900" dirty="0"/>
          </a:p>
          <a:p>
            <a:r>
              <a:rPr lang="nb-NO" b="1" dirty="0" err="1"/>
              <a:t>class</a:t>
            </a:r>
            <a:r>
              <a:rPr lang="nb-NO" b="1" dirty="0"/>
              <a:t> Katt:</a:t>
            </a:r>
          </a:p>
          <a:p>
            <a:pPr lvl="1"/>
            <a:r>
              <a:rPr lang="nb-NO" sz="1800" b="1" dirty="0"/>
              <a:t>teller = 0</a:t>
            </a:r>
          </a:p>
          <a:p>
            <a:endParaRPr lang="nb-NO" sz="9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init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n):</a:t>
            </a:r>
          </a:p>
          <a:p>
            <a:pPr lvl="2"/>
            <a:r>
              <a:rPr lang="nb-NO" sz="1800" b="1" dirty="0" err="1"/>
              <a:t>self.navn</a:t>
            </a:r>
            <a:r>
              <a:rPr lang="nb-NO" sz="1800" b="1" dirty="0"/>
              <a:t> = n</a:t>
            </a:r>
          </a:p>
          <a:p>
            <a:pPr lvl="2"/>
            <a:r>
              <a:rPr lang="nb-NO" sz="1800" b="1" dirty="0"/>
              <a:t>self.id = </a:t>
            </a:r>
            <a:r>
              <a:rPr lang="nb-NO" sz="1800" b="1" dirty="0" err="1"/>
              <a:t>Katt.teller</a:t>
            </a:r>
            <a:endParaRPr lang="nb-NO" sz="1800" b="1" dirty="0"/>
          </a:p>
          <a:p>
            <a:pPr lvl="2"/>
            <a:r>
              <a:rPr lang="nb-NO" sz="1800" b="1" dirty="0" err="1"/>
              <a:t>Katt.teller</a:t>
            </a:r>
            <a:r>
              <a:rPr lang="nb-NO" sz="1800" b="1" dirty="0"/>
              <a:t> += 1</a:t>
            </a:r>
          </a:p>
          <a:p>
            <a:pPr lvl="1"/>
            <a:endParaRPr lang="nb-NO" sz="9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str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):</a:t>
            </a:r>
          </a:p>
          <a:p>
            <a:pPr lvl="2"/>
            <a:r>
              <a:rPr lang="nb-NO" sz="1800" b="1" dirty="0" err="1"/>
              <a:t>return</a:t>
            </a:r>
            <a:r>
              <a:rPr lang="nb-NO" sz="1800" b="1" dirty="0"/>
              <a:t> </a:t>
            </a:r>
            <a:r>
              <a:rPr lang="nb-NO" sz="1800" b="1" dirty="0" err="1"/>
              <a:t>str</a:t>
            </a:r>
            <a:r>
              <a:rPr lang="nb-NO" sz="1800" b="1" dirty="0"/>
              <a:t>(self.id) + ": " + </a:t>
            </a:r>
            <a:r>
              <a:rPr lang="nb-NO" sz="1800" b="1" dirty="0" err="1"/>
              <a:t>self.navn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1795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5515-6C5D-43F1-9299-06A77313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Objekter inni objekter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8409-48BC-4348-B285-C5E1841F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La oss si at vi har fått et oppdrag i å lage et program som fungerer som et katteregister</a:t>
            </a:r>
          </a:p>
          <a:p>
            <a:endParaRPr lang="nb-NO" dirty="0"/>
          </a:p>
          <a:p>
            <a:r>
              <a:rPr lang="nb-NO" dirty="0"/>
              <a:t>Du har fått informasjon om navn, alder, farger og kjønn til alle kattene i en tekstfil</a:t>
            </a:r>
          </a:p>
          <a:p>
            <a:endParaRPr lang="nb-NO" dirty="0"/>
          </a:p>
          <a:p>
            <a:r>
              <a:rPr lang="nb-NO" dirty="0"/>
              <a:t>Din oppgave er å sjekke om det ved et uhell har blitt ført duplikater i den lista</a:t>
            </a:r>
          </a:p>
          <a:p>
            <a:endParaRPr lang="nb-NO" dirty="0"/>
          </a:p>
          <a:p>
            <a:r>
              <a:rPr lang="nb-NO" dirty="0"/>
              <a:t>Du skal også kunne vise fram informasjon om alle kattene på en oversiktlig måte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Hvilken datastruktur passer best til dette problemet? Hvilke klasser og filer burde vi ha?</a:t>
            </a:r>
          </a:p>
        </p:txBody>
      </p:sp>
    </p:spTree>
    <p:extLst>
      <p:ext uri="{BB962C8B-B14F-4D97-AF65-F5344CB8AC3E}">
        <p14:creationId xmlns:p14="http://schemas.microsoft.com/office/powerpoint/2010/main" val="527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61848"/>
          </a:xfrm>
        </p:spPr>
        <p:txBody>
          <a:bodyPr>
            <a:normAutofit/>
          </a:bodyPr>
          <a:lstStyle/>
          <a:p>
            <a:r>
              <a:rPr lang="en-US" dirty="0"/>
              <a:t>Kahoot! </a:t>
            </a:r>
            <a:r>
              <a:rPr lang="en-US"/>
              <a:t>:D</a:t>
            </a:r>
            <a:endParaRPr lang="en-US" dirty="0"/>
          </a:p>
          <a:p>
            <a:endParaRPr lang="en-US" dirty="0"/>
          </a:p>
          <a:p>
            <a:r>
              <a:rPr lang="en-US" dirty="0"/>
              <a:t>__eq__ </a:t>
            </a:r>
          </a:p>
          <a:p>
            <a:endParaRPr lang="en-US" dirty="0"/>
          </a:p>
          <a:p>
            <a:r>
              <a:rPr lang="en-US" dirty="0"/>
              <a:t>__str__</a:t>
            </a:r>
          </a:p>
          <a:p>
            <a:endParaRPr lang="en-US" dirty="0"/>
          </a:p>
          <a:p>
            <a:r>
              <a:rPr lang="en-US" dirty="0" err="1"/>
              <a:t>Oppgaver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C98E-142E-477F-8446-816C5AD0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C95E-E1C1-494A-BEF6-B201E301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Dere skal få filen katt.py som inneholder klassen Katt</a:t>
            </a:r>
          </a:p>
          <a:p>
            <a:endParaRPr lang="nb-NO" dirty="0"/>
          </a:p>
          <a:p>
            <a:r>
              <a:rPr lang="nb-NO" dirty="0"/>
              <a:t>Den har allerede en konstruktør som </a:t>
            </a:r>
            <a:r>
              <a:rPr lang="nb-NO" dirty="0" err="1"/>
              <a:t>initialiserer</a:t>
            </a:r>
            <a:r>
              <a:rPr lang="nb-NO" dirty="0"/>
              <a:t> følgende instansvariabler</a:t>
            </a:r>
          </a:p>
          <a:p>
            <a:pPr lvl="1"/>
            <a:r>
              <a:rPr lang="nb-NO" sz="1800" dirty="0"/>
              <a:t>Navn</a:t>
            </a:r>
          </a:p>
          <a:p>
            <a:pPr lvl="1"/>
            <a:r>
              <a:rPr lang="nb-NO" sz="1800" dirty="0"/>
              <a:t>Alder</a:t>
            </a:r>
          </a:p>
          <a:p>
            <a:pPr lvl="1"/>
            <a:r>
              <a:rPr lang="nb-NO" sz="1800" dirty="0"/>
              <a:t>Farger</a:t>
            </a:r>
          </a:p>
          <a:p>
            <a:pPr lvl="1"/>
            <a:r>
              <a:rPr lang="nb-NO" sz="1800" dirty="0"/>
              <a:t>Kjønn</a:t>
            </a:r>
          </a:p>
          <a:p>
            <a:endParaRPr lang="nb-NO" dirty="0"/>
          </a:p>
          <a:p>
            <a:r>
              <a:rPr lang="nb-NO" dirty="0"/>
              <a:t>Lett oppgave: Dere skal lage de manglende metodene </a:t>
            </a:r>
            <a:r>
              <a:rPr lang="nb-NO" dirty="0" err="1"/>
              <a:t>str</a:t>
            </a:r>
            <a:r>
              <a:rPr lang="nb-NO" dirty="0"/>
              <a:t> og </a:t>
            </a:r>
            <a:r>
              <a:rPr lang="nb-NO" dirty="0" err="1"/>
              <a:t>eq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201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C98E-142E-477F-8446-816C5AD0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C95E-E1C1-494A-BEF6-B201E301E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134476" cy="3636511"/>
          </a:xfrm>
        </p:spPr>
        <p:txBody>
          <a:bodyPr/>
          <a:lstStyle/>
          <a:p>
            <a:r>
              <a:rPr lang="nb-NO" dirty="0"/>
              <a:t>Dere skal få filen katteregister.py som inneholder klassen Katteregister</a:t>
            </a:r>
          </a:p>
          <a:p>
            <a:endParaRPr lang="nb-NO" dirty="0"/>
          </a:p>
          <a:p>
            <a:r>
              <a:rPr lang="nb-NO" dirty="0"/>
              <a:t>Den har allerede en konstruktør som </a:t>
            </a:r>
            <a:r>
              <a:rPr lang="nb-NO" dirty="0" err="1"/>
              <a:t>initialiserer</a:t>
            </a:r>
            <a:r>
              <a:rPr lang="nb-NO" dirty="0"/>
              <a:t> følgende instansvariabler</a:t>
            </a:r>
          </a:p>
          <a:p>
            <a:pPr lvl="1"/>
            <a:r>
              <a:rPr lang="nb-NO" sz="1800" dirty="0"/>
              <a:t>Katter</a:t>
            </a:r>
          </a:p>
          <a:p>
            <a:endParaRPr lang="nb-NO" dirty="0"/>
          </a:p>
          <a:p>
            <a:r>
              <a:rPr lang="nb-NO" dirty="0"/>
              <a:t>Vanskelig oppgave: Dere skal lage de manglende metodene </a:t>
            </a:r>
            <a:r>
              <a:rPr lang="nb-NO" dirty="0" err="1"/>
              <a:t>les_fra_fil</a:t>
            </a:r>
            <a:r>
              <a:rPr lang="nb-NO" dirty="0"/>
              <a:t>, </a:t>
            </a:r>
            <a:r>
              <a:rPr lang="nb-NO" dirty="0" err="1"/>
              <a:t>finn_duplikater</a:t>
            </a:r>
            <a:r>
              <a:rPr lang="nb-NO" dirty="0"/>
              <a:t> og </a:t>
            </a:r>
            <a:r>
              <a:rPr lang="nb-NO" dirty="0" err="1"/>
              <a:t>vis_alle_katter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73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C98E-142E-477F-8446-816C5AD0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C95E-E1C1-494A-BEF6-B201E301E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134476" cy="3636511"/>
          </a:xfrm>
        </p:spPr>
        <p:txBody>
          <a:bodyPr/>
          <a:lstStyle/>
          <a:p>
            <a:r>
              <a:rPr lang="nb-NO" dirty="0"/>
              <a:t>Dere skal få filen hovedprogram.py som skal lese inn fra fil, finne duplikater, og vise informasjon</a:t>
            </a:r>
          </a:p>
          <a:p>
            <a:endParaRPr lang="nb-NO" dirty="0"/>
          </a:p>
          <a:p>
            <a:r>
              <a:rPr lang="nb-NO" dirty="0"/>
              <a:t>Den har allerede en prosedyre som er tom til å begynne med</a:t>
            </a:r>
          </a:p>
          <a:p>
            <a:pPr lvl="1"/>
            <a:r>
              <a:rPr lang="nb-NO" sz="1800" dirty="0"/>
              <a:t>Hovedprogram</a:t>
            </a:r>
          </a:p>
          <a:p>
            <a:endParaRPr lang="nb-NO" dirty="0"/>
          </a:p>
          <a:p>
            <a:r>
              <a:rPr lang="nb-NO" dirty="0"/>
              <a:t>Lett oppgave: Dere skal fylle inn prosedyren, dvs. lage objekter og kjøre metoder</a:t>
            </a:r>
          </a:p>
        </p:txBody>
      </p:sp>
    </p:spTree>
    <p:extLst>
      <p:ext uri="{BB962C8B-B14F-4D97-AF65-F5344CB8AC3E}">
        <p14:creationId xmlns:p14="http://schemas.microsoft.com/office/powerpoint/2010/main" val="427187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88BAB-14CD-4F8E-9A9D-F49FE607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__eq__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674F1F8-962D-4FF5-B378-D9D2FFDFD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701CDB4-05E2-481A-9165-2455B6FE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sk a Vet: Can Dogs Have Identical Twins? – American Kennel Club">
            <a:extLst>
              <a:ext uri="{FF2B5EF4-FFF2-40B4-BE49-F238E27FC236}">
                <a16:creationId xmlns:a16="http://schemas.microsoft.com/office/drawing/2014/main" id="{AD43BC34-0E79-4B9B-AA81-C6205AA17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0658" y="776029"/>
            <a:ext cx="7552944" cy="530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191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3057-D76D-4D97-8D83-FA252AA4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BA3CA-012C-4FEE-9338-1ED85EFC7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Hvordan kan vi vite at to tall er like?</a:t>
            </a:r>
          </a:p>
          <a:p>
            <a:pPr lvl="1"/>
            <a:r>
              <a:rPr lang="nb-NO" sz="1800" dirty="0"/>
              <a:t>42 == 42</a:t>
            </a:r>
          </a:p>
          <a:p>
            <a:pPr lvl="1"/>
            <a:r>
              <a:rPr lang="nb-NO" sz="1800" dirty="0"/>
              <a:t>42 != 43</a:t>
            </a:r>
          </a:p>
          <a:p>
            <a:endParaRPr lang="nb-NO" dirty="0"/>
          </a:p>
          <a:p>
            <a:r>
              <a:rPr lang="nb-NO" dirty="0"/>
              <a:t>Hvordan kan vi vite at to strenger er like?</a:t>
            </a:r>
          </a:p>
          <a:p>
            <a:pPr lvl="1"/>
            <a:r>
              <a:rPr lang="nb-NO" sz="1800" dirty="0"/>
              <a:t>"</a:t>
            </a:r>
            <a:r>
              <a:rPr lang="nb-NO" sz="1800" dirty="0" err="1"/>
              <a:t>doggo</a:t>
            </a:r>
            <a:r>
              <a:rPr lang="nb-NO" sz="1800" dirty="0"/>
              <a:t>" == "</a:t>
            </a:r>
            <a:r>
              <a:rPr lang="nb-NO" sz="1800" dirty="0" err="1"/>
              <a:t>doggo</a:t>
            </a:r>
            <a:r>
              <a:rPr lang="nb-NO" sz="1800" dirty="0"/>
              <a:t>" </a:t>
            </a:r>
          </a:p>
          <a:p>
            <a:pPr lvl="1"/>
            <a:r>
              <a:rPr lang="nb-NO" sz="1800" dirty="0"/>
              <a:t>"</a:t>
            </a:r>
            <a:r>
              <a:rPr lang="nb-NO" sz="1800" dirty="0" err="1"/>
              <a:t>doggo</a:t>
            </a:r>
            <a:r>
              <a:rPr lang="nb-NO" sz="1800" dirty="0"/>
              <a:t>" != "pupper" </a:t>
            </a:r>
          </a:p>
        </p:txBody>
      </p:sp>
    </p:spTree>
    <p:extLst>
      <p:ext uri="{BB962C8B-B14F-4D97-AF65-F5344CB8AC3E}">
        <p14:creationId xmlns:p14="http://schemas.microsoft.com/office/powerpoint/2010/main" val="241102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3057-D76D-4D97-8D83-FA252AA4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BA3CA-012C-4FEE-9338-1ED85EFC7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sz="2000" dirty="0"/>
              <a:t>Hvordan vi vite at to objekter er like?</a:t>
            </a:r>
          </a:p>
          <a:p>
            <a:pPr lvl="1"/>
            <a:r>
              <a:rPr lang="nb-NO" sz="1800" dirty="0"/>
              <a:t>Hvis de har samme verdi for instansvariabelen navn?</a:t>
            </a:r>
          </a:p>
          <a:p>
            <a:pPr lvl="1"/>
            <a:r>
              <a:rPr lang="nb-NO" sz="1800" dirty="0"/>
              <a:t>Men hva om navn ikke er en passende instansvariabel?</a:t>
            </a:r>
          </a:p>
          <a:p>
            <a:endParaRPr lang="nb-NO" dirty="0"/>
          </a:p>
          <a:p>
            <a:r>
              <a:rPr lang="nb-NO" dirty="0"/>
              <a:t>For eksempel, hvordan kan vi vite at to katte-objekter er like?</a:t>
            </a:r>
          </a:p>
          <a:p>
            <a:pPr lvl="1"/>
            <a:r>
              <a:rPr lang="nb-NO" sz="1800" dirty="0"/>
              <a:t>Er to katte-objekter like hvis de har samme navn? </a:t>
            </a:r>
          </a:p>
          <a:p>
            <a:pPr lvl="1"/>
            <a:r>
              <a:rPr lang="nb-NO" sz="1800" dirty="0"/>
              <a:t>Er to katte-objekter like hvis de har samme alder?</a:t>
            </a:r>
          </a:p>
          <a:p>
            <a:pPr lvl="1"/>
            <a:r>
              <a:rPr lang="nb-NO" sz="1800" dirty="0"/>
              <a:t>Er to katte-objekter like hvis de har samme farger?</a:t>
            </a:r>
          </a:p>
          <a:p>
            <a:pPr lvl="1"/>
            <a:r>
              <a:rPr lang="nb-NO" sz="1800" dirty="0"/>
              <a:t>Er to katte-objekter like hvis de har samme kjønn?</a:t>
            </a:r>
          </a:p>
        </p:txBody>
      </p:sp>
    </p:spTree>
    <p:extLst>
      <p:ext uri="{BB962C8B-B14F-4D97-AF65-F5344CB8AC3E}">
        <p14:creationId xmlns:p14="http://schemas.microsoft.com/office/powerpoint/2010/main" val="4975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8D99-84FD-4C18-8771-DF15A73B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B549-0969-402E-A50F-66D8A6723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Svaret er at vi bestemmer, det er opp til programmereren å lage gode ID-er</a:t>
            </a:r>
          </a:p>
          <a:p>
            <a:endParaRPr lang="nb-NO" dirty="0"/>
          </a:p>
          <a:p>
            <a:r>
              <a:rPr lang="nb-NO" dirty="0"/>
              <a:t>Vi kan definere hva som skal til for at to objekter regner som like vha. 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  <a:p>
            <a:endParaRPr lang="nb-NO" dirty="0"/>
          </a:p>
          <a:p>
            <a:r>
              <a:rPr lang="nb-NO" dirty="0"/>
              <a:t>Det er en spesiell metode som kjøres automatisk når vi bruker == mellom to objekter</a:t>
            </a:r>
          </a:p>
          <a:p>
            <a:endParaRPr lang="nb-NO" dirty="0"/>
          </a:p>
          <a:p>
            <a:r>
              <a:rPr lang="nb-NO" dirty="0"/>
              <a:t>NB!!! Den må alltid ta imot objektet vi skal sammenligne med og returnere True/False!!!</a:t>
            </a:r>
          </a:p>
        </p:txBody>
      </p:sp>
    </p:spTree>
    <p:extLst>
      <p:ext uri="{BB962C8B-B14F-4D97-AF65-F5344CB8AC3E}">
        <p14:creationId xmlns:p14="http://schemas.microsoft.com/office/powerpoint/2010/main" val="337861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ABB9-29F0-4D14-8BB1-8F6184D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E54-5BAF-485B-A4F1-9DE10E26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1586963" cy="4348195"/>
          </a:xfrm>
        </p:spPr>
        <p:txBody>
          <a:bodyPr>
            <a:noAutofit/>
          </a:bodyPr>
          <a:lstStyle/>
          <a:p>
            <a:r>
              <a:rPr lang="nb-NO" dirty="0"/>
              <a:t>Hvis vi skal holde styr på et lite antall katter kan vi simpelheten bare bruke navn:</a:t>
            </a:r>
          </a:p>
          <a:p>
            <a:endParaRPr lang="nb-NO" dirty="0"/>
          </a:p>
          <a:p>
            <a:r>
              <a:rPr lang="nb-NO" b="1" dirty="0" err="1"/>
              <a:t>class</a:t>
            </a:r>
            <a:r>
              <a:rPr lang="nb-NO" b="1" dirty="0"/>
              <a:t> Katt:</a:t>
            </a:r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init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n, a, f, k):</a:t>
            </a:r>
          </a:p>
          <a:p>
            <a:pPr lvl="2"/>
            <a:r>
              <a:rPr lang="nb-NO" sz="1800" b="1" dirty="0" err="1"/>
              <a:t>self.navn</a:t>
            </a:r>
            <a:r>
              <a:rPr lang="nb-NO" sz="1800" b="1" dirty="0"/>
              <a:t> = n</a:t>
            </a:r>
          </a:p>
          <a:p>
            <a:pPr lvl="2"/>
            <a:r>
              <a:rPr lang="nb-NO" sz="1800" b="1" dirty="0" err="1"/>
              <a:t>self.alder</a:t>
            </a:r>
            <a:r>
              <a:rPr lang="nb-NO" sz="1800" b="1" dirty="0"/>
              <a:t> = a</a:t>
            </a:r>
          </a:p>
          <a:p>
            <a:pPr lvl="2"/>
            <a:r>
              <a:rPr lang="nb-NO" sz="1800" b="1" dirty="0" err="1"/>
              <a:t>self.farger</a:t>
            </a:r>
            <a:r>
              <a:rPr lang="nb-NO" sz="1800" b="1" dirty="0"/>
              <a:t> = f</a:t>
            </a:r>
          </a:p>
          <a:p>
            <a:pPr lvl="2"/>
            <a:r>
              <a:rPr lang="nb-NO" sz="1800" b="1" dirty="0" err="1"/>
              <a:t>self.kjonn</a:t>
            </a:r>
            <a:r>
              <a:rPr lang="nb-NO" sz="1800" b="1" dirty="0"/>
              <a:t> = k</a:t>
            </a:r>
          </a:p>
          <a:p>
            <a:pPr lvl="2"/>
            <a:endParaRPr lang="nb-NO" sz="18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eq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annen):</a:t>
            </a:r>
          </a:p>
          <a:p>
            <a:pPr lvl="2"/>
            <a:r>
              <a:rPr lang="nb-NO" sz="1800" b="1" dirty="0" err="1"/>
              <a:t>return</a:t>
            </a:r>
            <a:r>
              <a:rPr lang="nb-NO" sz="1800" b="1" dirty="0"/>
              <a:t> </a:t>
            </a:r>
            <a:r>
              <a:rPr lang="nb-NO" sz="1800" b="1" dirty="0" err="1"/>
              <a:t>self.navn</a:t>
            </a:r>
            <a:r>
              <a:rPr lang="nb-NO" sz="1800" b="1" dirty="0"/>
              <a:t> == </a:t>
            </a:r>
            <a:r>
              <a:rPr lang="nb-NO" sz="1800" b="1" dirty="0" err="1"/>
              <a:t>annen.navn</a:t>
            </a: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15906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ABB9-29F0-4D14-8BB1-8F6184D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E54-5BAF-485B-A4F1-9DE10E26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139885"/>
            <a:ext cx="10927087" cy="4718115"/>
          </a:xfrm>
        </p:spPr>
        <p:txBody>
          <a:bodyPr>
            <a:noAutofit/>
          </a:bodyPr>
          <a:lstStyle/>
          <a:p>
            <a:r>
              <a:rPr lang="nb-NO" dirty="0"/>
              <a:t>Hvis vi skal holde styr på et passe antall katter kan vi bruke både navn, alder, farger, og kjønn:</a:t>
            </a:r>
          </a:p>
          <a:p>
            <a:endParaRPr lang="nb-NO" dirty="0"/>
          </a:p>
          <a:p>
            <a:r>
              <a:rPr lang="nb-NO" b="1" dirty="0" err="1"/>
              <a:t>class</a:t>
            </a:r>
            <a:r>
              <a:rPr lang="nb-NO" b="1" dirty="0"/>
              <a:t> Katt:</a:t>
            </a:r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init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n, a, f, k):</a:t>
            </a:r>
          </a:p>
          <a:p>
            <a:pPr lvl="2"/>
            <a:r>
              <a:rPr lang="nb-NO" sz="1800" b="1" dirty="0" err="1"/>
              <a:t>self.navn</a:t>
            </a:r>
            <a:r>
              <a:rPr lang="nb-NO" sz="1800" b="1" dirty="0"/>
              <a:t> = n</a:t>
            </a:r>
          </a:p>
          <a:p>
            <a:pPr lvl="2"/>
            <a:r>
              <a:rPr lang="nb-NO" sz="1800" b="1" dirty="0" err="1"/>
              <a:t>self.alder</a:t>
            </a:r>
            <a:r>
              <a:rPr lang="nb-NO" sz="1800" b="1" dirty="0"/>
              <a:t> = a</a:t>
            </a:r>
          </a:p>
          <a:p>
            <a:pPr lvl="2"/>
            <a:r>
              <a:rPr lang="nb-NO" sz="1800" b="1" dirty="0" err="1"/>
              <a:t>self.farger</a:t>
            </a:r>
            <a:r>
              <a:rPr lang="nb-NO" sz="1800" b="1" dirty="0"/>
              <a:t> = f</a:t>
            </a:r>
          </a:p>
          <a:p>
            <a:pPr lvl="2"/>
            <a:r>
              <a:rPr lang="nb-NO" sz="1800" b="1" dirty="0" err="1"/>
              <a:t>self.kjonn</a:t>
            </a:r>
            <a:r>
              <a:rPr lang="nb-NO" sz="1800" b="1" dirty="0"/>
              <a:t> = k</a:t>
            </a:r>
          </a:p>
          <a:p>
            <a:pPr lvl="2"/>
            <a:endParaRPr lang="nb-NO" sz="18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eq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annen):</a:t>
            </a:r>
          </a:p>
          <a:p>
            <a:pPr lvl="2"/>
            <a:r>
              <a:rPr lang="nb-NO" sz="1800" b="1" dirty="0" err="1"/>
              <a:t>return</a:t>
            </a:r>
            <a:r>
              <a:rPr lang="nb-NO" sz="1800" b="1" dirty="0"/>
              <a:t> (</a:t>
            </a:r>
            <a:r>
              <a:rPr lang="nb-NO" sz="1800" b="1" dirty="0" err="1"/>
              <a:t>self.navn</a:t>
            </a:r>
            <a:r>
              <a:rPr lang="nb-NO" sz="1800" b="1" dirty="0"/>
              <a:t> == </a:t>
            </a:r>
            <a:r>
              <a:rPr lang="nb-NO" sz="1800" b="1" dirty="0" err="1"/>
              <a:t>annen.navn</a:t>
            </a:r>
            <a:r>
              <a:rPr lang="nb-NO" sz="1800" b="1" dirty="0"/>
              <a:t>) and (</a:t>
            </a:r>
            <a:r>
              <a:rPr lang="nb-NO" sz="1800" b="1" dirty="0" err="1"/>
              <a:t>self.alder</a:t>
            </a:r>
            <a:r>
              <a:rPr lang="nb-NO" sz="1800" b="1" dirty="0"/>
              <a:t> == </a:t>
            </a:r>
            <a:r>
              <a:rPr lang="nb-NO" sz="1800" b="1" dirty="0" err="1"/>
              <a:t>annen.alder</a:t>
            </a:r>
            <a:r>
              <a:rPr lang="nb-NO" sz="1800" b="1" dirty="0"/>
              <a:t>) </a:t>
            </a:r>
            <a:br>
              <a:rPr lang="nb-NO" sz="1800" b="1" dirty="0"/>
            </a:br>
            <a:r>
              <a:rPr lang="nb-NO" sz="1800" b="1" dirty="0"/>
              <a:t>and (</a:t>
            </a:r>
            <a:r>
              <a:rPr lang="nb-NO" sz="1800" b="1" dirty="0" err="1"/>
              <a:t>self.farger</a:t>
            </a:r>
            <a:r>
              <a:rPr lang="nb-NO" sz="1800" b="1" dirty="0"/>
              <a:t> == </a:t>
            </a:r>
            <a:r>
              <a:rPr lang="nb-NO" sz="1800" b="1" dirty="0" err="1"/>
              <a:t>annen.farger</a:t>
            </a:r>
            <a:r>
              <a:rPr lang="nb-NO" sz="1800" b="1" dirty="0"/>
              <a:t>) and (</a:t>
            </a:r>
            <a:r>
              <a:rPr lang="nb-NO" sz="1800" b="1" dirty="0" err="1"/>
              <a:t>self.kjonn</a:t>
            </a:r>
            <a:r>
              <a:rPr lang="nb-NO" sz="1800" b="1" dirty="0"/>
              <a:t> == </a:t>
            </a:r>
            <a:r>
              <a:rPr lang="nb-NO" sz="1800" b="1" dirty="0" err="1"/>
              <a:t>annen.kjonn</a:t>
            </a:r>
            <a:r>
              <a:rPr lang="nb-NO" sz="1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602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ABB9-29F0-4D14-8BB1-8F6184D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__</a:t>
            </a:r>
            <a:r>
              <a:rPr lang="nb-NO" dirty="0" err="1"/>
              <a:t>eq</a:t>
            </a:r>
            <a:r>
              <a:rPr lang="nb-NO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FE54-5BAF-485B-A4F1-9DE10E26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8195"/>
          </a:xfrm>
        </p:spPr>
        <p:txBody>
          <a:bodyPr>
            <a:noAutofit/>
          </a:bodyPr>
          <a:lstStyle/>
          <a:p>
            <a:r>
              <a:rPr lang="nb-NO" dirty="0"/>
              <a:t>Hvis vi skal holde styr på et stort antall katter kan vi bruke et ID-nummer:</a:t>
            </a:r>
          </a:p>
          <a:p>
            <a:endParaRPr lang="nb-NO" dirty="0"/>
          </a:p>
          <a:p>
            <a:r>
              <a:rPr lang="nb-NO" b="1" dirty="0" err="1"/>
              <a:t>class</a:t>
            </a:r>
            <a:r>
              <a:rPr lang="nb-NO" b="1" dirty="0"/>
              <a:t> Katt:</a:t>
            </a:r>
          </a:p>
          <a:p>
            <a:pPr lvl="1"/>
            <a:r>
              <a:rPr lang="nb-NO" sz="1800" b="1" dirty="0"/>
              <a:t>teller = 0</a:t>
            </a:r>
          </a:p>
          <a:p>
            <a:pPr lvl="1"/>
            <a:endParaRPr lang="nb-NO" sz="18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init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):</a:t>
            </a:r>
          </a:p>
          <a:p>
            <a:pPr lvl="2"/>
            <a:r>
              <a:rPr lang="nb-NO" sz="1800" b="1" dirty="0"/>
              <a:t>self.id = </a:t>
            </a:r>
            <a:r>
              <a:rPr lang="nb-NO" sz="1800" b="1" dirty="0" err="1"/>
              <a:t>Katt.teller</a:t>
            </a:r>
            <a:endParaRPr lang="nb-NO" sz="1800" b="1" dirty="0"/>
          </a:p>
          <a:p>
            <a:pPr lvl="2"/>
            <a:r>
              <a:rPr lang="nb-NO" sz="1800" b="1" dirty="0" err="1"/>
              <a:t>Katt.teller</a:t>
            </a:r>
            <a:r>
              <a:rPr lang="nb-NO" sz="1800" b="1" dirty="0"/>
              <a:t> += 1</a:t>
            </a:r>
          </a:p>
          <a:p>
            <a:pPr lvl="2"/>
            <a:endParaRPr lang="nb-NO" sz="1800" b="1" dirty="0"/>
          </a:p>
          <a:p>
            <a:pPr lvl="1"/>
            <a:r>
              <a:rPr lang="nb-NO" sz="1800" b="1" dirty="0" err="1"/>
              <a:t>def</a:t>
            </a:r>
            <a:r>
              <a:rPr lang="nb-NO" sz="1800" b="1" dirty="0"/>
              <a:t> __</a:t>
            </a:r>
            <a:r>
              <a:rPr lang="nb-NO" sz="1800" b="1" dirty="0" err="1"/>
              <a:t>eq</a:t>
            </a:r>
            <a:r>
              <a:rPr lang="nb-NO" sz="1800" b="1" dirty="0"/>
              <a:t>__(</a:t>
            </a:r>
            <a:r>
              <a:rPr lang="nb-NO" sz="1800" b="1" dirty="0" err="1"/>
              <a:t>self</a:t>
            </a:r>
            <a:r>
              <a:rPr lang="nb-NO" sz="1800" b="1" dirty="0"/>
              <a:t>, annen):</a:t>
            </a:r>
          </a:p>
          <a:p>
            <a:pPr lvl="2"/>
            <a:r>
              <a:rPr lang="nb-NO" sz="1800" b="1" dirty="0" err="1"/>
              <a:t>return</a:t>
            </a:r>
            <a:r>
              <a:rPr lang="nb-NO" sz="1800" b="1" dirty="0"/>
              <a:t> self.id == annen.id</a:t>
            </a:r>
          </a:p>
        </p:txBody>
      </p:sp>
    </p:spTree>
    <p:extLst>
      <p:ext uri="{BB962C8B-B14F-4D97-AF65-F5344CB8AC3E}">
        <p14:creationId xmlns:p14="http://schemas.microsoft.com/office/powerpoint/2010/main" val="6427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129</TotalTime>
  <Words>1174</Words>
  <Application>Microsoft Office PowerPoint</Application>
  <PresentationFormat>Widescreen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Century Gothic</vt:lpstr>
      <vt:lpstr>Wingdings 2</vt:lpstr>
      <vt:lpstr>1_Quotable</vt:lpstr>
      <vt:lpstr>Velkommen til gruppetime i IN1000 </vt:lpstr>
      <vt:lpstr>Planen for i dag</vt:lpstr>
      <vt:lpstr>__eq__</vt:lpstr>
      <vt:lpstr>__eq__</vt:lpstr>
      <vt:lpstr>__eq__</vt:lpstr>
      <vt:lpstr>__eq__</vt:lpstr>
      <vt:lpstr>__eq__</vt:lpstr>
      <vt:lpstr>__eq__</vt:lpstr>
      <vt:lpstr>__eq__</vt:lpstr>
      <vt:lpstr>Spørsmål?</vt:lpstr>
      <vt:lpstr>__str__</vt:lpstr>
      <vt:lpstr>__str__</vt:lpstr>
      <vt:lpstr>__str__</vt:lpstr>
      <vt:lpstr>__str__</vt:lpstr>
      <vt:lpstr>__str__</vt:lpstr>
      <vt:lpstr>__str__</vt:lpstr>
      <vt:lpstr>__str__</vt:lpstr>
      <vt:lpstr>Spørsmål?</vt:lpstr>
      <vt:lpstr>Objekter inni objekter</vt:lpstr>
      <vt:lpstr>Oppgave 1</vt:lpstr>
      <vt:lpstr>Oppgave 2</vt:lpstr>
      <vt:lpstr>Oppgave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gruppetime i IN1000 </dc:title>
  <dc:creator>Jessie Usagi</dc:creator>
  <cp:lastModifiedBy>Jessie Usagi</cp:lastModifiedBy>
  <cp:revision>1</cp:revision>
  <dcterms:created xsi:type="dcterms:W3CDTF">2021-03-07T13:28:24Z</dcterms:created>
  <dcterms:modified xsi:type="dcterms:W3CDTF">2021-10-13T11:25:08Z</dcterms:modified>
</cp:coreProperties>
</file>