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6"/>
    <p:restoredTop sz="96327"/>
  </p:normalViewPr>
  <p:slideViewPr>
    <p:cSldViewPr snapToGrid="0" snapToObjects="1">
      <p:cViewPr varScale="1">
        <p:scale>
          <a:sx n="138" d="100"/>
          <a:sy n="138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5039E-D9E7-554C-A460-6043189B2C59}" type="datetimeFigureOut">
              <a:rPr lang="en-NO" smtClean="0"/>
              <a:t>25/08/2021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E74AE-3A28-544C-BA08-4A461BB968A2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9710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2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2862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1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5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3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3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7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8/24/21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8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tudieinfo@ifi.uio.no" TargetMode="External"/><Relationship Id="rId2" Type="http://schemas.openxmlformats.org/officeDocument/2006/relationships/hyperlink" Target="mailto:magsto@uio.n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io.no/studier/emner/matnat/ifi/IN1000/h2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rix.ifi.uio.no/" TargetMode="External"/><Relationship Id="rId2" Type="http://schemas.openxmlformats.org/officeDocument/2006/relationships/hyperlink" Target="https://devilry.ifi.uio.n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07FDC-7B48-44D5-91B4-B4F291B3AA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t="8588" r="-1" b="12735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6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6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28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38C4C5-843A-0746-B5AF-244E17022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r>
              <a:rPr lang="en-NO" sz="6600" dirty="0">
                <a:solidFill>
                  <a:srgbClr val="FFFFFF"/>
                </a:solidFill>
              </a:rPr>
              <a:t>Velkommen til IN1000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9A43D-1AA1-CE40-8166-71E72FCAC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9354"/>
            <a:ext cx="9144000" cy="1265285"/>
          </a:xfrm>
        </p:spPr>
        <p:txBody>
          <a:bodyPr>
            <a:normAutofit/>
          </a:bodyPr>
          <a:lstStyle/>
          <a:p>
            <a:r>
              <a:rPr lang="en-NO" sz="2200" dirty="0">
                <a:solidFill>
                  <a:srgbClr val="FFFFFF"/>
                </a:solidFill>
              </a:rPr>
              <a:t>Magnus Stokkeland</a:t>
            </a:r>
          </a:p>
          <a:p>
            <a:r>
              <a:rPr lang="en-NO" sz="2200" dirty="0">
                <a:solidFill>
                  <a:srgbClr val="FFFFFF"/>
                </a:solidFill>
              </a:rPr>
              <a:t>magsto@uio.no</a:t>
            </a:r>
          </a:p>
        </p:txBody>
      </p:sp>
      <p:grpSp>
        <p:nvGrpSpPr>
          <p:cNvPr id="48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520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45DB-F201-AA43-94C5-EAEEE07B6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Bli kjent!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A946B-81B2-024B-86C2-DD552D5A4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92483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9BD5-953B-E749-83D5-7113110EC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Hvordan kontakte oss?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CB83E-4A90-A445-BDF9-049E4CBD9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Meg: </a:t>
            </a:r>
            <a:r>
              <a:rPr lang="nb-NO" dirty="0">
                <a:hlinkClick r:id="rId2"/>
              </a:rPr>
              <a:t>magsto@uio.no</a:t>
            </a:r>
            <a:endParaRPr lang="nb-NO" dirty="0"/>
          </a:p>
          <a:p>
            <a:r>
              <a:rPr lang="nb-NO" dirty="0"/>
              <a:t>Mattermost</a:t>
            </a:r>
          </a:p>
          <a:p>
            <a:pPr lvl="1"/>
            <a:r>
              <a:rPr lang="nb-NO" dirty="0" err="1"/>
              <a:t>mattermost.uio.no</a:t>
            </a:r>
            <a:endParaRPr lang="nb-NO" dirty="0"/>
          </a:p>
          <a:p>
            <a:r>
              <a:rPr lang="nb-NO" dirty="0"/>
              <a:t>Studieadministrasjonen: </a:t>
            </a:r>
            <a:r>
              <a:rPr lang="nb-NO" dirty="0">
                <a:hlinkClick r:id="rId3"/>
              </a:rPr>
              <a:t>studieinfo@ifi.uio.no</a:t>
            </a:r>
            <a:endParaRPr lang="nb-NO" dirty="0"/>
          </a:p>
          <a:p>
            <a:r>
              <a:rPr lang="nb-NO" dirty="0"/>
              <a:t>Sjekk mattermost og mail ofte!</a:t>
            </a:r>
          </a:p>
          <a:p>
            <a:r>
              <a:rPr lang="nb-NO" dirty="0"/>
              <a:t>Semestersiden</a:t>
            </a:r>
          </a:p>
          <a:p>
            <a:pPr lvl="1"/>
            <a:r>
              <a:rPr lang="nb-NO" dirty="0">
                <a:hlinkClick r:id="rId4"/>
              </a:rPr>
              <a:t>https://www.uio.no/studier/emner/matnat/ifi/IN1000/h20/</a:t>
            </a:r>
            <a:endParaRPr lang="nb-NO" dirty="0"/>
          </a:p>
          <a:p>
            <a:r>
              <a:rPr lang="nb-NO" dirty="0"/>
              <a:t>Mine studier</a:t>
            </a:r>
          </a:p>
        </p:txBody>
      </p:sp>
    </p:spTree>
    <p:extLst>
      <p:ext uri="{BB962C8B-B14F-4D97-AF65-F5344CB8AC3E}">
        <p14:creationId xmlns:p14="http://schemas.microsoft.com/office/powerpoint/2010/main" val="344750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E3E3-81F7-554F-B962-ACB10CB28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Obliger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BD2C7-744B-644A-A121-338BDE1CD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Obligatoriske oppgaver som må bestås for å ta eksamen</a:t>
            </a:r>
          </a:p>
          <a:p>
            <a:pPr lvl="1"/>
            <a:r>
              <a:rPr lang="nb-NO" dirty="0"/>
              <a:t>6/8 er ikke obligatoriske i år</a:t>
            </a:r>
          </a:p>
          <a:p>
            <a:r>
              <a:rPr lang="nb-NO" dirty="0" err="1"/>
              <a:t>Ca</a:t>
            </a:r>
            <a:r>
              <a:rPr lang="nb-NO" dirty="0"/>
              <a:t> 1 hver uke</a:t>
            </a:r>
          </a:p>
          <a:p>
            <a:r>
              <a:rPr lang="nb-NO" dirty="0"/>
              <a:t>Harde frister</a:t>
            </a:r>
          </a:p>
          <a:p>
            <a:r>
              <a:rPr lang="nb-NO" dirty="0"/>
              <a:t>Leveres i </a:t>
            </a:r>
            <a:r>
              <a:rPr lang="nb-NO" dirty="0" err="1"/>
              <a:t>devilry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68886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88BE9-DA73-1C4C-AECA-4DD0B03E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Viktige ressurser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107BD-B730-3546-BE86-96A8D2A96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Devilry (obliginnlevering): </a:t>
            </a:r>
            <a:r>
              <a:rPr lang="en-GB" dirty="0">
                <a:hlinkClick r:id="rId2"/>
              </a:rPr>
              <a:t>https://devilry.ifi.uio.no/</a:t>
            </a:r>
            <a:endParaRPr lang="en-GB" dirty="0"/>
          </a:p>
          <a:p>
            <a:r>
              <a:rPr lang="en-NO" dirty="0"/>
              <a:t>Trix (øvingsoppgaver): </a:t>
            </a:r>
            <a:r>
              <a:rPr lang="en-GB" dirty="0">
                <a:hlinkClick r:id="rId3"/>
              </a:rPr>
              <a:t>https://trix.ifi.uio.no/</a:t>
            </a:r>
            <a:endParaRPr lang="en-GB" dirty="0"/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23165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067C-E2B9-6D42-968A-0F4F4C054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Eksamen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0AECA-DC52-0444-8491-A85E3105B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4 timer skriftlig hjemmeeksamen</a:t>
            </a:r>
          </a:p>
          <a:p>
            <a:r>
              <a:rPr lang="en-NO" dirty="0"/>
              <a:t>3. desember 09:00 – 13:00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5717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1CBC-AAE9-6746-9765-CB98CC54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Egen-arbeid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D7764-1082-9847-AAB7-F04C00C76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Laste ned python og atom</a:t>
            </a:r>
          </a:p>
          <a:p>
            <a:r>
              <a:rPr lang="en-NO" dirty="0"/>
              <a:t>For de som ønsker: begynne å se på trix oppgaver</a:t>
            </a:r>
          </a:p>
        </p:txBody>
      </p:sp>
    </p:spTree>
    <p:extLst>
      <p:ext uri="{BB962C8B-B14F-4D97-AF65-F5344CB8AC3E}">
        <p14:creationId xmlns:p14="http://schemas.microsoft.com/office/powerpoint/2010/main" val="3846830101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412C24"/>
      </a:dk2>
      <a:lt2>
        <a:srgbClr val="E2E6E8"/>
      </a:lt2>
      <a:accent1>
        <a:srgbClr val="C0998A"/>
      </a:accent1>
      <a:accent2>
        <a:srgbClr val="B3A27A"/>
      </a:accent2>
      <a:accent3>
        <a:srgbClr val="A2A77E"/>
      </a:accent3>
      <a:accent4>
        <a:srgbClr val="8DAA74"/>
      </a:accent4>
      <a:accent5>
        <a:srgbClr val="84AC82"/>
      </a:accent5>
      <a:accent6>
        <a:srgbClr val="77AE8C"/>
      </a:accent6>
      <a:hlink>
        <a:srgbClr val="5E8A9B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152</Words>
  <Application>Microsoft Macintosh PowerPoint</Application>
  <PresentationFormat>Widescreen</PresentationFormat>
  <Paragraphs>30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Next LT Pro</vt:lpstr>
      <vt:lpstr>AvenirNext LT Pro Medium</vt:lpstr>
      <vt:lpstr>Calibri</vt:lpstr>
      <vt:lpstr>Sagona Book</vt:lpstr>
      <vt:lpstr>Segoe UI Semilight</vt:lpstr>
      <vt:lpstr>ExploreVTI</vt:lpstr>
      <vt:lpstr>Velkommen til IN1000</vt:lpstr>
      <vt:lpstr>Bli kjent!</vt:lpstr>
      <vt:lpstr>Hvordan kontakte oss?</vt:lpstr>
      <vt:lpstr>Obliger</vt:lpstr>
      <vt:lpstr>Viktige ressurser</vt:lpstr>
      <vt:lpstr>Eksamen</vt:lpstr>
      <vt:lpstr>Egen-arbeid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IN1000</dc:title>
  <dc:creator>Magnus Stokkeland</dc:creator>
  <cp:lastModifiedBy>Magnus Stokkeland</cp:lastModifiedBy>
  <cp:revision>7</cp:revision>
  <dcterms:created xsi:type="dcterms:W3CDTF">2021-08-24T10:33:06Z</dcterms:created>
  <dcterms:modified xsi:type="dcterms:W3CDTF">2021-08-25T11:05:37Z</dcterms:modified>
</cp:coreProperties>
</file>