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9"/>
  </p:notesMasterIdLst>
  <p:sldIdLst>
    <p:sldId id="256" r:id="rId2"/>
    <p:sldId id="293" r:id="rId3"/>
    <p:sldId id="289" r:id="rId4"/>
    <p:sldId id="292" r:id="rId5"/>
    <p:sldId id="290" r:id="rId6"/>
    <p:sldId id="291" r:id="rId7"/>
    <p:sldId id="288" r:id="rId8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0"/>
    <p:restoredTop sz="89862"/>
  </p:normalViewPr>
  <p:slideViewPr>
    <p:cSldViewPr snapToGrid="0" snapToObjects="1">
      <p:cViewPr varScale="1">
        <p:scale>
          <a:sx n="125" d="100"/>
          <a:sy n="125" d="100"/>
        </p:scale>
        <p:origin x="1352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5039E-D9E7-554C-A460-6043189B2C59}" type="datetimeFigureOut">
              <a:rPr lang="en-NO" smtClean="0"/>
              <a:t>28/10/2021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E74AE-3A28-544C-BA08-4A461BB968A2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69710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9485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5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870215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6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256138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2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1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5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3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7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3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7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10/28/21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8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6C273A-38F2-4D34-98BF-47B248862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2CF659-EE5D-432C-B47F-10AC4A48A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AA549-1F0C-46E0-AAD8-DC3DC6CA6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07FDC-7B48-44D5-91B4-B4F291B3AA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8588" r="-1" b="12735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Bottom Right">
            <a:extLst>
              <a:ext uri="{FF2B5EF4-FFF2-40B4-BE49-F238E27FC236}">
                <a16:creationId xmlns:a16="http://schemas.microsoft.com/office/drawing/2014/main" id="{7B2F7E43-35EC-4103-9D95-2ACDB0038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16" name="Graphic 157">
              <a:extLst>
                <a:ext uri="{FF2B5EF4-FFF2-40B4-BE49-F238E27FC236}">
                  <a16:creationId xmlns:a16="http://schemas.microsoft.com/office/drawing/2014/main" id="{4CBE545A-C704-48FA-8193-05D4FDAA2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DFC12F8B-A54C-43DD-B393-14555547B6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E3B33274-B053-4224-A5A0-B90126BFFF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C7170C7-58C1-4C2A-BCB1-A35DA8E12D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5931EDD4-C978-4F30-9A9D-2C5D3B3E4B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3E984CF3-8D55-4CD4-8256-69FDFE61C1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9CC4F5D-4692-4689-807E-46C4886AD3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872E016-A490-4CAF-AAC9-3EE29CBD43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94A6B7E-847F-437A-BC2F-A78EE3F87D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6" name="Footer Placeholder 42">
            <a:extLst>
              <a:ext uri="{FF2B5EF4-FFF2-40B4-BE49-F238E27FC236}">
                <a16:creationId xmlns:a16="http://schemas.microsoft.com/office/drawing/2014/main" id="{03E51277-1095-412F-913B-8FA8021AA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cap="all" spc="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28" name="Top Left">
            <a:extLst>
              <a:ext uri="{FF2B5EF4-FFF2-40B4-BE49-F238E27FC236}">
                <a16:creationId xmlns:a16="http://schemas.microsoft.com/office/drawing/2014/main" id="{96F2112D-BBBE-46A6-B66D-A3F02ED32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3662362" y="1504950"/>
            <a:chExt cx="4411694" cy="3835431"/>
          </a:xfrm>
          <a:noFill/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12269F1-E4D6-4EEB-8A0F-059FAFC40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95342" y="1540859"/>
              <a:ext cx="2478714" cy="3799522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88D87B2-D2A4-4577-89DC-7AF275C01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982" y="2388008"/>
              <a:ext cx="2302192" cy="2952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1" name="Graphic 3">
              <a:extLst>
                <a:ext uri="{FF2B5EF4-FFF2-40B4-BE49-F238E27FC236}">
                  <a16:creationId xmlns:a16="http://schemas.microsoft.com/office/drawing/2014/main" id="{96F2112D-BBBE-46A6-B66D-A3F02ED32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62362" y="1504950"/>
              <a:ext cx="1913000" cy="3816381"/>
              <a:chOff x="3662362" y="1504950"/>
              <a:chExt cx="1913000" cy="3816381"/>
            </a:xfrm>
            <a:noFill/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ACCB55F8-F950-431F-9B90-688950D9F3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27D0AA11-2E4E-479C-B953-547285E724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90D86C66-EDF0-4ABB-87F4-A2882A2E02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71791" y="3466048"/>
                <a:ext cx="1604295" cy="1847472"/>
              </a:xfrm>
              <a:custGeom>
                <a:avLst/>
                <a:gdLst>
                  <a:gd name="connsiteX0" fmla="*/ 1604296 w 1604295"/>
                  <a:gd name="connsiteY0" fmla="*/ 1847472 h 1847472"/>
                  <a:gd name="connsiteX1" fmla="*/ 1517809 w 1604295"/>
                  <a:gd name="connsiteY1" fmla="*/ 1544292 h 1847472"/>
                  <a:gd name="connsiteX2" fmla="*/ 1394841 w 1604295"/>
                  <a:gd name="connsiteY2" fmla="*/ 1183771 h 1847472"/>
                  <a:gd name="connsiteX3" fmla="*/ 1318355 w 1604295"/>
                  <a:gd name="connsiteY3" fmla="*/ 695233 h 1847472"/>
                  <a:gd name="connsiteX4" fmla="*/ 1359884 w 1604295"/>
                  <a:gd name="connsiteY4" fmla="*/ 397863 h 1847472"/>
                  <a:gd name="connsiteX5" fmla="*/ 1359884 w 1604295"/>
                  <a:gd name="connsiteY5" fmla="*/ 236700 h 1847472"/>
                  <a:gd name="connsiteX6" fmla="*/ 1351598 w 1604295"/>
                  <a:gd name="connsiteY6" fmla="*/ 67250 h 1847472"/>
                  <a:gd name="connsiteX7" fmla="*/ 1316641 w 1604295"/>
                  <a:gd name="connsiteY7" fmla="*/ 10767 h 1847472"/>
                  <a:gd name="connsiteX8" fmla="*/ 1195292 w 1604295"/>
                  <a:gd name="connsiteY8" fmla="*/ 34008 h 1847472"/>
                  <a:gd name="connsiteX9" fmla="*/ 1005745 w 1604295"/>
                  <a:gd name="connsiteY9" fmla="*/ 254988 h 1847472"/>
                  <a:gd name="connsiteX10" fmla="*/ 763048 w 1604295"/>
                  <a:gd name="connsiteY10" fmla="*/ 587315 h 1847472"/>
                  <a:gd name="connsiteX11" fmla="*/ 548640 w 1604295"/>
                  <a:gd name="connsiteY11" fmla="*/ 861444 h 1847472"/>
                  <a:gd name="connsiteX12" fmla="*/ 328803 w 1604295"/>
                  <a:gd name="connsiteY12" fmla="*/ 1145480 h 1847472"/>
                  <a:gd name="connsiteX13" fmla="*/ 0 w 1604295"/>
                  <a:gd name="connsiteY13" fmla="*/ 1607157 h 184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4295" h="1847472">
                    <a:moveTo>
                      <a:pt x="1604296" y="1847472"/>
                    </a:moveTo>
                    <a:cubicBezTo>
                      <a:pt x="1573721" y="1753270"/>
                      <a:pt x="1548479" y="1638399"/>
                      <a:pt x="1517809" y="1544292"/>
                    </a:cubicBezTo>
                    <a:cubicBezTo>
                      <a:pt x="1478471" y="1423515"/>
                      <a:pt x="1432846" y="1304929"/>
                      <a:pt x="1394841" y="1183771"/>
                    </a:cubicBezTo>
                    <a:cubicBezTo>
                      <a:pt x="1345025" y="1024893"/>
                      <a:pt x="1305497" y="860778"/>
                      <a:pt x="1318355" y="695233"/>
                    </a:cubicBezTo>
                    <a:cubicBezTo>
                      <a:pt x="1326071" y="595316"/>
                      <a:pt x="1353312" y="497780"/>
                      <a:pt x="1359884" y="397863"/>
                    </a:cubicBezTo>
                    <a:cubicBezTo>
                      <a:pt x="1363409" y="344237"/>
                      <a:pt x="1359503" y="290421"/>
                      <a:pt x="1359884" y="236700"/>
                    </a:cubicBezTo>
                    <a:cubicBezTo>
                      <a:pt x="1360265" y="179740"/>
                      <a:pt x="1366076" y="122114"/>
                      <a:pt x="1351598" y="67250"/>
                    </a:cubicBezTo>
                    <a:cubicBezTo>
                      <a:pt x="1345692" y="44866"/>
                      <a:pt x="1335691" y="23530"/>
                      <a:pt x="1316641" y="10767"/>
                    </a:cubicBezTo>
                    <a:cubicBezTo>
                      <a:pt x="1279874" y="-13998"/>
                      <a:pt x="1233202" y="8290"/>
                      <a:pt x="1195292" y="34008"/>
                    </a:cubicBezTo>
                    <a:cubicBezTo>
                      <a:pt x="1114330" y="89062"/>
                      <a:pt x="1060990" y="173644"/>
                      <a:pt x="1005745" y="254988"/>
                    </a:cubicBezTo>
                    <a:cubicBezTo>
                      <a:pt x="928688" y="368526"/>
                      <a:pt x="847058" y="478825"/>
                      <a:pt x="763048" y="587315"/>
                    </a:cubicBezTo>
                    <a:cubicBezTo>
                      <a:pt x="691991" y="679041"/>
                      <a:pt x="621697" y="771338"/>
                      <a:pt x="548640" y="861444"/>
                    </a:cubicBezTo>
                    <a:cubicBezTo>
                      <a:pt x="425672" y="1012987"/>
                      <a:pt x="453866" y="995747"/>
                      <a:pt x="328803" y="1145480"/>
                    </a:cubicBezTo>
                    <a:cubicBezTo>
                      <a:pt x="294418" y="1186628"/>
                      <a:pt x="21146" y="1558103"/>
                      <a:pt x="0" y="1607157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D026082B-E695-4987-8C03-332366C6C9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83507" y="3153822"/>
                <a:ext cx="1223105" cy="1676495"/>
              </a:xfrm>
              <a:custGeom>
                <a:avLst/>
                <a:gdLst>
                  <a:gd name="connsiteX0" fmla="*/ 1223105 w 1223105"/>
                  <a:gd name="connsiteY0" fmla="*/ 0 h 1676495"/>
                  <a:gd name="connsiteX1" fmla="*/ 1000792 w 1223105"/>
                  <a:gd name="connsiteY1" fmla="*/ 254794 h 1676495"/>
                  <a:gd name="connsiteX2" fmla="*/ 744760 w 1223105"/>
                  <a:gd name="connsiteY2" fmla="*/ 651891 h 1676495"/>
                  <a:gd name="connsiteX3" fmla="*/ 345758 w 1223105"/>
                  <a:gd name="connsiteY3" fmla="*/ 1231773 h 1676495"/>
                  <a:gd name="connsiteX4" fmla="*/ 0 w 1223105"/>
                  <a:gd name="connsiteY4" fmla="*/ 1676495 h 1676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3105" h="1676495">
                    <a:moveTo>
                      <a:pt x="1223105" y="0"/>
                    </a:moveTo>
                    <a:cubicBezTo>
                      <a:pt x="1136523" y="72771"/>
                      <a:pt x="1066324" y="162401"/>
                      <a:pt x="1000792" y="254794"/>
                    </a:cubicBezTo>
                    <a:cubicBezTo>
                      <a:pt x="909733" y="383286"/>
                      <a:pt x="827723" y="517970"/>
                      <a:pt x="744760" y="651891"/>
                    </a:cubicBezTo>
                    <a:cubicBezTo>
                      <a:pt x="621030" y="851726"/>
                      <a:pt x="497777" y="1052608"/>
                      <a:pt x="345758" y="1231773"/>
                    </a:cubicBezTo>
                    <a:cubicBezTo>
                      <a:pt x="248888" y="1345978"/>
                      <a:pt x="61722" y="1540764"/>
                      <a:pt x="0" y="16764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61A8835-D9FC-4CAB-AF19-A5513B17BA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6517" y="3097027"/>
                <a:ext cx="668845" cy="2224304"/>
              </a:xfrm>
              <a:custGeom>
                <a:avLst/>
                <a:gdLst>
                  <a:gd name="connsiteX0" fmla="*/ 668846 w 668845"/>
                  <a:gd name="connsiteY0" fmla="*/ 2224305 h 2224304"/>
                  <a:gd name="connsiteX1" fmla="*/ 486918 w 668845"/>
                  <a:gd name="connsiteY1" fmla="*/ 1944365 h 2224304"/>
                  <a:gd name="connsiteX2" fmla="*/ 376809 w 668845"/>
                  <a:gd name="connsiteY2" fmla="*/ 1659663 h 2224304"/>
                  <a:gd name="connsiteX3" fmla="*/ 319373 w 668845"/>
                  <a:gd name="connsiteY3" fmla="*/ 1425157 h 2224304"/>
                  <a:gd name="connsiteX4" fmla="*/ 264319 w 668845"/>
                  <a:gd name="connsiteY4" fmla="*/ 1130834 h 2224304"/>
                  <a:gd name="connsiteX5" fmla="*/ 278702 w 668845"/>
                  <a:gd name="connsiteY5" fmla="*/ 882041 h 2224304"/>
                  <a:gd name="connsiteX6" fmla="*/ 302609 w 668845"/>
                  <a:gd name="connsiteY6" fmla="*/ 736118 h 2224304"/>
                  <a:gd name="connsiteX7" fmla="*/ 360045 w 668845"/>
                  <a:gd name="connsiteY7" fmla="*/ 444177 h 2224304"/>
                  <a:gd name="connsiteX8" fmla="*/ 386334 w 668845"/>
                  <a:gd name="connsiteY8" fmla="*/ 233675 h 2224304"/>
                  <a:gd name="connsiteX9" fmla="*/ 0 w 668845"/>
                  <a:gd name="connsiteY9" fmla="*/ 56795 h 222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8845" h="2224304">
                    <a:moveTo>
                      <a:pt x="668846" y="2224305"/>
                    </a:moveTo>
                    <a:cubicBezTo>
                      <a:pt x="599218" y="2137151"/>
                      <a:pt x="537210" y="2043996"/>
                      <a:pt x="486918" y="1944365"/>
                    </a:cubicBezTo>
                    <a:cubicBezTo>
                      <a:pt x="441008" y="1853306"/>
                      <a:pt x="404717" y="1757770"/>
                      <a:pt x="376809" y="1659663"/>
                    </a:cubicBezTo>
                    <a:cubicBezTo>
                      <a:pt x="354806" y="1582224"/>
                      <a:pt x="337757" y="1503548"/>
                      <a:pt x="319373" y="1425157"/>
                    </a:cubicBezTo>
                    <a:cubicBezTo>
                      <a:pt x="296418" y="1327811"/>
                      <a:pt x="270510" y="1230657"/>
                      <a:pt x="264319" y="1130834"/>
                    </a:cubicBezTo>
                    <a:cubicBezTo>
                      <a:pt x="259080" y="1047681"/>
                      <a:pt x="266891" y="964528"/>
                      <a:pt x="278702" y="882041"/>
                    </a:cubicBezTo>
                    <a:cubicBezTo>
                      <a:pt x="285655" y="833274"/>
                      <a:pt x="293751" y="784601"/>
                      <a:pt x="302609" y="736118"/>
                    </a:cubicBezTo>
                    <a:cubicBezTo>
                      <a:pt x="320516" y="638582"/>
                      <a:pt x="339471" y="541237"/>
                      <a:pt x="360045" y="444177"/>
                    </a:cubicBezTo>
                    <a:cubicBezTo>
                      <a:pt x="374809" y="374549"/>
                      <a:pt x="389763" y="304541"/>
                      <a:pt x="386334" y="233675"/>
                    </a:cubicBezTo>
                    <a:cubicBezTo>
                      <a:pt x="383191" y="168809"/>
                      <a:pt x="391287" y="-120751"/>
                      <a:pt x="0" y="567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4E6BA76-9515-415F-BAC9-76958DA6E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39145" y="4663452"/>
              <a:ext cx="1103852" cy="657879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C120B3D-CF1C-49AE-B5B4-6BF58973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21047"/>
              <a:ext cx="1271168" cy="2861881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F7B6392-DF04-4EF6-A433-4A7A757D6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36477"/>
              <a:ext cx="919096" cy="2636139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FB987BC-4338-4C63-8DB9-5CB9DC489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717738"/>
              <a:ext cx="625711" cy="229238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0B5029E-655F-4CB5-BCA2-B62400CE7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951196"/>
              <a:ext cx="421548" cy="1865756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66F436B-D502-4927-A05D-0691A99F65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201418"/>
              <a:ext cx="286935" cy="1358264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3D19BC0-342A-4662-8B01-078F5BC25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482500"/>
              <a:ext cx="167300" cy="890873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F32521F-B67B-4D14-BB6E-0DD27E1C7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49272" y="1514475"/>
              <a:ext cx="3076098" cy="1677721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6F73602-5ACB-4102-894B-D140E71E6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9025" y="1548764"/>
              <a:ext cx="2607257" cy="1468691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87FA368-45DC-4276-A257-F67A12B2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50204" y="1524380"/>
              <a:ext cx="2095685" cy="1175182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38C4C5-843A-0746-B5AF-244E17022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404" y="731041"/>
            <a:ext cx="10191942" cy="3173034"/>
          </a:xfrm>
        </p:spPr>
        <p:txBody>
          <a:bodyPr>
            <a:normAutofit/>
          </a:bodyPr>
          <a:lstStyle/>
          <a:p>
            <a:r>
              <a:rPr lang="en-NO" sz="6600" dirty="0">
                <a:solidFill>
                  <a:srgbClr val="FFFFFF"/>
                </a:solidFill>
              </a:rPr>
              <a:t>Seminar – uke 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9A43D-1AA1-CE40-8166-71E72FCAC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9354"/>
            <a:ext cx="9144000" cy="1265285"/>
          </a:xfrm>
        </p:spPr>
        <p:txBody>
          <a:bodyPr>
            <a:normAutofit/>
          </a:bodyPr>
          <a:lstStyle/>
          <a:p>
            <a:r>
              <a:rPr lang="en-NO" sz="2200" dirty="0">
                <a:solidFill>
                  <a:srgbClr val="FFFFFF"/>
                </a:solidFill>
              </a:rPr>
              <a:t>Magnus Stokkeland</a:t>
            </a:r>
          </a:p>
          <a:p>
            <a:r>
              <a:rPr lang="en-NO" sz="2200" dirty="0">
                <a:solidFill>
                  <a:srgbClr val="FFFFFF"/>
                </a:solidFill>
              </a:rPr>
              <a:t>magsto@uio.no</a:t>
            </a:r>
          </a:p>
        </p:txBody>
      </p:sp>
      <p:grpSp>
        <p:nvGrpSpPr>
          <p:cNvPr id="48" name="Cross">
            <a:extLst>
              <a:ext uri="{FF2B5EF4-FFF2-40B4-BE49-F238E27FC236}">
                <a16:creationId xmlns:a16="http://schemas.microsoft.com/office/drawing/2014/main" id="{DDB99EF5-8801-40E2-83D3-196FADCBB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30939" y="3874229"/>
            <a:ext cx="118872" cy="118872"/>
            <a:chOff x="1175347" y="3733800"/>
            <a:chExt cx="118872" cy="118872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0FE3A76-C0EC-41F2-92AD-1A75BA3771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22AF00A-AACB-4D06-A706-4231FD4EC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520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90000-EB27-9C48-A81B-F55FD369C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FUI-seminar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E4CEF-5184-2940-8858-33A2A34AC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Onsdag 3 november </a:t>
            </a:r>
            <a:r>
              <a:rPr lang="nb-NO" dirty="0" err="1"/>
              <a:t>kl</a:t>
            </a:r>
            <a:r>
              <a:rPr lang="nb-NO" dirty="0"/>
              <a:t> 16-18</a:t>
            </a:r>
          </a:p>
          <a:p>
            <a:r>
              <a:rPr lang="nb-NO" dirty="0"/>
              <a:t>Introduksjon til </a:t>
            </a:r>
            <a:r>
              <a:rPr lang="nb-NO" dirty="0" err="1"/>
              <a:t>oblig</a:t>
            </a:r>
            <a:r>
              <a:rPr lang="nb-NO" dirty="0"/>
              <a:t> 8 og mulighet til å få hjelp av gruppelærere</a:t>
            </a:r>
          </a:p>
        </p:txBody>
      </p:sp>
    </p:spTree>
    <p:extLst>
      <p:ext uri="{BB962C8B-B14F-4D97-AF65-F5344CB8AC3E}">
        <p14:creationId xmlns:p14="http://schemas.microsoft.com/office/powerpoint/2010/main" val="282330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97E4C-6989-7848-9DE3-82896F373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Opplegg for uke 10 og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A5218-F30E-6742-99CB-B11D30F2B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Større sammensatt objektorienteringsoppgave</a:t>
            </a:r>
          </a:p>
          <a:p>
            <a:r>
              <a:rPr lang="nb-NO" dirty="0"/>
              <a:t>Modellering av et studentsystem med klassene:</a:t>
            </a:r>
          </a:p>
          <a:p>
            <a:pPr lvl="1"/>
            <a:r>
              <a:rPr lang="nb-NO" dirty="0"/>
              <a:t>Student</a:t>
            </a:r>
          </a:p>
          <a:p>
            <a:pPr lvl="1"/>
            <a:r>
              <a:rPr lang="nb-NO" dirty="0"/>
              <a:t>Fag</a:t>
            </a:r>
          </a:p>
          <a:p>
            <a:pPr lvl="1"/>
            <a:r>
              <a:rPr lang="nb-NO" dirty="0"/>
              <a:t>Studentsystem</a:t>
            </a:r>
          </a:p>
        </p:txBody>
      </p:sp>
    </p:spTree>
    <p:extLst>
      <p:ext uri="{BB962C8B-B14F-4D97-AF65-F5344CB8AC3E}">
        <p14:creationId xmlns:p14="http://schemas.microsoft.com/office/powerpoint/2010/main" val="1986619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71434-678B-8B43-B6EF-BE579BD5B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Datastruktur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B1659-3A34-8745-955E-A8D682AD4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Lag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klasse</a:t>
            </a:r>
            <a:r>
              <a:rPr lang="en-GB" dirty="0"/>
              <a:t> “Fag”,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skal</a:t>
            </a:r>
            <a:r>
              <a:rPr lang="en-GB" dirty="0"/>
              <a:t> ha et </a:t>
            </a:r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liste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holder </a:t>
            </a:r>
            <a:r>
              <a:rPr lang="en-GB" dirty="0" err="1"/>
              <a:t>på</a:t>
            </a:r>
            <a:r>
              <a:rPr lang="en-GB" dirty="0"/>
              <a:t> alle </a:t>
            </a:r>
            <a:r>
              <a:rPr lang="en-GB" dirty="0" err="1"/>
              <a:t>studentene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tar det </a:t>
            </a:r>
            <a:r>
              <a:rPr lang="en-GB" dirty="0" err="1"/>
              <a:t>aktuelle</a:t>
            </a:r>
            <a:r>
              <a:rPr lang="en-GB" dirty="0"/>
              <a:t> </a:t>
            </a:r>
            <a:r>
              <a:rPr lang="en-GB" dirty="0" err="1"/>
              <a:t>faget</a:t>
            </a:r>
            <a:r>
              <a:rPr lang="en-GB" dirty="0"/>
              <a:t>. </a:t>
            </a:r>
            <a:r>
              <a:rPr lang="en-GB" dirty="0" err="1"/>
              <a:t>Ved</a:t>
            </a:r>
            <a:r>
              <a:rPr lang="en-GB" dirty="0"/>
              <a:t> </a:t>
            </a:r>
            <a:r>
              <a:rPr lang="en-GB" dirty="0" err="1"/>
              <a:t>opprettelsen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et fag </a:t>
            </a:r>
            <a:r>
              <a:rPr lang="en-GB" dirty="0" err="1"/>
              <a:t>vil</a:t>
            </a:r>
            <a:r>
              <a:rPr lang="en-GB" dirty="0"/>
              <a:t> </a:t>
            </a:r>
            <a:r>
              <a:rPr lang="en-GB" dirty="0" err="1"/>
              <a:t>denne</a:t>
            </a:r>
            <a:r>
              <a:rPr lang="en-GB" dirty="0"/>
              <a:t> </a:t>
            </a:r>
            <a:r>
              <a:rPr lang="en-GB" dirty="0" err="1"/>
              <a:t>studentlisten</a:t>
            </a:r>
            <a:r>
              <a:rPr lang="en-GB" dirty="0"/>
              <a:t> </a:t>
            </a:r>
            <a:r>
              <a:rPr lang="en-GB" dirty="0" err="1"/>
              <a:t>være</a:t>
            </a:r>
            <a:r>
              <a:rPr lang="en-GB" dirty="0"/>
              <a:t> tom. </a:t>
            </a:r>
          </a:p>
          <a:p>
            <a:r>
              <a:rPr lang="en-GB" dirty="0"/>
              <a:t>Lag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klasse</a:t>
            </a:r>
            <a:r>
              <a:rPr lang="en-GB" dirty="0"/>
              <a:t> “Student”. </a:t>
            </a:r>
            <a:r>
              <a:rPr lang="en-GB" dirty="0" err="1"/>
              <a:t>Studenten</a:t>
            </a:r>
            <a:r>
              <a:rPr lang="en-GB" dirty="0"/>
              <a:t> </a:t>
            </a:r>
            <a:r>
              <a:rPr lang="en-GB" dirty="0" err="1"/>
              <a:t>skal</a:t>
            </a:r>
            <a:r>
              <a:rPr lang="en-GB" dirty="0"/>
              <a:t> ha et </a:t>
            </a:r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liste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holder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fagene</a:t>
            </a:r>
            <a:r>
              <a:rPr lang="en-GB" dirty="0"/>
              <a:t> </a:t>
            </a:r>
            <a:r>
              <a:rPr lang="en-GB" dirty="0" err="1"/>
              <a:t>studentene</a:t>
            </a:r>
            <a:r>
              <a:rPr lang="en-GB" dirty="0"/>
              <a:t> tar. </a:t>
            </a:r>
            <a:r>
              <a:rPr lang="en-GB" dirty="0" err="1"/>
              <a:t>Ved</a:t>
            </a:r>
            <a:r>
              <a:rPr lang="en-GB" dirty="0"/>
              <a:t> </a:t>
            </a:r>
            <a:r>
              <a:rPr lang="en-GB" dirty="0" err="1"/>
              <a:t>opprettelsen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student </a:t>
            </a:r>
            <a:r>
              <a:rPr lang="en-GB" dirty="0" err="1"/>
              <a:t>vil</a:t>
            </a:r>
            <a:r>
              <a:rPr lang="en-GB" dirty="0"/>
              <a:t> </a:t>
            </a:r>
            <a:r>
              <a:rPr lang="en-GB" dirty="0" err="1"/>
              <a:t>denne</a:t>
            </a:r>
            <a:r>
              <a:rPr lang="en-GB" dirty="0"/>
              <a:t> </a:t>
            </a:r>
            <a:r>
              <a:rPr lang="en-GB" dirty="0" err="1"/>
              <a:t>faglisten</a:t>
            </a:r>
            <a:r>
              <a:rPr lang="en-GB" dirty="0"/>
              <a:t> </a:t>
            </a:r>
            <a:r>
              <a:rPr lang="en-GB" dirty="0" err="1"/>
              <a:t>være</a:t>
            </a:r>
            <a:r>
              <a:rPr lang="en-GB" dirty="0"/>
              <a:t> tom. </a:t>
            </a:r>
          </a:p>
          <a:p>
            <a:endParaRPr lang="en-GB" dirty="0"/>
          </a:p>
          <a:p>
            <a:r>
              <a:rPr lang="en-GB" dirty="0" err="1"/>
              <a:t>Hvordan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datastrukturen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dette</a:t>
            </a:r>
            <a:r>
              <a:rPr lang="en-GB" dirty="0"/>
              <a:t> </a:t>
            </a:r>
            <a:r>
              <a:rPr lang="en-GB" dirty="0" err="1"/>
              <a:t>programmet</a:t>
            </a:r>
            <a:r>
              <a:rPr lang="en-GB" dirty="0"/>
              <a:t> se </a:t>
            </a:r>
            <a:r>
              <a:rPr lang="en-GB" dirty="0" err="1"/>
              <a:t>ut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1897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79D04-09BA-8E40-A714-E281DF2A2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Fag-klassen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7AA2-40D3-334D-B26D-80136C513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Lag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klasse</a:t>
            </a:r>
            <a:r>
              <a:rPr lang="en-GB" dirty="0"/>
              <a:t> “Fag”,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skal</a:t>
            </a:r>
            <a:r>
              <a:rPr lang="en-GB" dirty="0"/>
              <a:t> ha et </a:t>
            </a:r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liste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holder </a:t>
            </a:r>
            <a:r>
              <a:rPr lang="en-GB" dirty="0" err="1"/>
              <a:t>på</a:t>
            </a:r>
            <a:r>
              <a:rPr lang="en-GB" dirty="0"/>
              <a:t> alle </a:t>
            </a:r>
            <a:r>
              <a:rPr lang="en-GB" dirty="0" err="1"/>
              <a:t>studentene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tar det </a:t>
            </a:r>
            <a:r>
              <a:rPr lang="en-GB" dirty="0" err="1"/>
              <a:t>aktuelle</a:t>
            </a:r>
            <a:r>
              <a:rPr lang="en-GB" dirty="0"/>
              <a:t> </a:t>
            </a:r>
            <a:r>
              <a:rPr lang="en-GB" dirty="0" err="1"/>
              <a:t>faget</a:t>
            </a:r>
            <a:r>
              <a:rPr lang="en-GB" dirty="0"/>
              <a:t>. </a:t>
            </a:r>
            <a:r>
              <a:rPr lang="en-GB" dirty="0" err="1"/>
              <a:t>Ved</a:t>
            </a:r>
            <a:r>
              <a:rPr lang="en-GB" dirty="0"/>
              <a:t> </a:t>
            </a:r>
            <a:r>
              <a:rPr lang="en-GB" dirty="0" err="1"/>
              <a:t>opprettelsen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et fag </a:t>
            </a:r>
            <a:r>
              <a:rPr lang="en-GB" dirty="0" err="1"/>
              <a:t>vil</a:t>
            </a:r>
            <a:r>
              <a:rPr lang="en-GB" dirty="0"/>
              <a:t> </a:t>
            </a:r>
            <a:r>
              <a:rPr lang="en-GB" dirty="0" err="1"/>
              <a:t>denne</a:t>
            </a:r>
            <a:r>
              <a:rPr lang="en-GB" dirty="0"/>
              <a:t> </a:t>
            </a:r>
            <a:r>
              <a:rPr lang="en-GB" dirty="0" err="1"/>
              <a:t>studentlisten</a:t>
            </a:r>
            <a:r>
              <a:rPr lang="en-GB" dirty="0"/>
              <a:t> </a:t>
            </a:r>
            <a:r>
              <a:rPr lang="en-GB" dirty="0" err="1"/>
              <a:t>være</a:t>
            </a:r>
            <a:r>
              <a:rPr lang="en-GB" dirty="0"/>
              <a:t> tom. </a:t>
            </a:r>
          </a:p>
          <a:p>
            <a:r>
              <a:rPr lang="en-GB" dirty="0"/>
              <a:t>Lag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Fag-</a:t>
            </a:r>
            <a:r>
              <a:rPr lang="en-GB" dirty="0" err="1"/>
              <a:t>klassen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heter</a:t>
            </a:r>
            <a:r>
              <a:rPr lang="en-GB" dirty="0"/>
              <a:t> “</a:t>
            </a:r>
            <a:r>
              <a:rPr lang="en-GB" dirty="0" err="1"/>
              <a:t>leggTilStudent</a:t>
            </a:r>
            <a:r>
              <a:rPr lang="en-GB" dirty="0"/>
              <a:t>(student)” </a:t>
            </a:r>
            <a:r>
              <a:rPr lang="en-GB" dirty="0" err="1"/>
              <a:t>som</a:t>
            </a:r>
            <a:r>
              <a:rPr lang="en-GB" dirty="0"/>
              <a:t> tar </a:t>
            </a:r>
            <a:r>
              <a:rPr lang="en-GB" dirty="0" err="1"/>
              <a:t>imot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Student </a:t>
            </a:r>
            <a:r>
              <a:rPr lang="en-GB" dirty="0" err="1"/>
              <a:t>som</a:t>
            </a:r>
            <a:r>
              <a:rPr lang="en-GB" dirty="0"/>
              <a:t> parameter </a:t>
            </a:r>
            <a:r>
              <a:rPr lang="en-GB" dirty="0" err="1"/>
              <a:t>og</a:t>
            </a:r>
            <a:r>
              <a:rPr lang="en-GB" dirty="0"/>
              <a:t> legger den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listen. </a:t>
            </a:r>
            <a:r>
              <a:rPr lang="en-GB" dirty="0" err="1"/>
              <a:t>Hvor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listen du legger den </a:t>
            </a:r>
            <a:r>
              <a:rPr lang="en-GB" dirty="0" err="1"/>
              <a:t>til</a:t>
            </a:r>
            <a:r>
              <a:rPr lang="en-GB" dirty="0"/>
              <a:t> spiller </a:t>
            </a:r>
            <a:r>
              <a:rPr lang="en-GB" dirty="0" err="1"/>
              <a:t>ingen</a:t>
            </a:r>
            <a:r>
              <a:rPr lang="en-GB" dirty="0"/>
              <a:t> </a:t>
            </a:r>
            <a:r>
              <a:rPr lang="en-GB" dirty="0" err="1"/>
              <a:t>rolle</a:t>
            </a:r>
            <a:r>
              <a:rPr lang="en-GB" dirty="0"/>
              <a:t>, </a:t>
            </a:r>
            <a:r>
              <a:rPr lang="en-GB" dirty="0" err="1"/>
              <a:t>så</a:t>
            </a:r>
            <a:r>
              <a:rPr lang="en-GB" dirty="0"/>
              <a:t> du </a:t>
            </a:r>
            <a:r>
              <a:rPr lang="en-GB" dirty="0" err="1"/>
              <a:t>må</a:t>
            </a:r>
            <a:r>
              <a:rPr lang="en-GB" dirty="0"/>
              <a:t> </a:t>
            </a:r>
            <a:r>
              <a:rPr lang="en-GB" dirty="0" err="1"/>
              <a:t>gjerne</a:t>
            </a:r>
            <a:r>
              <a:rPr lang="en-GB" dirty="0"/>
              <a:t> </a:t>
            </a:r>
            <a:r>
              <a:rPr lang="en-GB" dirty="0" err="1"/>
              <a:t>bruke</a:t>
            </a:r>
            <a:r>
              <a:rPr lang="en-GB" dirty="0"/>
              <a:t> .append(). </a:t>
            </a:r>
          </a:p>
          <a:p>
            <a:r>
              <a:rPr lang="en-GB" dirty="0"/>
              <a:t>Lag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Fag-</a:t>
            </a:r>
            <a:r>
              <a:rPr lang="en-GB" dirty="0" err="1"/>
              <a:t>klassen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b="1" dirty="0" err="1"/>
              <a:t>returnerer</a:t>
            </a:r>
            <a:r>
              <a:rPr lang="en-GB" dirty="0"/>
              <a:t> </a:t>
            </a:r>
            <a:r>
              <a:rPr lang="en-GB" dirty="0" err="1"/>
              <a:t>antallet</a:t>
            </a:r>
            <a:r>
              <a:rPr lang="en-GB" dirty="0"/>
              <a:t> </a:t>
            </a:r>
            <a:r>
              <a:rPr lang="en-GB" dirty="0" err="1"/>
              <a:t>studenter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tar </a:t>
            </a:r>
            <a:r>
              <a:rPr lang="en-GB" dirty="0" err="1"/>
              <a:t>faget</a:t>
            </a:r>
            <a:r>
              <a:rPr lang="en-GB" dirty="0"/>
              <a:t>, </a:t>
            </a:r>
            <a:r>
              <a:rPr lang="en-GB" dirty="0" err="1"/>
              <a:t>kall</a:t>
            </a:r>
            <a:r>
              <a:rPr lang="en-GB" dirty="0"/>
              <a:t> </a:t>
            </a:r>
            <a:r>
              <a:rPr lang="en-GB" dirty="0" err="1"/>
              <a:t>denne</a:t>
            </a:r>
            <a:r>
              <a:rPr lang="en-GB" dirty="0"/>
              <a:t> “</a:t>
            </a:r>
            <a:r>
              <a:rPr lang="en-GB" dirty="0" err="1"/>
              <a:t>hentAntallStudenter</a:t>
            </a:r>
            <a:r>
              <a:rPr lang="en-GB" dirty="0"/>
              <a:t>()”.</a:t>
            </a:r>
          </a:p>
          <a:p>
            <a:r>
              <a:rPr lang="en-GB" dirty="0"/>
              <a:t>Lag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b="1" dirty="0" err="1"/>
              <a:t>returnerer</a:t>
            </a:r>
            <a:r>
              <a:rPr lang="en-GB" dirty="0"/>
              <a:t> </a:t>
            </a:r>
            <a:r>
              <a:rPr lang="en-GB" dirty="0" err="1"/>
              <a:t>fagets</a:t>
            </a:r>
            <a:r>
              <a:rPr lang="en-GB" dirty="0"/>
              <a:t> </a:t>
            </a:r>
            <a:r>
              <a:rPr lang="en-GB" dirty="0" err="1"/>
              <a:t>navn</a:t>
            </a:r>
            <a:r>
              <a:rPr lang="en-GB" dirty="0"/>
              <a:t>, </a:t>
            </a:r>
            <a:r>
              <a:rPr lang="en-GB" dirty="0" err="1"/>
              <a:t>hentFagNavn</a:t>
            </a:r>
            <a:r>
              <a:rPr lang="en-GB" dirty="0"/>
              <a:t>(). </a:t>
            </a:r>
          </a:p>
          <a:p>
            <a:r>
              <a:rPr lang="en-GB" dirty="0"/>
              <a:t>Lag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“</a:t>
            </a:r>
            <a:r>
              <a:rPr lang="en-GB" dirty="0" err="1"/>
              <a:t>skrivStudenterVedFag</a:t>
            </a:r>
            <a:r>
              <a:rPr lang="en-GB" dirty="0"/>
              <a:t>()”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skriver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fagnavnet</a:t>
            </a:r>
            <a:r>
              <a:rPr lang="en-GB" dirty="0"/>
              <a:t>,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deretter</a:t>
            </a:r>
            <a:r>
              <a:rPr lang="en-GB" dirty="0"/>
              <a:t> alle </a:t>
            </a:r>
            <a:r>
              <a:rPr lang="en-GB" dirty="0" err="1"/>
              <a:t>studentene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tar </a:t>
            </a:r>
            <a:r>
              <a:rPr lang="en-GB" dirty="0" err="1"/>
              <a:t>faget</a:t>
            </a:r>
            <a:r>
              <a:rPr lang="en-GB" dirty="0"/>
              <a:t>. </a:t>
            </a:r>
          </a:p>
          <a:p>
            <a:pPr marL="0" indent="0">
              <a:buNone/>
            </a:pPr>
            <a:r>
              <a:rPr lang="en-GB" i="1" dirty="0"/>
              <a:t>	Merk: Anta at </a:t>
            </a:r>
            <a:r>
              <a:rPr lang="en-GB" i="1" dirty="0" err="1"/>
              <a:t>metoden</a:t>
            </a:r>
            <a:r>
              <a:rPr lang="en-GB" i="1" dirty="0"/>
              <a:t> </a:t>
            </a:r>
            <a:r>
              <a:rPr lang="en-GB" i="1" dirty="0" err="1"/>
              <a:t>hentStudentNavn</a:t>
            </a:r>
            <a:r>
              <a:rPr lang="en-GB" i="1" dirty="0"/>
              <a:t>() er </a:t>
            </a:r>
            <a:r>
              <a:rPr lang="en-GB" i="1" dirty="0" err="1"/>
              <a:t>implementert</a:t>
            </a:r>
            <a:r>
              <a:rPr lang="en-GB" i="1" dirty="0"/>
              <a:t> Student-</a:t>
            </a:r>
            <a:r>
              <a:rPr lang="en-GB" i="1" dirty="0" err="1"/>
              <a:t>objektet</a:t>
            </a:r>
            <a:r>
              <a:rPr lang="en-GB" i="1" dirty="0"/>
              <a:t>. 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9786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DE47-E0A1-9643-B57F-0F952AEAC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Student-klassen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67AA0-76A9-6A43-BA15-8C9DDBEB8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Lag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klasse</a:t>
            </a:r>
            <a:r>
              <a:rPr lang="en-GB" dirty="0"/>
              <a:t> “Student”. </a:t>
            </a:r>
            <a:r>
              <a:rPr lang="en-GB" dirty="0" err="1"/>
              <a:t>Studenten</a:t>
            </a:r>
            <a:r>
              <a:rPr lang="en-GB" dirty="0"/>
              <a:t> </a:t>
            </a:r>
            <a:r>
              <a:rPr lang="en-GB" dirty="0" err="1"/>
              <a:t>skal</a:t>
            </a:r>
            <a:r>
              <a:rPr lang="en-GB" dirty="0"/>
              <a:t> ha et </a:t>
            </a:r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liste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holder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fagene</a:t>
            </a:r>
            <a:r>
              <a:rPr lang="en-GB" dirty="0"/>
              <a:t> </a:t>
            </a:r>
            <a:r>
              <a:rPr lang="en-GB" dirty="0" err="1"/>
              <a:t>studentene</a:t>
            </a:r>
            <a:r>
              <a:rPr lang="en-GB" dirty="0"/>
              <a:t> tar. </a:t>
            </a:r>
            <a:r>
              <a:rPr lang="en-GB" dirty="0" err="1"/>
              <a:t>Ved</a:t>
            </a:r>
            <a:r>
              <a:rPr lang="en-GB" dirty="0"/>
              <a:t> </a:t>
            </a:r>
            <a:r>
              <a:rPr lang="en-GB" dirty="0" err="1"/>
              <a:t>opprettelsen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student </a:t>
            </a:r>
            <a:r>
              <a:rPr lang="en-GB" dirty="0" err="1"/>
              <a:t>vil</a:t>
            </a:r>
            <a:r>
              <a:rPr lang="en-GB" dirty="0"/>
              <a:t> </a:t>
            </a:r>
            <a:r>
              <a:rPr lang="en-GB" dirty="0" err="1"/>
              <a:t>denne</a:t>
            </a:r>
            <a:r>
              <a:rPr lang="en-GB" dirty="0"/>
              <a:t> </a:t>
            </a:r>
            <a:r>
              <a:rPr lang="en-GB" dirty="0" err="1"/>
              <a:t>faglisten</a:t>
            </a:r>
            <a:r>
              <a:rPr lang="en-GB" dirty="0"/>
              <a:t> </a:t>
            </a:r>
            <a:r>
              <a:rPr lang="en-GB" dirty="0" err="1"/>
              <a:t>være</a:t>
            </a:r>
            <a:r>
              <a:rPr lang="en-GB" dirty="0"/>
              <a:t> tom. </a:t>
            </a:r>
          </a:p>
          <a:p>
            <a:r>
              <a:rPr lang="en-GB" dirty="0"/>
              <a:t>Legg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Student-</a:t>
            </a:r>
            <a:r>
              <a:rPr lang="en-GB" dirty="0" err="1"/>
              <a:t>klassen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heter</a:t>
            </a:r>
            <a:r>
              <a:rPr lang="en-GB" dirty="0"/>
              <a:t> “</a:t>
            </a:r>
            <a:r>
              <a:rPr lang="en-GB" dirty="0" err="1"/>
              <a:t>leggTilFag</a:t>
            </a:r>
            <a:r>
              <a:rPr lang="en-GB" dirty="0"/>
              <a:t>(fag)” </a:t>
            </a:r>
            <a:r>
              <a:rPr lang="en-GB" dirty="0" err="1"/>
              <a:t>som</a:t>
            </a:r>
            <a:r>
              <a:rPr lang="en-GB" dirty="0"/>
              <a:t> tar </a:t>
            </a:r>
            <a:r>
              <a:rPr lang="en-GB" dirty="0" err="1"/>
              <a:t>imot</a:t>
            </a:r>
            <a:r>
              <a:rPr lang="en-GB" dirty="0"/>
              <a:t> et fag </a:t>
            </a:r>
            <a:r>
              <a:rPr lang="en-GB" dirty="0" err="1"/>
              <a:t>som</a:t>
            </a:r>
            <a:r>
              <a:rPr lang="en-GB" dirty="0"/>
              <a:t> parameter </a:t>
            </a:r>
            <a:r>
              <a:rPr lang="en-GB" dirty="0" err="1"/>
              <a:t>og</a:t>
            </a:r>
            <a:r>
              <a:rPr lang="en-GB" dirty="0"/>
              <a:t> legger det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studentens</a:t>
            </a:r>
            <a:r>
              <a:rPr lang="en-GB" dirty="0"/>
              <a:t> </a:t>
            </a:r>
            <a:r>
              <a:rPr lang="en-GB" dirty="0" err="1"/>
              <a:t>liste</a:t>
            </a:r>
            <a:r>
              <a:rPr lang="en-GB" dirty="0"/>
              <a:t> over fag. </a:t>
            </a:r>
          </a:p>
          <a:p>
            <a:r>
              <a:rPr lang="en-GB" dirty="0"/>
              <a:t>Lag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Student-</a:t>
            </a:r>
            <a:r>
              <a:rPr lang="en-GB" dirty="0" err="1"/>
              <a:t>klassen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b="1" dirty="0" err="1"/>
              <a:t>returnerer</a:t>
            </a:r>
            <a:r>
              <a:rPr lang="en-GB" b="1" dirty="0"/>
              <a:t> </a:t>
            </a:r>
            <a:r>
              <a:rPr lang="en-GB" dirty="0" err="1"/>
              <a:t>antallet</a:t>
            </a:r>
            <a:r>
              <a:rPr lang="en-GB" dirty="0"/>
              <a:t> fag </a:t>
            </a:r>
            <a:r>
              <a:rPr lang="en-GB" dirty="0" err="1"/>
              <a:t>studenten</a:t>
            </a:r>
            <a:r>
              <a:rPr lang="en-GB" dirty="0"/>
              <a:t> tar, </a:t>
            </a:r>
            <a:r>
              <a:rPr lang="en-GB" dirty="0" err="1"/>
              <a:t>kall</a:t>
            </a:r>
            <a:r>
              <a:rPr lang="en-GB" dirty="0"/>
              <a:t> </a:t>
            </a:r>
            <a:r>
              <a:rPr lang="en-GB" dirty="0" err="1"/>
              <a:t>denne</a:t>
            </a:r>
            <a:r>
              <a:rPr lang="en-GB" dirty="0"/>
              <a:t> “</a:t>
            </a:r>
            <a:r>
              <a:rPr lang="en-GB" dirty="0" err="1"/>
              <a:t>hentAntallFag</a:t>
            </a:r>
            <a:r>
              <a:rPr lang="en-GB" dirty="0"/>
              <a:t>()”. </a:t>
            </a:r>
          </a:p>
          <a:p>
            <a:r>
              <a:rPr lang="en-GB" dirty="0"/>
              <a:t>Lag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Student-</a:t>
            </a:r>
            <a:r>
              <a:rPr lang="en-GB" dirty="0" err="1"/>
              <a:t>klassen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b="1" dirty="0" err="1"/>
              <a:t>returnerer</a:t>
            </a:r>
            <a:r>
              <a:rPr lang="en-GB" b="1" dirty="0"/>
              <a:t> </a:t>
            </a:r>
            <a:r>
              <a:rPr lang="en-GB" dirty="0" err="1"/>
              <a:t>studentens</a:t>
            </a:r>
            <a:r>
              <a:rPr lang="en-GB" dirty="0"/>
              <a:t> </a:t>
            </a:r>
            <a:r>
              <a:rPr lang="en-GB" dirty="0" err="1"/>
              <a:t>navn</a:t>
            </a:r>
            <a:r>
              <a:rPr lang="en-GB" dirty="0"/>
              <a:t>, </a:t>
            </a:r>
            <a:r>
              <a:rPr lang="en-GB" dirty="0" err="1"/>
              <a:t>hentStudentNavn</a:t>
            </a:r>
            <a:r>
              <a:rPr lang="en-GB" dirty="0"/>
              <a:t>(). </a:t>
            </a:r>
          </a:p>
          <a:p>
            <a:r>
              <a:rPr lang="en-GB" dirty="0"/>
              <a:t>Lag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“</a:t>
            </a:r>
            <a:r>
              <a:rPr lang="en-GB" dirty="0" err="1"/>
              <a:t>skrivFagPaaStudent</a:t>
            </a:r>
            <a:r>
              <a:rPr lang="en-GB" dirty="0"/>
              <a:t>()”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skriver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studentens</a:t>
            </a:r>
            <a:r>
              <a:rPr lang="en-GB" dirty="0"/>
              <a:t> </a:t>
            </a:r>
            <a:r>
              <a:rPr lang="en-GB" dirty="0" err="1"/>
              <a:t>navn</a:t>
            </a:r>
            <a:r>
              <a:rPr lang="en-GB" dirty="0"/>
              <a:t>,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deretter</a:t>
            </a:r>
            <a:r>
              <a:rPr lang="en-GB" dirty="0"/>
              <a:t> alle </a:t>
            </a:r>
            <a:r>
              <a:rPr lang="en-GB" dirty="0" err="1"/>
              <a:t>fagene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studenten</a:t>
            </a:r>
            <a:r>
              <a:rPr lang="en-GB" dirty="0"/>
              <a:t> tar. </a:t>
            </a:r>
          </a:p>
          <a:p>
            <a:pPr marL="0" indent="0">
              <a:buNone/>
            </a:pPr>
            <a:r>
              <a:rPr lang="en-GB" i="1" dirty="0"/>
              <a:t>	Her </a:t>
            </a:r>
            <a:r>
              <a:rPr lang="en-GB" i="1" dirty="0" err="1"/>
              <a:t>må</a:t>
            </a:r>
            <a:r>
              <a:rPr lang="en-GB" i="1" dirty="0"/>
              <a:t> du </a:t>
            </a:r>
            <a:r>
              <a:rPr lang="en-GB" i="1" dirty="0" err="1"/>
              <a:t>bruke</a:t>
            </a:r>
            <a:r>
              <a:rPr lang="en-GB" i="1" dirty="0"/>
              <a:t> </a:t>
            </a:r>
            <a:r>
              <a:rPr lang="en-GB" i="1" dirty="0" err="1"/>
              <a:t>hentFagNavn</a:t>
            </a:r>
            <a:r>
              <a:rPr lang="en-GB" i="1" dirty="0"/>
              <a:t>() </a:t>
            </a:r>
            <a:r>
              <a:rPr lang="en-GB" i="1" dirty="0" err="1"/>
              <a:t>fra</a:t>
            </a:r>
            <a:r>
              <a:rPr lang="en-GB" i="1" dirty="0"/>
              <a:t> Fag-</a:t>
            </a:r>
            <a:r>
              <a:rPr lang="en-GB" i="1" dirty="0" err="1"/>
              <a:t>objektet</a:t>
            </a:r>
            <a:r>
              <a:rPr lang="en-GB" i="1" dirty="0"/>
              <a:t>.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47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21032-6866-E547-8FC1-15380B7BA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74AFE-3D02-754B-9541-270C1E846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2772"/>
            <a:ext cx="10515600" cy="4884191"/>
          </a:xfrm>
        </p:spPr>
        <p:txBody>
          <a:bodyPr/>
          <a:lstStyle/>
          <a:p>
            <a:pPr algn="ctr"/>
            <a:endParaRPr lang="en-NO" dirty="0"/>
          </a:p>
          <a:p>
            <a:pPr marL="0" indent="0" algn="ctr">
              <a:buNone/>
            </a:pPr>
            <a:endParaRPr lang="en-NO" dirty="0"/>
          </a:p>
          <a:p>
            <a:pPr marL="0" indent="0" algn="ctr">
              <a:buNone/>
            </a:pPr>
            <a:r>
              <a:rPr lang="en-NO" sz="8800" dirty="0"/>
              <a:t>Trix/Oblig</a:t>
            </a:r>
          </a:p>
        </p:txBody>
      </p:sp>
    </p:spTree>
    <p:extLst>
      <p:ext uri="{BB962C8B-B14F-4D97-AF65-F5344CB8AC3E}">
        <p14:creationId xmlns:p14="http://schemas.microsoft.com/office/powerpoint/2010/main" val="602894868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RightStep">
      <a:dk1>
        <a:srgbClr val="000000"/>
      </a:dk1>
      <a:lt1>
        <a:srgbClr val="FFFFFF"/>
      </a:lt1>
      <a:dk2>
        <a:srgbClr val="412C24"/>
      </a:dk2>
      <a:lt2>
        <a:srgbClr val="E2E6E8"/>
      </a:lt2>
      <a:accent1>
        <a:srgbClr val="C0998A"/>
      </a:accent1>
      <a:accent2>
        <a:srgbClr val="B3A27A"/>
      </a:accent2>
      <a:accent3>
        <a:srgbClr val="A2A77E"/>
      </a:accent3>
      <a:accent4>
        <a:srgbClr val="8DAA74"/>
      </a:accent4>
      <a:accent5>
        <a:srgbClr val="84AC82"/>
      </a:accent5>
      <a:accent6>
        <a:srgbClr val="77AE8C"/>
      </a:accent6>
      <a:hlink>
        <a:srgbClr val="5E8A9B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39656</TotalTime>
  <Words>395</Words>
  <Application>Microsoft Macintosh PowerPoint</Application>
  <PresentationFormat>Widescreen</PresentationFormat>
  <Paragraphs>37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Next LT Pro</vt:lpstr>
      <vt:lpstr>AvenirNext LT Pro Medium</vt:lpstr>
      <vt:lpstr>Calibri</vt:lpstr>
      <vt:lpstr>Sagona Book</vt:lpstr>
      <vt:lpstr>Segoe UI Semilight</vt:lpstr>
      <vt:lpstr>ExploreVTI</vt:lpstr>
      <vt:lpstr>Seminar – uke 10</vt:lpstr>
      <vt:lpstr>FUI-seminar</vt:lpstr>
      <vt:lpstr>Opplegg for uke 10 og 11</vt:lpstr>
      <vt:lpstr>Datastruktur</vt:lpstr>
      <vt:lpstr>Fag-klassen</vt:lpstr>
      <vt:lpstr>Student-klassen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IN1000</dc:title>
  <dc:creator>Magnus Stokkeland</dc:creator>
  <cp:lastModifiedBy>Magnus Stokkeland</cp:lastModifiedBy>
  <cp:revision>108</cp:revision>
  <dcterms:created xsi:type="dcterms:W3CDTF">2021-08-24T10:33:06Z</dcterms:created>
  <dcterms:modified xsi:type="dcterms:W3CDTF">2021-10-29T09:12:50Z</dcterms:modified>
</cp:coreProperties>
</file>