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3"/>
    <p:restoredTop sz="90051"/>
  </p:normalViewPr>
  <p:slideViewPr>
    <p:cSldViewPr snapToGrid="0" snapToObjects="1">
      <p:cViewPr varScale="1">
        <p:scale>
          <a:sx n="124" d="100"/>
          <a:sy n="124" d="100"/>
        </p:scale>
        <p:origin x="132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5039E-D9E7-554C-A460-6043189B2C59}" type="datetimeFigureOut">
              <a:rPr lang="en-NO" smtClean="0"/>
              <a:t>04/11/2021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E74AE-3A28-544C-BA08-4A461BB968A2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9710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9485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1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5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3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3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7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11/4/21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8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07FDC-7B48-44D5-91B4-B4F291B3AA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8588" r="-1" b="12735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6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6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28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38C4C5-843A-0746-B5AF-244E17022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r>
              <a:rPr lang="en-NO" sz="6600" dirty="0">
                <a:solidFill>
                  <a:srgbClr val="FFFFFF"/>
                </a:solidFill>
              </a:rPr>
              <a:t>Seminar – uke 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9A43D-1AA1-CE40-8166-71E72FCAC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9354"/>
            <a:ext cx="9144000" cy="1265285"/>
          </a:xfrm>
        </p:spPr>
        <p:txBody>
          <a:bodyPr>
            <a:normAutofit/>
          </a:bodyPr>
          <a:lstStyle/>
          <a:p>
            <a:r>
              <a:rPr lang="en-NO" sz="2200" dirty="0">
                <a:solidFill>
                  <a:srgbClr val="FFFFFF"/>
                </a:solidFill>
              </a:rPr>
              <a:t>Magnus Stokkeland</a:t>
            </a:r>
          </a:p>
          <a:p>
            <a:r>
              <a:rPr lang="en-NO" sz="2200" dirty="0">
                <a:solidFill>
                  <a:srgbClr val="FFFFFF"/>
                </a:solidFill>
              </a:rPr>
              <a:t>magsto@uio.no</a:t>
            </a:r>
          </a:p>
        </p:txBody>
      </p:sp>
      <p:grpSp>
        <p:nvGrpSpPr>
          <p:cNvPr id="48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520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A3949-D0C5-FE4C-B05B-473E15F43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Eksamensform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4C46-1DF4-FC44-9623-9DB0F2DE7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Kommer antageligvis til å være veldig lik som prøveeksamen</a:t>
            </a:r>
          </a:p>
          <a:p>
            <a:pPr lvl="1"/>
            <a:r>
              <a:rPr lang="nb-NO" dirty="0"/>
              <a:t>Korte oppgaver for å vise forståelse for syntaks, flyt og skop</a:t>
            </a:r>
          </a:p>
          <a:p>
            <a:pPr lvl="1"/>
            <a:r>
              <a:rPr lang="nb-NO" dirty="0"/>
              <a:t>En stor </a:t>
            </a:r>
            <a:r>
              <a:rPr lang="nb-NO" dirty="0" err="1"/>
              <a:t>objektorientert</a:t>
            </a:r>
            <a:r>
              <a:rPr lang="nb-NO" dirty="0"/>
              <a:t> oppgave med 3-4 ganske utfordrende metoder</a:t>
            </a:r>
          </a:p>
          <a:p>
            <a:pPr lvl="1"/>
            <a:r>
              <a:rPr lang="nb-NO" dirty="0"/>
              <a:t>Logiske funksjoner</a:t>
            </a:r>
          </a:p>
        </p:txBody>
      </p:sp>
    </p:spTree>
    <p:extLst>
      <p:ext uri="{BB962C8B-B14F-4D97-AF65-F5344CB8AC3E}">
        <p14:creationId xmlns:p14="http://schemas.microsoft.com/office/powerpoint/2010/main" val="70652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94FFF-897A-A641-999B-2019B853C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Magnus’ </a:t>
            </a:r>
            <a:r>
              <a:rPr lang="nb-NO" dirty="0" err="1"/>
              <a:t>eksamenshaxz</a:t>
            </a:r>
            <a:r>
              <a:rPr lang="nb-NO" dirty="0"/>
              <a:t> </a:t>
            </a:r>
            <a:r>
              <a:rPr lang="en-NO" dirty="0"/>
              <a:t>😎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D8E9E-087D-1C4C-A5C1-89A842ECC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sz="1600" dirty="0"/>
              <a:t>Fokuser på den større </a:t>
            </a:r>
            <a:r>
              <a:rPr lang="nb-NO" sz="1600" dirty="0" err="1"/>
              <a:t>objektorienterte</a:t>
            </a:r>
            <a:r>
              <a:rPr lang="nb-NO" sz="1600" dirty="0"/>
              <a:t> oppgaven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600" dirty="0"/>
              <a:t>Mengdetrening! Kod mye! Det er ingen snarvei til å bli god til å programmere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600" dirty="0"/>
              <a:t>Ta fri dagen før eksamen, stressøving kvelden før funker dårlig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600" dirty="0"/>
              <a:t>Bruk heller tiden på å handle inn noe digg, forberede arbeidsstasjon og roe ned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600" dirty="0"/>
              <a:t>Gjør noen oppgaver 15-30 min før du begynner for å komme inn i sonen, ikke sitt å se på nedtellingen i </a:t>
            </a:r>
            <a:r>
              <a:rPr lang="nb-NO" sz="1600" dirty="0" err="1"/>
              <a:t>inspera</a:t>
            </a:r>
            <a:endParaRPr lang="nb-NO" sz="1600" dirty="0"/>
          </a:p>
          <a:p>
            <a:pPr marL="342900" indent="-342900">
              <a:buFont typeface="+mj-lt"/>
              <a:buAutoNum type="arabicPeriod"/>
            </a:pPr>
            <a:r>
              <a:rPr lang="nb-NO" sz="1600" dirty="0"/>
              <a:t>Har du en ekstra skjerm? Bruk den! Veldig lurt å ha en skjerm med eksamen, og en skjerm med en editor sånn at du kjapt kan teste koden din, og teste småting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600" dirty="0"/>
              <a:t>Ha et lite register med oppgaver som involverer det vi har gått gjennom på pensum (en for-loop, en </a:t>
            </a:r>
            <a:r>
              <a:rPr lang="nb-NO" sz="1600" dirty="0" err="1"/>
              <a:t>while</a:t>
            </a:r>
            <a:r>
              <a:rPr lang="nb-NO" sz="1600" dirty="0"/>
              <a:t>-loop, </a:t>
            </a:r>
            <a:r>
              <a:rPr lang="nb-NO" sz="1600" dirty="0" err="1"/>
              <a:t>filinnlesning</a:t>
            </a:r>
            <a:r>
              <a:rPr lang="nb-NO" sz="1600" dirty="0"/>
              <a:t>, osv.) Får du jernteppe kan du kjapt slå opp i disse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600" dirty="0"/>
              <a:t>Er det noe du ikke får til? Forklar hvordan du tenker, hva du ikke forstår, og hva du tror kan være problemet! Det kan du kanskje vinne noen poeng på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600" dirty="0"/>
              <a:t>Er oppgaveteksten litt utydelig eller mangelfull? Det går an å gjøre antagelser, men kommenter i koden hva du går ut ifra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600" dirty="0"/>
              <a:t>Spill litt </a:t>
            </a:r>
            <a:r>
              <a:rPr lang="nb-NO" sz="1600" dirty="0" err="1"/>
              <a:t>chill</a:t>
            </a:r>
            <a:r>
              <a:rPr lang="nb-NO" sz="1600" dirty="0"/>
              <a:t> musikk! Kan hjelpe for å roe nervene. Helst </a:t>
            </a:r>
            <a:r>
              <a:rPr lang="nb-NO" sz="1600" dirty="0" err="1"/>
              <a:t>intrumentalmusikk</a:t>
            </a:r>
            <a:r>
              <a:rPr lang="nb-NO" sz="1600" dirty="0"/>
              <a:t> som ikke tar for mye fokus. Siden det er jul anbefales «Christmas </a:t>
            </a:r>
            <a:r>
              <a:rPr lang="nb-NO" sz="1600" dirty="0" err="1"/>
              <a:t>Peaceful</a:t>
            </a:r>
            <a:r>
              <a:rPr lang="nb-NO" sz="1600" dirty="0"/>
              <a:t> Piano» på </a:t>
            </a:r>
            <a:r>
              <a:rPr lang="nb-NO" sz="1600" dirty="0" err="1"/>
              <a:t>spotify</a:t>
            </a:r>
            <a:r>
              <a:rPr lang="nb-NO" sz="1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0356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F3C26-0EF4-3E4D-8155-6FB14FDBA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løse en eksamensoppgave?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ADD2D-9A83-754E-B9A6-20DFAE043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7423606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412C24"/>
      </a:dk2>
      <a:lt2>
        <a:srgbClr val="E2E6E8"/>
      </a:lt2>
      <a:accent1>
        <a:srgbClr val="C0998A"/>
      </a:accent1>
      <a:accent2>
        <a:srgbClr val="B3A27A"/>
      </a:accent2>
      <a:accent3>
        <a:srgbClr val="A2A77E"/>
      </a:accent3>
      <a:accent4>
        <a:srgbClr val="8DAA74"/>
      </a:accent4>
      <a:accent5>
        <a:srgbClr val="84AC82"/>
      </a:accent5>
      <a:accent6>
        <a:srgbClr val="77AE8C"/>
      </a:accent6>
      <a:hlink>
        <a:srgbClr val="5E8A9B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65705</TotalTime>
  <Words>288</Words>
  <Application>Microsoft Macintosh PowerPoint</Application>
  <PresentationFormat>Widescreen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Next LT Pro</vt:lpstr>
      <vt:lpstr>AvenirNext LT Pro Medium</vt:lpstr>
      <vt:lpstr>Calibri</vt:lpstr>
      <vt:lpstr>Sagona Book</vt:lpstr>
      <vt:lpstr>Segoe UI Semilight</vt:lpstr>
      <vt:lpstr>ExploreVTI</vt:lpstr>
      <vt:lpstr>Seminar – uke 12</vt:lpstr>
      <vt:lpstr>Eksamensform</vt:lpstr>
      <vt:lpstr>Magnus’ eksamenshaxz 😎</vt:lpstr>
      <vt:lpstr>Hvordan løse en eksamensoppgave?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IN1000</dc:title>
  <dc:creator>Magnus Stokkeland</dc:creator>
  <cp:lastModifiedBy>Magnus Stokkeland</cp:lastModifiedBy>
  <cp:revision>137</cp:revision>
  <dcterms:created xsi:type="dcterms:W3CDTF">2021-08-24T10:33:06Z</dcterms:created>
  <dcterms:modified xsi:type="dcterms:W3CDTF">2021-11-18T11:39:41Z</dcterms:modified>
</cp:coreProperties>
</file>