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90" r:id="rId10"/>
    <p:sldId id="292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3"/>
    <p:restoredTop sz="90024"/>
  </p:normalViewPr>
  <p:slideViewPr>
    <p:cSldViewPr snapToGrid="0" snapToObjects="1">
      <p:cViewPr varScale="1">
        <p:scale>
          <a:sx n="129" d="100"/>
          <a:sy n="129" d="100"/>
        </p:scale>
        <p:origin x="212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04/11/2021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10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9528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1DE5-33D4-C54A-9CC1-F755454D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3ACAC7-2FA3-4949-9D62-C4881CD5577E}"/>
              </a:ext>
            </a:extLst>
          </p:cNvPr>
          <p:cNvSpPr txBox="1"/>
          <p:nvPr/>
        </p:nvSpPr>
        <p:spPr>
          <a:xfrm>
            <a:off x="1114096" y="2788500"/>
            <a:ext cx="73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liste1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1DF623-6FB2-2E40-8DF0-7F0A0B7E2713}"/>
              </a:ext>
            </a:extLst>
          </p:cNvPr>
          <p:cNvSpPr txBox="1"/>
          <p:nvPr/>
        </p:nvSpPr>
        <p:spPr>
          <a:xfrm>
            <a:off x="1114096" y="4113491"/>
            <a:ext cx="73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liste2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4E7AC3-972F-2648-88F3-A63C4E5E46FF}"/>
              </a:ext>
            </a:extLst>
          </p:cNvPr>
          <p:cNvSpPr txBox="1"/>
          <p:nvPr/>
        </p:nvSpPr>
        <p:spPr>
          <a:xfrm>
            <a:off x="2703445" y="3429000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[1,2,3]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9F6465E-AEE0-194E-8146-7C0A057E26C5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1848678" y="2973166"/>
            <a:ext cx="854767" cy="64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EC8545B-99E8-D74D-81BB-7ABBCB17A061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1848678" y="3613666"/>
            <a:ext cx="854767" cy="684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F4C4403-49B3-794C-9213-BD1AEB060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511" y="2762766"/>
            <a:ext cx="7073900" cy="17018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2D46E23-C939-5045-9D3F-742FBFDD1B72}"/>
              </a:ext>
            </a:extLst>
          </p:cNvPr>
          <p:cNvSpPr txBox="1"/>
          <p:nvPr/>
        </p:nvSpPr>
        <p:spPr>
          <a:xfrm>
            <a:off x="2703445" y="3429000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[1,2,3,4]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A4EF7B-FEF2-E747-B2B3-DFC2FBCD670E}"/>
              </a:ext>
            </a:extLst>
          </p:cNvPr>
          <p:cNvSpPr txBox="1"/>
          <p:nvPr/>
        </p:nvSpPr>
        <p:spPr>
          <a:xfrm>
            <a:off x="2703445" y="3429000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[1,2,3,4,5]</a:t>
            </a:r>
          </a:p>
        </p:txBody>
      </p:sp>
    </p:spTree>
    <p:extLst>
      <p:ext uri="{BB962C8B-B14F-4D97-AF65-F5344CB8AC3E}">
        <p14:creationId xmlns:p14="http://schemas.microsoft.com/office/powerpoint/2010/main" val="411627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3" grpId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16CE-7D61-3949-99EE-CF9B74E4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15EC3F-7F37-034E-8ADA-D9C9D1622487}"/>
              </a:ext>
            </a:extLst>
          </p:cNvPr>
          <p:cNvSpPr txBox="1"/>
          <p:nvPr/>
        </p:nvSpPr>
        <p:spPr>
          <a:xfrm>
            <a:off x="1114096" y="2788500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variabel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2473F7-F3FF-5F43-B7C4-097E3E05B128}"/>
              </a:ext>
            </a:extLst>
          </p:cNvPr>
          <p:cNvSpPr txBox="1"/>
          <p:nvPr/>
        </p:nvSpPr>
        <p:spPr>
          <a:xfrm>
            <a:off x="1114096" y="4113491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variabel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98519E-E095-954F-9906-67DB38828047}"/>
              </a:ext>
            </a:extLst>
          </p:cNvPr>
          <p:cNvSpPr txBox="1"/>
          <p:nvPr/>
        </p:nvSpPr>
        <p:spPr>
          <a:xfrm>
            <a:off x="3563006" y="2375338"/>
            <a:ext cx="66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bil1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BB1856-9E51-B242-882F-E4FFA45EE618}"/>
              </a:ext>
            </a:extLst>
          </p:cNvPr>
          <p:cNvSpPr txBox="1"/>
          <p:nvPr/>
        </p:nvSpPr>
        <p:spPr>
          <a:xfrm>
            <a:off x="3563007" y="3520966"/>
            <a:ext cx="66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bil2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EADF9C-F6CC-CA48-B902-41254C2CCBC3}"/>
              </a:ext>
            </a:extLst>
          </p:cNvPr>
          <p:cNvSpPr txBox="1"/>
          <p:nvPr/>
        </p:nvSpPr>
        <p:spPr>
          <a:xfrm>
            <a:off x="3563006" y="4635062"/>
            <a:ext cx="58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bil3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DABECA-90B0-0E40-A157-938F18D1A9CD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2375338" y="2560004"/>
            <a:ext cx="1187668" cy="41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ADFD29-8408-DC4B-8A7F-CD7278ABF41D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2375338" y="2973166"/>
            <a:ext cx="1187669" cy="732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996480-8464-3644-BFCF-388F3D96E77F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2375338" y="3705632"/>
            <a:ext cx="1187669" cy="59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8FC3A6D-8263-014B-A874-BFA41A82859A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>
            <a:off x="2375338" y="4298157"/>
            <a:ext cx="1187668" cy="521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7EF3AD73-8121-9A42-BBE2-59F0C3005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352" y="2818980"/>
            <a:ext cx="3863286" cy="180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3161-7989-E547-873D-CCD7044E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Gjennomgang av eksamensoppgaver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DC4E-4D68-5048-98E5-760574B53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4250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DFFD-B763-1A49-929B-EF2390E5A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5400" dirty="0"/>
              <a:t>Jobbe med prøveeksamen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9E62041-B172-B94D-B3EC-A36B5C00D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517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1CDF-030A-B145-A314-7DFE56DF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dagen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33B2C-FDC9-8241-83C1-F7FE1049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Repetisjon – løkker, </a:t>
            </a:r>
            <a:r>
              <a:rPr lang="nb-NO" dirty="0" err="1"/>
              <a:t>filinnlesning</a:t>
            </a:r>
            <a:r>
              <a:rPr lang="nb-NO" dirty="0"/>
              <a:t> og objektorientering</a:t>
            </a:r>
          </a:p>
          <a:p>
            <a:r>
              <a:rPr lang="nb-NO" dirty="0"/>
              <a:t>Gjennomgang av prøveeksamen</a:t>
            </a:r>
          </a:p>
          <a:p>
            <a:r>
              <a:rPr lang="nb-NO" dirty="0"/>
              <a:t>Individuelt arbeid</a:t>
            </a:r>
          </a:p>
          <a:p>
            <a:r>
              <a:rPr lang="nb-NO" dirty="0" err="1"/>
              <a:t>Kahoot</a:t>
            </a:r>
            <a:r>
              <a:rPr lang="nb-NO" dirty="0"/>
              <a:t> 🎉</a:t>
            </a:r>
          </a:p>
        </p:txBody>
      </p:sp>
    </p:spTree>
    <p:extLst>
      <p:ext uri="{BB962C8B-B14F-4D97-AF65-F5344CB8AC3E}">
        <p14:creationId xmlns:p14="http://schemas.microsoft.com/office/powerpoint/2010/main" val="324658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EF552EF-E420-1D46-AC5F-F00DA2F7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nb-NO" dirty="0" err="1"/>
              <a:t>While</a:t>
            </a:r>
            <a:r>
              <a:rPr lang="nb-NO" dirty="0"/>
              <a:t>-løkker</a:t>
            </a:r>
          </a:p>
        </p:txBody>
      </p:sp>
      <p:pic>
        <p:nvPicPr>
          <p:cNvPr id="4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0BC7989F-C7E1-894E-AE3D-EA3A93F0D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82" y="2758291"/>
            <a:ext cx="4967270" cy="2901443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93FB-B39C-1E41-A96A-AE6079192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2" y="2304938"/>
            <a:ext cx="4967269" cy="3808150"/>
          </a:xfrm>
        </p:spPr>
        <p:txBody>
          <a:bodyPr>
            <a:normAutofit/>
          </a:bodyPr>
          <a:lstStyle/>
          <a:p>
            <a:r>
              <a:rPr lang="nb-NO" sz="1800" dirty="0" err="1"/>
              <a:t>While</a:t>
            </a:r>
            <a:r>
              <a:rPr lang="nb-NO" sz="1800" dirty="0"/>
              <a:t> løkker looper så lenge sannhetsverdiuttrykket etter «</a:t>
            </a:r>
            <a:r>
              <a:rPr lang="nb-NO" sz="1800" dirty="0" err="1"/>
              <a:t>while</a:t>
            </a:r>
            <a:r>
              <a:rPr lang="nb-NO" sz="1800" dirty="0"/>
              <a:t>» evaluerer til «true»</a:t>
            </a:r>
          </a:p>
          <a:p>
            <a:endParaRPr lang="nb-NO" sz="1800" dirty="0"/>
          </a:p>
          <a:p>
            <a:r>
              <a:rPr lang="nb-NO" sz="1050" dirty="0" err="1"/>
              <a:t>https</a:t>
            </a:r>
            <a:r>
              <a:rPr lang="nb-NO" sz="1050" dirty="0"/>
              <a:t>://</a:t>
            </a:r>
            <a:r>
              <a:rPr lang="nb-NO" sz="1050" dirty="0" err="1"/>
              <a:t>pythontutor.com</a:t>
            </a:r>
            <a:r>
              <a:rPr lang="nb-NO" sz="1050" dirty="0"/>
              <a:t>/</a:t>
            </a:r>
            <a:r>
              <a:rPr lang="nb-NO" sz="1050" dirty="0" err="1"/>
              <a:t>visualize.html#code</a:t>
            </a:r>
            <a:r>
              <a:rPr lang="nb-NO" sz="1050" dirty="0"/>
              <a:t>=pizzastykker%20%3D%208%0A%0Awhile%20pizzastykker%20%3E%200%3A%0A%20%20%20%20print%28%22Spis%20pizza%22%29%0A%20%20%20%20pizzastykker%20-%3D%201%0A%0Aprint%28%22Ferdig%22%29&amp;cumulative=</a:t>
            </a:r>
            <a:r>
              <a:rPr lang="nb-NO" sz="1050" dirty="0" err="1"/>
              <a:t>false&amp;curInstr</a:t>
            </a:r>
            <a:r>
              <a:rPr lang="nb-NO" sz="1050" dirty="0"/>
              <a:t>=0&amp;heapPrimitives=</a:t>
            </a:r>
            <a:r>
              <a:rPr lang="nb-NO" sz="1050" dirty="0" err="1"/>
              <a:t>nevernest&amp;mode</a:t>
            </a:r>
            <a:r>
              <a:rPr lang="nb-NO" sz="1050" dirty="0"/>
              <a:t>=</a:t>
            </a:r>
            <a:r>
              <a:rPr lang="nb-NO" sz="1050" dirty="0" err="1"/>
              <a:t>display&amp;origin</a:t>
            </a:r>
            <a:r>
              <a:rPr lang="nb-NO" sz="1050" dirty="0"/>
              <a:t>=</a:t>
            </a:r>
            <a:r>
              <a:rPr lang="nb-NO" sz="1050" dirty="0" err="1"/>
              <a:t>opt-frontend.js&amp;py</a:t>
            </a:r>
            <a:r>
              <a:rPr lang="nb-NO" sz="1050" dirty="0"/>
              <a:t>=3&amp;rawInputLstJSON=%5B%5D&amp;textReferences=false</a:t>
            </a:r>
          </a:p>
        </p:txBody>
      </p:sp>
    </p:spTree>
    <p:extLst>
      <p:ext uri="{BB962C8B-B14F-4D97-AF65-F5344CB8AC3E}">
        <p14:creationId xmlns:p14="http://schemas.microsoft.com/office/powerpoint/2010/main" val="104924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1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84D669-1340-1E46-B23A-3E0CF09A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nb-NO" dirty="0"/>
              <a:t>For-løkker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9F2FD-3311-2147-9731-938A26BE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0872" cy="3728613"/>
          </a:xfrm>
        </p:spPr>
        <p:txBody>
          <a:bodyPr>
            <a:normAutofit/>
          </a:bodyPr>
          <a:lstStyle/>
          <a:p>
            <a:r>
              <a:rPr lang="nb-NO" sz="1800" dirty="0"/>
              <a:t>For-løkker looper et forhåndsbestemt antall ganger</a:t>
            </a:r>
          </a:p>
          <a:p>
            <a:r>
              <a:rPr lang="nb-NO" sz="1800" dirty="0"/>
              <a:t>Kan være bestemt antall ved hjelp av range() eller en hel liste eller fil ved hjelp av «for x in liste»</a:t>
            </a:r>
          </a:p>
        </p:txBody>
      </p:sp>
      <p:pic>
        <p:nvPicPr>
          <p:cNvPr id="4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2E93C87-4BA1-9841-BF8A-78B324E16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2" y="2325290"/>
            <a:ext cx="4967270" cy="3767445"/>
          </a:xfrm>
          <a:prstGeom prst="rect">
            <a:avLst/>
          </a:prstGeom>
        </p:spPr>
      </p:pic>
      <p:grpSp>
        <p:nvGrpSpPr>
          <p:cNvPr id="81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3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03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D669-1340-1E46-B23A-3E0CF09A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nb-NO" dirty="0"/>
              <a:t>range()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9F2FD-3311-2147-9731-938A26BE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0872" cy="3728613"/>
          </a:xfrm>
        </p:spPr>
        <p:txBody>
          <a:bodyPr>
            <a:normAutofit/>
          </a:bodyPr>
          <a:lstStyle/>
          <a:p>
            <a:r>
              <a:rPr lang="nb-NO" sz="1800" dirty="0"/>
              <a:t>Hvordan fungerer range?</a:t>
            </a:r>
          </a:p>
          <a:p>
            <a:r>
              <a:rPr lang="nb-NO" sz="1800" dirty="0"/>
              <a:t>Returnerer en liste med tall som begynner på 0 og er like lang som tallet du oppgir som parameter</a:t>
            </a:r>
          </a:p>
          <a:p>
            <a:r>
              <a:rPr lang="nb-NO" sz="1800" dirty="0"/>
              <a:t>Altså fungerer det akkurat likt som «for x in liste»</a:t>
            </a:r>
          </a:p>
        </p:txBody>
      </p:sp>
      <p:pic>
        <p:nvPicPr>
          <p:cNvPr id="27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06653114-2054-9E40-9A1A-3B8829583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399" y="1958916"/>
            <a:ext cx="4521200" cy="1470084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6DF8C4E5-BFE4-4246-98B7-87346ABA0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399" y="3429000"/>
            <a:ext cx="45212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7" name="Top left">
            <a:extLst>
              <a:ext uri="{FF2B5EF4-FFF2-40B4-BE49-F238E27FC236}">
                <a16:creationId xmlns:a16="http://schemas.microsoft.com/office/drawing/2014/main" id="{91762ABF-50DA-40CC-A2B2-982F38D3A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9637CF5-AF71-4A58-A491-34F3DFCF3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B83A163-9BF9-4D6C-8FCD-6FE35CB58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3DE7C2-3E79-403F-ACDC-8E02989B7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9909569-A5B9-4494-A55F-7B35498F7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3777E8F-47A6-4367-9BAD-5151DB0F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26A227-CD92-4725-B1CD-2F8B4FB35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98A4AD-F505-42C8-BB56-7C8D59FAF8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106AC9-BD7E-49F2-9B51-818614B81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0641C3-EC11-FE48-BDE0-C85047A0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7031415" cy="1664573"/>
          </a:xfrm>
        </p:spPr>
        <p:txBody>
          <a:bodyPr>
            <a:normAutofit/>
          </a:bodyPr>
          <a:lstStyle/>
          <a:p>
            <a:r>
              <a:rPr lang="nb-NO" dirty="0" err="1"/>
              <a:t>Filinnlesning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3CDF-92EC-D141-B985-E9A2F4F5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64132"/>
            <a:ext cx="5387257" cy="3748955"/>
          </a:xfrm>
        </p:spPr>
        <p:txBody>
          <a:bodyPr>
            <a:normAutofit/>
          </a:bodyPr>
          <a:lstStyle/>
          <a:p>
            <a:r>
              <a:rPr lang="nb-NO" sz="1800" dirty="0"/>
              <a:t>Når vi leser inn en fil må vi først åpne filen</a:t>
            </a:r>
          </a:p>
          <a:p>
            <a:r>
              <a:rPr lang="nb-NO" sz="1800" dirty="0"/>
              <a:t>Deretter kan vi gå gjennom linjene på ulike måter, enten ved hjelp av en for-løkke, eller en </a:t>
            </a:r>
            <a:r>
              <a:rPr lang="nb-NO" sz="1800" dirty="0" err="1"/>
              <a:t>while</a:t>
            </a:r>
            <a:r>
              <a:rPr lang="nb-NO" sz="1800" dirty="0"/>
              <a:t>-løkke</a:t>
            </a:r>
          </a:p>
          <a:p>
            <a:endParaRPr lang="nb-NO" sz="1800" dirty="0"/>
          </a:p>
          <a:p>
            <a:r>
              <a:rPr lang="nb-NO" sz="1800" dirty="0"/>
              <a:t>Men vi er jo stort sett ikke interessert i å bare </a:t>
            </a:r>
            <a:r>
              <a:rPr lang="nb-NO" sz="1800" dirty="0" err="1"/>
              <a:t>printe</a:t>
            </a:r>
            <a:r>
              <a:rPr lang="nb-NO" sz="1800" dirty="0"/>
              <a:t> ut en fil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06991123-9BD1-0241-B71E-9434C8F0F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027" y="4102516"/>
            <a:ext cx="4188768" cy="2066457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993F2CB-231B-9743-AB68-BFA39DD6F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770" y="2881785"/>
            <a:ext cx="4188766" cy="1224114"/>
          </a:xfrm>
          <a:prstGeom prst="rect">
            <a:avLst/>
          </a:prstGeom>
        </p:spPr>
      </p:pic>
      <p:pic>
        <p:nvPicPr>
          <p:cNvPr id="6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915C77BA-D2FC-3B40-95B6-1A8E25225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769" y="2010997"/>
            <a:ext cx="4188767" cy="879832"/>
          </a:xfrm>
          <a:prstGeom prst="rect">
            <a:avLst/>
          </a:prstGeom>
        </p:spPr>
      </p:pic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258AA509-00BB-4563-A244-269BF198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466C4096-40A5-4D13-8980-9497B87B5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17837C7A-6FA7-4DA2-BD53-CC44E164F3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076FF91-C188-4A90-8C8E-77A4821F3A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F69B920-493F-4A57-BD3E-B7FEF18206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FEDB033-FEAB-498C-9E16-E375AAE89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2A9CAFA6-C70F-418C-B9DC-6F5ACB709C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FDE0E51-EFD9-4A13-8196-AA113E7DDB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482BE71F-DB96-4933-901F-2B8AE682D7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AF1CDE-9D11-4755-95CF-096732954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1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08C78-521B-EC4D-A4E0-9010196C5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Filinnlesning</a:t>
            </a:r>
            <a:endParaRPr lang="nb-NO" dirty="0"/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0EFC5F9-A15E-F345-BA3A-8637C6D2E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8820" y="1106488"/>
            <a:ext cx="1955800" cy="1168400"/>
          </a:xfr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66EAA89-54A9-7048-9595-03974A34D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417" y="1888500"/>
            <a:ext cx="5273528" cy="11041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6840AD-2594-8246-9473-BE97C83C5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419" y="2992645"/>
            <a:ext cx="5273526" cy="428474"/>
          </a:xfrm>
          <a:prstGeom prst="rect">
            <a:avLst/>
          </a:prstGeom>
        </p:spPr>
      </p:pic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70AD1E7-A1E0-574F-A7B2-DBE3A613FB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423" y="3400163"/>
            <a:ext cx="5273530" cy="1433741"/>
          </a:xfrm>
          <a:prstGeom prst="rect">
            <a:avLst/>
          </a:prstGeom>
        </p:spPr>
      </p:pic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C9BE87BF-2FB6-B149-98B9-6C5D650CCB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427" y="4803017"/>
            <a:ext cx="5273530" cy="67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5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29C4-BBBD-C549-B0DA-D1A918D1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Objekter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8277B-A08C-DD4D-82E3-D1B986BD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digital representasjon av et fysisk objekt, eller et mer komplisert fenomen</a:t>
            </a:r>
          </a:p>
          <a:p>
            <a:r>
              <a:rPr lang="nb-NO" dirty="0"/>
              <a:t>Satt sammen av flere ulike verdier (instansvariabler) og egenskaper (instansmetoder)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016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ECC53-B4E9-0442-9EBE-5A61A53B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Referanser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0A6A0-0BA1-264F-B3AD-947CFA095085}"/>
              </a:ext>
            </a:extLst>
          </p:cNvPr>
          <p:cNvSpPr txBox="1"/>
          <p:nvPr/>
        </p:nvSpPr>
        <p:spPr>
          <a:xfrm>
            <a:off x="1114096" y="2788500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variabel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BBBDF-291D-7D4D-98A9-26479809E1E0}"/>
              </a:ext>
            </a:extLst>
          </p:cNvPr>
          <p:cNvSpPr txBox="1"/>
          <p:nvPr/>
        </p:nvSpPr>
        <p:spPr>
          <a:xfrm>
            <a:off x="1114096" y="4113491"/>
            <a:ext cx="126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variabel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76A385-5C70-FE4A-886D-C04E63C689EE}"/>
              </a:ext>
            </a:extLst>
          </p:cNvPr>
          <p:cNvSpPr txBox="1"/>
          <p:nvPr/>
        </p:nvSpPr>
        <p:spPr>
          <a:xfrm>
            <a:off x="3563006" y="2375338"/>
            <a:ext cx="52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8114BB-215C-6D43-B9FA-58C75D8AAD15}"/>
              </a:ext>
            </a:extLst>
          </p:cNvPr>
          <p:cNvSpPr txBox="1"/>
          <p:nvPr/>
        </p:nvSpPr>
        <p:spPr>
          <a:xfrm>
            <a:off x="3563007" y="3520966"/>
            <a:ext cx="52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EB3B82-E84D-BB4A-9189-A1F500BD6874}"/>
              </a:ext>
            </a:extLst>
          </p:cNvPr>
          <p:cNvSpPr txBox="1"/>
          <p:nvPr/>
        </p:nvSpPr>
        <p:spPr>
          <a:xfrm>
            <a:off x="3563006" y="4635062"/>
            <a:ext cx="525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25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09696E-B26C-7B4D-AAAA-CAA380B9ED3C}"/>
              </a:ext>
            </a:extLst>
          </p:cNvPr>
          <p:cNvCxnSpPr>
            <a:stCxn id="5" idx="3"/>
            <a:endCxn id="10" idx="1"/>
          </p:cNvCxnSpPr>
          <p:nvPr/>
        </p:nvCxnSpPr>
        <p:spPr>
          <a:xfrm flipV="1">
            <a:off x="2375338" y="2560004"/>
            <a:ext cx="1187668" cy="41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213567-56E7-FF42-BE8B-53BF39B186E0}"/>
              </a:ext>
            </a:extLst>
          </p:cNvPr>
          <p:cNvCxnSpPr>
            <a:stCxn id="5" idx="3"/>
            <a:endCxn id="11" idx="1"/>
          </p:cNvCxnSpPr>
          <p:nvPr/>
        </p:nvCxnSpPr>
        <p:spPr>
          <a:xfrm>
            <a:off x="2375338" y="2973166"/>
            <a:ext cx="1187669" cy="732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C2AE117-74E3-9440-86F3-9ED0096BDF46}"/>
              </a:ext>
            </a:extLst>
          </p:cNvPr>
          <p:cNvCxnSpPr>
            <a:stCxn id="7" idx="3"/>
            <a:endCxn id="11" idx="1"/>
          </p:cNvCxnSpPr>
          <p:nvPr/>
        </p:nvCxnSpPr>
        <p:spPr>
          <a:xfrm flipV="1">
            <a:off x="2375338" y="3705632"/>
            <a:ext cx="1187669" cy="592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549D235-6A5D-2549-B7DF-17F1A66C8675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2375338" y="4298157"/>
            <a:ext cx="1187668" cy="521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low confidence">
            <a:extLst>
              <a:ext uri="{FF2B5EF4-FFF2-40B4-BE49-F238E27FC236}">
                <a16:creationId xmlns:a16="http://schemas.microsoft.com/office/drawing/2014/main" id="{3D4EC890-F5F3-BA49-9C19-58B75BF4C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090" y="2640899"/>
            <a:ext cx="6350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8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66878</TotalTime>
  <Words>307</Words>
  <Application>Microsoft Macintosh PowerPoint</Application>
  <PresentationFormat>Widescreen</PresentationFormat>
  <Paragraphs>48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13</vt:lpstr>
      <vt:lpstr>Plan for dagen</vt:lpstr>
      <vt:lpstr>While-løkker</vt:lpstr>
      <vt:lpstr>For-løkker</vt:lpstr>
      <vt:lpstr>range()</vt:lpstr>
      <vt:lpstr>Filinnlesning</vt:lpstr>
      <vt:lpstr>Filinnlesning</vt:lpstr>
      <vt:lpstr>Objekter</vt:lpstr>
      <vt:lpstr>Referanser</vt:lpstr>
      <vt:lpstr>PowerPoint Presentation</vt:lpstr>
      <vt:lpstr>PowerPoint Presentation</vt:lpstr>
      <vt:lpstr>Gjennomgang av eksamensoppgaver</vt:lpstr>
      <vt:lpstr>Jobbe med prøveeksamen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163</cp:revision>
  <dcterms:created xsi:type="dcterms:W3CDTF">2021-08-24T10:33:06Z</dcterms:created>
  <dcterms:modified xsi:type="dcterms:W3CDTF">2021-11-19T07:12:57Z</dcterms:modified>
</cp:coreProperties>
</file>