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1"/>
  </p:notesMasterIdLst>
  <p:sldIdLst>
    <p:sldId id="256" r:id="rId2"/>
    <p:sldId id="284" r:id="rId3"/>
    <p:sldId id="289" r:id="rId4"/>
    <p:sldId id="290" r:id="rId5"/>
    <p:sldId id="291" r:id="rId6"/>
    <p:sldId id="292" r:id="rId7"/>
    <p:sldId id="294" r:id="rId8"/>
    <p:sldId id="293" r:id="rId9"/>
    <p:sldId id="288" r:id="rId10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7"/>
    <p:restoredTop sz="93901"/>
  </p:normalViewPr>
  <p:slideViewPr>
    <p:cSldViewPr snapToGrid="0" snapToObjects="1">
      <p:cViewPr varScale="1">
        <p:scale>
          <a:sx n="129" d="100"/>
          <a:sy n="129" d="100"/>
        </p:scale>
        <p:origin x="104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23/09/2021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94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Husk variabelnavn!!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5306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9/23/21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Seminar – uke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BA15-7EE1-8141-8ACF-66A100816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Plan for dagen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B845A-369A-FD40-91C2-1A6AA81B9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Repetisjon + skop + lese fra fil</a:t>
            </a:r>
          </a:p>
          <a:p>
            <a:r>
              <a:rPr lang="en-NO" dirty="0"/>
              <a:t>Trix/oblig</a:t>
            </a:r>
          </a:p>
        </p:txBody>
      </p:sp>
    </p:spTree>
    <p:extLst>
      <p:ext uri="{BB962C8B-B14F-4D97-AF65-F5344CB8AC3E}">
        <p14:creationId xmlns:p14="http://schemas.microsoft.com/office/powerpoint/2010/main" val="41442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BA0FF7-F622-4E4A-8A85-C3DEC8BC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endParaRPr lang="en-NO"/>
          </a:p>
        </p:txBody>
      </p:sp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1876131D-C200-DD46-8A41-8ED8518AE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182" y="2938756"/>
            <a:ext cx="4967270" cy="2540512"/>
          </a:xfrm>
          <a:prstGeom prst="rect">
            <a:avLst/>
          </a:prstGeom>
        </p:spPr>
      </p:pic>
      <p:grpSp>
        <p:nvGrpSpPr>
          <p:cNvPr id="26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7429CC-4A2D-467D-878F-D4B1310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2" y="2304938"/>
            <a:ext cx="4967269" cy="380815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45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0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2" name="Top left">
            <a:extLst>
              <a:ext uri="{FF2B5EF4-FFF2-40B4-BE49-F238E27FC236}">
                <a16:creationId xmlns:a16="http://schemas.microsoft.com/office/drawing/2014/main" id="{C23BAD38-30D1-4252-8149-903B66D8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EF8871A-7DF5-4751-8948-75984B0FB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6A6F3E3-6529-4B7E-8D31-317E141F1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C70AD52-D54F-41A3-91B9-9BC0DDAF8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37F2387-BA4B-46C5-ABBD-E9272097EC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2E1B2E0-5DD5-4599-BDEC-F26CEF9E9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A88C97C-1B3C-4A30-B1C0-D4AFEDC97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6C4CC9D-7C49-41ED-8FE2-61EC66F0B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51EA8C3-05E0-4F68-9BA7-F3F6C669D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767E27A-EEEF-1E4E-AA2B-74EE5676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75" y="163350"/>
            <a:ext cx="5996619" cy="206588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54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4927067E-BE13-4DBB-AC1E-9847B890B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62F8BF3-36CC-4073-AE00-A422A57FD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95C5F4E-7F61-464E-B716-44F579755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00A531-6E83-C246-91FB-271AA58C8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600017"/>
            <a:ext cx="5151489" cy="34910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EDA2C3-0C04-5A47-BDB8-C83D95E8B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627" y="3413561"/>
            <a:ext cx="5151489" cy="1867413"/>
          </a:xfrm>
          <a:prstGeom prst="rect">
            <a:avLst/>
          </a:prstGeom>
        </p:spPr>
      </p:pic>
      <p:grpSp>
        <p:nvGrpSpPr>
          <p:cNvPr id="56" name="Bottom Right">
            <a:extLst>
              <a:ext uri="{FF2B5EF4-FFF2-40B4-BE49-F238E27FC236}">
                <a16:creationId xmlns:a16="http://schemas.microsoft.com/office/drawing/2014/main" id="{D11A5264-0A9F-46A0-B3ED-9B336D970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7" name="Graphic 157">
              <a:extLst>
                <a:ext uri="{FF2B5EF4-FFF2-40B4-BE49-F238E27FC236}">
                  <a16:creationId xmlns:a16="http://schemas.microsoft.com/office/drawing/2014/main" id="{A1B8A55C-B130-4222-B98F-16CA78B9C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82D40CFF-E2DF-48E0-8896-5166887A3C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37A4DB32-F7AD-42D8-A125-6CFB9B252B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76CA230A-C491-40F1-B028-898C23C8D26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27DB684-4D1D-4152-8ECC-62EC93D71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70AD88BE-AE84-4CD6-A22A-26C3D9BD20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C9DC46C-EF52-4B9D-98C0-6225FB9D5F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C279F2D-8036-4201-8D63-8BE961F092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554FA09-485D-4EB3-9D6F-C19A292F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570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3A0E59-2C8F-674F-B3D3-A03851E69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en-NO" dirty="0"/>
              <a:t>Skop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F8523D5-182F-0D42-A3A7-16DD6B4B4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042" y="2304937"/>
            <a:ext cx="4091549" cy="3808151"/>
          </a:xfrm>
          <a:prstGeom prst="rect">
            <a:avLst/>
          </a:prstGeom>
        </p:spPr>
      </p:pic>
      <p:grpSp>
        <p:nvGrpSpPr>
          <p:cNvPr id="26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73C5EF7-38AD-4D15-B3B7-C0F359BC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2" y="2304938"/>
            <a:ext cx="4967269" cy="3808150"/>
          </a:xfrm>
        </p:spPr>
        <p:txBody>
          <a:bodyPr>
            <a:normAutofit fontScale="92500" lnSpcReduction="20000"/>
          </a:bodyPr>
          <a:lstStyle/>
          <a:p>
            <a:r>
              <a:rPr lang="nb-NO" sz="3600" dirty="0"/>
              <a:t>Globale variabler:</a:t>
            </a:r>
          </a:p>
          <a:p>
            <a:pPr lvl="1"/>
            <a:r>
              <a:rPr lang="nb-NO" sz="2800" dirty="0"/>
              <a:t>a, b og c</a:t>
            </a:r>
          </a:p>
          <a:p>
            <a:pPr lvl="1"/>
            <a:r>
              <a:rPr lang="nb-NO" sz="2800" dirty="0"/>
              <a:t>Tilgjengelig i alle deler av programmet</a:t>
            </a:r>
          </a:p>
          <a:p>
            <a:r>
              <a:rPr lang="nb-NO" sz="3600" dirty="0"/>
              <a:t>Lokale variabler:</a:t>
            </a:r>
          </a:p>
          <a:p>
            <a:pPr lvl="1"/>
            <a:r>
              <a:rPr lang="nb-NO" sz="2800" dirty="0"/>
              <a:t>tall1 og tall2</a:t>
            </a:r>
          </a:p>
          <a:p>
            <a:pPr lvl="1"/>
            <a:r>
              <a:rPr lang="nb-NO" sz="2800" dirty="0"/>
              <a:t>Kun tilgjengelig der de blir laget</a:t>
            </a:r>
          </a:p>
        </p:txBody>
      </p:sp>
    </p:spTree>
    <p:extLst>
      <p:ext uri="{BB962C8B-B14F-4D97-AF65-F5344CB8AC3E}">
        <p14:creationId xmlns:p14="http://schemas.microsoft.com/office/powerpoint/2010/main" val="26641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2103F-A5C1-7041-A8D4-DBCD3447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Oppgave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CDACBF8C-FA95-D246-8387-8FF3C0FFB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530" y="2094067"/>
            <a:ext cx="3518565" cy="266986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2E1E16-78D5-5143-8A14-0A6A5E1D71FE}"/>
              </a:ext>
            </a:extLst>
          </p:cNvPr>
          <p:cNvSpPr txBox="1"/>
          <p:nvPr/>
        </p:nvSpPr>
        <p:spPr>
          <a:xfrm>
            <a:off x="601530" y="5261905"/>
            <a:ext cx="4912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Vil denne koden kjøre? Hvorfor? Hvorfor ikke?</a:t>
            </a:r>
          </a:p>
          <a:p>
            <a:r>
              <a:rPr lang="en-NO" dirty="0"/>
              <a:t>Er den god? Hvorfor? Hvorfor ikke?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55AE86F-6D89-C64F-81FE-4EAF5DC0B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0400" y="1596095"/>
            <a:ext cx="3403186" cy="300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A9C6-C241-7D47-BB15-DBDE06018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Lese fra fil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690E2927-A4D7-9048-AC52-70828EEB3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4063534" cy="853528"/>
          </a:xfr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CD894BB-CC28-9041-B23C-A6C657D6B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44216"/>
            <a:ext cx="4063534" cy="1187517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F436758-B1ED-5A4D-889F-070F9F9B8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731733"/>
            <a:ext cx="4174864" cy="20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7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91F5F-0833-BF42-A178-01B868E4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Oppgave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A774B-72DF-0546-BDB2-110D09015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Anta at du har filen “</a:t>
            </a:r>
            <a:r>
              <a:rPr lang="nb-NO" dirty="0" err="1"/>
              <a:t>historie.txt</a:t>
            </a:r>
            <a:r>
              <a:rPr lang="nb-NO" dirty="0"/>
              <a:t>”. Les in alle linjene, og lagre dem i en liste. Første linje skal ligge først i listen, osv.</a:t>
            </a:r>
          </a:p>
        </p:txBody>
      </p:sp>
    </p:spTree>
    <p:extLst>
      <p:ext uri="{BB962C8B-B14F-4D97-AF65-F5344CB8AC3E}">
        <p14:creationId xmlns:p14="http://schemas.microsoft.com/office/powerpoint/2010/main" val="3790683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1032-6866-E547-8FC1-15380B7B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74AFE-3D02-754B-9541-270C1E846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772"/>
            <a:ext cx="10515600" cy="4884191"/>
          </a:xfrm>
        </p:spPr>
        <p:txBody>
          <a:bodyPr/>
          <a:lstStyle/>
          <a:p>
            <a:pPr algn="ctr"/>
            <a:endParaRPr lang="en-NO" dirty="0"/>
          </a:p>
          <a:p>
            <a:pPr marL="0" indent="0" algn="ctr">
              <a:buNone/>
            </a:pPr>
            <a:endParaRPr lang="en-NO" dirty="0"/>
          </a:p>
          <a:p>
            <a:pPr marL="0" indent="0" algn="ctr">
              <a:buNone/>
            </a:pPr>
            <a:r>
              <a:rPr lang="en-NO" sz="8800" dirty="0"/>
              <a:t>Trix/Oblig</a:t>
            </a:r>
          </a:p>
        </p:txBody>
      </p:sp>
    </p:spTree>
    <p:extLst>
      <p:ext uri="{BB962C8B-B14F-4D97-AF65-F5344CB8AC3E}">
        <p14:creationId xmlns:p14="http://schemas.microsoft.com/office/powerpoint/2010/main" val="60289486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18831</TotalTime>
  <Words>117</Words>
  <Application>Microsoft Macintosh PowerPoint</Application>
  <PresentationFormat>Widescreen</PresentationFormat>
  <Paragraphs>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Seminar – uke 5</vt:lpstr>
      <vt:lpstr>Plan for dagen</vt:lpstr>
      <vt:lpstr>PowerPoint Presentation</vt:lpstr>
      <vt:lpstr>PowerPoint Presentation</vt:lpstr>
      <vt:lpstr>Skop</vt:lpstr>
      <vt:lpstr>Oppgave</vt:lpstr>
      <vt:lpstr>Lese fra fil</vt:lpstr>
      <vt:lpstr>Oppgave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47</cp:revision>
  <dcterms:created xsi:type="dcterms:W3CDTF">2021-08-24T10:33:06Z</dcterms:created>
  <dcterms:modified xsi:type="dcterms:W3CDTF">2021-09-24T06:53:43Z</dcterms:modified>
</cp:coreProperties>
</file>