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289" r:id="rId3"/>
    <p:sldId id="269" r:id="rId4"/>
    <p:sldId id="278" r:id="rId5"/>
    <p:sldId id="279" r:id="rId6"/>
    <p:sldId id="280" r:id="rId7"/>
    <p:sldId id="290" r:id="rId8"/>
    <p:sldId id="271" r:id="rId9"/>
    <p:sldId id="287" r:id="rId10"/>
    <p:sldId id="270" r:id="rId11"/>
    <p:sldId id="272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D122E5-B219-4953-A8E0-CC1A0E69B092}" v="1" dt="2021-10-20T11:49:02.1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535" autoAdjust="0"/>
  </p:normalViewPr>
  <p:slideViewPr>
    <p:cSldViewPr snapToGrid="0">
      <p:cViewPr varScale="1">
        <p:scale>
          <a:sx n="125" d="100"/>
          <a:sy n="125" d="100"/>
        </p:scale>
        <p:origin x="1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sabeth Rusås Ruud" userId="446e72d62262ee35" providerId="LiveId" clId="{2999CBCF-6FB8-4744-A870-CAC532B89D9B}"/>
    <pc:docChg chg="undo custSel addSld delSld modSld sldOrd">
      <pc:chgData name="Elisabeth Rusås Ruud" userId="446e72d62262ee35" providerId="LiveId" clId="{2999CBCF-6FB8-4744-A870-CAC532B89D9B}" dt="2021-09-20T11:41:38.597" v="1191" actId="20577"/>
      <pc:docMkLst>
        <pc:docMk/>
      </pc:docMkLst>
      <pc:sldChg chg="addSp delSp modSp mod modNotes">
        <pc:chgData name="Elisabeth Rusås Ruud" userId="446e72d62262ee35" providerId="LiveId" clId="{2999CBCF-6FB8-4744-A870-CAC532B89D9B}" dt="2021-09-20T11:41:08.319" v="1161" actId="22"/>
        <pc:sldMkLst>
          <pc:docMk/>
          <pc:sldMk cId="0" sldId="256"/>
        </pc:sldMkLst>
        <pc:spChg chg="add del">
          <ac:chgData name="Elisabeth Rusås Ruud" userId="446e72d62262ee35" providerId="LiveId" clId="{2999CBCF-6FB8-4744-A870-CAC532B89D9B}" dt="2021-09-20T11:41:08.319" v="1161" actId="22"/>
          <ac:spMkLst>
            <pc:docMk/>
            <pc:sldMk cId="0" sldId="256"/>
            <ac:spMk id="5" creationId="{F3BD0211-3F60-4E4C-989C-76C27E40BE3C}"/>
          </ac:spMkLst>
        </pc:spChg>
        <pc:spChg chg="mod">
          <ac:chgData name="Elisabeth Rusås Ruud" userId="446e72d62262ee35" providerId="LiveId" clId="{2999CBCF-6FB8-4744-A870-CAC532B89D9B}" dt="2021-09-20T11:40:58.871" v="1159" actId="1076"/>
          <ac:spMkLst>
            <pc:docMk/>
            <pc:sldMk cId="0" sldId="256"/>
            <ac:spMk id="54" creationId="{00000000-0000-0000-0000-000000000000}"/>
          </ac:spMkLst>
        </pc:spChg>
        <pc:spChg chg="mod">
          <ac:chgData name="Elisabeth Rusås Ruud" userId="446e72d62262ee35" providerId="LiveId" clId="{2999CBCF-6FB8-4744-A870-CAC532B89D9B}" dt="2021-09-20T11:25:08.577" v="788" actId="20577"/>
          <ac:spMkLst>
            <pc:docMk/>
            <pc:sldMk cId="0" sldId="256"/>
            <ac:spMk id="55" creationId="{00000000-0000-0000-0000-000000000000}"/>
          </ac:spMkLst>
        </pc:spChg>
      </pc:sldChg>
      <pc:sldChg chg="modSp del modNotes">
        <pc:chgData name="Elisabeth Rusås Ruud" userId="446e72d62262ee35" providerId="LiveId" clId="{2999CBCF-6FB8-4744-A870-CAC532B89D9B}" dt="2021-09-20T10:58:07.535" v="5" actId="47"/>
        <pc:sldMkLst>
          <pc:docMk/>
          <pc:sldMk cId="0" sldId="257"/>
        </pc:sldMkLst>
        <pc:spChg chg="mod">
          <ac:chgData name="Elisabeth Rusås Ruud" userId="446e72d62262ee35" providerId="LiveId" clId="{2999CBCF-6FB8-4744-A870-CAC532B89D9B}" dt="2021-09-20T10:57:45.024" v="0"/>
          <ac:spMkLst>
            <pc:docMk/>
            <pc:sldMk cId="0" sldId="257"/>
            <ac:spMk id="60" creationId="{00000000-0000-0000-0000-000000000000}"/>
          </ac:spMkLst>
        </pc:spChg>
        <pc:spChg chg="mod">
          <ac:chgData name="Elisabeth Rusås Ruud" userId="446e72d62262ee35" providerId="LiveId" clId="{2999CBCF-6FB8-4744-A870-CAC532B89D9B}" dt="2021-09-20T10:57:45.024" v="0"/>
          <ac:spMkLst>
            <pc:docMk/>
            <pc:sldMk cId="0" sldId="257"/>
            <ac:spMk id="61" creationId="{00000000-0000-0000-0000-000000000000}"/>
          </ac:spMkLst>
        </pc:spChg>
      </pc:sldChg>
      <pc:sldChg chg="modSp del modNotes">
        <pc:chgData name="Elisabeth Rusås Ruud" userId="446e72d62262ee35" providerId="LiveId" clId="{2999CBCF-6FB8-4744-A870-CAC532B89D9B}" dt="2021-09-20T10:58:06.215" v="4" actId="47"/>
        <pc:sldMkLst>
          <pc:docMk/>
          <pc:sldMk cId="0" sldId="258"/>
        </pc:sldMkLst>
        <pc:spChg chg="mod">
          <ac:chgData name="Elisabeth Rusås Ruud" userId="446e72d62262ee35" providerId="LiveId" clId="{2999CBCF-6FB8-4744-A870-CAC532B89D9B}" dt="2021-09-20T10:57:45.024" v="0"/>
          <ac:spMkLst>
            <pc:docMk/>
            <pc:sldMk cId="0" sldId="258"/>
            <ac:spMk id="66" creationId="{00000000-0000-0000-0000-000000000000}"/>
          </ac:spMkLst>
        </pc:spChg>
        <pc:spChg chg="mod">
          <ac:chgData name="Elisabeth Rusås Ruud" userId="446e72d62262ee35" providerId="LiveId" clId="{2999CBCF-6FB8-4744-A870-CAC532B89D9B}" dt="2021-09-20T10:57:45.024" v="0"/>
          <ac:spMkLst>
            <pc:docMk/>
            <pc:sldMk cId="0" sldId="258"/>
            <ac:spMk id="67" creationId="{00000000-0000-0000-0000-000000000000}"/>
          </ac:spMkLst>
        </pc:spChg>
      </pc:sldChg>
      <pc:sldChg chg="modSp del modNotes">
        <pc:chgData name="Elisabeth Rusås Ruud" userId="446e72d62262ee35" providerId="LiveId" clId="{2999CBCF-6FB8-4744-A870-CAC532B89D9B}" dt="2021-09-20T10:58:05.118" v="3" actId="47"/>
        <pc:sldMkLst>
          <pc:docMk/>
          <pc:sldMk cId="0" sldId="259"/>
        </pc:sldMkLst>
        <pc:spChg chg="mod">
          <ac:chgData name="Elisabeth Rusås Ruud" userId="446e72d62262ee35" providerId="LiveId" clId="{2999CBCF-6FB8-4744-A870-CAC532B89D9B}" dt="2021-09-20T10:57:45.024" v="0"/>
          <ac:spMkLst>
            <pc:docMk/>
            <pc:sldMk cId="0" sldId="259"/>
            <ac:spMk id="72" creationId="{00000000-0000-0000-0000-000000000000}"/>
          </ac:spMkLst>
        </pc:spChg>
      </pc:sldChg>
      <pc:sldChg chg="modSp del modNotes">
        <pc:chgData name="Elisabeth Rusås Ruud" userId="446e72d62262ee35" providerId="LiveId" clId="{2999CBCF-6FB8-4744-A870-CAC532B89D9B}" dt="2021-09-20T10:58:04.167" v="2" actId="47"/>
        <pc:sldMkLst>
          <pc:docMk/>
          <pc:sldMk cId="0" sldId="260"/>
        </pc:sldMkLst>
        <pc:spChg chg="mod">
          <ac:chgData name="Elisabeth Rusås Ruud" userId="446e72d62262ee35" providerId="LiveId" clId="{2999CBCF-6FB8-4744-A870-CAC532B89D9B}" dt="2021-09-20T10:57:45.024" v="0"/>
          <ac:spMkLst>
            <pc:docMk/>
            <pc:sldMk cId="0" sldId="260"/>
            <ac:spMk id="77" creationId="{00000000-0000-0000-0000-000000000000}"/>
          </ac:spMkLst>
        </pc:spChg>
      </pc:sldChg>
      <pc:sldChg chg="modSp del modNotes">
        <pc:chgData name="Elisabeth Rusås Ruud" userId="446e72d62262ee35" providerId="LiveId" clId="{2999CBCF-6FB8-4744-A870-CAC532B89D9B}" dt="2021-09-20T10:58:00.614" v="1" actId="47"/>
        <pc:sldMkLst>
          <pc:docMk/>
          <pc:sldMk cId="0" sldId="261"/>
        </pc:sldMkLst>
        <pc:spChg chg="mod">
          <ac:chgData name="Elisabeth Rusås Ruud" userId="446e72d62262ee35" providerId="LiveId" clId="{2999CBCF-6FB8-4744-A870-CAC532B89D9B}" dt="2021-09-20T10:57:45.024" v="0"/>
          <ac:spMkLst>
            <pc:docMk/>
            <pc:sldMk cId="0" sldId="261"/>
            <ac:spMk id="82" creationId="{00000000-0000-0000-0000-000000000000}"/>
          </ac:spMkLst>
        </pc:spChg>
      </pc:sldChg>
      <pc:sldChg chg="modSp del modNotes">
        <pc:chgData name="Elisabeth Rusås Ruud" userId="446e72d62262ee35" providerId="LiveId" clId="{2999CBCF-6FB8-4744-A870-CAC532B89D9B}" dt="2021-09-20T10:59:29.743" v="44" actId="47"/>
        <pc:sldMkLst>
          <pc:docMk/>
          <pc:sldMk cId="0" sldId="262"/>
        </pc:sldMkLst>
        <pc:spChg chg="mod">
          <ac:chgData name="Elisabeth Rusås Ruud" userId="446e72d62262ee35" providerId="LiveId" clId="{2999CBCF-6FB8-4744-A870-CAC532B89D9B}" dt="2021-09-20T10:57:45.024" v="0"/>
          <ac:spMkLst>
            <pc:docMk/>
            <pc:sldMk cId="0" sldId="262"/>
            <ac:spMk id="87" creationId="{00000000-0000-0000-0000-000000000000}"/>
          </ac:spMkLst>
        </pc:spChg>
        <pc:spChg chg="mod">
          <ac:chgData name="Elisabeth Rusås Ruud" userId="446e72d62262ee35" providerId="LiveId" clId="{2999CBCF-6FB8-4744-A870-CAC532B89D9B}" dt="2021-09-20T10:57:45.024" v="0"/>
          <ac:spMkLst>
            <pc:docMk/>
            <pc:sldMk cId="0" sldId="262"/>
            <ac:spMk id="88" creationId="{00000000-0000-0000-0000-000000000000}"/>
          </ac:spMkLst>
        </pc:spChg>
      </pc:sldChg>
      <pc:sldChg chg="modSp del modNotes">
        <pc:chgData name="Elisabeth Rusås Ruud" userId="446e72d62262ee35" providerId="LiveId" clId="{2999CBCF-6FB8-4744-A870-CAC532B89D9B}" dt="2021-09-20T10:59:28.873" v="43" actId="47"/>
        <pc:sldMkLst>
          <pc:docMk/>
          <pc:sldMk cId="0" sldId="263"/>
        </pc:sldMkLst>
        <pc:spChg chg="mod">
          <ac:chgData name="Elisabeth Rusås Ruud" userId="446e72d62262ee35" providerId="LiveId" clId="{2999CBCF-6FB8-4744-A870-CAC532B89D9B}" dt="2021-09-20T10:57:45.024" v="0"/>
          <ac:spMkLst>
            <pc:docMk/>
            <pc:sldMk cId="0" sldId="263"/>
            <ac:spMk id="93" creationId="{00000000-0000-0000-0000-000000000000}"/>
          </ac:spMkLst>
        </pc:spChg>
        <pc:spChg chg="mod">
          <ac:chgData name="Elisabeth Rusås Ruud" userId="446e72d62262ee35" providerId="LiveId" clId="{2999CBCF-6FB8-4744-A870-CAC532B89D9B}" dt="2021-09-20T10:57:45.024" v="0"/>
          <ac:spMkLst>
            <pc:docMk/>
            <pc:sldMk cId="0" sldId="263"/>
            <ac:spMk id="94" creationId="{00000000-0000-0000-0000-000000000000}"/>
          </ac:spMkLst>
        </pc:spChg>
      </pc:sldChg>
      <pc:sldChg chg="modSp del modNotes">
        <pc:chgData name="Elisabeth Rusås Ruud" userId="446e72d62262ee35" providerId="LiveId" clId="{2999CBCF-6FB8-4744-A870-CAC532B89D9B}" dt="2021-09-20T10:59:30.663" v="45" actId="47"/>
        <pc:sldMkLst>
          <pc:docMk/>
          <pc:sldMk cId="0" sldId="264"/>
        </pc:sldMkLst>
        <pc:spChg chg="mod">
          <ac:chgData name="Elisabeth Rusås Ruud" userId="446e72d62262ee35" providerId="LiveId" clId="{2999CBCF-6FB8-4744-A870-CAC532B89D9B}" dt="2021-09-20T10:57:45.024" v="0"/>
          <ac:spMkLst>
            <pc:docMk/>
            <pc:sldMk cId="0" sldId="264"/>
            <ac:spMk id="99" creationId="{00000000-0000-0000-0000-000000000000}"/>
          </ac:spMkLst>
        </pc:spChg>
        <pc:spChg chg="mod">
          <ac:chgData name="Elisabeth Rusås Ruud" userId="446e72d62262ee35" providerId="LiveId" clId="{2999CBCF-6FB8-4744-A870-CAC532B89D9B}" dt="2021-09-20T10:57:45.024" v="0"/>
          <ac:spMkLst>
            <pc:docMk/>
            <pc:sldMk cId="0" sldId="264"/>
            <ac:spMk id="100" creationId="{00000000-0000-0000-0000-000000000000}"/>
          </ac:spMkLst>
        </pc:spChg>
      </pc:sldChg>
      <pc:sldChg chg="modSp del modNotes">
        <pc:chgData name="Elisabeth Rusås Ruud" userId="446e72d62262ee35" providerId="LiveId" clId="{2999CBCF-6FB8-4744-A870-CAC532B89D9B}" dt="2021-09-20T10:59:31.647" v="46" actId="47"/>
        <pc:sldMkLst>
          <pc:docMk/>
          <pc:sldMk cId="0" sldId="265"/>
        </pc:sldMkLst>
        <pc:spChg chg="mod">
          <ac:chgData name="Elisabeth Rusås Ruud" userId="446e72d62262ee35" providerId="LiveId" clId="{2999CBCF-6FB8-4744-A870-CAC532B89D9B}" dt="2021-09-20T10:57:45.024" v="0"/>
          <ac:spMkLst>
            <pc:docMk/>
            <pc:sldMk cId="0" sldId="265"/>
            <ac:spMk id="105" creationId="{00000000-0000-0000-0000-000000000000}"/>
          </ac:spMkLst>
        </pc:spChg>
        <pc:spChg chg="mod">
          <ac:chgData name="Elisabeth Rusås Ruud" userId="446e72d62262ee35" providerId="LiveId" clId="{2999CBCF-6FB8-4744-A870-CAC532B89D9B}" dt="2021-09-20T10:57:45.024" v="0"/>
          <ac:spMkLst>
            <pc:docMk/>
            <pc:sldMk cId="0" sldId="265"/>
            <ac:spMk id="106" creationId="{00000000-0000-0000-0000-000000000000}"/>
          </ac:spMkLst>
        </pc:spChg>
      </pc:sldChg>
      <pc:sldChg chg="modSp del modNotes">
        <pc:chgData name="Elisabeth Rusås Ruud" userId="446e72d62262ee35" providerId="LiveId" clId="{2999CBCF-6FB8-4744-A870-CAC532B89D9B}" dt="2021-09-20T10:59:32.473" v="47" actId="47"/>
        <pc:sldMkLst>
          <pc:docMk/>
          <pc:sldMk cId="0" sldId="266"/>
        </pc:sldMkLst>
        <pc:spChg chg="mod">
          <ac:chgData name="Elisabeth Rusås Ruud" userId="446e72d62262ee35" providerId="LiveId" clId="{2999CBCF-6FB8-4744-A870-CAC532B89D9B}" dt="2021-09-20T10:57:45.024" v="0"/>
          <ac:spMkLst>
            <pc:docMk/>
            <pc:sldMk cId="0" sldId="266"/>
            <ac:spMk id="111" creationId="{00000000-0000-0000-0000-000000000000}"/>
          </ac:spMkLst>
        </pc:spChg>
        <pc:spChg chg="mod">
          <ac:chgData name="Elisabeth Rusås Ruud" userId="446e72d62262ee35" providerId="LiveId" clId="{2999CBCF-6FB8-4744-A870-CAC532B89D9B}" dt="2021-09-20T10:57:45.024" v="0"/>
          <ac:spMkLst>
            <pc:docMk/>
            <pc:sldMk cId="0" sldId="266"/>
            <ac:spMk id="112" creationId="{00000000-0000-0000-0000-000000000000}"/>
          </ac:spMkLst>
        </pc:spChg>
      </pc:sldChg>
      <pc:sldChg chg="modSp del ord modNotes">
        <pc:chgData name="Elisabeth Rusås Ruud" userId="446e72d62262ee35" providerId="LiveId" clId="{2999CBCF-6FB8-4744-A870-CAC532B89D9B}" dt="2021-09-20T10:59:27.235" v="42" actId="47"/>
        <pc:sldMkLst>
          <pc:docMk/>
          <pc:sldMk cId="0" sldId="267"/>
        </pc:sldMkLst>
        <pc:spChg chg="mod">
          <ac:chgData name="Elisabeth Rusås Ruud" userId="446e72d62262ee35" providerId="LiveId" clId="{2999CBCF-6FB8-4744-A870-CAC532B89D9B}" dt="2021-09-20T10:57:45.024" v="0"/>
          <ac:spMkLst>
            <pc:docMk/>
            <pc:sldMk cId="0" sldId="267"/>
            <ac:spMk id="117" creationId="{00000000-0000-0000-0000-000000000000}"/>
          </ac:spMkLst>
        </pc:spChg>
        <pc:spChg chg="mod">
          <ac:chgData name="Elisabeth Rusås Ruud" userId="446e72d62262ee35" providerId="LiveId" clId="{2999CBCF-6FB8-4744-A870-CAC532B89D9B}" dt="2021-09-20T10:57:45.024" v="0"/>
          <ac:spMkLst>
            <pc:docMk/>
            <pc:sldMk cId="0" sldId="267"/>
            <ac:spMk id="118" creationId="{00000000-0000-0000-0000-000000000000}"/>
          </ac:spMkLst>
        </pc:spChg>
      </pc:sldChg>
      <pc:sldChg chg="modSp del modNotes">
        <pc:chgData name="Elisabeth Rusås Ruud" userId="446e72d62262ee35" providerId="LiveId" clId="{2999CBCF-6FB8-4744-A870-CAC532B89D9B}" dt="2021-09-20T10:59:33.177" v="48" actId="47"/>
        <pc:sldMkLst>
          <pc:docMk/>
          <pc:sldMk cId="0" sldId="268"/>
        </pc:sldMkLst>
        <pc:spChg chg="mod">
          <ac:chgData name="Elisabeth Rusås Ruud" userId="446e72d62262ee35" providerId="LiveId" clId="{2999CBCF-6FB8-4744-A870-CAC532B89D9B}" dt="2021-09-20T10:57:45.024" v="0"/>
          <ac:spMkLst>
            <pc:docMk/>
            <pc:sldMk cId="0" sldId="268"/>
            <ac:spMk id="123" creationId="{00000000-0000-0000-0000-000000000000}"/>
          </ac:spMkLst>
        </pc:spChg>
      </pc:sldChg>
      <pc:sldChg chg="delSp modSp mod modNotes">
        <pc:chgData name="Elisabeth Rusås Ruud" userId="446e72d62262ee35" providerId="LiveId" clId="{2999CBCF-6FB8-4744-A870-CAC532B89D9B}" dt="2021-09-20T10:59:44.311" v="52" actId="478"/>
        <pc:sldMkLst>
          <pc:docMk/>
          <pc:sldMk cId="0" sldId="269"/>
        </pc:sldMkLst>
        <pc:spChg chg="mod">
          <ac:chgData name="Elisabeth Rusås Ruud" userId="446e72d62262ee35" providerId="LiveId" clId="{2999CBCF-6FB8-4744-A870-CAC532B89D9B}" dt="2021-09-20T10:59:36.661" v="49" actId="14100"/>
          <ac:spMkLst>
            <pc:docMk/>
            <pc:sldMk cId="0" sldId="269"/>
            <ac:spMk id="128" creationId="{00000000-0000-0000-0000-000000000000}"/>
          </ac:spMkLst>
        </pc:spChg>
        <pc:spChg chg="del">
          <ac:chgData name="Elisabeth Rusås Ruud" userId="446e72d62262ee35" providerId="LiveId" clId="{2999CBCF-6FB8-4744-A870-CAC532B89D9B}" dt="2021-09-20T10:59:44.311" v="52" actId="478"/>
          <ac:spMkLst>
            <pc:docMk/>
            <pc:sldMk cId="0" sldId="269"/>
            <ac:spMk id="131" creationId="{00000000-0000-0000-0000-000000000000}"/>
          </ac:spMkLst>
        </pc:spChg>
        <pc:picChg chg="mod">
          <ac:chgData name="Elisabeth Rusås Ruud" userId="446e72d62262ee35" providerId="LiveId" clId="{2999CBCF-6FB8-4744-A870-CAC532B89D9B}" dt="2021-09-20T10:59:38.155" v="50" actId="1076"/>
          <ac:picMkLst>
            <pc:docMk/>
            <pc:sldMk cId="0" sldId="269"/>
            <ac:picMk id="129" creationId="{00000000-0000-0000-0000-000000000000}"/>
          </ac:picMkLst>
        </pc:picChg>
        <pc:picChg chg="mod">
          <ac:chgData name="Elisabeth Rusås Ruud" userId="446e72d62262ee35" providerId="LiveId" clId="{2999CBCF-6FB8-4744-A870-CAC532B89D9B}" dt="2021-09-20T10:59:41.395" v="51" actId="14100"/>
          <ac:picMkLst>
            <pc:docMk/>
            <pc:sldMk cId="0" sldId="269"/>
            <ac:picMk id="130" creationId="{00000000-0000-0000-0000-000000000000}"/>
          </ac:picMkLst>
        </pc:picChg>
      </pc:sldChg>
      <pc:sldChg chg="delSp modSp mod modNotes">
        <pc:chgData name="Elisabeth Rusås Ruud" userId="446e72d62262ee35" providerId="LiveId" clId="{2999CBCF-6FB8-4744-A870-CAC532B89D9B}" dt="2021-09-20T11:06:55.220" v="309" actId="478"/>
        <pc:sldMkLst>
          <pc:docMk/>
          <pc:sldMk cId="0" sldId="270"/>
        </pc:sldMkLst>
        <pc:spChg chg="mod">
          <ac:chgData name="Elisabeth Rusås Ruud" userId="446e72d62262ee35" providerId="LiveId" clId="{2999CBCF-6FB8-4744-A870-CAC532B89D9B}" dt="2021-09-20T10:59:49.717" v="54" actId="14100"/>
          <ac:spMkLst>
            <pc:docMk/>
            <pc:sldMk cId="0" sldId="270"/>
            <ac:spMk id="136" creationId="{00000000-0000-0000-0000-000000000000}"/>
          </ac:spMkLst>
        </pc:spChg>
        <pc:spChg chg="del mod">
          <ac:chgData name="Elisabeth Rusås Ruud" userId="446e72d62262ee35" providerId="LiveId" clId="{2999CBCF-6FB8-4744-A870-CAC532B89D9B}" dt="2021-09-20T11:06:55.220" v="309" actId="478"/>
          <ac:spMkLst>
            <pc:docMk/>
            <pc:sldMk cId="0" sldId="270"/>
            <ac:spMk id="138" creationId="{00000000-0000-0000-0000-000000000000}"/>
          </ac:spMkLst>
        </pc:spChg>
        <pc:picChg chg="mod">
          <ac:chgData name="Elisabeth Rusås Ruud" userId="446e72d62262ee35" providerId="LiveId" clId="{2999CBCF-6FB8-4744-A870-CAC532B89D9B}" dt="2021-09-20T10:59:47.476" v="53" actId="1076"/>
          <ac:picMkLst>
            <pc:docMk/>
            <pc:sldMk cId="0" sldId="270"/>
            <ac:picMk id="137" creationId="{00000000-0000-0000-0000-000000000000}"/>
          </ac:picMkLst>
        </pc:picChg>
      </pc:sldChg>
      <pc:sldChg chg="delSp modSp mod modNotes">
        <pc:chgData name="Elisabeth Rusås Ruud" userId="446e72d62262ee35" providerId="LiveId" clId="{2999CBCF-6FB8-4744-A870-CAC532B89D9B}" dt="2021-09-20T10:59:56.649" v="57" actId="478"/>
        <pc:sldMkLst>
          <pc:docMk/>
          <pc:sldMk cId="0" sldId="271"/>
        </pc:sldMkLst>
        <pc:spChg chg="mod">
          <ac:chgData name="Elisabeth Rusås Ruud" userId="446e72d62262ee35" providerId="LiveId" clId="{2999CBCF-6FB8-4744-A870-CAC532B89D9B}" dt="2021-09-20T10:59:52.149" v="55" actId="14100"/>
          <ac:spMkLst>
            <pc:docMk/>
            <pc:sldMk cId="0" sldId="271"/>
            <ac:spMk id="143" creationId="{00000000-0000-0000-0000-000000000000}"/>
          </ac:spMkLst>
        </pc:spChg>
        <pc:spChg chg="del">
          <ac:chgData name="Elisabeth Rusås Ruud" userId="446e72d62262ee35" providerId="LiveId" clId="{2999CBCF-6FB8-4744-A870-CAC532B89D9B}" dt="2021-09-20T10:59:56.649" v="57" actId="478"/>
          <ac:spMkLst>
            <pc:docMk/>
            <pc:sldMk cId="0" sldId="271"/>
            <ac:spMk id="145" creationId="{00000000-0000-0000-0000-000000000000}"/>
          </ac:spMkLst>
        </pc:spChg>
        <pc:picChg chg="mod">
          <ac:chgData name="Elisabeth Rusås Ruud" userId="446e72d62262ee35" providerId="LiveId" clId="{2999CBCF-6FB8-4744-A870-CAC532B89D9B}" dt="2021-09-20T10:59:54.244" v="56" actId="1076"/>
          <ac:picMkLst>
            <pc:docMk/>
            <pc:sldMk cId="0" sldId="271"/>
            <ac:picMk id="144" creationId="{00000000-0000-0000-0000-000000000000}"/>
          </ac:picMkLst>
        </pc:picChg>
      </pc:sldChg>
      <pc:sldChg chg="modSp mod modNotes">
        <pc:chgData name="Elisabeth Rusås Ruud" userId="446e72d62262ee35" providerId="LiveId" clId="{2999CBCF-6FB8-4744-A870-CAC532B89D9B}" dt="2021-09-20T11:10:11.580" v="367" actId="14100"/>
        <pc:sldMkLst>
          <pc:docMk/>
          <pc:sldMk cId="0" sldId="272"/>
        </pc:sldMkLst>
        <pc:spChg chg="mod">
          <ac:chgData name="Elisabeth Rusås Ruud" userId="446e72d62262ee35" providerId="LiveId" clId="{2999CBCF-6FB8-4744-A870-CAC532B89D9B}" dt="2021-09-20T11:00:26.733" v="59" actId="14100"/>
          <ac:spMkLst>
            <pc:docMk/>
            <pc:sldMk cId="0" sldId="272"/>
            <ac:spMk id="150" creationId="{00000000-0000-0000-0000-000000000000}"/>
          </ac:spMkLst>
        </pc:spChg>
        <pc:spChg chg="mod">
          <ac:chgData name="Elisabeth Rusås Ruud" userId="446e72d62262ee35" providerId="LiveId" clId="{2999CBCF-6FB8-4744-A870-CAC532B89D9B}" dt="2021-09-20T11:10:11.580" v="367" actId="14100"/>
          <ac:spMkLst>
            <pc:docMk/>
            <pc:sldMk cId="0" sldId="272"/>
            <ac:spMk id="151" creationId="{00000000-0000-0000-0000-000000000000}"/>
          </ac:spMkLst>
        </pc:spChg>
      </pc:sldChg>
      <pc:sldChg chg="modSp mod modNotes">
        <pc:chgData name="Elisabeth Rusås Ruud" userId="446e72d62262ee35" providerId="LiveId" clId="{2999CBCF-6FB8-4744-A870-CAC532B89D9B}" dt="2021-09-20T11:13:42.481" v="451" actId="20577"/>
        <pc:sldMkLst>
          <pc:docMk/>
          <pc:sldMk cId="0" sldId="273"/>
        </pc:sldMkLst>
        <pc:spChg chg="mod">
          <ac:chgData name="Elisabeth Rusås Ruud" userId="446e72d62262ee35" providerId="LiveId" clId="{2999CBCF-6FB8-4744-A870-CAC532B89D9B}" dt="2021-09-20T11:13:42.481" v="451" actId="20577"/>
          <ac:spMkLst>
            <pc:docMk/>
            <pc:sldMk cId="0" sldId="273"/>
            <ac:spMk id="156" creationId="{00000000-0000-0000-0000-000000000000}"/>
          </ac:spMkLst>
        </pc:spChg>
        <pc:picChg chg="mod">
          <ac:chgData name="Elisabeth Rusås Ruud" userId="446e72d62262ee35" providerId="LiveId" clId="{2999CBCF-6FB8-4744-A870-CAC532B89D9B}" dt="2021-09-20T11:01:04.832" v="85" actId="1076"/>
          <ac:picMkLst>
            <pc:docMk/>
            <pc:sldMk cId="0" sldId="273"/>
            <ac:picMk id="157" creationId="{00000000-0000-0000-0000-000000000000}"/>
          </ac:picMkLst>
        </pc:picChg>
      </pc:sldChg>
      <pc:sldChg chg="modSp del modNotes">
        <pc:chgData name="Elisabeth Rusås Ruud" userId="446e72d62262ee35" providerId="LiveId" clId="{2999CBCF-6FB8-4744-A870-CAC532B89D9B}" dt="2021-09-20T11:01:10.679" v="87" actId="47"/>
        <pc:sldMkLst>
          <pc:docMk/>
          <pc:sldMk cId="0" sldId="274"/>
        </pc:sldMkLst>
        <pc:spChg chg="mod">
          <ac:chgData name="Elisabeth Rusås Ruud" userId="446e72d62262ee35" providerId="LiveId" clId="{2999CBCF-6FB8-4744-A870-CAC532B89D9B}" dt="2021-09-20T10:57:45.024" v="0"/>
          <ac:spMkLst>
            <pc:docMk/>
            <pc:sldMk cId="0" sldId="274"/>
            <ac:spMk id="162" creationId="{00000000-0000-0000-0000-000000000000}"/>
          </ac:spMkLst>
        </pc:spChg>
      </pc:sldChg>
      <pc:sldChg chg="modSp del modNotes">
        <pc:chgData name="Elisabeth Rusås Ruud" userId="446e72d62262ee35" providerId="LiveId" clId="{2999CBCF-6FB8-4744-A870-CAC532B89D9B}" dt="2021-09-20T11:03:35.318" v="157" actId="47"/>
        <pc:sldMkLst>
          <pc:docMk/>
          <pc:sldMk cId="0" sldId="275"/>
        </pc:sldMkLst>
        <pc:spChg chg="mod">
          <ac:chgData name="Elisabeth Rusås Ruud" userId="446e72d62262ee35" providerId="LiveId" clId="{2999CBCF-6FB8-4744-A870-CAC532B89D9B}" dt="2021-09-20T10:57:45.024" v="0"/>
          <ac:spMkLst>
            <pc:docMk/>
            <pc:sldMk cId="0" sldId="275"/>
            <ac:spMk id="167" creationId="{00000000-0000-0000-0000-000000000000}"/>
          </ac:spMkLst>
        </pc:spChg>
      </pc:sldChg>
      <pc:sldChg chg="delSp modSp del mod ord modNotes">
        <pc:chgData name="Elisabeth Rusås Ruud" userId="446e72d62262ee35" providerId="LiveId" clId="{2999CBCF-6FB8-4744-A870-CAC532B89D9B}" dt="2021-09-20T11:09:59.243" v="362" actId="47"/>
        <pc:sldMkLst>
          <pc:docMk/>
          <pc:sldMk cId="0" sldId="276"/>
        </pc:sldMkLst>
        <pc:spChg chg="mod">
          <ac:chgData name="Elisabeth Rusås Ruud" userId="446e72d62262ee35" providerId="LiveId" clId="{2999CBCF-6FB8-4744-A870-CAC532B89D9B}" dt="2021-09-20T11:01:14.282" v="88" actId="14100"/>
          <ac:spMkLst>
            <pc:docMk/>
            <pc:sldMk cId="0" sldId="276"/>
            <ac:spMk id="172" creationId="{00000000-0000-0000-0000-000000000000}"/>
          </ac:spMkLst>
        </pc:spChg>
        <pc:spChg chg="del">
          <ac:chgData name="Elisabeth Rusås Ruud" userId="446e72d62262ee35" providerId="LiveId" clId="{2999CBCF-6FB8-4744-A870-CAC532B89D9B}" dt="2021-09-20T11:01:23.186" v="92" actId="478"/>
          <ac:spMkLst>
            <pc:docMk/>
            <pc:sldMk cId="0" sldId="276"/>
            <ac:spMk id="176" creationId="{00000000-0000-0000-0000-000000000000}"/>
          </ac:spMkLst>
        </pc:spChg>
        <pc:picChg chg="del mod">
          <ac:chgData name="Elisabeth Rusås Ruud" userId="446e72d62262ee35" providerId="LiveId" clId="{2999CBCF-6FB8-4744-A870-CAC532B89D9B}" dt="2021-09-20T11:07:46.938" v="311" actId="21"/>
          <ac:picMkLst>
            <pc:docMk/>
            <pc:sldMk cId="0" sldId="276"/>
            <ac:picMk id="173" creationId="{00000000-0000-0000-0000-000000000000}"/>
          </ac:picMkLst>
        </pc:picChg>
        <pc:picChg chg="del mod">
          <ac:chgData name="Elisabeth Rusås Ruud" userId="446e72d62262ee35" providerId="LiveId" clId="{2999CBCF-6FB8-4744-A870-CAC532B89D9B}" dt="2021-09-20T11:07:58.426" v="315" actId="21"/>
          <ac:picMkLst>
            <pc:docMk/>
            <pc:sldMk cId="0" sldId="276"/>
            <ac:picMk id="174" creationId="{00000000-0000-0000-0000-000000000000}"/>
          </ac:picMkLst>
        </pc:picChg>
        <pc:picChg chg="del mod">
          <ac:chgData name="Elisabeth Rusås Ruud" userId="446e72d62262ee35" providerId="LiveId" clId="{2999CBCF-6FB8-4744-A870-CAC532B89D9B}" dt="2021-09-20T11:08:33.520" v="321" actId="21"/>
          <ac:picMkLst>
            <pc:docMk/>
            <pc:sldMk cId="0" sldId="276"/>
            <ac:picMk id="175" creationId="{00000000-0000-0000-0000-000000000000}"/>
          </ac:picMkLst>
        </pc:picChg>
      </pc:sldChg>
      <pc:sldChg chg="modSp mod modNotes">
        <pc:chgData name="Elisabeth Rusås Ruud" userId="446e72d62262ee35" providerId="LiveId" clId="{2999CBCF-6FB8-4744-A870-CAC532B89D9B}" dt="2021-09-20T11:18:19.497" v="657" actId="20577"/>
        <pc:sldMkLst>
          <pc:docMk/>
          <pc:sldMk cId="0" sldId="277"/>
        </pc:sldMkLst>
        <pc:spChg chg="mod">
          <ac:chgData name="Elisabeth Rusås Ruud" userId="446e72d62262ee35" providerId="LiveId" clId="{2999CBCF-6FB8-4744-A870-CAC532B89D9B}" dt="2021-09-20T11:18:19.497" v="657" actId="20577"/>
          <ac:spMkLst>
            <pc:docMk/>
            <pc:sldMk cId="0" sldId="277"/>
            <ac:spMk id="181" creationId="{00000000-0000-0000-0000-000000000000}"/>
          </ac:spMkLst>
        </pc:spChg>
        <pc:spChg chg="mod">
          <ac:chgData name="Elisabeth Rusås Ruud" userId="446e72d62262ee35" providerId="LiveId" clId="{2999CBCF-6FB8-4744-A870-CAC532B89D9B}" dt="2021-09-20T11:02:42.967" v="151" actId="20577"/>
          <ac:spMkLst>
            <pc:docMk/>
            <pc:sldMk cId="0" sldId="277"/>
            <ac:spMk id="182" creationId="{00000000-0000-0000-0000-000000000000}"/>
          </ac:spMkLst>
        </pc:spChg>
      </pc:sldChg>
      <pc:sldChg chg="addSp modSp new mod modNotesTx">
        <pc:chgData name="Elisabeth Rusås Ruud" userId="446e72d62262ee35" providerId="LiveId" clId="{2999CBCF-6FB8-4744-A870-CAC532B89D9B}" dt="2021-09-20T11:07:53.585" v="314" actId="1076"/>
        <pc:sldMkLst>
          <pc:docMk/>
          <pc:sldMk cId="3127601232" sldId="278"/>
        </pc:sldMkLst>
        <pc:spChg chg="mod">
          <ac:chgData name="Elisabeth Rusås Ruud" userId="446e72d62262ee35" providerId="LiveId" clId="{2999CBCF-6FB8-4744-A870-CAC532B89D9B}" dt="2021-09-20T11:04:26.731" v="185" actId="20577"/>
          <ac:spMkLst>
            <pc:docMk/>
            <pc:sldMk cId="3127601232" sldId="278"/>
            <ac:spMk id="2" creationId="{4A2EF044-830C-4817-A2ED-61B160226B7D}"/>
          </ac:spMkLst>
        </pc:spChg>
        <pc:spChg chg="mod">
          <ac:chgData name="Elisabeth Rusås Ruud" userId="446e72d62262ee35" providerId="LiveId" clId="{2999CBCF-6FB8-4744-A870-CAC532B89D9B}" dt="2021-09-20T11:07:49.690" v="312" actId="20577"/>
          <ac:spMkLst>
            <pc:docMk/>
            <pc:sldMk cId="3127601232" sldId="278"/>
            <ac:spMk id="3" creationId="{9367BD78-07BD-4760-87F2-9E1A7A1AAE60}"/>
          </ac:spMkLst>
        </pc:spChg>
        <pc:spChg chg="mod">
          <ac:chgData name="Elisabeth Rusås Ruud" userId="446e72d62262ee35" providerId="LiveId" clId="{2999CBCF-6FB8-4744-A870-CAC532B89D9B}" dt="2021-09-20T11:02:53.254" v="152" actId="14100"/>
          <ac:spMkLst>
            <pc:docMk/>
            <pc:sldMk cId="3127601232" sldId="278"/>
            <ac:spMk id="187" creationId="{00000000-0000-0000-0000-000000000000}"/>
          </ac:spMkLst>
        </pc:spChg>
        <pc:spChg chg="mod">
          <ac:chgData name="Elisabeth Rusås Ruud" userId="446e72d62262ee35" providerId="LiveId" clId="{2999CBCF-6FB8-4744-A870-CAC532B89D9B}" dt="2021-09-20T11:02:55.745" v="153" actId="14100"/>
          <ac:spMkLst>
            <pc:docMk/>
            <pc:sldMk cId="3127601232" sldId="278"/>
            <ac:spMk id="188" creationId="{00000000-0000-0000-0000-000000000000}"/>
          </ac:spMkLst>
        </pc:spChg>
        <pc:picChg chg="add mod">
          <ac:chgData name="Elisabeth Rusås Ruud" userId="446e72d62262ee35" providerId="LiveId" clId="{2999CBCF-6FB8-4744-A870-CAC532B89D9B}" dt="2021-09-20T11:07:53.585" v="314" actId="1076"/>
          <ac:picMkLst>
            <pc:docMk/>
            <pc:sldMk cId="3127601232" sldId="278"/>
            <ac:picMk id="4" creationId="{97846A17-FF82-43FF-83AF-B8FF32120EFE}"/>
          </ac:picMkLst>
        </pc:picChg>
      </pc:sldChg>
      <pc:sldChg chg="addSp modSp add del mod modNotes modNotesTx">
        <pc:chgData name="Elisabeth Rusås Ruud" userId="446e72d62262ee35" providerId="LiveId" clId="{2999CBCF-6FB8-4744-A870-CAC532B89D9B}" dt="2021-09-20T11:08:05.906" v="319" actId="1076"/>
        <pc:sldMkLst>
          <pc:docMk/>
          <pc:sldMk cId="1027037332" sldId="279"/>
        </pc:sldMkLst>
        <pc:spChg chg="mod">
          <ac:chgData name="Elisabeth Rusås Ruud" userId="446e72d62262ee35" providerId="LiveId" clId="{2999CBCF-6FB8-4744-A870-CAC532B89D9B}" dt="2021-09-20T11:08:01.682" v="316" actId="20577"/>
          <ac:spMkLst>
            <pc:docMk/>
            <pc:sldMk cId="1027037332" sldId="279"/>
            <ac:spMk id="3" creationId="{9367BD78-07BD-4760-87F2-9E1A7A1AAE60}"/>
          </ac:spMkLst>
        </pc:spChg>
        <pc:spChg chg="mod">
          <ac:chgData name="Elisabeth Rusås Ruud" userId="446e72d62262ee35" providerId="LiveId" clId="{2999CBCF-6FB8-4744-A870-CAC532B89D9B}" dt="2021-09-20T10:57:45.024" v="0"/>
          <ac:spMkLst>
            <pc:docMk/>
            <pc:sldMk cId="1027037332" sldId="279"/>
            <ac:spMk id="193" creationId="{00000000-0000-0000-0000-000000000000}"/>
          </ac:spMkLst>
        </pc:spChg>
        <pc:spChg chg="mod">
          <ac:chgData name="Elisabeth Rusås Ruud" userId="446e72d62262ee35" providerId="LiveId" clId="{2999CBCF-6FB8-4744-A870-CAC532B89D9B}" dt="2021-09-20T10:57:45.024" v="0"/>
          <ac:spMkLst>
            <pc:docMk/>
            <pc:sldMk cId="1027037332" sldId="279"/>
            <ac:spMk id="194" creationId="{00000000-0000-0000-0000-000000000000}"/>
          </ac:spMkLst>
        </pc:spChg>
        <pc:picChg chg="add mod">
          <ac:chgData name="Elisabeth Rusås Ruud" userId="446e72d62262ee35" providerId="LiveId" clId="{2999CBCF-6FB8-4744-A870-CAC532B89D9B}" dt="2021-09-20T11:08:05.906" v="319" actId="1076"/>
          <ac:picMkLst>
            <pc:docMk/>
            <pc:sldMk cId="1027037332" sldId="279"/>
            <ac:picMk id="4" creationId="{54707A6E-B2AE-480D-A00F-77F3233E32CF}"/>
          </ac:picMkLst>
        </pc:picChg>
      </pc:sldChg>
      <pc:sldChg chg="addSp delSp modSp add mod modNotesTx">
        <pc:chgData name="Elisabeth Rusås Ruud" userId="446e72d62262ee35" providerId="LiveId" clId="{2999CBCF-6FB8-4744-A870-CAC532B89D9B}" dt="2021-09-20T11:09:03.969" v="361" actId="20577"/>
        <pc:sldMkLst>
          <pc:docMk/>
          <pc:sldMk cId="3582906502" sldId="280"/>
        </pc:sldMkLst>
        <pc:picChg chg="del">
          <ac:chgData name="Elisabeth Rusås Ruud" userId="446e72d62262ee35" providerId="LiveId" clId="{2999CBCF-6FB8-4744-A870-CAC532B89D9B}" dt="2021-09-20T11:08:36.530" v="322" actId="478"/>
          <ac:picMkLst>
            <pc:docMk/>
            <pc:sldMk cId="3582906502" sldId="280"/>
            <ac:picMk id="4" creationId="{54707A6E-B2AE-480D-A00F-77F3233E32CF}"/>
          </ac:picMkLst>
        </pc:picChg>
        <pc:picChg chg="add mod">
          <ac:chgData name="Elisabeth Rusås Ruud" userId="446e72d62262ee35" providerId="LiveId" clId="{2999CBCF-6FB8-4744-A870-CAC532B89D9B}" dt="2021-09-20T11:08:39.445" v="324" actId="1076"/>
          <ac:picMkLst>
            <pc:docMk/>
            <pc:sldMk cId="3582906502" sldId="280"/>
            <ac:picMk id="5" creationId="{F49AD076-CEC7-44CB-85DA-20635B3721D7}"/>
          </ac:picMkLst>
        </pc:picChg>
      </pc:sldChg>
      <pc:sldChg chg="addSp delSp modSp new mod">
        <pc:chgData name="Elisabeth Rusås Ruud" userId="446e72d62262ee35" providerId="LiveId" clId="{2999CBCF-6FB8-4744-A870-CAC532B89D9B}" dt="2021-09-20T11:39:41.053" v="1091" actId="20577"/>
        <pc:sldMkLst>
          <pc:docMk/>
          <pc:sldMk cId="947177544" sldId="281"/>
        </pc:sldMkLst>
        <pc:spChg chg="mod">
          <ac:chgData name="Elisabeth Rusås Ruud" userId="446e72d62262ee35" providerId="LiveId" clId="{2999CBCF-6FB8-4744-A870-CAC532B89D9B}" dt="2021-09-20T11:13:50.767" v="476" actId="20577"/>
          <ac:spMkLst>
            <pc:docMk/>
            <pc:sldMk cId="947177544" sldId="281"/>
            <ac:spMk id="2" creationId="{636244AF-C69B-463A-BF66-A2395C75DC13}"/>
          </ac:spMkLst>
        </pc:spChg>
        <pc:spChg chg="mod">
          <ac:chgData name="Elisabeth Rusås Ruud" userId="446e72d62262ee35" providerId="LiveId" clId="{2999CBCF-6FB8-4744-A870-CAC532B89D9B}" dt="2021-09-20T11:39:41.053" v="1091" actId="20577"/>
          <ac:spMkLst>
            <pc:docMk/>
            <pc:sldMk cId="947177544" sldId="281"/>
            <ac:spMk id="3" creationId="{5A75FAD8-5C3A-4BCE-BA2B-DC71E8EA130C}"/>
          </ac:spMkLst>
        </pc:spChg>
        <pc:spChg chg="add">
          <ac:chgData name="Elisabeth Rusås Ruud" userId="446e72d62262ee35" providerId="LiveId" clId="{2999CBCF-6FB8-4744-A870-CAC532B89D9B}" dt="2021-09-20T11:13:00.792" v="419" actId="22"/>
          <ac:spMkLst>
            <pc:docMk/>
            <pc:sldMk cId="947177544" sldId="281"/>
            <ac:spMk id="5" creationId="{5AE0F44B-381A-4C06-AD89-27EBC475165B}"/>
          </ac:spMkLst>
        </pc:spChg>
        <pc:spChg chg="add del">
          <ac:chgData name="Elisabeth Rusås Ruud" userId="446e72d62262ee35" providerId="LiveId" clId="{2999CBCF-6FB8-4744-A870-CAC532B89D9B}" dt="2021-09-20T11:13:11.875" v="421" actId="22"/>
          <ac:spMkLst>
            <pc:docMk/>
            <pc:sldMk cId="947177544" sldId="281"/>
            <ac:spMk id="7" creationId="{AE965A5D-A4E4-4130-AC6C-BE7ED320EA3E}"/>
          </ac:spMkLst>
        </pc:spChg>
        <pc:picChg chg="add del mod">
          <ac:chgData name="Elisabeth Rusås Ruud" userId="446e72d62262ee35" providerId="LiveId" clId="{2999CBCF-6FB8-4744-A870-CAC532B89D9B}" dt="2021-09-20T11:13:24.372" v="424" actId="478"/>
          <ac:picMkLst>
            <pc:docMk/>
            <pc:sldMk cId="947177544" sldId="281"/>
            <ac:picMk id="9" creationId="{202ABF2A-17EB-4088-B0B5-84B162BC4D4D}"/>
          </ac:picMkLst>
        </pc:picChg>
      </pc:sldChg>
      <pc:sldChg chg="modSp new mod ord">
        <pc:chgData name="Elisabeth Rusås Ruud" userId="446e72d62262ee35" providerId="LiveId" clId="{2999CBCF-6FB8-4744-A870-CAC532B89D9B}" dt="2021-09-20T11:29:19.429" v="1088" actId="14100"/>
        <pc:sldMkLst>
          <pc:docMk/>
          <pc:sldMk cId="2331085413" sldId="282"/>
        </pc:sldMkLst>
        <pc:spChg chg="mod">
          <ac:chgData name="Elisabeth Rusås Ruud" userId="446e72d62262ee35" providerId="LiveId" clId="{2999CBCF-6FB8-4744-A870-CAC532B89D9B}" dt="2021-09-20T11:16:54.152" v="638" actId="14100"/>
          <ac:spMkLst>
            <pc:docMk/>
            <pc:sldMk cId="2331085413" sldId="282"/>
            <ac:spMk id="2" creationId="{06225CEA-D108-4611-B939-72A782500AF8}"/>
          </ac:spMkLst>
        </pc:spChg>
        <pc:spChg chg="mod">
          <ac:chgData name="Elisabeth Rusås Ruud" userId="446e72d62262ee35" providerId="LiveId" clId="{2999CBCF-6FB8-4744-A870-CAC532B89D9B}" dt="2021-09-20T11:29:19.429" v="1088" actId="14100"/>
          <ac:spMkLst>
            <pc:docMk/>
            <pc:sldMk cId="2331085413" sldId="282"/>
            <ac:spMk id="3" creationId="{100A3FCE-8A20-44D9-A412-214EFE24F8D5}"/>
          </ac:spMkLst>
        </pc:spChg>
      </pc:sldChg>
      <pc:sldChg chg="modSp new mod">
        <pc:chgData name="Elisabeth Rusås Ruud" userId="446e72d62262ee35" providerId="LiveId" clId="{2999CBCF-6FB8-4744-A870-CAC532B89D9B}" dt="2021-09-20T11:20:20.284" v="729" actId="20577"/>
        <pc:sldMkLst>
          <pc:docMk/>
          <pc:sldMk cId="3790621229" sldId="283"/>
        </pc:sldMkLst>
        <pc:spChg chg="mod">
          <ac:chgData name="Elisabeth Rusås Ruud" userId="446e72d62262ee35" providerId="LiveId" clId="{2999CBCF-6FB8-4744-A870-CAC532B89D9B}" dt="2021-09-20T11:18:50.729" v="671" actId="14100"/>
          <ac:spMkLst>
            <pc:docMk/>
            <pc:sldMk cId="3790621229" sldId="283"/>
            <ac:spMk id="2" creationId="{7EC48B28-3C52-4388-8CAF-24BD81EF3C12}"/>
          </ac:spMkLst>
        </pc:spChg>
        <pc:spChg chg="mod">
          <ac:chgData name="Elisabeth Rusås Ruud" userId="446e72d62262ee35" providerId="LiveId" clId="{2999CBCF-6FB8-4744-A870-CAC532B89D9B}" dt="2021-09-20T11:20:20.284" v="729" actId="20577"/>
          <ac:spMkLst>
            <pc:docMk/>
            <pc:sldMk cId="3790621229" sldId="283"/>
            <ac:spMk id="3" creationId="{B88F9CC3-8D5F-4096-9A5B-5A5EDE949D1D}"/>
          </ac:spMkLst>
        </pc:spChg>
      </pc:sldChg>
      <pc:sldChg chg="modSp new mod">
        <pc:chgData name="Elisabeth Rusås Ruud" userId="446e72d62262ee35" providerId="LiveId" clId="{2999CBCF-6FB8-4744-A870-CAC532B89D9B}" dt="2021-09-20T11:29:33.533" v="1090" actId="20577"/>
        <pc:sldMkLst>
          <pc:docMk/>
          <pc:sldMk cId="1176920589" sldId="284"/>
        </pc:sldMkLst>
        <pc:spChg chg="mod">
          <ac:chgData name="Elisabeth Rusås Ruud" userId="446e72d62262ee35" providerId="LiveId" clId="{2999CBCF-6FB8-4744-A870-CAC532B89D9B}" dt="2021-09-20T11:21:40.807" v="753" actId="14100"/>
          <ac:spMkLst>
            <pc:docMk/>
            <pc:sldMk cId="1176920589" sldId="284"/>
            <ac:spMk id="2" creationId="{E2BD2784-6165-4210-8DC4-F5F99F38F8DF}"/>
          </ac:spMkLst>
        </pc:spChg>
        <pc:spChg chg="mod">
          <ac:chgData name="Elisabeth Rusås Ruud" userId="446e72d62262ee35" providerId="LiveId" clId="{2999CBCF-6FB8-4744-A870-CAC532B89D9B}" dt="2021-09-20T11:29:33.533" v="1090" actId="20577"/>
          <ac:spMkLst>
            <pc:docMk/>
            <pc:sldMk cId="1176920589" sldId="284"/>
            <ac:spMk id="3" creationId="{6071146F-D796-49CC-B6FF-AC2E2D8F6015}"/>
          </ac:spMkLst>
        </pc:spChg>
      </pc:sldChg>
      <pc:sldChg chg="modSp new mod">
        <pc:chgData name="Elisabeth Rusås Ruud" userId="446e72d62262ee35" providerId="LiveId" clId="{2999CBCF-6FB8-4744-A870-CAC532B89D9B}" dt="2021-09-20T11:40:21.363" v="1133" actId="20577"/>
        <pc:sldMkLst>
          <pc:docMk/>
          <pc:sldMk cId="2820412275" sldId="285"/>
        </pc:sldMkLst>
        <pc:spChg chg="mod">
          <ac:chgData name="Elisabeth Rusås Ruud" userId="446e72d62262ee35" providerId="LiveId" clId="{2999CBCF-6FB8-4744-A870-CAC532B89D9B}" dt="2021-09-20T11:25:55.753" v="804" actId="14100"/>
          <ac:spMkLst>
            <pc:docMk/>
            <pc:sldMk cId="2820412275" sldId="285"/>
            <ac:spMk id="2" creationId="{35F4DA1B-466D-4299-8235-7FF4653E1835}"/>
          </ac:spMkLst>
        </pc:spChg>
        <pc:spChg chg="mod">
          <ac:chgData name="Elisabeth Rusås Ruud" userId="446e72d62262ee35" providerId="LiveId" clId="{2999CBCF-6FB8-4744-A870-CAC532B89D9B}" dt="2021-09-20T11:40:21.363" v="1133" actId="20577"/>
          <ac:spMkLst>
            <pc:docMk/>
            <pc:sldMk cId="2820412275" sldId="285"/>
            <ac:spMk id="3" creationId="{12360C00-E6A1-4AB3-812C-CB1629195EBC}"/>
          </ac:spMkLst>
        </pc:spChg>
      </pc:sldChg>
      <pc:sldChg chg="modSp new mod">
        <pc:chgData name="Elisabeth Rusås Ruud" userId="446e72d62262ee35" providerId="LiveId" clId="{2999CBCF-6FB8-4744-A870-CAC532B89D9B}" dt="2021-09-20T11:41:38.597" v="1191" actId="20577"/>
        <pc:sldMkLst>
          <pc:docMk/>
          <pc:sldMk cId="212910804" sldId="286"/>
        </pc:sldMkLst>
        <pc:spChg chg="mod">
          <ac:chgData name="Elisabeth Rusås Ruud" userId="446e72d62262ee35" providerId="LiveId" clId="{2999CBCF-6FB8-4744-A870-CAC532B89D9B}" dt="2021-09-20T11:41:15.229" v="1173" actId="5793"/>
          <ac:spMkLst>
            <pc:docMk/>
            <pc:sldMk cId="212910804" sldId="286"/>
            <ac:spMk id="2" creationId="{6D978AE5-EA96-408C-891B-B85CFA73D92A}"/>
          </ac:spMkLst>
        </pc:spChg>
        <pc:spChg chg="mod">
          <ac:chgData name="Elisabeth Rusås Ruud" userId="446e72d62262ee35" providerId="LiveId" clId="{2999CBCF-6FB8-4744-A870-CAC532B89D9B}" dt="2021-09-20T11:41:38.597" v="1191" actId="20577"/>
          <ac:spMkLst>
            <pc:docMk/>
            <pc:sldMk cId="212910804" sldId="286"/>
            <ac:spMk id="3" creationId="{26DD9794-FE49-4F14-8DDA-D1BECA7DD1E0}"/>
          </ac:spMkLst>
        </pc:spChg>
      </pc:sldChg>
      <pc:sldMasterChg chg="delSldLayout">
        <pc:chgData name="Elisabeth Rusås Ruud" userId="446e72d62262ee35" providerId="LiveId" clId="{2999CBCF-6FB8-4744-A870-CAC532B89D9B}" dt="2021-09-20T11:03:35.318" v="157" actId="47"/>
        <pc:sldMasterMkLst>
          <pc:docMk/>
          <pc:sldMasterMk cId="1101279662" sldId="2147483660"/>
        </pc:sldMasterMkLst>
        <pc:sldLayoutChg chg="del">
          <pc:chgData name="Elisabeth Rusås Ruud" userId="446e72d62262ee35" providerId="LiveId" clId="{2999CBCF-6FB8-4744-A870-CAC532B89D9B}" dt="2021-09-20T11:03:35.318" v="157" actId="47"/>
          <pc:sldLayoutMkLst>
            <pc:docMk/>
            <pc:sldMasterMk cId="1101279662" sldId="2147483660"/>
            <pc:sldLayoutMk cId="2111807154" sldId="2147483673"/>
          </pc:sldLayoutMkLst>
        </pc:sldLayoutChg>
      </pc:sldMasterChg>
    </pc:docChg>
  </pc:docChgLst>
  <pc:docChgLst>
    <pc:chgData name="Elisabeth Rusås Ruud" userId="446e72d62262ee35" providerId="LiveId" clId="{6770B512-55AF-4000-82E5-599FBD40ADB2}"/>
    <pc:docChg chg="custSel addSld modSld">
      <pc:chgData name="Elisabeth Rusås Ruud" userId="446e72d62262ee35" providerId="LiveId" clId="{6770B512-55AF-4000-82E5-599FBD40ADB2}" dt="2021-09-20T13:50:25.554" v="65" actId="1076"/>
      <pc:docMkLst>
        <pc:docMk/>
      </pc:docMkLst>
      <pc:sldChg chg="modSp mod">
        <pc:chgData name="Elisabeth Rusås Ruud" userId="446e72d62262ee35" providerId="LiveId" clId="{6770B512-55AF-4000-82E5-599FBD40ADB2}" dt="2021-09-20T13:50:25.554" v="65" actId="1076"/>
        <pc:sldMkLst>
          <pc:docMk/>
          <pc:sldMk cId="0" sldId="270"/>
        </pc:sldMkLst>
        <pc:picChg chg="mod">
          <ac:chgData name="Elisabeth Rusås Ruud" userId="446e72d62262ee35" providerId="LiveId" clId="{6770B512-55AF-4000-82E5-599FBD40ADB2}" dt="2021-09-20T13:50:25.554" v="65" actId="1076"/>
          <ac:picMkLst>
            <pc:docMk/>
            <pc:sldMk cId="0" sldId="270"/>
            <ac:picMk id="137" creationId="{00000000-0000-0000-0000-000000000000}"/>
          </ac:picMkLst>
        </pc:picChg>
      </pc:sldChg>
      <pc:sldChg chg="modSp mod">
        <pc:chgData name="Elisabeth Rusås Ruud" userId="446e72d62262ee35" providerId="LiveId" clId="{6770B512-55AF-4000-82E5-599FBD40ADB2}" dt="2021-09-20T13:50:18.029" v="62" actId="1076"/>
        <pc:sldMkLst>
          <pc:docMk/>
          <pc:sldMk cId="0" sldId="271"/>
        </pc:sldMkLst>
        <pc:picChg chg="mod">
          <ac:chgData name="Elisabeth Rusås Ruud" userId="446e72d62262ee35" providerId="LiveId" clId="{6770B512-55AF-4000-82E5-599FBD40ADB2}" dt="2021-09-20T13:50:18.029" v="62" actId="1076"/>
          <ac:picMkLst>
            <pc:docMk/>
            <pc:sldMk cId="0" sldId="271"/>
            <ac:picMk id="144" creationId="{00000000-0000-0000-0000-000000000000}"/>
          </ac:picMkLst>
        </pc:picChg>
      </pc:sldChg>
      <pc:sldChg chg="addSp delSp modSp new mod">
        <pc:chgData name="Elisabeth Rusås Ruud" userId="446e72d62262ee35" providerId="LiveId" clId="{6770B512-55AF-4000-82E5-599FBD40ADB2}" dt="2021-09-20T13:50:23.041" v="64" actId="1076"/>
        <pc:sldMkLst>
          <pc:docMk/>
          <pc:sldMk cId="474831323" sldId="287"/>
        </pc:sldMkLst>
        <pc:spChg chg="mod">
          <ac:chgData name="Elisabeth Rusås Ruud" userId="446e72d62262ee35" providerId="LiveId" clId="{6770B512-55AF-4000-82E5-599FBD40ADB2}" dt="2021-09-20T13:49:37.917" v="56" actId="404"/>
          <ac:spMkLst>
            <pc:docMk/>
            <pc:sldMk cId="474831323" sldId="287"/>
            <ac:spMk id="2" creationId="{F989E3DC-B09D-45D6-8BA0-B50A4F0A6467}"/>
          </ac:spMkLst>
        </pc:spChg>
        <pc:spChg chg="del mod">
          <ac:chgData name="Elisabeth Rusås Ruud" userId="446e72d62262ee35" providerId="LiveId" clId="{6770B512-55AF-4000-82E5-599FBD40ADB2}" dt="2021-09-20T13:49:42.654" v="57" actId="478"/>
          <ac:spMkLst>
            <pc:docMk/>
            <pc:sldMk cId="474831323" sldId="287"/>
            <ac:spMk id="3" creationId="{85F58B03-4206-4CCC-A5B1-AF358381D670}"/>
          </ac:spMkLst>
        </pc:spChg>
        <pc:picChg chg="add del mod">
          <ac:chgData name="Elisabeth Rusås Ruud" userId="446e72d62262ee35" providerId="LiveId" clId="{6770B512-55AF-4000-82E5-599FBD40ADB2}" dt="2021-09-20T13:50:07.424" v="58" actId="478"/>
          <ac:picMkLst>
            <pc:docMk/>
            <pc:sldMk cId="474831323" sldId="287"/>
            <ac:picMk id="5" creationId="{47CECCA6-81F9-4396-8C59-C4C64C9E62D9}"/>
          </ac:picMkLst>
        </pc:picChg>
        <pc:picChg chg="add mod">
          <ac:chgData name="Elisabeth Rusås Ruud" userId="446e72d62262ee35" providerId="LiveId" clId="{6770B512-55AF-4000-82E5-599FBD40ADB2}" dt="2021-09-20T13:50:23.041" v="64" actId="1076"/>
          <ac:picMkLst>
            <pc:docMk/>
            <pc:sldMk cId="474831323" sldId="287"/>
            <ac:picMk id="7" creationId="{8DE0CE7B-1B1A-4809-9C2C-249BB81A2FA5}"/>
          </ac:picMkLst>
        </pc:picChg>
      </pc:sldChg>
    </pc:docChg>
  </pc:docChgLst>
  <pc:docChgLst>
    <pc:chgData name="Elisabeth Rusås Ruud" userId="446e72d62262ee35" providerId="LiveId" clId="{E6D122E5-B219-4953-A8E0-CC1A0E69B092}"/>
    <pc:docChg chg="addSld delSld modSld sldOrd">
      <pc:chgData name="Elisabeth Rusås Ruud" userId="446e72d62262ee35" providerId="LiveId" clId="{E6D122E5-B219-4953-A8E0-CC1A0E69B092}" dt="2021-10-20T11:54:55.014" v="216" actId="14100"/>
      <pc:docMkLst>
        <pc:docMk/>
      </pc:docMkLst>
      <pc:sldChg chg="modSp mod">
        <pc:chgData name="Elisabeth Rusås Ruud" userId="446e72d62262ee35" providerId="LiveId" clId="{E6D122E5-B219-4953-A8E0-CC1A0E69B092}" dt="2021-10-20T11:34:02.935" v="17" actId="20577"/>
        <pc:sldMkLst>
          <pc:docMk/>
          <pc:sldMk cId="0" sldId="256"/>
        </pc:sldMkLst>
        <pc:spChg chg="mod">
          <ac:chgData name="Elisabeth Rusås Ruud" userId="446e72d62262ee35" providerId="LiveId" clId="{E6D122E5-B219-4953-A8E0-CC1A0E69B092}" dt="2021-10-20T11:34:00.434" v="16" actId="14100"/>
          <ac:spMkLst>
            <pc:docMk/>
            <pc:sldMk cId="0" sldId="256"/>
            <ac:spMk id="54" creationId="{00000000-0000-0000-0000-000000000000}"/>
          </ac:spMkLst>
        </pc:spChg>
        <pc:spChg chg="mod">
          <ac:chgData name="Elisabeth Rusås Ruud" userId="446e72d62262ee35" providerId="LiveId" clId="{E6D122E5-B219-4953-A8E0-CC1A0E69B092}" dt="2021-10-20T11:34:02.935" v="17" actId="20577"/>
          <ac:spMkLst>
            <pc:docMk/>
            <pc:sldMk cId="0" sldId="256"/>
            <ac:spMk id="55" creationId="{00000000-0000-0000-0000-000000000000}"/>
          </ac:spMkLst>
        </pc:spChg>
      </pc:sldChg>
      <pc:sldChg chg="modSp mod">
        <pc:chgData name="Elisabeth Rusås Ruud" userId="446e72d62262ee35" providerId="LiveId" clId="{E6D122E5-B219-4953-A8E0-CC1A0E69B092}" dt="2021-10-20T11:52:27.874" v="136" actId="20577"/>
        <pc:sldMkLst>
          <pc:docMk/>
          <pc:sldMk cId="0" sldId="269"/>
        </pc:sldMkLst>
        <pc:spChg chg="mod">
          <ac:chgData name="Elisabeth Rusås Ruud" userId="446e72d62262ee35" providerId="LiveId" clId="{E6D122E5-B219-4953-A8E0-CC1A0E69B092}" dt="2021-10-20T11:52:27.874" v="136" actId="20577"/>
          <ac:spMkLst>
            <pc:docMk/>
            <pc:sldMk cId="0" sldId="269"/>
            <ac:spMk id="128" creationId="{00000000-0000-0000-0000-000000000000}"/>
          </ac:spMkLst>
        </pc:spChg>
      </pc:sldChg>
      <pc:sldChg chg="modSp mod">
        <pc:chgData name="Elisabeth Rusås Ruud" userId="446e72d62262ee35" providerId="LiveId" clId="{E6D122E5-B219-4953-A8E0-CC1A0E69B092}" dt="2021-10-20T11:52:44.421" v="161" actId="20577"/>
        <pc:sldMkLst>
          <pc:docMk/>
          <pc:sldMk cId="0" sldId="270"/>
        </pc:sldMkLst>
        <pc:spChg chg="mod">
          <ac:chgData name="Elisabeth Rusås Ruud" userId="446e72d62262ee35" providerId="LiveId" clId="{E6D122E5-B219-4953-A8E0-CC1A0E69B092}" dt="2021-10-20T11:52:44.421" v="161" actId="20577"/>
          <ac:spMkLst>
            <pc:docMk/>
            <pc:sldMk cId="0" sldId="270"/>
            <ac:spMk id="136" creationId="{00000000-0000-0000-0000-000000000000}"/>
          </ac:spMkLst>
        </pc:spChg>
      </pc:sldChg>
      <pc:sldChg chg="addSp delSp modSp mod ord">
        <pc:chgData name="Elisabeth Rusås Ruud" userId="446e72d62262ee35" providerId="LiveId" clId="{E6D122E5-B219-4953-A8E0-CC1A0E69B092}" dt="2021-10-20T11:52:47.955" v="162" actId="20577"/>
        <pc:sldMkLst>
          <pc:docMk/>
          <pc:sldMk cId="0" sldId="271"/>
        </pc:sldMkLst>
        <pc:spChg chg="add del mod">
          <ac:chgData name="Elisabeth Rusås Ruud" userId="446e72d62262ee35" providerId="LiveId" clId="{E6D122E5-B219-4953-A8E0-CC1A0E69B092}" dt="2021-10-20T11:51:41.763" v="123"/>
          <ac:spMkLst>
            <pc:docMk/>
            <pc:sldMk cId="0" sldId="271"/>
            <ac:spMk id="5" creationId="{C4EB479E-2D64-4C8D-87C4-DBB3D4527067}"/>
          </ac:spMkLst>
        </pc:spChg>
        <pc:spChg chg="mod">
          <ac:chgData name="Elisabeth Rusås Ruud" userId="446e72d62262ee35" providerId="LiveId" clId="{E6D122E5-B219-4953-A8E0-CC1A0E69B092}" dt="2021-10-20T11:52:47.955" v="162" actId="20577"/>
          <ac:spMkLst>
            <pc:docMk/>
            <pc:sldMk cId="0" sldId="271"/>
            <ac:spMk id="143" creationId="{00000000-0000-0000-0000-000000000000}"/>
          </ac:spMkLst>
        </pc:spChg>
        <pc:picChg chg="mod">
          <ac:chgData name="Elisabeth Rusås Ruud" userId="446e72d62262ee35" providerId="LiveId" clId="{E6D122E5-B219-4953-A8E0-CC1A0E69B092}" dt="2021-10-20T11:51:53.790" v="125" actId="1076"/>
          <ac:picMkLst>
            <pc:docMk/>
            <pc:sldMk cId="0" sldId="271"/>
            <ac:picMk id="144" creationId="{00000000-0000-0000-0000-000000000000}"/>
          </ac:picMkLst>
        </pc:picChg>
      </pc:sldChg>
      <pc:sldChg chg="modSp mod">
        <pc:chgData name="Elisabeth Rusås Ruud" userId="446e72d62262ee35" providerId="LiveId" clId="{E6D122E5-B219-4953-A8E0-CC1A0E69B092}" dt="2021-10-20T11:54:55.014" v="216" actId="14100"/>
        <pc:sldMkLst>
          <pc:docMk/>
          <pc:sldMk cId="0" sldId="272"/>
        </pc:sldMkLst>
        <pc:spChg chg="mod">
          <ac:chgData name="Elisabeth Rusås Ruud" userId="446e72d62262ee35" providerId="LiveId" clId="{E6D122E5-B219-4953-A8E0-CC1A0E69B092}" dt="2021-10-20T11:54:55.014" v="216" actId="14100"/>
          <ac:spMkLst>
            <pc:docMk/>
            <pc:sldMk cId="0" sldId="272"/>
            <ac:spMk id="151" creationId="{00000000-0000-0000-0000-000000000000}"/>
          </ac:spMkLst>
        </pc:spChg>
      </pc:sldChg>
      <pc:sldChg chg="del">
        <pc:chgData name="Elisabeth Rusås Ruud" userId="446e72d62262ee35" providerId="LiveId" clId="{E6D122E5-B219-4953-A8E0-CC1A0E69B092}" dt="2021-10-20T11:38:08.436" v="49" actId="2696"/>
        <pc:sldMkLst>
          <pc:docMk/>
          <pc:sldMk cId="0" sldId="273"/>
        </pc:sldMkLst>
      </pc:sldChg>
      <pc:sldChg chg="del">
        <pc:chgData name="Elisabeth Rusås Ruud" userId="446e72d62262ee35" providerId="LiveId" clId="{E6D122E5-B219-4953-A8E0-CC1A0E69B092}" dt="2021-10-20T11:38:08.436" v="49" actId="2696"/>
        <pc:sldMkLst>
          <pc:docMk/>
          <pc:sldMk cId="0" sldId="277"/>
        </pc:sldMkLst>
      </pc:sldChg>
      <pc:sldChg chg="del">
        <pc:chgData name="Elisabeth Rusås Ruud" userId="446e72d62262ee35" providerId="LiveId" clId="{E6D122E5-B219-4953-A8E0-CC1A0E69B092}" dt="2021-10-20T11:38:08.436" v="49" actId="2696"/>
        <pc:sldMkLst>
          <pc:docMk/>
          <pc:sldMk cId="947177544" sldId="281"/>
        </pc:sldMkLst>
      </pc:sldChg>
      <pc:sldChg chg="del">
        <pc:chgData name="Elisabeth Rusås Ruud" userId="446e72d62262ee35" providerId="LiveId" clId="{E6D122E5-B219-4953-A8E0-CC1A0E69B092}" dt="2021-10-20T11:38:08.436" v="49" actId="2696"/>
        <pc:sldMkLst>
          <pc:docMk/>
          <pc:sldMk cId="2331085413" sldId="282"/>
        </pc:sldMkLst>
      </pc:sldChg>
      <pc:sldChg chg="del">
        <pc:chgData name="Elisabeth Rusås Ruud" userId="446e72d62262ee35" providerId="LiveId" clId="{E6D122E5-B219-4953-A8E0-CC1A0E69B092}" dt="2021-10-20T11:38:08.436" v="49" actId="2696"/>
        <pc:sldMkLst>
          <pc:docMk/>
          <pc:sldMk cId="3790621229" sldId="283"/>
        </pc:sldMkLst>
      </pc:sldChg>
      <pc:sldChg chg="del">
        <pc:chgData name="Elisabeth Rusås Ruud" userId="446e72d62262ee35" providerId="LiveId" clId="{E6D122E5-B219-4953-A8E0-CC1A0E69B092}" dt="2021-10-20T11:38:08.436" v="49" actId="2696"/>
        <pc:sldMkLst>
          <pc:docMk/>
          <pc:sldMk cId="1176920589" sldId="284"/>
        </pc:sldMkLst>
      </pc:sldChg>
      <pc:sldChg chg="del">
        <pc:chgData name="Elisabeth Rusås Ruud" userId="446e72d62262ee35" providerId="LiveId" clId="{E6D122E5-B219-4953-A8E0-CC1A0E69B092}" dt="2021-10-20T11:38:08.436" v="49" actId="2696"/>
        <pc:sldMkLst>
          <pc:docMk/>
          <pc:sldMk cId="2820412275" sldId="285"/>
        </pc:sldMkLst>
      </pc:sldChg>
      <pc:sldChg chg="del">
        <pc:chgData name="Elisabeth Rusås Ruud" userId="446e72d62262ee35" providerId="LiveId" clId="{E6D122E5-B219-4953-A8E0-CC1A0E69B092}" dt="2021-10-20T11:34:06.985" v="18" actId="47"/>
        <pc:sldMkLst>
          <pc:docMk/>
          <pc:sldMk cId="212910804" sldId="286"/>
        </pc:sldMkLst>
      </pc:sldChg>
      <pc:sldChg chg="modSp mod ord">
        <pc:chgData name="Elisabeth Rusås Ruud" userId="446e72d62262ee35" providerId="LiveId" clId="{E6D122E5-B219-4953-A8E0-CC1A0E69B092}" dt="2021-10-20T11:52:40.316" v="153" actId="20577"/>
        <pc:sldMkLst>
          <pc:docMk/>
          <pc:sldMk cId="474831323" sldId="287"/>
        </pc:sldMkLst>
        <pc:spChg chg="mod">
          <ac:chgData name="Elisabeth Rusås Ruud" userId="446e72d62262ee35" providerId="LiveId" clId="{E6D122E5-B219-4953-A8E0-CC1A0E69B092}" dt="2021-10-20T11:52:40.316" v="153" actId="20577"/>
          <ac:spMkLst>
            <pc:docMk/>
            <pc:sldMk cId="474831323" sldId="287"/>
            <ac:spMk id="2" creationId="{F989E3DC-B09D-45D6-8BA0-B50A4F0A6467}"/>
          </ac:spMkLst>
        </pc:spChg>
      </pc:sldChg>
      <pc:sldChg chg="modSp add mod ord">
        <pc:chgData name="Elisabeth Rusås Ruud" userId="446e72d62262ee35" providerId="LiveId" clId="{E6D122E5-B219-4953-A8E0-CC1A0E69B092}" dt="2021-10-20T11:54:18.809" v="213" actId="20577"/>
        <pc:sldMkLst>
          <pc:docMk/>
          <pc:sldMk cId="0" sldId="289"/>
        </pc:sldMkLst>
        <pc:spChg chg="mod">
          <ac:chgData name="Elisabeth Rusås Ruud" userId="446e72d62262ee35" providerId="LiveId" clId="{E6D122E5-B219-4953-A8E0-CC1A0E69B092}" dt="2021-10-20T11:54:18.809" v="213" actId="20577"/>
          <ac:spMkLst>
            <pc:docMk/>
            <pc:sldMk cId="0" sldId="289"/>
            <ac:spMk id="328" creationId="{00000000-0000-0000-0000-000000000000}"/>
          </ac:spMkLst>
        </pc:spChg>
      </pc:sldChg>
      <pc:sldChg chg="modSp add mod ord">
        <pc:chgData name="Elisabeth Rusås Ruud" userId="446e72d62262ee35" providerId="LiveId" clId="{E6D122E5-B219-4953-A8E0-CC1A0E69B092}" dt="2021-10-20T11:50:01.756" v="102" actId="20577"/>
        <pc:sldMkLst>
          <pc:docMk/>
          <pc:sldMk cId="0" sldId="290"/>
        </pc:sldMkLst>
        <pc:spChg chg="mod">
          <ac:chgData name="Elisabeth Rusås Ruud" userId="446e72d62262ee35" providerId="LiveId" clId="{E6D122E5-B219-4953-A8E0-CC1A0E69B092}" dt="2021-10-20T11:50:01.756" v="102" actId="20577"/>
          <ac:spMkLst>
            <pc:docMk/>
            <pc:sldMk cId="0" sldId="290"/>
            <ac:spMk id="334" creationId="{00000000-0000-0000-0000-000000000000}"/>
          </ac:spMkLst>
        </pc:spChg>
      </pc:sldChg>
      <pc:sldChg chg="add del ord">
        <pc:chgData name="Elisabeth Rusås Ruud" userId="446e72d62262ee35" providerId="LiveId" clId="{E6D122E5-B219-4953-A8E0-CC1A0E69B092}" dt="2021-10-20T11:51:44.257" v="124" actId="47"/>
        <pc:sldMkLst>
          <pc:docMk/>
          <pc:sldMk cId="0" sldId="291"/>
        </pc:sldMkLst>
      </pc:sldChg>
      <pc:sldChg chg="add del ord">
        <pc:chgData name="Elisabeth Rusås Ruud" userId="446e72d62262ee35" providerId="LiveId" clId="{E6D122E5-B219-4953-A8E0-CC1A0E69B092}" dt="2021-10-20T11:52:12.702" v="126" actId="47"/>
        <pc:sldMkLst>
          <pc:docMk/>
          <pc:sldMk cId="0" sldId="29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9866f10d16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9866f10d16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a03f694729_7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a03f694729_7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95b7af3927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95b7af3927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817940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/>
              <a:t>Hadet</a:t>
            </a:r>
            <a:endParaRPr lang="nb-NO" dirty="0"/>
          </a:p>
          <a:p>
            <a:r>
              <a:rPr lang="nb-NO" dirty="0"/>
              <a:t>Badet</a:t>
            </a:r>
          </a:p>
          <a:p>
            <a:r>
              <a:rPr lang="nb-NO" dirty="0"/>
              <a:t>gamle</a:t>
            </a:r>
          </a:p>
        </p:txBody>
      </p:sp>
    </p:spTree>
    <p:extLst>
      <p:ext uri="{BB962C8B-B14F-4D97-AF65-F5344CB8AC3E}">
        <p14:creationId xmlns:p14="http://schemas.microsoft.com/office/powerpoint/2010/main" val="2611925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Badet</a:t>
            </a:r>
          </a:p>
          <a:p>
            <a:r>
              <a:rPr lang="nb-NO" dirty="0"/>
              <a:t>Gamle</a:t>
            </a:r>
          </a:p>
          <a:p>
            <a:r>
              <a:rPr lang="nb-NO" dirty="0"/>
              <a:t>feil</a:t>
            </a:r>
          </a:p>
        </p:txBody>
      </p:sp>
    </p:spTree>
    <p:extLst>
      <p:ext uri="{BB962C8B-B14F-4D97-AF65-F5344CB8AC3E}">
        <p14:creationId xmlns:p14="http://schemas.microsoft.com/office/powerpoint/2010/main" val="27750243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a03f694729_7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a03f694729_7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95b7af3927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95b7af3927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95b7af3927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95b7af3927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667763" y="473202"/>
            <a:ext cx="3926681" cy="3921919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823791"/>
            <a:ext cx="7738814" cy="3296241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4484398"/>
            <a:ext cx="6034030" cy="55670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4781759"/>
            <a:ext cx="1747292" cy="261347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4781759"/>
            <a:ext cx="3086100" cy="259347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4781759"/>
            <a:ext cx="1747292" cy="259347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 smtClean="0"/>
              <a:t>‹#›</a:t>
            </a:fld>
            <a:endParaRPr lang="no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6339590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 smtClean="0"/>
              <a:t>‹#›</a:t>
            </a:fld>
            <a:endParaRPr lang="no"/>
          </a:p>
        </p:txBody>
      </p:sp>
    </p:spTree>
    <p:extLst>
      <p:ext uri="{BB962C8B-B14F-4D97-AF65-F5344CB8AC3E}">
        <p14:creationId xmlns:p14="http://schemas.microsoft.com/office/powerpoint/2010/main" val="283231339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9741" y="286790"/>
            <a:ext cx="1119099" cy="4200303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5" y="286789"/>
            <a:ext cx="6294439" cy="4200304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 smtClean="0"/>
              <a:t>‹#›</a:t>
            </a:fld>
            <a:endParaRPr lang="no"/>
          </a:p>
        </p:txBody>
      </p:sp>
    </p:spTree>
    <p:extLst>
      <p:ext uri="{BB962C8B-B14F-4D97-AF65-F5344CB8AC3E}">
        <p14:creationId xmlns:p14="http://schemas.microsoft.com/office/powerpoint/2010/main" val="6545860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28124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 smtClean="0"/>
              <a:t>‹#›</a:t>
            </a:fld>
            <a:endParaRPr lang="no"/>
          </a:p>
        </p:txBody>
      </p:sp>
    </p:spTree>
    <p:extLst>
      <p:ext uri="{BB962C8B-B14F-4D97-AF65-F5344CB8AC3E}">
        <p14:creationId xmlns:p14="http://schemas.microsoft.com/office/powerpoint/2010/main" val="29421976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805417"/>
            <a:ext cx="6140303" cy="3048470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3869836"/>
            <a:ext cx="5263116" cy="71335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4781759"/>
            <a:ext cx="1120460" cy="261347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4781759"/>
            <a:ext cx="3086100" cy="259347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4781759"/>
            <a:ext cx="1115675" cy="259347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 smtClean="0"/>
              <a:t>‹#›</a:t>
            </a:fld>
            <a:endParaRPr lang="no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51435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47680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1714500"/>
            <a:ext cx="3600450" cy="271462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7" y="1714500"/>
            <a:ext cx="3600450" cy="271462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 smtClean="0"/>
              <a:t>‹#›</a:t>
            </a:fld>
            <a:endParaRPr lang="no"/>
          </a:p>
        </p:txBody>
      </p:sp>
    </p:spTree>
    <p:extLst>
      <p:ext uri="{BB962C8B-B14F-4D97-AF65-F5344CB8AC3E}">
        <p14:creationId xmlns:p14="http://schemas.microsoft.com/office/powerpoint/2010/main" val="1365274572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546" y="285750"/>
            <a:ext cx="7629525" cy="1120138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9" y="1649725"/>
            <a:ext cx="3600450" cy="474397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425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2975" y="2181826"/>
            <a:ext cx="3600450" cy="224729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1649725"/>
            <a:ext cx="3600450" cy="474397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425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181826"/>
            <a:ext cx="3600450" cy="224729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 smtClean="0"/>
              <a:t>‹#›</a:t>
            </a:fld>
            <a:endParaRPr lang="no"/>
          </a:p>
        </p:txBody>
      </p:sp>
    </p:spTree>
    <p:extLst>
      <p:ext uri="{BB962C8B-B14F-4D97-AF65-F5344CB8AC3E}">
        <p14:creationId xmlns:p14="http://schemas.microsoft.com/office/powerpoint/2010/main" val="3583996654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 smtClean="0"/>
              <a:t>‹#›</a:t>
            </a:fld>
            <a:endParaRPr lang="no"/>
          </a:p>
        </p:txBody>
      </p:sp>
    </p:spTree>
    <p:extLst>
      <p:ext uri="{BB962C8B-B14F-4D97-AF65-F5344CB8AC3E}">
        <p14:creationId xmlns:p14="http://schemas.microsoft.com/office/powerpoint/2010/main" val="76082082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 smtClean="0"/>
              <a:t>‹#›</a:t>
            </a:fld>
            <a:endParaRPr lang="no"/>
          </a:p>
        </p:txBody>
      </p:sp>
    </p:spTree>
    <p:extLst>
      <p:ext uri="{BB962C8B-B14F-4D97-AF65-F5344CB8AC3E}">
        <p14:creationId xmlns:p14="http://schemas.microsoft.com/office/powerpoint/2010/main" val="101723129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51435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342900"/>
            <a:ext cx="2319086" cy="897503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425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690283"/>
            <a:ext cx="4618814" cy="373884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306002"/>
            <a:ext cx="2319086" cy="3123123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900"/>
              </a:spcBef>
              <a:buNone/>
              <a:defRPr sz="12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4781759"/>
            <a:ext cx="925016" cy="261347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4781759"/>
            <a:ext cx="2611634" cy="25934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4781759"/>
            <a:ext cx="924342" cy="259347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 smtClean="0"/>
              <a:t>‹#›</a:t>
            </a:fld>
            <a:endParaRPr lang="no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12598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44320156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51434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51435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12598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342900"/>
            <a:ext cx="2319088" cy="897503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425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306002"/>
            <a:ext cx="2319088" cy="3123123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900"/>
              </a:spcBef>
              <a:buNone/>
              <a:defRPr sz="12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4781759"/>
            <a:ext cx="924342" cy="261347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4781759"/>
            <a:ext cx="2611634" cy="25934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5676" y="4781759"/>
            <a:ext cx="925830" cy="259347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 smtClean="0"/>
              <a:t>‹#›</a:t>
            </a:fld>
            <a:endParaRPr lang="no"/>
          </a:p>
        </p:txBody>
      </p:sp>
    </p:spTree>
    <p:extLst>
      <p:ext uri="{BB962C8B-B14F-4D97-AF65-F5344CB8AC3E}">
        <p14:creationId xmlns:p14="http://schemas.microsoft.com/office/powerpoint/2010/main" val="373101505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286789"/>
            <a:ext cx="7633742" cy="11190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1714501"/>
            <a:ext cx="7633742" cy="2695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4781759"/>
            <a:ext cx="1747292" cy="2613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81759"/>
            <a:ext cx="3086100" cy="2593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4781759"/>
            <a:ext cx="2114549" cy="2593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 smtClean="0"/>
              <a:t>‹#›</a:t>
            </a:fld>
            <a:endParaRPr lang="no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664369" cy="51435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8931402" y="0"/>
            <a:ext cx="212598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0127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825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3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05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05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812857" y="1165861"/>
            <a:ext cx="7738814" cy="174498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sz="4800" dirty="0"/>
              <a:t>Løkker</a:t>
            </a:r>
            <a:endParaRPr lang="nb-NO" sz="12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7"/>
          <p:cNvSpPr txBox="1">
            <a:spLocks noGrp="1"/>
          </p:cNvSpPr>
          <p:nvPr>
            <p:ph type="title"/>
          </p:nvPr>
        </p:nvSpPr>
        <p:spPr>
          <a:xfrm>
            <a:off x="753912" y="445025"/>
            <a:ext cx="8078387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dirty="0"/>
              <a:t>“for in range()”-løkker</a:t>
            </a:r>
            <a:endParaRPr dirty="0"/>
          </a:p>
        </p:txBody>
      </p:sp>
      <p:pic>
        <p:nvPicPr>
          <p:cNvPr id="137" name="Google Shape;137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73647" y="1348803"/>
            <a:ext cx="3686175" cy="294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>
            <a:spLocks noGrp="1"/>
          </p:cNvSpPr>
          <p:nvPr>
            <p:ph type="title"/>
          </p:nvPr>
        </p:nvSpPr>
        <p:spPr>
          <a:xfrm>
            <a:off x="750180" y="445025"/>
            <a:ext cx="8082119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dirty="0"/>
              <a:t>For vs. while</a:t>
            </a:r>
            <a:endParaRPr dirty="0"/>
          </a:p>
        </p:txBody>
      </p:sp>
      <p:sp>
        <p:nvSpPr>
          <p:cNvPr id="151" name="Google Shape;151;p29"/>
          <p:cNvSpPr txBox="1">
            <a:spLocks noGrp="1"/>
          </p:cNvSpPr>
          <p:nvPr>
            <p:ph type="body" idx="1"/>
          </p:nvPr>
        </p:nvSpPr>
        <p:spPr>
          <a:xfrm>
            <a:off x="705394" y="1409699"/>
            <a:ext cx="8126906" cy="31591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no" b="1" dirty="0"/>
              <a:t>For</a:t>
            </a:r>
            <a:r>
              <a:rPr lang="no" dirty="0"/>
              <a:t> brukes gjerne når man vet hvor mange ganger noe skal skje.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endParaRPr lang="no" dirty="0"/>
          </a:p>
          <a:p>
            <a:pPr lvl="0" algn="l" rtl="0"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no" b="1" dirty="0"/>
              <a:t>While</a:t>
            </a:r>
            <a:r>
              <a:rPr lang="no" dirty="0"/>
              <a:t> brukes ofte når man </a:t>
            </a:r>
            <a:r>
              <a:rPr lang="no" i="1" dirty="0"/>
              <a:t>ikke</a:t>
            </a:r>
            <a:r>
              <a:rPr lang="no" dirty="0"/>
              <a:t> vet hvor mange ganger noe skal skje. 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While-løkker</a:t>
            </a:r>
            <a:endParaRPr/>
          </a:p>
        </p:txBody>
      </p:sp>
      <p:sp>
        <p:nvSpPr>
          <p:cNvPr id="328" name="Google Shape;328;p58"/>
          <p:cNvSpPr txBox="1">
            <a:spLocks noGrp="1"/>
          </p:cNvSpPr>
          <p:nvPr>
            <p:ph idx="1"/>
          </p:nvPr>
        </p:nvSpPr>
        <p:spPr>
          <a:xfrm>
            <a:off x="938758" y="1254035"/>
            <a:ext cx="7633742" cy="31556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00050" indent="-285750">
              <a:spcBef>
                <a:spcPts val="0"/>
              </a:spcBef>
              <a:buSzPts val="1800"/>
            </a:pPr>
            <a:r>
              <a:rPr lang="no" dirty="0"/>
              <a:t>Repetisjon av en kodeblokk så lenge et sannhetsuttrykk er sant.</a:t>
            </a:r>
          </a:p>
          <a:p>
            <a:pPr marL="742950" lvl="1" indent="-285750">
              <a:spcBef>
                <a:spcPts val="0"/>
              </a:spcBef>
              <a:buSzPts val="1800"/>
            </a:pPr>
            <a:r>
              <a:rPr lang="no" dirty="0"/>
              <a:t>while &lt;sannhetsuttrykk/noe som evaluerer til True eller False&gt;:</a:t>
            </a:r>
            <a:br>
              <a:rPr lang="no" dirty="0"/>
            </a:br>
            <a:r>
              <a:rPr lang="no" dirty="0"/>
              <a:t>	&lt;repeterende kode&gt;</a:t>
            </a:r>
          </a:p>
          <a:p>
            <a:pPr marL="742950" lvl="1" indent="-285750">
              <a:spcBef>
                <a:spcPts val="0"/>
              </a:spcBef>
              <a:buSzPts val="1800"/>
            </a:pPr>
            <a:endParaRPr lang="no" dirty="0"/>
          </a:p>
          <a:p>
            <a:pPr marL="400050" indent="-285750">
              <a:spcBef>
                <a:spcPts val="0"/>
              </a:spcBef>
              <a:buSzPts val="1800"/>
            </a:pPr>
            <a:r>
              <a:rPr lang="no" dirty="0"/>
              <a:t>Eks: gjør noe så lenge bruker skriver inn et positivt tall.</a:t>
            </a:r>
          </a:p>
          <a:p>
            <a:pPr marL="742950" lvl="1" indent="-285750">
              <a:spcBef>
                <a:spcPts val="0"/>
              </a:spcBef>
              <a:buSzPts val="1800"/>
            </a:pPr>
            <a:r>
              <a:rPr lang="no" dirty="0"/>
              <a:t>bruker_tall = int(input(“Skriv et tall: ”))</a:t>
            </a:r>
            <a:br>
              <a:rPr lang="no" dirty="0"/>
            </a:br>
            <a:r>
              <a:rPr lang="no" dirty="0"/>
              <a:t>	while bruker_tall &gt; 0:</a:t>
            </a:r>
            <a:br>
              <a:rPr lang="no" dirty="0"/>
            </a:br>
            <a:r>
              <a:rPr lang="no" dirty="0"/>
              <a:t>		bruker_tall = int(input(“Skriv et nytt tall: ”))</a:t>
            </a:r>
            <a:br>
              <a:rPr lang="no" dirty="0"/>
            </a:br>
            <a:r>
              <a:rPr lang="no" dirty="0"/>
              <a:t>	print(“Du skrev ut en negativt tall og er ute av while-løkken”)</a:t>
            </a:r>
          </a:p>
          <a:p>
            <a:pPr marL="742950" lvl="1" indent="-285750">
              <a:spcBef>
                <a:spcPts val="0"/>
              </a:spcBef>
              <a:buSzPts val="1800"/>
            </a:pPr>
            <a:endParaRPr lang="no" dirty="0"/>
          </a:p>
          <a:p>
            <a:pPr marL="400050" indent="-285750">
              <a:spcBef>
                <a:spcPts val="0"/>
              </a:spcBef>
              <a:buSzPts val="1800"/>
            </a:pPr>
            <a:r>
              <a:rPr lang="no" dirty="0"/>
              <a:t>Unngå å bruke break!</a:t>
            </a: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lang="n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6"/>
          <p:cNvSpPr txBox="1">
            <a:spLocks noGrp="1"/>
          </p:cNvSpPr>
          <p:nvPr>
            <p:ph type="title"/>
          </p:nvPr>
        </p:nvSpPr>
        <p:spPr>
          <a:xfrm>
            <a:off x="753912" y="445025"/>
            <a:ext cx="8078387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dirty="0"/>
              <a:t>while-løkker</a:t>
            </a:r>
            <a:endParaRPr dirty="0"/>
          </a:p>
        </p:txBody>
      </p:sp>
      <p:pic>
        <p:nvPicPr>
          <p:cNvPr id="129" name="Google Shape;129;p26"/>
          <p:cNvPicPr preferRelativeResize="0"/>
          <p:nvPr/>
        </p:nvPicPr>
        <p:blipFill rotWithShape="1">
          <a:blip r:embed="rId3">
            <a:alphaModFix/>
          </a:blip>
          <a:srcRect r="74236" b="56638"/>
          <a:stretch/>
        </p:blipFill>
        <p:spPr>
          <a:xfrm>
            <a:off x="947740" y="1263632"/>
            <a:ext cx="2172649" cy="1013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26"/>
          <p:cNvPicPr preferRelativeResize="0"/>
          <p:nvPr/>
        </p:nvPicPr>
        <p:blipFill rotWithShape="1">
          <a:blip r:embed="rId3">
            <a:alphaModFix/>
          </a:blip>
          <a:srcRect l="-930" t="42515" r="929" b="4478"/>
          <a:stretch/>
        </p:blipFill>
        <p:spPr>
          <a:xfrm>
            <a:off x="666512" y="2487664"/>
            <a:ext cx="8078387" cy="1125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A2EF044-830C-4817-A2ED-61B160226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646" y="445025"/>
            <a:ext cx="8074654" cy="572700"/>
          </a:xfrm>
        </p:spPr>
        <p:txBody>
          <a:bodyPr/>
          <a:lstStyle/>
          <a:p>
            <a:r>
              <a:rPr lang="nb-NO" dirty="0"/>
              <a:t>Jobb i par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367BD78-07BD-4760-87F2-9E1A7A1AA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3628" y="1152475"/>
            <a:ext cx="7919825" cy="3416400"/>
          </a:xfrm>
        </p:spPr>
        <p:txBody>
          <a:bodyPr/>
          <a:lstStyle/>
          <a:p>
            <a:pPr marL="11430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Hva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skrives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ut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?</a:t>
            </a:r>
          </a:p>
          <a:p>
            <a:pPr marL="11430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000000"/>
              </a:solidFill>
              <a:latin typeface="Roboto" panose="02000000000000000000" pitchFamily="2" charset="0"/>
            </a:endParaRPr>
          </a:p>
          <a:p>
            <a:pPr marL="114300" indent="0">
              <a:buNone/>
            </a:pPr>
            <a:br>
              <a:rPr lang="en-US" dirty="0"/>
            </a:br>
            <a:endParaRPr lang="nb-NO" dirty="0"/>
          </a:p>
        </p:txBody>
      </p:sp>
      <p:pic>
        <p:nvPicPr>
          <p:cNvPr id="4" name="Google Shape;173;p33">
            <a:extLst>
              <a:ext uri="{FF2B5EF4-FFF2-40B4-BE49-F238E27FC236}">
                <a16:creationId xmlns:a16="http://schemas.microsoft.com/office/drawing/2014/main" id="{97846A17-FF82-43FF-83AF-B8FF32120EFE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70383" y="1872409"/>
            <a:ext cx="1673642" cy="1561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7601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A2EF044-830C-4817-A2ED-61B160226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646" y="445025"/>
            <a:ext cx="8074654" cy="572700"/>
          </a:xfrm>
        </p:spPr>
        <p:txBody>
          <a:bodyPr/>
          <a:lstStyle/>
          <a:p>
            <a:r>
              <a:rPr lang="nb-NO" dirty="0"/>
              <a:t>Jobb i par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367BD78-07BD-4760-87F2-9E1A7A1AA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3628" y="1152475"/>
            <a:ext cx="7919825" cy="3416400"/>
          </a:xfrm>
        </p:spPr>
        <p:txBody>
          <a:bodyPr/>
          <a:lstStyle/>
          <a:p>
            <a:pPr marL="11430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Hva skrives ut? </a:t>
            </a:r>
          </a:p>
          <a:p>
            <a:pPr marL="11430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</a:t>
            </a:r>
            <a:endParaRPr lang="nb-NO" sz="2000" b="0" dirty="0">
              <a:effectLst/>
            </a:endParaRPr>
          </a:p>
          <a:p>
            <a:pPr marL="114300" indent="0">
              <a:buNone/>
            </a:pPr>
            <a:br>
              <a:rPr lang="nb-NO" sz="2000" dirty="0"/>
            </a:br>
            <a:br>
              <a:rPr lang="en-US" dirty="0"/>
            </a:br>
            <a:endParaRPr lang="nb-NO" dirty="0"/>
          </a:p>
        </p:txBody>
      </p:sp>
      <p:pic>
        <p:nvPicPr>
          <p:cNvPr id="4" name="Google Shape;174;p33">
            <a:extLst>
              <a:ext uri="{FF2B5EF4-FFF2-40B4-BE49-F238E27FC236}">
                <a16:creationId xmlns:a16="http://schemas.microsoft.com/office/drawing/2014/main" id="{54707A6E-B2AE-480D-A00F-77F3233E32C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b="12816"/>
          <a:stretch/>
        </p:blipFill>
        <p:spPr>
          <a:xfrm>
            <a:off x="934368" y="1791025"/>
            <a:ext cx="6336525" cy="1561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7037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A2EF044-830C-4817-A2ED-61B160226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646" y="445025"/>
            <a:ext cx="8074654" cy="572700"/>
          </a:xfrm>
        </p:spPr>
        <p:txBody>
          <a:bodyPr/>
          <a:lstStyle/>
          <a:p>
            <a:r>
              <a:rPr lang="nb-NO" dirty="0"/>
              <a:t>Jobb i par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367BD78-07BD-4760-87F2-9E1A7A1AA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3628" y="1152475"/>
            <a:ext cx="7919825" cy="3416400"/>
          </a:xfrm>
        </p:spPr>
        <p:txBody>
          <a:bodyPr/>
          <a:lstStyle/>
          <a:p>
            <a:pPr marL="11430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Hva skrives ut? </a:t>
            </a:r>
          </a:p>
          <a:p>
            <a:pPr marL="11430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</a:t>
            </a:r>
            <a:endParaRPr lang="nb-NO" sz="2000" b="0" dirty="0">
              <a:effectLst/>
            </a:endParaRPr>
          </a:p>
          <a:p>
            <a:pPr marL="114300" indent="0">
              <a:buNone/>
            </a:pPr>
            <a:br>
              <a:rPr lang="nb-NO" sz="2000" dirty="0"/>
            </a:br>
            <a:br>
              <a:rPr lang="en-US" dirty="0"/>
            </a:br>
            <a:endParaRPr lang="nb-NO" dirty="0"/>
          </a:p>
        </p:txBody>
      </p:sp>
      <p:pic>
        <p:nvPicPr>
          <p:cNvPr id="5" name="Google Shape;175;p33">
            <a:extLst>
              <a:ext uri="{FF2B5EF4-FFF2-40B4-BE49-F238E27FC236}">
                <a16:creationId xmlns:a16="http://schemas.microsoft.com/office/drawing/2014/main" id="{F49AD076-CEC7-44CB-85DA-20635B3721D7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2918" y="1855948"/>
            <a:ext cx="6001556" cy="1561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2906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5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For-løkker</a:t>
            </a:r>
            <a:endParaRPr/>
          </a:p>
        </p:txBody>
      </p:sp>
      <p:sp>
        <p:nvSpPr>
          <p:cNvPr id="334" name="Google Shape;334;p59"/>
          <p:cNvSpPr txBox="1">
            <a:spLocks noGrp="1"/>
          </p:cNvSpPr>
          <p:nvPr>
            <p:ph idx="1"/>
          </p:nvPr>
        </p:nvSpPr>
        <p:spPr>
          <a:xfrm>
            <a:off x="938758" y="1231641"/>
            <a:ext cx="7633742" cy="317805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dirty="0"/>
              <a:t>2 typer for-løkker</a:t>
            </a:r>
            <a:endParaRPr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no" dirty="0"/>
              <a:t>for-løkke på en samling</a:t>
            </a:r>
            <a:br>
              <a:rPr lang="no" dirty="0"/>
            </a:br>
            <a:r>
              <a:rPr lang="no" dirty="0"/>
              <a:t>- går igjennom elementer i en liste/ordbok/mengde</a:t>
            </a:r>
            <a:br>
              <a:rPr lang="no" dirty="0"/>
            </a:b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no" dirty="0"/>
              <a:t>for-løkke med teller</a:t>
            </a:r>
            <a:br>
              <a:rPr lang="no" dirty="0"/>
            </a:br>
            <a:r>
              <a:rPr lang="no" dirty="0"/>
              <a:t>- gjør noe et gitt antall ganger med en teller</a:t>
            </a:r>
            <a:br>
              <a:rPr lang="no" dirty="0"/>
            </a:br>
            <a:r>
              <a:rPr lang="no" dirty="0"/>
              <a:t>- eks skrive ut tall fra 0 - 10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8"/>
          <p:cNvSpPr txBox="1">
            <a:spLocks noGrp="1"/>
          </p:cNvSpPr>
          <p:nvPr>
            <p:ph type="title"/>
          </p:nvPr>
        </p:nvSpPr>
        <p:spPr>
          <a:xfrm>
            <a:off x="731520" y="445025"/>
            <a:ext cx="810078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dirty="0"/>
              <a:t>“for in list”-løkkeR</a:t>
            </a:r>
            <a:endParaRPr dirty="0"/>
          </a:p>
        </p:txBody>
      </p:sp>
      <p:pic>
        <p:nvPicPr>
          <p:cNvPr id="144" name="Google Shape;144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06309" y="1197085"/>
            <a:ext cx="4731382" cy="35013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989E3DC-B09D-45D6-8BA0-B50A4F0A6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978" y="445025"/>
            <a:ext cx="8591646" cy="572700"/>
          </a:xfrm>
        </p:spPr>
        <p:txBody>
          <a:bodyPr/>
          <a:lstStyle/>
          <a:p>
            <a:r>
              <a:rPr lang="nb-NO" sz="3600" dirty="0"/>
              <a:t>«for in </a:t>
            </a:r>
            <a:r>
              <a:rPr lang="nb-NO" sz="3600" dirty="0" err="1"/>
              <a:t>dictionary</a:t>
            </a:r>
            <a:r>
              <a:rPr lang="nb-NO" sz="3600" dirty="0"/>
              <a:t>»-løkker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8DE0CE7B-1B1A-4809-9C2C-249BB81A2F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3067" y="1202181"/>
            <a:ext cx="4819238" cy="3625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831323"/>
      </p:ext>
    </p:extLst>
  </p:cSld>
  <p:clrMapOvr>
    <a:masterClrMapping/>
  </p:clrMapOvr>
</p:sld>
</file>

<file path=ppt/theme/theme1.xml><?xml version="1.0" encoding="utf-8"?>
<a:theme xmlns:a="http://schemas.openxmlformats.org/drawingml/2006/main" name="Kort">
  <a:themeElements>
    <a:clrScheme name="Kort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Kort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ort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Kort</Template>
  <TotalTime>26</TotalTime>
  <Words>234</Words>
  <Application>Microsoft Office PowerPoint</Application>
  <PresentationFormat>Skjermfremvisning (16:9)</PresentationFormat>
  <Paragraphs>40</Paragraphs>
  <Slides>11</Slides>
  <Notes>10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6" baseType="lpstr">
      <vt:lpstr>Arial</vt:lpstr>
      <vt:lpstr>Gill Sans MT</vt:lpstr>
      <vt:lpstr>Impact</vt:lpstr>
      <vt:lpstr>Roboto</vt:lpstr>
      <vt:lpstr>Kort</vt:lpstr>
      <vt:lpstr>Løkker</vt:lpstr>
      <vt:lpstr>While-løkker</vt:lpstr>
      <vt:lpstr>while-løkker</vt:lpstr>
      <vt:lpstr>Jobb i par</vt:lpstr>
      <vt:lpstr>Jobb i par</vt:lpstr>
      <vt:lpstr>Jobb i par</vt:lpstr>
      <vt:lpstr>For-løkker</vt:lpstr>
      <vt:lpstr>“for in list”-løkkeR</vt:lpstr>
      <vt:lpstr>«for in dictionary»-løkker</vt:lpstr>
      <vt:lpstr>“for in range()”-løkker</vt:lpstr>
      <vt:lpstr>For vs. while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Uke 4 Seminar Husk å tørke av pultene</dc:title>
  <cp:lastModifiedBy>Elisabeth Rusås Ruud</cp:lastModifiedBy>
  <cp:revision>1</cp:revision>
  <dcterms:modified xsi:type="dcterms:W3CDTF">2021-10-20T11:55:02Z</dcterms:modified>
</cp:coreProperties>
</file>