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7" r:id="rId3"/>
    <p:sldId id="284" r:id="rId4"/>
    <p:sldId id="285" r:id="rId5"/>
    <p:sldId id="257" r:id="rId6"/>
    <p:sldId id="267" r:id="rId7"/>
    <p:sldId id="258" r:id="rId8"/>
    <p:sldId id="271" r:id="rId9"/>
    <p:sldId id="272" r:id="rId10"/>
    <p:sldId id="268" r:id="rId11"/>
    <p:sldId id="269" r:id="rId12"/>
    <p:sldId id="259" r:id="rId13"/>
    <p:sldId id="270" r:id="rId14"/>
    <p:sldId id="260" r:id="rId15"/>
    <p:sldId id="286" r:id="rId16"/>
    <p:sldId id="274" r:id="rId17"/>
    <p:sldId id="262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88C4CE-6259-4EEB-91B6-2A01B2BBB3C4}" v="1" dt="2021-10-20T11:43:40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3" autoAdjust="0"/>
    <p:restoredTop sz="61047" autoAdjust="0"/>
  </p:normalViewPr>
  <p:slideViewPr>
    <p:cSldViewPr snapToGrid="0">
      <p:cViewPr varScale="1">
        <p:scale>
          <a:sx n="64" d="100"/>
          <a:sy n="64" d="100"/>
        </p:scale>
        <p:origin x="1191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sabeth Rusås Ruud" userId="446e72d62262ee35" providerId="LiveId" clId="{BB88C4CE-6259-4EEB-91B6-2A01B2BBB3C4}"/>
    <pc:docChg chg="undo custSel addSld delSld modSld sldOrd">
      <pc:chgData name="Elisabeth Rusås Ruud" userId="446e72d62262ee35" providerId="LiveId" clId="{BB88C4CE-6259-4EEB-91B6-2A01B2BBB3C4}" dt="2021-10-20T11:48:40.427" v="241" actId="20577"/>
      <pc:docMkLst>
        <pc:docMk/>
      </pc:docMkLst>
      <pc:sldChg chg="addSp delSp modSp mod">
        <pc:chgData name="Elisabeth Rusås Ruud" userId="446e72d62262ee35" providerId="LiveId" clId="{BB88C4CE-6259-4EEB-91B6-2A01B2BBB3C4}" dt="2021-10-20T11:24:22.378" v="18" actId="1076"/>
        <pc:sldMkLst>
          <pc:docMk/>
          <pc:sldMk cId="4240199213" sldId="256"/>
        </pc:sldMkLst>
        <pc:spChg chg="mod">
          <ac:chgData name="Elisabeth Rusås Ruud" userId="446e72d62262ee35" providerId="LiveId" clId="{BB88C4CE-6259-4EEB-91B6-2A01B2BBB3C4}" dt="2021-10-20T11:24:22.378" v="18" actId="1076"/>
          <ac:spMkLst>
            <pc:docMk/>
            <pc:sldMk cId="4240199213" sldId="256"/>
            <ac:spMk id="2" creationId="{921AC3ED-B13E-44B2-863A-CCBC530B58D7}"/>
          </ac:spMkLst>
        </pc:spChg>
        <pc:spChg chg="del">
          <ac:chgData name="Elisabeth Rusås Ruud" userId="446e72d62262ee35" providerId="LiveId" clId="{BB88C4CE-6259-4EEB-91B6-2A01B2BBB3C4}" dt="2021-10-20T11:23:59.436" v="3" actId="478"/>
          <ac:spMkLst>
            <pc:docMk/>
            <pc:sldMk cId="4240199213" sldId="256"/>
            <ac:spMk id="3" creationId="{079E5ABC-EFB7-429E-97BC-C9126D650152}"/>
          </ac:spMkLst>
        </pc:spChg>
        <pc:spChg chg="del mod">
          <ac:chgData name="Elisabeth Rusås Ruud" userId="446e72d62262ee35" providerId="LiveId" clId="{BB88C4CE-6259-4EEB-91B6-2A01B2BBB3C4}" dt="2021-10-20T11:23:59.437" v="5"/>
          <ac:spMkLst>
            <pc:docMk/>
            <pc:sldMk cId="4240199213" sldId="256"/>
            <ac:spMk id="4" creationId="{961D6CA5-24B0-46DB-B723-05E2B1EAB6A8}"/>
          </ac:spMkLst>
        </pc:spChg>
        <pc:spChg chg="add del mod">
          <ac:chgData name="Elisabeth Rusås Ruud" userId="446e72d62262ee35" providerId="LiveId" clId="{BB88C4CE-6259-4EEB-91B6-2A01B2BBB3C4}" dt="2021-10-20T11:24:02.328" v="6" actId="478"/>
          <ac:spMkLst>
            <pc:docMk/>
            <pc:sldMk cId="4240199213" sldId="256"/>
            <ac:spMk id="6" creationId="{166F2FB6-D36C-4BA8-82C4-0188F8A9C7DC}"/>
          </ac:spMkLst>
        </pc:spChg>
      </pc:sldChg>
      <pc:sldChg chg="modSp del mod">
        <pc:chgData name="Elisabeth Rusås Ruud" userId="446e72d62262ee35" providerId="LiveId" clId="{BB88C4CE-6259-4EEB-91B6-2A01B2BBB3C4}" dt="2021-10-20T11:45:37.038" v="125" actId="47"/>
        <pc:sldMkLst>
          <pc:docMk/>
          <pc:sldMk cId="2625783935" sldId="261"/>
        </pc:sldMkLst>
        <pc:spChg chg="mod">
          <ac:chgData name="Elisabeth Rusås Ruud" userId="446e72d62262ee35" providerId="LiveId" clId="{BB88C4CE-6259-4EEB-91B6-2A01B2BBB3C4}" dt="2021-10-20T11:45:32.452" v="124" actId="21"/>
          <ac:spMkLst>
            <pc:docMk/>
            <pc:sldMk cId="2625783935" sldId="261"/>
            <ac:spMk id="3" creationId="{052BEA97-23EB-460C-BF1E-D005173BAB98}"/>
          </ac:spMkLst>
        </pc:spChg>
      </pc:sldChg>
      <pc:sldChg chg="modSp mod">
        <pc:chgData name="Elisabeth Rusås Ruud" userId="446e72d62262ee35" providerId="LiveId" clId="{BB88C4CE-6259-4EEB-91B6-2A01B2BBB3C4}" dt="2021-10-20T11:47:53.676" v="223" actId="27636"/>
        <pc:sldMkLst>
          <pc:docMk/>
          <pc:sldMk cId="934933779" sldId="262"/>
        </pc:sldMkLst>
        <pc:spChg chg="mod">
          <ac:chgData name="Elisabeth Rusås Ruud" userId="446e72d62262ee35" providerId="LiveId" clId="{BB88C4CE-6259-4EEB-91B6-2A01B2BBB3C4}" dt="2021-10-20T11:47:53.676" v="223" actId="27636"/>
          <ac:spMkLst>
            <pc:docMk/>
            <pc:sldMk cId="934933779" sldId="262"/>
            <ac:spMk id="3" creationId="{88B0E3B9-1545-4E61-9167-EFA9826AA019}"/>
          </ac:spMkLst>
        </pc:spChg>
      </pc:sldChg>
      <pc:sldChg chg="del">
        <pc:chgData name="Elisabeth Rusås Ruud" userId="446e72d62262ee35" providerId="LiveId" clId="{BB88C4CE-6259-4EEB-91B6-2A01B2BBB3C4}" dt="2021-10-20T11:40:20.848" v="66" actId="47"/>
        <pc:sldMkLst>
          <pc:docMk/>
          <pc:sldMk cId="2522761907" sldId="263"/>
        </pc:sldMkLst>
      </pc:sldChg>
      <pc:sldChg chg="del">
        <pc:chgData name="Elisabeth Rusås Ruud" userId="446e72d62262ee35" providerId="LiveId" clId="{BB88C4CE-6259-4EEB-91B6-2A01B2BBB3C4}" dt="2021-10-20T11:24:25.903" v="19" actId="47"/>
        <pc:sldMkLst>
          <pc:docMk/>
          <pc:sldMk cId="3235691536" sldId="264"/>
        </pc:sldMkLst>
      </pc:sldChg>
      <pc:sldChg chg="del">
        <pc:chgData name="Elisabeth Rusås Ruud" userId="446e72d62262ee35" providerId="LiveId" clId="{BB88C4CE-6259-4EEB-91B6-2A01B2BBB3C4}" dt="2021-10-20T11:24:27.804" v="20" actId="47"/>
        <pc:sldMkLst>
          <pc:docMk/>
          <pc:sldMk cId="2949162344" sldId="265"/>
        </pc:sldMkLst>
      </pc:sldChg>
      <pc:sldChg chg="add del">
        <pc:chgData name="Elisabeth Rusås Ruud" userId="446e72d62262ee35" providerId="LiveId" clId="{BB88C4CE-6259-4EEB-91B6-2A01B2BBB3C4}" dt="2021-10-20T11:25:17.725" v="63" actId="47"/>
        <pc:sldMkLst>
          <pc:docMk/>
          <pc:sldMk cId="0" sldId="267"/>
        </pc:sldMkLst>
      </pc:sldChg>
      <pc:sldChg chg="add del">
        <pc:chgData name="Elisabeth Rusås Ruud" userId="446e72d62262ee35" providerId="LiveId" clId="{BB88C4CE-6259-4EEB-91B6-2A01B2BBB3C4}" dt="2021-10-20T11:25:25.290" v="64" actId="47"/>
        <pc:sldMkLst>
          <pc:docMk/>
          <pc:sldMk cId="962011372" sldId="273"/>
        </pc:sldMkLst>
      </pc:sldChg>
      <pc:sldChg chg="del">
        <pc:chgData name="Elisabeth Rusås Ruud" userId="446e72d62262ee35" providerId="LiveId" clId="{BB88C4CE-6259-4EEB-91B6-2A01B2BBB3C4}" dt="2021-10-20T11:40:18.935" v="65" actId="2696"/>
        <pc:sldMkLst>
          <pc:docMk/>
          <pc:sldMk cId="0" sldId="276"/>
        </pc:sldMkLst>
      </pc:sldChg>
      <pc:sldChg chg="modSp mod">
        <pc:chgData name="Elisabeth Rusås Ruud" userId="446e72d62262ee35" providerId="LiveId" clId="{BB88C4CE-6259-4EEB-91B6-2A01B2BBB3C4}" dt="2021-10-20T11:25:00.248" v="59" actId="20577"/>
        <pc:sldMkLst>
          <pc:docMk/>
          <pc:sldMk cId="643326361" sldId="277"/>
        </pc:sldMkLst>
        <pc:spChg chg="mod">
          <ac:chgData name="Elisabeth Rusås Ruud" userId="446e72d62262ee35" providerId="LiveId" clId="{BB88C4CE-6259-4EEB-91B6-2A01B2BBB3C4}" dt="2021-10-20T11:24:56.704" v="58" actId="20577"/>
          <ac:spMkLst>
            <pc:docMk/>
            <pc:sldMk cId="643326361" sldId="277"/>
            <ac:spMk id="2" creationId="{4D094EB7-2AF3-4A5D-A291-4A3B64B09959}"/>
          </ac:spMkLst>
        </pc:spChg>
        <pc:spChg chg="mod">
          <ac:chgData name="Elisabeth Rusås Ruud" userId="446e72d62262ee35" providerId="LiveId" clId="{BB88C4CE-6259-4EEB-91B6-2A01B2BBB3C4}" dt="2021-10-20T11:25:00.248" v="59" actId="20577"/>
          <ac:spMkLst>
            <pc:docMk/>
            <pc:sldMk cId="643326361" sldId="277"/>
            <ac:spMk id="3" creationId="{A0039133-B18D-489F-A606-F0C5BABDAEA3}"/>
          </ac:spMkLst>
        </pc:spChg>
      </pc:sldChg>
      <pc:sldChg chg="add del">
        <pc:chgData name="Elisabeth Rusås Ruud" userId="446e72d62262ee35" providerId="LiveId" clId="{BB88C4CE-6259-4EEB-91B6-2A01B2BBB3C4}" dt="2021-10-20T11:43:42.538" v="68" actId="47"/>
        <pc:sldMkLst>
          <pc:docMk/>
          <pc:sldMk cId="0" sldId="283"/>
        </pc:sldMkLst>
      </pc:sldChg>
      <pc:sldChg chg="add ord">
        <pc:chgData name="Elisabeth Rusås Ruud" userId="446e72d62262ee35" providerId="LiveId" clId="{BB88C4CE-6259-4EEB-91B6-2A01B2BBB3C4}" dt="2021-10-20T11:43:50.345" v="70"/>
        <pc:sldMkLst>
          <pc:docMk/>
          <pc:sldMk cId="0" sldId="284"/>
        </pc:sldMkLst>
      </pc:sldChg>
      <pc:sldChg chg="add ord">
        <pc:chgData name="Elisabeth Rusås Ruud" userId="446e72d62262ee35" providerId="LiveId" clId="{BB88C4CE-6259-4EEB-91B6-2A01B2BBB3C4}" dt="2021-10-20T11:44:01.477" v="72"/>
        <pc:sldMkLst>
          <pc:docMk/>
          <pc:sldMk cId="0" sldId="285"/>
        </pc:sldMkLst>
      </pc:sldChg>
      <pc:sldChg chg="modSp add mod ord">
        <pc:chgData name="Elisabeth Rusås Ruud" userId="446e72d62262ee35" providerId="LiveId" clId="{BB88C4CE-6259-4EEB-91B6-2A01B2BBB3C4}" dt="2021-10-20T11:48:40.427" v="241" actId="20577"/>
        <pc:sldMkLst>
          <pc:docMk/>
          <pc:sldMk cId="0" sldId="286"/>
        </pc:sldMkLst>
        <pc:spChg chg="mod">
          <ac:chgData name="Elisabeth Rusås Ruud" userId="446e72d62262ee35" providerId="LiveId" clId="{BB88C4CE-6259-4EEB-91B6-2A01B2BBB3C4}" dt="2021-10-20T11:45:26.661" v="123" actId="20577"/>
          <ac:spMkLst>
            <pc:docMk/>
            <pc:sldMk cId="0" sldId="286"/>
            <ac:spMk id="308" creationId="{00000000-0000-0000-0000-000000000000}"/>
          </ac:spMkLst>
        </pc:spChg>
        <pc:spChg chg="mod">
          <ac:chgData name="Elisabeth Rusås Ruud" userId="446e72d62262ee35" providerId="LiveId" clId="{BB88C4CE-6259-4EEB-91B6-2A01B2BBB3C4}" dt="2021-10-20T11:48:40.427" v="241" actId="20577"/>
          <ac:spMkLst>
            <pc:docMk/>
            <pc:sldMk cId="0" sldId="286"/>
            <ac:spMk id="309" creationId="{00000000-0000-0000-0000-000000000000}"/>
          </ac:spMkLst>
        </pc:spChg>
      </pc:sldChg>
      <pc:sldChg chg="add del">
        <pc:chgData name="Elisabeth Rusås Ruud" userId="446e72d62262ee35" providerId="LiveId" clId="{BB88C4CE-6259-4EEB-91B6-2A01B2BBB3C4}" dt="2021-10-20T11:47:47.514" v="219" actId="47"/>
        <pc:sldMkLst>
          <pc:docMk/>
          <pc:sldMk cId="0" sldId="287"/>
        </pc:sldMkLst>
      </pc:sldChg>
    </pc:docChg>
  </pc:docChgLst>
  <pc:docChgLst>
    <pc:chgData name="Elisabeth Rusås Ruud" userId="446e72d62262ee35" providerId="LiveId" clId="{2A4A5948-A877-41B6-ABCE-1D46B7542463}"/>
    <pc:docChg chg="undo custSel addSld modSld sldOrd">
      <pc:chgData name="Elisabeth Rusås Ruud" userId="446e72d62262ee35" providerId="LiveId" clId="{2A4A5948-A877-41B6-ABCE-1D46B7542463}" dt="2021-09-13T12:12:26.734" v="297" actId="14100"/>
      <pc:docMkLst>
        <pc:docMk/>
      </pc:docMkLst>
      <pc:sldChg chg="ord modNotesTx">
        <pc:chgData name="Elisabeth Rusås Ruud" userId="446e72d62262ee35" providerId="LiveId" clId="{2A4A5948-A877-41B6-ABCE-1D46B7542463}" dt="2021-09-13T08:03:33.382" v="289" actId="20577"/>
        <pc:sldMkLst>
          <pc:docMk/>
          <pc:sldMk cId="962011372" sldId="273"/>
        </pc:sldMkLst>
      </pc:sldChg>
      <pc:sldChg chg="modSp new mod">
        <pc:chgData name="Elisabeth Rusås Ruud" userId="446e72d62262ee35" providerId="LiveId" clId="{2A4A5948-A877-41B6-ABCE-1D46B7542463}" dt="2021-09-13T12:12:26.734" v="297" actId="14100"/>
        <pc:sldMkLst>
          <pc:docMk/>
          <pc:sldMk cId="643326361" sldId="277"/>
        </pc:sldMkLst>
        <pc:spChg chg="mod">
          <ac:chgData name="Elisabeth Rusås Ruud" userId="446e72d62262ee35" providerId="LiveId" clId="{2A4A5948-A877-41B6-ABCE-1D46B7542463}" dt="2021-09-13T12:12:23.593" v="296"/>
          <ac:spMkLst>
            <pc:docMk/>
            <pc:sldMk cId="643326361" sldId="277"/>
            <ac:spMk id="2" creationId="{4D094EB7-2AF3-4A5D-A291-4A3B64B09959}"/>
          </ac:spMkLst>
        </pc:spChg>
        <pc:spChg chg="mod">
          <ac:chgData name="Elisabeth Rusås Ruud" userId="446e72d62262ee35" providerId="LiveId" clId="{2A4A5948-A877-41B6-ABCE-1D46B7542463}" dt="2021-09-13T12:12:26.734" v="297" actId="14100"/>
          <ac:spMkLst>
            <pc:docMk/>
            <pc:sldMk cId="643326361" sldId="277"/>
            <ac:spMk id="3" creationId="{A0039133-B18D-489F-A606-F0C5BABDAEA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A0201-0278-4653-940D-11C758CAEB63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3B4C4-C759-4F16-8D9A-673E8E5BDB8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0453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a03f694729_7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a03f694729_7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a03f694729_7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a03f694729_7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9455006a3f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9455006a3f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Hva ligger på </a:t>
            </a:r>
            <a:r>
              <a:rPr lang="nb-NO" dirty="0" err="1"/>
              <a:t>indexene</a:t>
            </a:r>
            <a:r>
              <a:rPr lang="nb-NO" dirty="0"/>
              <a:t>?</a:t>
            </a:r>
          </a:p>
          <a:p>
            <a:pPr marL="0" indent="0">
              <a:buNone/>
            </a:pPr>
            <a:r>
              <a:rPr lang="nb-NO" dirty="0"/>
              <a:t>- liste3 [4] = F</a:t>
            </a:r>
          </a:p>
          <a:p>
            <a:pPr marL="0" indent="0">
              <a:buNone/>
            </a:pPr>
            <a:r>
              <a:rPr lang="nb-NO" dirty="0"/>
              <a:t>- liste1 [0]  = 1</a:t>
            </a:r>
          </a:p>
          <a:p>
            <a:pPr marL="0" indent="0">
              <a:buNone/>
            </a:pPr>
            <a:r>
              <a:rPr lang="nb-NO" dirty="0"/>
              <a:t>- liste4 [1] = feilmelding</a:t>
            </a:r>
          </a:p>
          <a:p>
            <a:pPr marL="0" indent="0">
              <a:buNone/>
            </a:pPr>
            <a:r>
              <a:rPr lang="nb-NO" dirty="0"/>
              <a:t>- liste3 [5] = feilmelding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På hvilken </a:t>
            </a:r>
            <a:r>
              <a:rPr lang="nb-NO" dirty="0" err="1"/>
              <a:t>index</a:t>
            </a:r>
            <a:r>
              <a:rPr lang="nb-NO" dirty="0"/>
              <a:t> ligger:</a:t>
            </a:r>
          </a:p>
          <a:p>
            <a:pPr marL="171450" indent="-171450">
              <a:buFontTx/>
              <a:buChar char="-"/>
            </a:pPr>
            <a:r>
              <a:rPr lang="nb-NO" dirty="0"/>
              <a:t>5 (i liste2) = liste2 [2]</a:t>
            </a:r>
          </a:p>
          <a:p>
            <a:pPr marL="0" indent="0">
              <a:buNone/>
            </a:pPr>
            <a:r>
              <a:rPr lang="nb-NO" dirty="0"/>
              <a:t>- “BC” (i liste3) = liste3[1]</a:t>
            </a:r>
          </a:p>
          <a:p>
            <a:pPr marL="0" indent="0">
              <a:buNone/>
            </a:pPr>
            <a:r>
              <a:rPr lang="nb-NO" dirty="0"/>
              <a:t>- 1 (i liste1) = liste1[0]</a:t>
            </a:r>
          </a:p>
          <a:p>
            <a:pPr marL="0" indent="0">
              <a:buNone/>
            </a:pPr>
            <a:r>
              <a:rPr lang="nb-NO" dirty="0"/>
              <a:t>- “E” (i liste3) = liste3[3]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3B4C4-C759-4F16-8D9A-673E8E5BDB83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1919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9455006a3f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9455006a3f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Nøstede lister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9455006a3f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9455006a3f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dirty="0"/>
              <a:t>koffert [1] [1] = bukse</a:t>
            </a:r>
            <a:br>
              <a:rPr lang="nl-NL" dirty="0"/>
            </a:br>
            <a:r>
              <a:rPr lang="nl-NL" dirty="0"/>
              <a:t>koffert [2] [0] = kamera</a:t>
            </a:r>
            <a:br>
              <a:rPr lang="nl-NL" dirty="0"/>
            </a:br>
            <a:r>
              <a:rPr lang="nl-NL" dirty="0"/>
              <a:t>koffert [0] [0] = tannbørste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dirty="0"/>
              <a:t>koffert[2][3]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dirty="0"/>
              <a:t>koffert[1][2]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nl-NL" dirty="0"/>
              <a:t>koffert[0][1]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455006a3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455006a3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ga03f694729_7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6" name="Google Shape;306;ga03f694729_7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9455006a3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9455006a3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96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244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118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792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no" smtClean="0"/>
              <a:pPr/>
              <a:t>‹#›</a:t>
            </a:fld>
            <a:endParaRPr lang="no"/>
          </a:p>
        </p:txBody>
      </p:sp>
    </p:spTree>
    <p:extLst>
      <p:ext uri="{BB962C8B-B14F-4D97-AF65-F5344CB8AC3E}">
        <p14:creationId xmlns:p14="http://schemas.microsoft.com/office/powerpoint/2010/main" val="2026589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455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24258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41059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3804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483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026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24823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2078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92AD204-7C4B-467E-8708-68F0BA2928D7}" type="datetimeFigureOut">
              <a:rPr lang="nb-NO" smtClean="0"/>
              <a:t>20.10.2021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514BDF-5FA4-4D14-B0F9-EADE1C12BD12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852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21AC3ED-B13E-44B2-863A-CCBC530B5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293" y="1335434"/>
            <a:ext cx="9616875" cy="3802385"/>
          </a:xfrm>
        </p:spPr>
        <p:txBody>
          <a:bodyPr/>
          <a:lstStyle/>
          <a:p>
            <a:r>
              <a:rPr lang="nb-NO" sz="6000" b="1" dirty="0"/>
              <a:t>LISTER, </a:t>
            </a:r>
            <a:br>
              <a:rPr lang="nb-NO" sz="6000" b="1" dirty="0"/>
            </a:br>
            <a:r>
              <a:rPr lang="nb-NO" sz="6000" b="1" dirty="0"/>
              <a:t>MENGDER OG </a:t>
            </a:r>
            <a:br>
              <a:rPr lang="nb-NO" sz="6000" b="1" dirty="0"/>
            </a:br>
            <a:r>
              <a:rPr lang="nb-NO" sz="6000" b="1" dirty="0"/>
              <a:t>ORDBØKER</a:t>
            </a:r>
            <a:endParaRPr lang="nb-NO" sz="6000" dirty="0"/>
          </a:p>
        </p:txBody>
      </p:sp>
    </p:spTree>
    <p:extLst>
      <p:ext uri="{BB962C8B-B14F-4D97-AF65-F5344CB8AC3E}">
        <p14:creationId xmlns:p14="http://schemas.microsoft.com/office/powerpoint/2010/main" val="424019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944719" y="303089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no" dirty="0"/>
              <a:t>Løs hver for dere, diskuter etterpå</a:t>
            </a:r>
            <a:endParaRPr dirty="0"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1058238" y="1382358"/>
            <a:ext cx="10516162" cy="517255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no" dirty="0"/>
              <a:t>Vi har en mindre bag med “toalettsaker”, vår første liste:</a:t>
            </a:r>
            <a:br>
              <a:rPr lang="no" dirty="0"/>
            </a:br>
            <a:r>
              <a:rPr lang="no" dirty="0"/>
              <a:t>- </a:t>
            </a:r>
            <a:r>
              <a:rPr lang="no" sz="1733" dirty="0"/>
              <a:t>toalettsaker = [“tannborste”, “haarborste”, “tannkrem”]</a:t>
            </a:r>
            <a:br>
              <a:rPr lang="no" dirty="0"/>
            </a:br>
            <a:endParaRPr lang="no" dirty="0"/>
          </a:p>
          <a:p>
            <a:pPr marL="0" indent="0">
              <a:buNone/>
            </a:pPr>
            <a:r>
              <a:rPr lang="no" dirty="0"/>
              <a:t>I tillegg har vi en mindre bag med klær:</a:t>
            </a:r>
            <a:br>
              <a:rPr lang="no" dirty="0"/>
            </a:br>
            <a:r>
              <a:rPr lang="no" dirty="0"/>
              <a:t>- </a:t>
            </a:r>
            <a:r>
              <a:rPr lang="no" sz="1733" dirty="0"/>
              <a:t>klaer = [“jakke”, “bukse”, “sokker”, “undertoy’]</a:t>
            </a:r>
            <a:br>
              <a:rPr lang="no" dirty="0"/>
            </a:br>
            <a:endParaRPr lang="no" dirty="0"/>
          </a:p>
          <a:p>
            <a:pPr marL="0" indent="0">
              <a:buNone/>
            </a:pPr>
            <a:r>
              <a:rPr lang="no" dirty="0"/>
              <a:t>Og til slutt en liten bag med diverse:</a:t>
            </a:r>
            <a:br>
              <a:rPr lang="no" dirty="0"/>
            </a:br>
            <a:r>
              <a:rPr lang="no" dirty="0"/>
              <a:t>- </a:t>
            </a:r>
            <a:r>
              <a:rPr lang="no" sz="1733" dirty="0"/>
              <a:t>div = [“kamera”, “lommebok”, “pass”, “mobillader”]</a:t>
            </a:r>
            <a:br>
              <a:rPr lang="no" dirty="0"/>
            </a:br>
            <a:endParaRPr lang="no" dirty="0"/>
          </a:p>
          <a:p>
            <a:pPr marL="0" indent="0">
              <a:buNone/>
            </a:pPr>
            <a:r>
              <a:rPr lang="no" dirty="0"/>
              <a:t>For å samle alle småbaggene når vi skal på tur legger vi dem i en koffert:</a:t>
            </a:r>
            <a:br>
              <a:rPr lang="no" dirty="0"/>
            </a:br>
            <a:r>
              <a:rPr lang="no" dirty="0"/>
              <a:t>- </a:t>
            </a:r>
            <a:r>
              <a:rPr lang="no" sz="1733" dirty="0"/>
              <a:t>koffert = [toalettsaker, klaer, div]</a:t>
            </a:r>
            <a:endParaRPr sz="1733" dirty="0"/>
          </a:p>
          <a:p>
            <a:pPr marL="0" indent="0">
              <a:spcBef>
                <a:spcPts val="2133"/>
              </a:spcBef>
              <a:buNone/>
            </a:pPr>
            <a:r>
              <a:rPr lang="no" dirty="0"/>
              <a:t>Hva printes her? </a:t>
            </a:r>
            <a:br>
              <a:rPr lang="no" dirty="0"/>
            </a:br>
            <a:r>
              <a:rPr lang="no" dirty="0"/>
              <a:t>- </a:t>
            </a:r>
            <a:r>
              <a:rPr lang="no" sz="1733" dirty="0"/>
              <a:t>print(koffert)</a:t>
            </a:r>
            <a:endParaRPr sz="1733"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  <p:pic>
        <p:nvPicPr>
          <p:cNvPr id="102" name="Google Shape;10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8399" y="5383181"/>
            <a:ext cx="6096001" cy="136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>
            <a:spLocks noGrp="1"/>
          </p:cNvSpPr>
          <p:nvPr>
            <p:ph type="title"/>
          </p:nvPr>
        </p:nvSpPr>
        <p:spPr>
          <a:xfrm>
            <a:off x="888714" y="593367"/>
            <a:ext cx="10998486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no" dirty="0"/>
              <a:t>Løs hver for dere, diskuter etterpå</a:t>
            </a:r>
            <a:endParaRPr dirty="0"/>
          </a:p>
        </p:txBody>
      </p:sp>
      <p:sp>
        <p:nvSpPr>
          <p:cNvPr id="114" name="Google Shape;114;p23"/>
          <p:cNvSpPr txBox="1">
            <a:spLocks noGrp="1"/>
          </p:cNvSpPr>
          <p:nvPr>
            <p:ph type="body" idx="1"/>
          </p:nvPr>
        </p:nvSpPr>
        <p:spPr>
          <a:xfrm>
            <a:off x="996592" y="1536633"/>
            <a:ext cx="10779807" cy="4934092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buNone/>
            </a:pPr>
            <a:r>
              <a:rPr lang="no" dirty="0"/>
              <a:t>Eksempel:</a:t>
            </a:r>
          </a:p>
          <a:p>
            <a:pPr marL="0" indent="0">
              <a:buNone/>
            </a:pPr>
            <a:r>
              <a:rPr lang="no" dirty="0"/>
              <a:t>koffert [0] [2] = «tannkrem»</a:t>
            </a:r>
            <a:br>
              <a:rPr lang="no" dirty="0"/>
            </a:br>
            <a:r>
              <a:rPr lang="no" dirty="0"/>
              <a:t>koffert [2] [1] = «lommebok»</a:t>
            </a:r>
          </a:p>
          <a:p>
            <a:pPr marL="0" indent="0">
              <a:buNone/>
            </a:pP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no" dirty="0"/>
              <a:t>Hva er disse?</a:t>
            </a:r>
            <a:br>
              <a:rPr lang="no" dirty="0"/>
            </a:br>
            <a:r>
              <a:rPr lang="no" dirty="0"/>
              <a:t>koffert [1] [1]</a:t>
            </a:r>
            <a:br>
              <a:rPr lang="no" dirty="0"/>
            </a:br>
            <a:r>
              <a:rPr lang="no" dirty="0"/>
              <a:t>koffert [2] [0]</a:t>
            </a:r>
            <a:br>
              <a:rPr lang="no" dirty="0"/>
            </a:br>
            <a:r>
              <a:rPr lang="no" dirty="0"/>
              <a:t>koffert [0] [0]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r>
              <a:rPr lang="no" dirty="0"/>
              <a:t>Hvordan henter man disse?</a:t>
            </a:r>
            <a:br>
              <a:rPr lang="no" dirty="0"/>
            </a:br>
            <a:r>
              <a:rPr lang="no" dirty="0"/>
              <a:t>“mobillader”</a:t>
            </a:r>
            <a:br>
              <a:rPr lang="no" dirty="0"/>
            </a:br>
            <a:r>
              <a:rPr lang="no" dirty="0"/>
              <a:t>“sokker”</a:t>
            </a:r>
            <a:br>
              <a:rPr lang="no" dirty="0"/>
            </a:br>
            <a:r>
              <a:rPr lang="no" dirty="0"/>
              <a:t>“haarborste”</a:t>
            </a:r>
            <a:endParaRPr dirty="0"/>
          </a:p>
          <a:p>
            <a:pPr marL="0" indent="0">
              <a:spcBef>
                <a:spcPts val="2133"/>
              </a:spcBef>
              <a:buNone/>
            </a:pPr>
            <a:endParaRPr dirty="0"/>
          </a:p>
          <a:p>
            <a:pPr marL="0" indent="0">
              <a:spcBef>
                <a:spcPts val="2133"/>
              </a:spcBef>
              <a:buNone/>
            </a:pPr>
            <a:endParaRPr dirty="0"/>
          </a:p>
          <a:p>
            <a:pPr marL="0" indent="0">
              <a:spcBef>
                <a:spcPts val="2133"/>
              </a:spcBef>
              <a:buNone/>
            </a:pPr>
            <a:endParaRPr dirty="0"/>
          </a:p>
          <a:p>
            <a:pPr marL="0" indent="0">
              <a:spcBef>
                <a:spcPts val="2133"/>
              </a:spcBef>
              <a:spcAft>
                <a:spcPts val="2133"/>
              </a:spcAft>
              <a:buNone/>
            </a:pPr>
            <a:endParaRPr dirty="0"/>
          </a:p>
        </p:txBody>
      </p:sp>
      <p:pic>
        <p:nvPicPr>
          <p:cNvPr id="4" name="Google Shape;102;p21">
            <a:extLst>
              <a:ext uri="{FF2B5EF4-FFF2-40B4-BE49-F238E27FC236}">
                <a16:creationId xmlns:a16="http://schemas.microsoft.com/office/drawing/2014/main" id="{4883B561-F34B-4767-815A-9FF8E20C9C2F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43568" y="3126876"/>
            <a:ext cx="6096001" cy="1362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980F5B-846F-496C-B9ED-E60DDDD5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Mengder (</a:t>
            </a:r>
            <a:r>
              <a:rPr lang="nb-NO" dirty="0" err="1"/>
              <a:t>set</a:t>
            </a:r>
            <a:r>
              <a:rPr lang="nb-NO" dirty="0"/>
              <a:t>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8937513-2529-41E1-B0E2-BC4F13D21F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85769"/>
            <a:ext cx="10178322" cy="4093823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Rekkefølge og antall forekomster er irrelevant.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b-NO" dirty="0"/>
              <a:t>Fordi rekkefølge og antall forekomster ikke betyr noe får vi at:</a:t>
            </a:r>
            <a:br>
              <a:rPr lang="nb-NO" dirty="0"/>
            </a:br>
            <a:r>
              <a:rPr lang="nb-NO" dirty="0"/>
              <a:t>{1, 2, 3} == {1, 3, 2} == {1, 1, 1, 3, 3, 3, 2, 2} == {3, 2, 1}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b-NO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nb-NO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6E63B6A-4F35-4EEF-8D77-ED26B4C389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78" y="3277901"/>
            <a:ext cx="7316221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95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1038112" y="593367"/>
            <a:ext cx="10738287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no" dirty="0"/>
              <a:t>Jobbe to og to</a:t>
            </a:r>
            <a:endParaRPr dirty="0"/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1038112" y="1536633"/>
            <a:ext cx="10738288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no" dirty="0"/>
              <a:t>Lag et program som bruker alle operasjonene på mengder som dere finner på neste slide.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DC3EE3-1F90-4F09-8014-1C3AAB5C0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Operasjoner på mengder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BB6E96-349A-41DD-AA62-819530C69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387" y="1635163"/>
            <a:ext cx="10994314" cy="4615030"/>
          </a:xfrm>
        </p:spPr>
        <p:txBody>
          <a:bodyPr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 err="1"/>
              <a:t>ny_mengde</a:t>
            </a:r>
            <a:r>
              <a:rPr lang="nb-NO" dirty="0"/>
              <a:t> = </a:t>
            </a:r>
            <a:r>
              <a:rPr lang="nb-NO" dirty="0" err="1"/>
              <a:t>set</a:t>
            </a:r>
            <a:r>
              <a:rPr lang="nb-NO" dirty="0"/>
              <a:t>() 		# ny mengde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 err="1"/>
              <a:t>mengde_av_liste</a:t>
            </a:r>
            <a:r>
              <a:rPr lang="nb-NO" dirty="0"/>
              <a:t> = </a:t>
            </a:r>
            <a:r>
              <a:rPr lang="nb-NO" dirty="0" err="1"/>
              <a:t>set</a:t>
            </a:r>
            <a:r>
              <a:rPr lang="nb-NO" dirty="0"/>
              <a:t>(liste)	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menge.add</a:t>
            </a:r>
            <a:r>
              <a:rPr lang="nb-NO" dirty="0"/>
              <a:t>(element) 		# legge til nytt element i mengden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mengde.discard</a:t>
            </a:r>
            <a:r>
              <a:rPr lang="nb-NO" dirty="0"/>
              <a:t>(element) 		# fjerner element fra mengden, gjør ingenting dersom elementet ikke 				finnes i mengden.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mengde.remove</a:t>
            </a:r>
            <a:r>
              <a:rPr lang="nb-NO" dirty="0"/>
              <a:t>(element) 		# fjerner element fra mengden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mengde.clear</a:t>
            </a:r>
            <a:r>
              <a:rPr lang="nb-NO" dirty="0"/>
              <a:t>() 			# fjerner alle elementer i mengden, gjør mengden tom.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/>
              <a:t>len(mengde) 			# finner antall elementer i mengden.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61922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o" dirty="0"/>
              <a:t>Ordbok (Dictionary)</a:t>
            </a:r>
            <a:endParaRPr dirty="0"/>
          </a:p>
        </p:txBody>
      </p:sp>
      <p:sp>
        <p:nvSpPr>
          <p:cNvPr id="309" name="Google Shape;309;p55"/>
          <p:cNvSpPr txBox="1">
            <a:spLocks noGrp="1"/>
          </p:cNvSpPr>
          <p:nvPr>
            <p:ph idx="1"/>
          </p:nvPr>
        </p:nvSpPr>
        <p:spPr>
          <a:xfrm>
            <a:off x="1251677" y="1562568"/>
            <a:ext cx="10178323" cy="431702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09585" indent="-457189">
              <a:spcBef>
                <a:spcPts val="0"/>
              </a:spcBef>
              <a:buSzPts val="1800"/>
              <a:buChar char="-"/>
            </a:pPr>
            <a:r>
              <a:rPr lang="no" dirty="0"/>
              <a:t>Ligner en telefonbok</a:t>
            </a:r>
            <a:endParaRPr dirty="0"/>
          </a:p>
          <a:p>
            <a:pPr marL="1219170" lvl="1" indent="-423323">
              <a:spcBef>
                <a:spcPts val="0"/>
              </a:spcBef>
              <a:buSzPts val="1400"/>
              <a:buChar char="-"/>
            </a:pPr>
            <a:r>
              <a:rPr lang="no" dirty="0"/>
              <a:t>En nøkkelverdi 	- analogi	-&gt; 	Navn i en telefonbok</a:t>
            </a:r>
            <a:endParaRPr dirty="0"/>
          </a:p>
          <a:p>
            <a:pPr marL="1219170" lvl="1" indent="-423323">
              <a:spcBef>
                <a:spcPts val="0"/>
              </a:spcBef>
              <a:buSzPts val="1400"/>
              <a:buChar char="-"/>
            </a:pPr>
            <a:r>
              <a:rPr lang="no" dirty="0"/>
              <a:t>En innholdsverdi  - analogi -&gt; 	Telefonnummeret som hører til navnet</a:t>
            </a:r>
            <a:endParaRPr dirty="0"/>
          </a:p>
          <a:p>
            <a:pPr marL="609585" indent="-457189">
              <a:spcBef>
                <a:spcPts val="0"/>
              </a:spcBef>
              <a:buSzPts val="1800"/>
              <a:buChar char="-"/>
            </a:pPr>
            <a:endParaRPr lang="no" dirty="0"/>
          </a:p>
          <a:p>
            <a:pPr marL="609585" indent="-457189">
              <a:spcBef>
                <a:spcPts val="0"/>
              </a:spcBef>
              <a:buSzPts val="1800"/>
              <a:buChar char="-"/>
            </a:pPr>
            <a:r>
              <a:rPr lang="no" dirty="0"/>
              <a:t>Lage en ordbok med innhold:</a:t>
            </a:r>
            <a:br>
              <a:rPr lang="no" dirty="0"/>
            </a:br>
            <a:r>
              <a:rPr lang="no" dirty="0"/>
              <a:t>telefonbok = { </a:t>
            </a:r>
            <a:br>
              <a:rPr lang="no" dirty="0"/>
            </a:br>
            <a:r>
              <a:rPr lang="no" dirty="0"/>
              <a:t>#	Nøkkel		Innholdsverdi</a:t>
            </a:r>
            <a:br>
              <a:rPr lang="no" dirty="0"/>
            </a:br>
            <a:r>
              <a:rPr lang="no" dirty="0"/>
              <a:t>	“Lise” 	:	41554365,</a:t>
            </a:r>
            <a:br>
              <a:rPr lang="no" dirty="0"/>
            </a:br>
            <a:r>
              <a:rPr lang="no" dirty="0"/>
              <a:t>	“Ole”	:	49865732,</a:t>
            </a:r>
            <a:br>
              <a:rPr lang="no" dirty="0"/>
            </a:br>
            <a:r>
              <a:rPr lang="no" dirty="0"/>
              <a:t>	“Mor”	:	47849302</a:t>
            </a:r>
            <a:br>
              <a:rPr lang="no" dirty="0"/>
            </a:br>
            <a:r>
              <a:rPr lang="no" dirty="0"/>
              <a:t>}</a:t>
            </a:r>
            <a:br>
              <a:rPr lang="no" dirty="0"/>
            </a:br>
            <a:r>
              <a:rPr lang="no" dirty="0"/>
              <a:t>	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5"/>
          <p:cNvSpPr txBox="1">
            <a:spLocks noGrp="1"/>
          </p:cNvSpPr>
          <p:nvPr>
            <p:ph type="title"/>
          </p:nvPr>
        </p:nvSpPr>
        <p:spPr>
          <a:xfrm>
            <a:off x="1038112" y="593367"/>
            <a:ext cx="10738287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no" dirty="0"/>
              <a:t>Jobbe to og to</a:t>
            </a:r>
            <a:endParaRPr dirty="0"/>
          </a:p>
        </p:txBody>
      </p:sp>
      <p:sp>
        <p:nvSpPr>
          <p:cNvPr id="126" name="Google Shape;126;p25"/>
          <p:cNvSpPr txBox="1">
            <a:spLocks noGrp="1"/>
          </p:cNvSpPr>
          <p:nvPr>
            <p:ph type="body" idx="1"/>
          </p:nvPr>
        </p:nvSpPr>
        <p:spPr>
          <a:xfrm>
            <a:off x="1038112" y="1536633"/>
            <a:ext cx="10738288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no" dirty="0"/>
              <a:t>Lag et program som bruker alle operasjonene på ordbøker som dere finner på neste slide.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8766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ED6A19-4460-4031-BAB4-31EAAD4E9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Operasjoner på Ordbøker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8B0E3B9-1545-4E61-9167-EFA9826AA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112" y="1386590"/>
            <a:ext cx="10940323" cy="5089025"/>
          </a:xfrm>
        </p:spPr>
        <p:txBody>
          <a:bodyPr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 err="1"/>
              <a:t>tomOrdbok</a:t>
            </a:r>
            <a:r>
              <a:rPr lang="nb-NO" dirty="0"/>
              <a:t> = {}			# ny ordbok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nb-NO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/>
              <a:t>ordbok[</a:t>
            </a:r>
            <a:r>
              <a:rPr lang="nb-NO" dirty="0" err="1"/>
              <a:t>nokkel</a:t>
            </a:r>
            <a:r>
              <a:rPr lang="nb-NO" dirty="0"/>
              <a:t>] = verdi 		# legge til nytt element i ordboken ELLER endre på eksisterende.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/>
              <a:t>Eks: kontakter[“Per”] = 45667990 	# dersom “Per” allerede finnes i ordboken vil verdien til Per endres.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lang="nb-NO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ordok.pop</a:t>
            </a:r>
            <a:r>
              <a:rPr lang="nb-NO" dirty="0"/>
              <a:t>(nøkkel) 		# fjerne nøkkelen og verdien, og returnerer verdien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nb-NO" dirty="0"/>
              <a:t>Eks: </a:t>
            </a:r>
            <a:r>
              <a:rPr lang="nb-NO" dirty="0" err="1"/>
              <a:t>kontakter.pop</a:t>
            </a:r>
            <a:r>
              <a:rPr lang="nb-NO" dirty="0"/>
              <a:t>(“Per”)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nb-NO" dirty="0"/>
              <a:t>len(ordbok)			# returnerer lengden av ordboken, antall nøkler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4933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EBAD93-F1D5-4DAC-9778-1832B5A95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4250" y="382385"/>
            <a:ext cx="10890250" cy="1492132"/>
          </a:xfrm>
        </p:spPr>
        <p:txBody>
          <a:bodyPr/>
          <a:lstStyle/>
          <a:p>
            <a:r>
              <a:rPr lang="no" dirty="0"/>
              <a:t>Løs hver for dere, diskuter etterpå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837403-F9D0-40F2-8022-060EC1FF8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653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- Definer en ordbok som heter brukere, hvor du legger inn følgende par av nøkler og verdier (brukernavn som nøkler og navn som verdi).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- </a:t>
            </a:r>
            <a:r>
              <a:rPr lang="nb-NO" dirty="0" err="1"/>
              <a:t>karsi</a:t>
            </a:r>
            <a:r>
              <a:rPr lang="nb-NO" dirty="0"/>
              <a:t> har registrert seg med feil navn, mellomnavnet hennes mangler, endre navnet hennes til “Kari Marie </a:t>
            </a:r>
            <a:r>
              <a:rPr lang="nb-NO" dirty="0" err="1"/>
              <a:t>Sirisen</a:t>
            </a:r>
            <a:r>
              <a:rPr lang="nb-NO" dirty="0"/>
              <a:t>”. </a:t>
            </a:r>
          </a:p>
          <a:p>
            <a:pPr marL="0" indent="0">
              <a:buNone/>
            </a:pPr>
            <a:r>
              <a:rPr lang="nb-NO" dirty="0"/>
              <a:t>- Register deg selv som bruker med et brukernavn og navn. </a:t>
            </a:r>
          </a:p>
          <a:p>
            <a:pPr marL="0" indent="0">
              <a:buNone/>
            </a:pPr>
            <a:r>
              <a:rPr lang="nb-NO" dirty="0"/>
              <a:t>- Skriv ut </a:t>
            </a:r>
            <a:r>
              <a:rPr lang="nb-NO" dirty="0" err="1"/>
              <a:t>hanjo</a:t>
            </a:r>
            <a:r>
              <a:rPr lang="nb-NO" dirty="0"/>
              <a:t> sitt navn.</a:t>
            </a:r>
          </a:p>
          <a:p>
            <a:pPr marL="0" indent="0">
              <a:buNone/>
            </a:pPr>
            <a:r>
              <a:rPr lang="nb-NO" dirty="0"/>
              <a:t>- Fjern Hanne Johansen fra ordboken.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FC622FB-337C-4264-8FA6-3F64B7EAD7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839" y="2349660"/>
            <a:ext cx="4641910" cy="182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141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094EB7-2AF3-4A5D-A291-4A3B64B09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71858"/>
          </a:xfrm>
        </p:spPr>
        <p:txBody>
          <a:bodyPr>
            <a:normAutofit fontScale="90000"/>
          </a:bodyPr>
          <a:lstStyle/>
          <a:p>
            <a:r>
              <a:rPr lang="nb-NO" dirty="0"/>
              <a:t>Læringsmål knyttet til samlinger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039133-B18D-489F-A606-F0C5BABDA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13613"/>
            <a:ext cx="10178322" cy="3765979"/>
          </a:xfrm>
        </p:spPr>
        <p:txBody>
          <a:bodyPr/>
          <a:lstStyle/>
          <a:p>
            <a:r>
              <a:rPr lang="nb-NO" dirty="0"/>
              <a:t>Kunne bruke samlinger for å holde på mange verdier</a:t>
            </a:r>
          </a:p>
          <a:p>
            <a:r>
              <a:rPr lang="nb-NO" dirty="0"/>
              <a:t>Kjenne til forskjellene mellom lister, mengder og ordbøker, samt være i stand til å benytte egnet type samling for et gitt formål</a:t>
            </a:r>
          </a:p>
        </p:txBody>
      </p:sp>
    </p:spTree>
    <p:extLst>
      <p:ext uri="{BB962C8B-B14F-4D97-AF65-F5344CB8AC3E}">
        <p14:creationId xmlns:p14="http://schemas.microsoft.com/office/powerpoint/2010/main" val="64332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o"/>
              <a:t>Hva er en liste?</a:t>
            </a:r>
            <a:endParaRPr/>
          </a:p>
        </p:txBody>
      </p:sp>
      <p:sp>
        <p:nvSpPr>
          <p:cNvPr id="296" name="Google Shape;296;p53"/>
          <p:cNvSpPr txBox="1">
            <a:spLocks noGrp="1"/>
          </p:cNvSpPr>
          <p:nvPr>
            <p:ph idx="1"/>
          </p:nvPr>
        </p:nvSpPr>
        <p:spPr>
          <a:xfrm>
            <a:off x="1251677" y="1791479"/>
            <a:ext cx="10178323" cy="4088115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09585" indent="-457189">
              <a:spcBef>
                <a:spcPts val="0"/>
              </a:spcBef>
              <a:buSzPts val="1800"/>
              <a:buChar char="-"/>
            </a:pPr>
            <a:r>
              <a:rPr lang="no" dirty="0"/>
              <a:t>Som en parkeringsplass med plassnummer. </a:t>
            </a:r>
            <a:endParaRPr dirty="0"/>
          </a:p>
          <a:p>
            <a:pPr marL="609585" indent="-457189">
              <a:spcBef>
                <a:spcPts val="0"/>
              </a:spcBef>
              <a:buSzPts val="1800"/>
              <a:buChar char="-"/>
            </a:pPr>
            <a:r>
              <a:rPr lang="no" dirty="0"/>
              <a:t>Hver plass har plass til en bil.</a:t>
            </a:r>
            <a:endParaRPr dirty="0"/>
          </a:p>
          <a:p>
            <a:pPr marL="609585" indent="-457189">
              <a:spcBef>
                <a:spcPts val="0"/>
              </a:spcBef>
              <a:buSzPts val="1800"/>
              <a:buChar char="-"/>
            </a:pPr>
            <a:r>
              <a:rPr lang="no" dirty="0"/>
              <a:t>Kan dermed holde på flere verdier.</a:t>
            </a:r>
            <a:endParaRPr dirty="0"/>
          </a:p>
          <a:p>
            <a:pPr marL="609585" indent="-457189">
              <a:spcBef>
                <a:spcPts val="0"/>
              </a:spcBef>
              <a:buSzPts val="1800"/>
              <a:buChar char="-"/>
            </a:pPr>
            <a:r>
              <a:rPr lang="no" dirty="0"/>
              <a:t>Kan legge til verdier eller ta verdier ut av lista.</a:t>
            </a:r>
            <a:endParaRPr dirty="0"/>
          </a:p>
        </p:txBody>
      </p:sp>
      <p:pic>
        <p:nvPicPr>
          <p:cNvPr id="297" name="Google Shape;297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5701" y="3787166"/>
            <a:ext cx="9943199" cy="25347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spcBef>
                <a:spcPts val="0"/>
              </a:spcBef>
            </a:pPr>
            <a:r>
              <a:rPr lang="no"/>
              <a:t>Nyttig funksjonalitet</a:t>
            </a:r>
            <a:endParaRPr/>
          </a:p>
        </p:txBody>
      </p:sp>
      <p:sp>
        <p:nvSpPr>
          <p:cNvPr id="303" name="Google Shape;303;p54"/>
          <p:cNvSpPr txBox="1">
            <a:spLocks noGrp="1"/>
          </p:cNvSpPr>
          <p:nvPr>
            <p:ph idx="1"/>
          </p:nvPr>
        </p:nvSpPr>
        <p:spPr>
          <a:xfrm>
            <a:off x="1251677" y="1945745"/>
            <a:ext cx="10178323" cy="393384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609585" indent="-457189">
              <a:spcBef>
                <a:spcPts val="0"/>
              </a:spcBef>
              <a:buSzPts val="1800"/>
              <a:buChar char="-"/>
            </a:pPr>
            <a:r>
              <a:rPr lang="no" dirty="0"/>
              <a:t>Lage en liste. </a:t>
            </a:r>
            <a:r>
              <a:rPr lang="no" dirty="0">
                <a:solidFill>
                  <a:schemeClr val="lt2"/>
                </a:solidFill>
              </a:rPr>
              <a:t>0 	1		2		3</a:t>
            </a:r>
            <a:endParaRPr dirty="0">
              <a:solidFill>
                <a:schemeClr val="lt2"/>
              </a:solidFill>
            </a:endParaRPr>
          </a:p>
          <a:p>
            <a:pPr marL="0" indent="609585">
              <a:spcBef>
                <a:spcPts val="2133"/>
              </a:spcBef>
              <a:buNone/>
            </a:pPr>
            <a:r>
              <a:rPr lang="no" dirty="0"/>
              <a:t>parkeringsplass = [“ledig”, “Volvo”, “BMW”, “ledig”]</a:t>
            </a:r>
            <a:endParaRPr dirty="0"/>
          </a:p>
          <a:p>
            <a:pPr marL="609585" indent="-457189">
              <a:spcBef>
                <a:spcPts val="2133"/>
              </a:spcBef>
              <a:buSzPts val="1800"/>
              <a:buChar char="-"/>
            </a:pPr>
            <a:r>
              <a:rPr lang="no" dirty="0"/>
              <a:t>Indeksering - bestemme hvilken parkeringsplass vi vil se på.</a:t>
            </a:r>
            <a:endParaRPr dirty="0"/>
          </a:p>
          <a:p>
            <a:pPr marL="0" indent="609585">
              <a:spcBef>
                <a:spcPts val="2133"/>
              </a:spcBef>
              <a:buNone/>
            </a:pPr>
            <a:r>
              <a:rPr lang="no" dirty="0"/>
              <a:t>parkeringsplass[2] 	# Får ut verdien på index 2 → “BMW”</a:t>
            </a:r>
            <a:endParaRPr dirty="0"/>
          </a:p>
          <a:p>
            <a:pPr marL="609585" indent="-457189">
              <a:spcBef>
                <a:spcPts val="2133"/>
              </a:spcBef>
              <a:buSzPts val="1800"/>
              <a:buChar char="-"/>
            </a:pPr>
            <a:r>
              <a:rPr lang="no" dirty="0"/>
              <a:t>Vi kan også legge til ny biler i lista</a:t>
            </a:r>
            <a:endParaRPr dirty="0"/>
          </a:p>
          <a:p>
            <a:pPr marL="0" indent="609585">
              <a:spcBef>
                <a:spcPts val="2133"/>
              </a:spcBef>
              <a:spcAft>
                <a:spcPts val="2133"/>
              </a:spcAft>
              <a:buNone/>
            </a:pPr>
            <a:r>
              <a:rPr lang="no" dirty="0"/>
              <a:t>parkeringsplass.append(“Skoda”)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0DB5B4-3785-43E5-8630-875154514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3FDDE0-AFA4-4922-B386-89C1CEE8E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 err="1"/>
              <a:t>tallListe</a:t>
            </a:r>
            <a:r>
              <a:rPr lang="nb-NO" dirty="0"/>
              <a:t> = [2, 4, 6, 7]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navneListe</a:t>
            </a:r>
            <a:r>
              <a:rPr lang="nb-NO" dirty="0"/>
              <a:t> = [“Anne”, “Per”, “Lisa”]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tomListe</a:t>
            </a:r>
            <a:r>
              <a:rPr lang="nb-NO" dirty="0"/>
              <a:t> = []</a:t>
            </a: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nb-NO" dirty="0"/>
              <a:t>Lister er dynamiske, du kan endre størrelse på dem ved å legge til eller fjerne et element. 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6973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>
            <a:spLocks noGrp="1"/>
          </p:cNvSpPr>
          <p:nvPr>
            <p:ph type="title"/>
          </p:nvPr>
        </p:nvSpPr>
        <p:spPr>
          <a:xfrm>
            <a:off x="1032050" y="547133"/>
            <a:ext cx="11360800" cy="763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r>
              <a:rPr lang="no" dirty="0"/>
              <a:t>Jobbe to og to</a:t>
            </a:r>
            <a:endParaRPr dirty="0"/>
          </a:p>
        </p:txBody>
      </p:sp>
      <p:sp>
        <p:nvSpPr>
          <p:cNvPr id="89" name="Google Shape;89;p19"/>
          <p:cNvSpPr txBox="1">
            <a:spLocks noGrp="1"/>
          </p:cNvSpPr>
          <p:nvPr>
            <p:ph type="body" idx="1"/>
          </p:nvPr>
        </p:nvSpPr>
        <p:spPr>
          <a:xfrm>
            <a:off x="1032050" y="1536633"/>
            <a:ext cx="10744350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>
              <a:spcAft>
                <a:spcPts val="2133"/>
              </a:spcAft>
              <a:buNone/>
            </a:pPr>
            <a:r>
              <a:rPr lang="no" dirty="0"/>
              <a:t>Lag et program som bruker alle operasjonene på lister som dere finner på neste slide.</a:t>
            </a: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5DB2759-363B-4193-A46A-FA8BE6A9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Operasjoner på lister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9CEE6B-199B-4803-86FD-788225DDF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7" y="2286001"/>
            <a:ext cx="10584151" cy="3593591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dirty="0"/>
              <a:t>len(liste) 			# gir lengden på listen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liste.insert</a:t>
            </a:r>
            <a:r>
              <a:rPr lang="nb-NO" dirty="0"/>
              <a:t>(</a:t>
            </a:r>
            <a:r>
              <a:rPr lang="nb-NO" dirty="0" err="1"/>
              <a:t>index</a:t>
            </a:r>
            <a:r>
              <a:rPr lang="nb-NO" dirty="0"/>
              <a:t>, element) 	# sette inn element på angitt indeks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liste.append</a:t>
            </a:r>
            <a:r>
              <a:rPr lang="nb-NO" dirty="0"/>
              <a:t>(element) 		# setter inn nytt element på slutten av listen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liste.remove</a:t>
            </a:r>
            <a:r>
              <a:rPr lang="nb-NO" dirty="0"/>
              <a:t>(element) 		# fjerne angitt element fra listen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liste.pop</a:t>
            </a:r>
            <a:r>
              <a:rPr lang="nb-NO" dirty="0"/>
              <a:t>(</a:t>
            </a:r>
            <a:r>
              <a:rPr lang="nb-NO" dirty="0" err="1"/>
              <a:t>index</a:t>
            </a:r>
            <a:r>
              <a:rPr lang="nb-NO" dirty="0"/>
              <a:t>) 			# fjerner (og returnerer) element på angitt indeks (</a:t>
            </a:r>
            <a:r>
              <a:rPr lang="nb-NO" dirty="0" err="1"/>
              <a:t>liste.pop</a:t>
            </a:r>
            <a:r>
              <a:rPr lang="nb-NO" dirty="0"/>
              <a:t>(-1): 				sletter alltid det siste elementet(!))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b-NO" dirty="0" err="1"/>
              <a:t>print</a:t>
            </a:r>
            <a:r>
              <a:rPr lang="nb-NO" dirty="0"/>
              <a:t>(“Liste: “, liste)		 # skriver ut&gt; Liste: 1, 2, 3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8203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B1ADE7-0866-434E-95C0-804D4A85B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704" y="382385"/>
            <a:ext cx="11069618" cy="1492132"/>
          </a:xfrm>
        </p:spPr>
        <p:txBody>
          <a:bodyPr/>
          <a:lstStyle/>
          <a:p>
            <a:r>
              <a:rPr lang="no" dirty="0"/>
              <a:t>Løs hver for dere, diskuter etterpå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346FD5-B7CC-4710-B5C5-8D83402FA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48118"/>
            <a:ext cx="10178322" cy="459889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b-NO" sz="2600" dirty="0"/>
              <a:t>Hvor mange elementer er det i listene?</a:t>
            </a:r>
          </a:p>
          <a:p>
            <a:pPr marL="0" indent="0">
              <a:buNone/>
            </a:pPr>
            <a:endParaRPr lang="nb-NO" sz="2600" dirty="0"/>
          </a:p>
          <a:p>
            <a:pPr marL="0" indent="0">
              <a:buNone/>
            </a:pPr>
            <a:r>
              <a:rPr lang="nb-NO" sz="2600" dirty="0"/>
              <a:t>liste = [0]</a:t>
            </a:r>
          </a:p>
          <a:p>
            <a:pPr marL="0" indent="0">
              <a:buNone/>
            </a:pPr>
            <a:br>
              <a:rPr lang="nb-NO" sz="2600" dirty="0"/>
            </a:br>
            <a:r>
              <a:rPr lang="nb-NO" sz="2600" dirty="0"/>
              <a:t>liste1 = [1, 2, 3]</a:t>
            </a:r>
          </a:p>
          <a:p>
            <a:pPr marL="0" indent="0">
              <a:buNone/>
            </a:pPr>
            <a:br>
              <a:rPr lang="nb-NO" sz="2600" dirty="0"/>
            </a:br>
            <a:r>
              <a:rPr lang="nb-NO" sz="2600" dirty="0"/>
              <a:t>liste2 = [3, 3, 5, 7]</a:t>
            </a:r>
          </a:p>
          <a:p>
            <a:pPr marL="0" indent="0">
              <a:buNone/>
            </a:pPr>
            <a:endParaRPr lang="nb-NO" sz="2600" dirty="0"/>
          </a:p>
          <a:p>
            <a:pPr marL="0" indent="0">
              <a:buNone/>
            </a:pPr>
            <a:r>
              <a:rPr lang="nb-NO" sz="2600" dirty="0"/>
              <a:t>liste3 = [“A”, “BC”, “D”, “E”, “F”]</a:t>
            </a:r>
          </a:p>
          <a:p>
            <a:pPr marL="0" indent="0">
              <a:buNone/>
            </a:pPr>
            <a:endParaRPr lang="nb-NO" sz="2600" dirty="0"/>
          </a:p>
          <a:p>
            <a:pPr marL="0" indent="0">
              <a:buNone/>
            </a:pPr>
            <a:r>
              <a:rPr lang="nb-NO" sz="2600" dirty="0"/>
              <a:t>liste4 = [“mange elementer i denne listen”]</a:t>
            </a:r>
          </a:p>
          <a:p>
            <a:pPr marL="0" indent="0">
              <a:buNone/>
            </a:pPr>
            <a:br>
              <a:rPr lang="nb-NO" sz="2600" dirty="0"/>
            </a:br>
            <a:r>
              <a:rPr lang="nb-NO" sz="2600" dirty="0"/>
              <a:t>liste5 = [ ]</a:t>
            </a:r>
          </a:p>
          <a:p>
            <a:pPr marL="0" indent="0">
              <a:buNone/>
            </a:pP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658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4BEC48-5DAB-4081-965F-705658D5F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082" y="382385"/>
            <a:ext cx="10994316" cy="1492132"/>
          </a:xfrm>
        </p:spPr>
        <p:txBody>
          <a:bodyPr/>
          <a:lstStyle/>
          <a:p>
            <a:r>
              <a:rPr lang="no" dirty="0"/>
              <a:t>Løs hver for dere, diskuter etterpå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50AD5B-CA46-432C-ABF9-8E342CBEF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38345"/>
            <a:ext cx="10178322" cy="46580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/>
              <a:t>Hva ligger på </a:t>
            </a:r>
            <a:r>
              <a:rPr lang="nb-NO" dirty="0" err="1"/>
              <a:t>indexene</a:t>
            </a:r>
            <a:r>
              <a:rPr lang="nb-NO" dirty="0"/>
              <a:t>?</a:t>
            </a:r>
          </a:p>
          <a:p>
            <a:pPr marL="0" indent="0">
              <a:buNone/>
            </a:pPr>
            <a:r>
              <a:rPr lang="nb-NO" dirty="0"/>
              <a:t>- liste3 [4] </a:t>
            </a:r>
          </a:p>
          <a:p>
            <a:pPr marL="0" indent="0">
              <a:buNone/>
            </a:pPr>
            <a:r>
              <a:rPr lang="nb-NO" dirty="0"/>
              <a:t>- liste1 [0]  </a:t>
            </a:r>
          </a:p>
          <a:p>
            <a:pPr marL="0" indent="0">
              <a:buNone/>
            </a:pPr>
            <a:r>
              <a:rPr lang="nb-NO" dirty="0"/>
              <a:t>- liste4 [1] </a:t>
            </a:r>
          </a:p>
          <a:p>
            <a:pPr marL="0" indent="0">
              <a:buNone/>
            </a:pPr>
            <a:r>
              <a:rPr lang="nb-NO" dirty="0"/>
              <a:t>- liste3 [5]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/>
              <a:t>På hvilken </a:t>
            </a:r>
            <a:r>
              <a:rPr lang="nb-NO" dirty="0" err="1"/>
              <a:t>index</a:t>
            </a:r>
            <a:r>
              <a:rPr lang="nb-NO" dirty="0"/>
              <a:t> ligger:</a:t>
            </a:r>
          </a:p>
          <a:p>
            <a:pPr marL="0" indent="0">
              <a:buNone/>
            </a:pPr>
            <a:r>
              <a:rPr lang="nb-NO" dirty="0"/>
              <a:t>- 5 (i liste2): </a:t>
            </a:r>
          </a:p>
          <a:p>
            <a:pPr marL="0" indent="0">
              <a:buNone/>
            </a:pPr>
            <a:r>
              <a:rPr lang="nb-NO" dirty="0"/>
              <a:t>- “BC” (i liste3) : </a:t>
            </a:r>
          </a:p>
          <a:p>
            <a:pPr marL="0" indent="0">
              <a:buNone/>
            </a:pPr>
            <a:r>
              <a:rPr lang="nb-NO" dirty="0"/>
              <a:t>- 1 (i liste1): </a:t>
            </a:r>
          </a:p>
          <a:p>
            <a:pPr marL="0" indent="0">
              <a:buNone/>
            </a:pPr>
            <a:r>
              <a:rPr lang="nb-NO" dirty="0"/>
              <a:t>- “E” (i liste3): 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1F53BCF5-7E31-4D66-B1F9-43AD9E21F3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9413" y="1441820"/>
            <a:ext cx="4200287" cy="349213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62076997"/>
      </p:ext>
    </p:extLst>
  </p:cSld>
  <p:clrMapOvr>
    <a:masterClrMapping/>
  </p:clrMapOvr>
</p:sld>
</file>

<file path=ppt/theme/theme1.xml><?xml version="1.0" encoding="utf-8"?>
<a:theme xmlns:a="http://schemas.openxmlformats.org/drawingml/2006/main" name="Kort">
  <a:themeElements>
    <a:clrScheme name="Kor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Kor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or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Kort</Template>
  <TotalTime>372</TotalTime>
  <Words>1281</Words>
  <Application>Microsoft Office PowerPoint</Application>
  <PresentationFormat>Widescreen</PresentationFormat>
  <Paragraphs>127</Paragraphs>
  <Slides>18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18</vt:i4>
      </vt:variant>
    </vt:vector>
  </HeadingPairs>
  <TitlesOfParts>
    <vt:vector size="23" baseType="lpstr">
      <vt:lpstr>Arial</vt:lpstr>
      <vt:lpstr>Calibri</vt:lpstr>
      <vt:lpstr>Gill Sans MT</vt:lpstr>
      <vt:lpstr>Impact</vt:lpstr>
      <vt:lpstr>Kort</vt:lpstr>
      <vt:lpstr>LISTER,  MENGDER OG  ORDBØKER</vt:lpstr>
      <vt:lpstr>Læringsmål knyttet til samlinger</vt:lpstr>
      <vt:lpstr>Hva er en liste?</vt:lpstr>
      <vt:lpstr>Nyttig funksjonalitet</vt:lpstr>
      <vt:lpstr>Lister</vt:lpstr>
      <vt:lpstr>Jobbe to og to</vt:lpstr>
      <vt:lpstr>Operasjoner på lister</vt:lpstr>
      <vt:lpstr>Løs hver for dere, diskuter etterpå</vt:lpstr>
      <vt:lpstr>Løs hver for dere, diskuter etterpå</vt:lpstr>
      <vt:lpstr>Løs hver for dere, diskuter etterpå</vt:lpstr>
      <vt:lpstr>Løs hver for dere, diskuter etterpå</vt:lpstr>
      <vt:lpstr>Mengder (set)</vt:lpstr>
      <vt:lpstr>Jobbe to og to</vt:lpstr>
      <vt:lpstr>Operasjoner på mengder</vt:lpstr>
      <vt:lpstr>Ordbok (Dictionary)</vt:lpstr>
      <vt:lpstr>Jobbe to og to</vt:lpstr>
      <vt:lpstr>Operasjoner på Ordbøker</vt:lpstr>
      <vt:lpstr>Løs hver for dere, diskuter etterpå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Uke 3  Seminar</dc:title>
  <dc:creator>Elisabeth Rusås Ruud</dc:creator>
  <cp:lastModifiedBy>Elisabeth Rusås Ruud</cp:lastModifiedBy>
  <cp:revision>2</cp:revision>
  <dcterms:created xsi:type="dcterms:W3CDTF">2021-09-08T10:20:44Z</dcterms:created>
  <dcterms:modified xsi:type="dcterms:W3CDTF">2021-10-20T11:49:01Z</dcterms:modified>
</cp:coreProperties>
</file>