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57" r:id="rId5"/>
    <p:sldId id="260" r:id="rId6"/>
    <p:sldId id="259" r:id="rId7"/>
    <p:sldId id="261" r:id="rId8"/>
    <p:sldId id="273" r:id="rId9"/>
    <p:sldId id="262" r:id="rId10"/>
    <p:sldId id="263" r:id="rId11"/>
    <p:sldId id="265" r:id="rId12"/>
    <p:sldId id="266" r:id="rId13"/>
    <p:sldId id="267" r:id="rId14"/>
    <p:sldId id="268" r:id="rId15"/>
    <p:sldId id="272" r:id="rId16"/>
    <p:sldId id="271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era Gashi" initials="TG" lastIdx="1" clrIdx="0">
    <p:extLst>
      <p:ext uri="{19B8F6BF-5375-455C-9EA6-DF929625EA0E}">
        <p15:presenceInfo xmlns:p15="http://schemas.microsoft.com/office/powerpoint/2012/main" userId="f2e8f630d03f7a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AA0"/>
    <a:srgbClr val="CCFFCC"/>
    <a:srgbClr val="F20051"/>
    <a:srgbClr val="7DBEFF"/>
    <a:srgbClr val="3399FF"/>
    <a:srgbClr val="33CCFF"/>
    <a:srgbClr val="00CC99"/>
    <a:srgbClr val="96EAEA"/>
    <a:srgbClr val="FF99CC"/>
    <a:srgbClr val="89F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9CC4A-339E-45FC-A92A-82B2B97CFA64}" v="7" dt="2022-01-25T15:01:05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era Gashi" userId="f2e8f630d03f7a30" providerId="LiveId" clId="{3409CC4A-339E-45FC-A92A-82B2B97CFA64}"/>
    <pc:docChg chg="undo custSel modSld">
      <pc:chgData name="Triera Gashi" userId="f2e8f630d03f7a30" providerId="LiveId" clId="{3409CC4A-339E-45FC-A92A-82B2B97CFA64}" dt="2022-01-26T19:07:16.229" v="440" actId="20577"/>
      <pc:docMkLst>
        <pc:docMk/>
      </pc:docMkLst>
      <pc:sldChg chg="modSp mod">
        <pc:chgData name="Triera Gashi" userId="f2e8f630d03f7a30" providerId="LiveId" clId="{3409CC4A-339E-45FC-A92A-82B2B97CFA64}" dt="2022-01-25T14:18:01.327" v="227" actId="27636"/>
        <pc:sldMkLst>
          <pc:docMk/>
          <pc:sldMk cId="2706909300" sldId="261"/>
        </pc:sldMkLst>
        <pc:spChg chg="mod">
          <ac:chgData name="Triera Gashi" userId="f2e8f630d03f7a30" providerId="LiveId" clId="{3409CC4A-339E-45FC-A92A-82B2B97CFA64}" dt="2022-01-25T14:18:01.327" v="227" actId="27636"/>
          <ac:spMkLst>
            <pc:docMk/>
            <pc:sldMk cId="2706909300" sldId="261"/>
            <ac:spMk id="3" creationId="{83133826-57D6-4191-B885-D7175B07AEC0}"/>
          </ac:spMkLst>
        </pc:spChg>
      </pc:sldChg>
      <pc:sldChg chg="modSp mod">
        <pc:chgData name="Triera Gashi" userId="f2e8f630d03f7a30" providerId="LiveId" clId="{3409CC4A-339E-45FC-A92A-82B2B97CFA64}" dt="2022-01-26T19:06:42.997" v="324" actId="27636"/>
        <pc:sldMkLst>
          <pc:docMk/>
          <pc:sldMk cId="2203778581" sldId="265"/>
        </pc:sldMkLst>
        <pc:spChg chg="mod">
          <ac:chgData name="Triera Gashi" userId="f2e8f630d03f7a30" providerId="LiveId" clId="{3409CC4A-339E-45FC-A92A-82B2B97CFA64}" dt="2022-01-26T19:06:42.997" v="324" actId="27636"/>
          <ac:spMkLst>
            <pc:docMk/>
            <pc:sldMk cId="2203778581" sldId="265"/>
            <ac:spMk id="3" creationId="{14593859-A07E-45CD-90C2-69B2D1C5FC19}"/>
          </ac:spMkLst>
        </pc:spChg>
      </pc:sldChg>
      <pc:sldChg chg="modSp mod">
        <pc:chgData name="Triera Gashi" userId="f2e8f630d03f7a30" providerId="LiveId" clId="{3409CC4A-339E-45FC-A92A-82B2B97CFA64}" dt="2022-01-26T19:07:16.229" v="440" actId="20577"/>
        <pc:sldMkLst>
          <pc:docMk/>
          <pc:sldMk cId="58461181" sldId="267"/>
        </pc:sldMkLst>
        <pc:spChg chg="mod">
          <ac:chgData name="Triera Gashi" userId="f2e8f630d03f7a30" providerId="LiveId" clId="{3409CC4A-339E-45FC-A92A-82B2B97CFA64}" dt="2022-01-26T19:07:16.229" v="440" actId="20577"/>
          <ac:spMkLst>
            <pc:docMk/>
            <pc:sldMk cId="58461181" sldId="267"/>
            <ac:spMk id="3" creationId="{6301CB5E-A436-4B95-A973-39FA2E82D972}"/>
          </ac:spMkLst>
        </pc:spChg>
      </pc:sldChg>
      <pc:sldChg chg="modSp mod">
        <pc:chgData name="Triera Gashi" userId="f2e8f630d03f7a30" providerId="LiveId" clId="{3409CC4A-339E-45FC-A92A-82B2B97CFA64}" dt="2022-01-26T19:06:19.116" v="322" actId="27636"/>
        <pc:sldMkLst>
          <pc:docMk/>
          <pc:sldMk cId="2616411384" sldId="273"/>
        </pc:sldMkLst>
        <pc:spChg chg="mod">
          <ac:chgData name="Triera Gashi" userId="f2e8f630d03f7a30" providerId="LiveId" clId="{3409CC4A-339E-45FC-A92A-82B2B97CFA64}" dt="2022-01-26T19:06:19.116" v="322" actId="27636"/>
          <ac:spMkLst>
            <pc:docMk/>
            <pc:sldMk cId="2616411384" sldId="273"/>
            <ac:spMk id="3" creationId="{05E537BC-8DBD-49DF-B5EA-860ED8B26056}"/>
          </ac:spMkLst>
        </pc:spChg>
      </pc:sldChg>
      <pc:sldChg chg="modSp mod">
        <pc:chgData name="Triera Gashi" userId="f2e8f630d03f7a30" providerId="LiveId" clId="{3409CC4A-339E-45FC-A92A-82B2B97CFA64}" dt="2022-01-25T13:03:37.238" v="134" actId="20577"/>
        <pc:sldMkLst>
          <pc:docMk/>
          <pc:sldMk cId="4184197579" sldId="275"/>
        </pc:sldMkLst>
        <pc:spChg chg="mod">
          <ac:chgData name="Triera Gashi" userId="f2e8f630d03f7a30" providerId="LiveId" clId="{3409CC4A-339E-45FC-A92A-82B2B97CFA64}" dt="2022-01-25T13:03:37.238" v="134" actId="20577"/>
          <ac:spMkLst>
            <pc:docMk/>
            <pc:sldMk cId="4184197579" sldId="275"/>
            <ac:spMk id="3" creationId="{971F8D09-4748-4BDB-B316-756568B12852}"/>
          </ac:spMkLst>
        </pc:spChg>
      </pc:sldChg>
    </pc:docChg>
  </pc:docChgLst>
  <pc:docChgLst>
    <pc:chgData name="Triera Gashi" userId="f2e8f630d03f7a30" providerId="LiveId" clId="{48D459FE-9DF1-4555-9B76-A0070E8FBBCB}"/>
    <pc:docChg chg="undo custSel addSld modSld">
      <pc:chgData name="Triera Gashi" userId="f2e8f630d03f7a30" providerId="LiveId" clId="{48D459FE-9DF1-4555-9B76-A0070E8FBBCB}" dt="2021-08-22T14:57:19.573" v="948" actId="1076"/>
      <pc:docMkLst>
        <pc:docMk/>
      </pc:docMkLst>
      <pc:sldChg chg="addSp delSp modSp mod delDesignElem">
        <pc:chgData name="Triera Gashi" userId="f2e8f630d03f7a30" providerId="LiveId" clId="{48D459FE-9DF1-4555-9B76-A0070E8FBBCB}" dt="2021-08-22T14:57:19.573" v="948" actId="1076"/>
        <pc:sldMkLst>
          <pc:docMk/>
          <pc:sldMk cId="1852398309" sldId="256"/>
        </pc:sldMkLst>
        <pc:spChg chg="mod ord">
          <ac:chgData name="Triera Gashi" userId="f2e8f630d03f7a30" providerId="LiveId" clId="{48D459FE-9DF1-4555-9B76-A0070E8FBBCB}" dt="2021-08-22T14:57:17.935" v="947" actId="1076"/>
          <ac:spMkLst>
            <pc:docMk/>
            <pc:sldMk cId="1852398309" sldId="256"/>
            <ac:spMk id="2" creationId="{078F81EE-53B8-4A8C-8AAE-3D8CFD543785}"/>
          </ac:spMkLst>
        </pc:spChg>
        <pc:spChg chg="mod ord">
          <ac:chgData name="Triera Gashi" userId="f2e8f630d03f7a30" providerId="LiveId" clId="{48D459FE-9DF1-4555-9B76-A0070E8FBBCB}" dt="2021-08-22T14:57:19.573" v="948" actId="1076"/>
          <ac:spMkLst>
            <pc:docMk/>
            <pc:sldMk cId="1852398309" sldId="256"/>
            <ac:spMk id="3" creationId="{94AC3DBF-6D21-46A0-A94C-151F114ED625}"/>
          </ac:spMkLst>
        </pc:spChg>
        <pc:spChg chg="add del">
          <ac:chgData name="Triera Gashi" userId="f2e8f630d03f7a30" providerId="LiveId" clId="{48D459FE-9DF1-4555-9B76-A0070E8FBBCB}" dt="2021-08-22T14:50:09.655" v="829"/>
          <ac:spMkLst>
            <pc:docMk/>
            <pc:sldMk cId="1852398309" sldId="256"/>
            <ac:spMk id="8" creationId="{C27D7A02-907B-496F-BA7E-AA3780733CA7}"/>
          </ac:spMkLst>
        </pc:spChg>
        <pc:spChg chg="add del">
          <ac:chgData name="Triera Gashi" userId="f2e8f630d03f7a30" providerId="LiveId" clId="{48D459FE-9DF1-4555-9B76-A0070E8FBBCB}" dt="2021-08-22T14:50:09.655" v="829"/>
          <ac:spMkLst>
            <pc:docMk/>
            <pc:sldMk cId="1852398309" sldId="256"/>
            <ac:spMk id="10" creationId="{0FBA5268-0AE7-4CAD-9537-D0EB09E76406}"/>
          </ac:spMkLst>
        </pc:spChg>
        <pc:spChg chg="add del">
          <ac:chgData name="Triera Gashi" userId="f2e8f630d03f7a30" providerId="LiveId" clId="{48D459FE-9DF1-4555-9B76-A0070E8FBBCB}" dt="2021-08-22T14:50:09.655" v="829"/>
          <ac:spMkLst>
            <pc:docMk/>
            <pc:sldMk cId="1852398309" sldId="256"/>
            <ac:spMk id="12" creationId="{088D065B-39DA-4077-B9CF-E489CE4C0169}"/>
          </ac:spMkLst>
        </pc:spChg>
        <pc:picChg chg="add del mod">
          <ac:chgData name="Triera Gashi" userId="f2e8f630d03f7a30" providerId="LiveId" clId="{48D459FE-9DF1-4555-9B76-A0070E8FBBCB}" dt="2021-08-22T14:55:22.719" v="903" actId="21"/>
          <ac:picMkLst>
            <pc:docMk/>
            <pc:sldMk cId="1852398309" sldId="256"/>
            <ac:picMk id="3074" creationId="{7B5C98A6-9BF4-4701-9927-050350913698}"/>
          </ac:picMkLst>
        </pc:picChg>
        <pc:picChg chg="add del mod">
          <ac:chgData name="Triera Gashi" userId="f2e8f630d03f7a30" providerId="LiveId" clId="{48D459FE-9DF1-4555-9B76-A0070E8FBBCB}" dt="2021-08-22T14:53:50.136" v="899"/>
          <ac:picMkLst>
            <pc:docMk/>
            <pc:sldMk cId="1852398309" sldId="256"/>
            <ac:picMk id="3076" creationId="{A08DD979-4FA7-427F-B280-B72220F1022A}"/>
          </ac:picMkLst>
        </pc:picChg>
        <pc:picChg chg="add mod">
          <ac:chgData name="Triera Gashi" userId="f2e8f630d03f7a30" providerId="LiveId" clId="{48D459FE-9DF1-4555-9B76-A0070E8FBBCB}" dt="2021-08-22T14:57:15.932" v="946" actId="1076"/>
          <ac:picMkLst>
            <pc:docMk/>
            <pc:sldMk cId="1852398309" sldId="256"/>
            <ac:picMk id="3078" creationId="{B18F8387-5E38-465D-BF1A-D3C21F4A35DF}"/>
          </ac:picMkLst>
        </pc:picChg>
      </pc:sldChg>
      <pc:sldChg chg="modSp">
        <pc:chgData name="Triera Gashi" userId="f2e8f630d03f7a30" providerId="LiveId" clId="{48D459FE-9DF1-4555-9B76-A0070E8FBBCB}" dt="2021-08-22T14:50:09.655" v="829"/>
        <pc:sldMkLst>
          <pc:docMk/>
          <pc:sldMk cId="3375949939" sldId="258"/>
        </pc:sldMkLst>
        <pc:spChg chg="mod">
          <ac:chgData name="Triera Gashi" userId="f2e8f630d03f7a30" providerId="LiveId" clId="{48D459FE-9DF1-4555-9B76-A0070E8FBBCB}" dt="2021-08-22T14:50:09.655" v="829"/>
          <ac:spMkLst>
            <pc:docMk/>
            <pc:sldMk cId="3375949939" sldId="258"/>
            <ac:spMk id="2" creationId="{F700B0AF-70FC-4908-B11E-502EA077608D}"/>
          </ac:spMkLst>
        </pc:spChg>
        <pc:spChg chg="mod">
          <ac:chgData name="Triera Gashi" userId="f2e8f630d03f7a30" providerId="LiveId" clId="{48D459FE-9DF1-4555-9B76-A0070E8FBBCB}" dt="2021-08-22T14:50:09.655" v="829"/>
          <ac:spMkLst>
            <pc:docMk/>
            <pc:sldMk cId="3375949939" sldId="258"/>
            <ac:spMk id="3" creationId="{B369666E-2A0A-46A4-A8EB-0C065B09FE9F}"/>
          </ac:spMkLst>
        </pc:spChg>
      </pc:sldChg>
      <pc:sldChg chg="modSp new mod">
        <pc:chgData name="Triera Gashi" userId="f2e8f630d03f7a30" providerId="LiveId" clId="{48D459FE-9DF1-4555-9B76-A0070E8FBBCB}" dt="2021-08-22T14:50:09.655" v="829"/>
        <pc:sldMkLst>
          <pc:docMk/>
          <pc:sldMk cId="1316310594" sldId="259"/>
        </pc:sldMkLst>
        <pc:spChg chg="mod">
          <ac:chgData name="Triera Gashi" userId="f2e8f630d03f7a30" providerId="LiveId" clId="{48D459FE-9DF1-4555-9B76-A0070E8FBBCB}" dt="2021-08-22T14:50:09.655" v="829"/>
          <ac:spMkLst>
            <pc:docMk/>
            <pc:sldMk cId="1316310594" sldId="259"/>
            <ac:spMk id="2" creationId="{3D993B60-DB22-40F9-8F96-C0043ACF2D9D}"/>
          </ac:spMkLst>
        </pc:spChg>
        <pc:spChg chg="mod">
          <ac:chgData name="Triera Gashi" userId="f2e8f630d03f7a30" providerId="LiveId" clId="{48D459FE-9DF1-4555-9B76-A0070E8FBBCB}" dt="2021-08-22T14:50:09.655" v="829"/>
          <ac:spMkLst>
            <pc:docMk/>
            <pc:sldMk cId="1316310594" sldId="259"/>
            <ac:spMk id="3" creationId="{971F8D09-4748-4BDB-B316-756568B12852}"/>
          </ac:spMkLst>
        </pc:spChg>
      </pc:sldChg>
      <pc:sldChg chg="modSp new mod">
        <pc:chgData name="Triera Gashi" userId="f2e8f630d03f7a30" providerId="LiveId" clId="{48D459FE-9DF1-4555-9B76-A0070E8FBBCB}" dt="2021-08-22T14:50:09.655" v="829"/>
        <pc:sldMkLst>
          <pc:docMk/>
          <pc:sldMk cId="3132464777" sldId="260"/>
        </pc:sldMkLst>
        <pc:spChg chg="mod">
          <ac:chgData name="Triera Gashi" userId="f2e8f630d03f7a30" providerId="LiveId" clId="{48D459FE-9DF1-4555-9B76-A0070E8FBBCB}" dt="2021-08-22T14:50:09.655" v="829"/>
          <ac:spMkLst>
            <pc:docMk/>
            <pc:sldMk cId="3132464777" sldId="260"/>
            <ac:spMk id="2" creationId="{84F44F60-EE81-44E4-829B-F3B3E1EC0594}"/>
          </ac:spMkLst>
        </pc:spChg>
        <pc:spChg chg="mod">
          <ac:chgData name="Triera Gashi" userId="f2e8f630d03f7a30" providerId="LiveId" clId="{48D459FE-9DF1-4555-9B76-A0070E8FBBCB}" dt="2021-08-22T14:50:09.655" v="829"/>
          <ac:spMkLst>
            <pc:docMk/>
            <pc:sldMk cId="3132464777" sldId="260"/>
            <ac:spMk id="3" creationId="{21B45646-33B0-4A32-BEE5-DCD60B998221}"/>
          </ac:spMkLst>
        </pc:spChg>
      </pc:sldChg>
      <pc:sldChg chg="addSp modSp new mod">
        <pc:chgData name="Triera Gashi" userId="f2e8f630d03f7a30" providerId="LiveId" clId="{48D459FE-9DF1-4555-9B76-A0070E8FBBCB}" dt="2021-08-22T14:51:32.546" v="848" actId="208"/>
        <pc:sldMkLst>
          <pc:docMk/>
          <pc:sldMk cId="2706909300" sldId="261"/>
        </pc:sldMkLst>
        <pc:spChg chg="mod">
          <ac:chgData name="Triera Gashi" userId="f2e8f630d03f7a30" providerId="LiveId" clId="{48D459FE-9DF1-4555-9B76-A0070E8FBBCB}" dt="2021-08-22T14:49:21.730" v="824" actId="14100"/>
          <ac:spMkLst>
            <pc:docMk/>
            <pc:sldMk cId="2706909300" sldId="261"/>
            <ac:spMk id="2" creationId="{585F1F1B-0135-481E-B0E5-BDE943A49835}"/>
          </ac:spMkLst>
        </pc:spChg>
        <pc:spChg chg="mod">
          <ac:chgData name="Triera Gashi" userId="f2e8f630d03f7a30" providerId="LiveId" clId="{48D459FE-9DF1-4555-9B76-A0070E8FBBCB}" dt="2021-08-22T14:49:15.685" v="803" actId="1076"/>
          <ac:spMkLst>
            <pc:docMk/>
            <pc:sldMk cId="2706909300" sldId="261"/>
            <ac:spMk id="3" creationId="{83133826-57D6-4191-B885-D7175B07AEC0}"/>
          </ac:spMkLst>
        </pc:spChg>
        <pc:spChg chg="add mod ord">
          <ac:chgData name="Triera Gashi" userId="f2e8f630d03f7a30" providerId="LiveId" clId="{48D459FE-9DF1-4555-9B76-A0070E8FBBCB}" dt="2021-08-22T14:50:40.318" v="837" actId="207"/>
          <ac:spMkLst>
            <pc:docMk/>
            <pc:sldMk cId="2706909300" sldId="261"/>
            <ac:spMk id="4" creationId="{CD66D345-908F-41A9-A039-DCB799C4B621}"/>
          </ac:spMkLst>
        </pc:spChg>
        <pc:spChg chg="add mod">
          <ac:chgData name="Triera Gashi" userId="f2e8f630d03f7a30" providerId="LiveId" clId="{48D459FE-9DF1-4555-9B76-A0070E8FBBCB}" dt="2021-08-22T14:51:32.546" v="848" actId="208"/>
          <ac:spMkLst>
            <pc:docMk/>
            <pc:sldMk cId="2706909300" sldId="261"/>
            <ac:spMk id="5" creationId="{53654689-CE20-404F-9ED8-325EA46E146E}"/>
          </ac:spMkLst>
        </pc:spChg>
      </pc:sldChg>
    </pc:docChg>
  </pc:docChgLst>
  <pc:docChgLst>
    <pc:chgData name="Triera Gashi" userId="f2e8f630d03f7a30" providerId="LiveId" clId="{490E2AFF-C987-462B-A4E2-B74BA5DA5123}"/>
    <pc:docChg chg="undo redo custSel addSld delSld modSld sldOrd">
      <pc:chgData name="Triera Gashi" userId="f2e8f630d03f7a30" providerId="LiveId" clId="{490E2AFF-C987-462B-A4E2-B74BA5DA5123}" dt="2021-08-25T16:41:00.863" v="5669" actId="20577"/>
      <pc:docMkLst>
        <pc:docMk/>
      </pc:docMkLst>
      <pc:sldChg chg="modSp mod">
        <pc:chgData name="Triera Gashi" userId="f2e8f630d03f7a30" providerId="LiveId" clId="{490E2AFF-C987-462B-A4E2-B74BA5DA5123}" dt="2021-08-24T10:05:17.781" v="17" actId="20577"/>
        <pc:sldMkLst>
          <pc:docMk/>
          <pc:sldMk cId="1852398309" sldId="256"/>
        </pc:sldMkLst>
        <pc:spChg chg="mod">
          <ac:chgData name="Triera Gashi" userId="f2e8f630d03f7a30" providerId="LiveId" clId="{490E2AFF-C987-462B-A4E2-B74BA5DA5123}" dt="2021-08-24T10:05:17.781" v="17" actId="20577"/>
          <ac:spMkLst>
            <pc:docMk/>
            <pc:sldMk cId="1852398309" sldId="256"/>
            <ac:spMk id="3" creationId="{94AC3DBF-6D21-46A0-A94C-151F114ED625}"/>
          </ac:spMkLst>
        </pc:spChg>
      </pc:sldChg>
      <pc:sldChg chg="modSp mod ord">
        <pc:chgData name="Triera Gashi" userId="f2e8f630d03f7a30" providerId="LiveId" clId="{490E2AFF-C987-462B-A4E2-B74BA5DA5123}" dt="2021-08-25T10:59:15.591" v="4388"/>
        <pc:sldMkLst>
          <pc:docMk/>
          <pc:sldMk cId="3635506944" sldId="257"/>
        </pc:sldMkLst>
        <pc:spChg chg="mod">
          <ac:chgData name="Triera Gashi" userId="f2e8f630d03f7a30" providerId="LiveId" clId="{490E2AFF-C987-462B-A4E2-B74BA5DA5123}" dt="2021-08-24T10:55:11.995" v="1002" actId="27636"/>
          <ac:spMkLst>
            <pc:docMk/>
            <pc:sldMk cId="3635506944" sldId="257"/>
            <ac:spMk id="2" creationId="{CF4B5FCD-10B0-433A-B2A1-C6711AA8C589}"/>
          </ac:spMkLst>
        </pc:spChg>
        <pc:spChg chg="mod">
          <ac:chgData name="Triera Gashi" userId="f2e8f630d03f7a30" providerId="LiveId" clId="{490E2AFF-C987-462B-A4E2-B74BA5DA5123}" dt="2021-08-24T10:42:13.749" v="988" actId="5793"/>
          <ac:spMkLst>
            <pc:docMk/>
            <pc:sldMk cId="3635506944" sldId="257"/>
            <ac:spMk id="3" creationId="{9F088E94-0961-40C5-B57D-5A0A02648002}"/>
          </ac:spMkLst>
        </pc:spChg>
        <pc:picChg chg="mod">
          <ac:chgData name="Triera Gashi" userId="f2e8f630d03f7a30" providerId="LiveId" clId="{490E2AFF-C987-462B-A4E2-B74BA5DA5123}" dt="2021-08-24T10:55:18.578" v="1003" actId="14100"/>
          <ac:picMkLst>
            <pc:docMk/>
            <pc:sldMk cId="3635506944" sldId="257"/>
            <ac:picMk id="1028" creationId="{471CBD52-681E-4B62-8B64-825A560F3C1E}"/>
          </ac:picMkLst>
        </pc:picChg>
      </pc:sldChg>
      <pc:sldChg chg="addSp delSp modSp del mod">
        <pc:chgData name="Triera Gashi" userId="f2e8f630d03f7a30" providerId="LiveId" clId="{490E2AFF-C987-462B-A4E2-B74BA5DA5123}" dt="2021-08-24T12:57:47.929" v="2945" actId="2696"/>
        <pc:sldMkLst>
          <pc:docMk/>
          <pc:sldMk cId="3375949939" sldId="258"/>
        </pc:sldMkLst>
        <pc:spChg chg="del mod">
          <ac:chgData name="Triera Gashi" userId="f2e8f630d03f7a30" providerId="LiveId" clId="{490E2AFF-C987-462B-A4E2-B74BA5DA5123}" dt="2021-08-24T10:20:48.083" v="74" actId="21"/>
          <ac:spMkLst>
            <pc:docMk/>
            <pc:sldMk cId="3375949939" sldId="258"/>
            <ac:spMk id="2" creationId="{F700B0AF-70FC-4908-B11E-502EA077608D}"/>
          </ac:spMkLst>
        </pc:spChg>
        <pc:spChg chg="del">
          <ac:chgData name="Triera Gashi" userId="f2e8f630d03f7a30" providerId="LiveId" clId="{490E2AFF-C987-462B-A4E2-B74BA5DA5123}" dt="2021-08-24T10:20:50.169" v="75" actId="21"/>
          <ac:spMkLst>
            <pc:docMk/>
            <pc:sldMk cId="3375949939" sldId="258"/>
            <ac:spMk id="3" creationId="{B369666E-2A0A-46A4-A8EB-0C065B09FE9F}"/>
          </ac:spMkLst>
        </pc:spChg>
        <pc:picChg chg="add mod">
          <ac:chgData name="Triera Gashi" userId="f2e8f630d03f7a30" providerId="LiveId" clId="{490E2AFF-C987-462B-A4E2-B74BA5DA5123}" dt="2021-08-24T10:21:25.303" v="87" actId="732"/>
          <ac:picMkLst>
            <pc:docMk/>
            <pc:sldMk cId="3375949939" sldId="258"/>
            <ac:picMk id="1026" creationId="{025ED3CB-F24C-47B4-B04F-D88A72002D1B}"/>
          </ac:picMkLst>
        </pc:picChg>
        <pc:picChg chg="del">
          <ac:chgData name="Triera Gashi" userId="f2e8f630d03f7a30" providerId="LiveId" clId="{490E2AFF-C987-462B-A4E2-B74BA5DA5123}" dt="2021-08-24T10:20:11.801" v="71" actId="21"/>
          <ac:picMkLst>
            <pc:docMk/>
            <pc:sldMk cId="3375949939" sldId="258"/>
            <ac:picMk id="2050" creationId="{B8391C50-E24D-46BC-B187-62D559A91345}"/>
          </ac:picMkLst>
        </pc:picChg>
      </pc:sldChg>
      <pc:sldChg chg="addSp delSp modSp mod ord setBg">
        <pc:chgData name="Triera Gashi" userId="f2e8f630d03f7a30" providerId="LiveId" clId="{490E2AFF-C987-462B-A4E2-B74BA5DA5123}" dt="2021-08-25T16:31:48.990" v="5410" actId="20577"/>
        <pc:sldMkLst>
          <pc:docMk/>
          <pc:sldMk cId="1316310594" sldId="259"/>
        </pc:sldMkLst>
        <pc:spChg chg="mod">
          <ac:chgData name="Triera Gashi" userId="f2e8f630d03f7a30" providerId="LiveId" clId="{490E2AFF-C987-462B-A4E2-B74BA5DA5123}" dt="2021-08-25T10:59:11.557" v="4385" actId="1076"/>
          <ac:spMkLst>
            <pc:docMk/>
            <pc:sldMk cId="1316310594" sldId="259"/>
            <ac:spMk id="2" creationId="{3D993B60-DB22-40F9-8F96-C0043ACF2D9D}"/>
          </ac:spMkLst>
        </pc:spChg>
        <pc:spChg chg="mod">
          <ac:chgData name="Triera Gashi" userId="f2e8f630d03f7a30" providerId="LiveId" clId="{490E2AFF-C987-462B-A4E2-B74BA5DA5123}" dt="2021-08-25T16:31:48.990" v="5410" actId="20577"/>
          <ac:spMkLst>
            <pc:docMk/>
            <pc:sldMk cId="1316310594" sldId="259"/>
            <ac:spMk id="3" creationId="{971F8D09-4748-4BDB-B316-756568B12852}"/>
          </ac:spMkLst>
        </pc:spChg>
        <pc:spChg chg="add mod ord">
          <ac:chgData name="Triera Gashi" userId="f2e8f630d03f7a30" providerId="LiveId" clId="{490E2AFF-C987-462B-A4E2-B74BA5DA5123}" dt="2021-08-24T12:30:18.636" v="2463" actId="207"/>
          <ac:spMkLst>
            <pc:docMk/>
            <pc:sldMk cId="1316310594" sldId="259"/>
            <ac:spMk id="4" creationId="{DCAB06A2-4791-43D8-A697-EA8900C05676}"/>
          </ac:spMkLst>
        </pc:spChg>
        <pc:picChg chg="add mod">
          <ac:chgData name="Triera Gashi" userId="f2e8f630d03f7a30" providerId="LiveId" clId="{490E2AFF-C987-462B-A4E2-B74BA5DA5123}" dt="2021-08-24T10:57:19.570" v="1033" actId="14100"/>
          <ac:picMkLst>
            <pc:docMk/>
            <pc:sldMk cId="1316310594" sldId="259"/>
            <ac:picMk id="2050" creationId="{E6493CAC-69B6-4AF4-8BED-BF1F1E4A7998}"/>
          </ac:picMkLst>
        </pc:picChg>
        <pc:picChg chg="add del mod">
          <ac:chgData name="Triera Gashi" userId="f2e8f630d03f7a30" providerId="LiveId" clId="{490E2AFF-C987-462B-A4E2-B74BA5DA5123}" dt="2021-08-24T10:56:34.027" v="1017"/>
          <ac:picMkLst>
            <pc:docMk/>
            <pc:sldMk cId="1316310594" sldId="259"/>
            <ac:picMk id="2052" creationId="{BCD35F66-FF8E-459C-96BF-6CE91E0A9C85}"/>
          </ac:picMkLst>
        </pc:picChg>
        <pc:picChg chg="add del">
          <ac:chgData name="Triera Gashi" userId="f2e8f630d03f7a30" providerId="LiveId" clId="{490E2AFF-C987-462B-A4E2-B74BA5DA5123}" dt="2021-08-24T10:56:35.261" v="1019"/>
          <ac:picMkLst>
            <pc:docMk/>
            <pc:sldMk cId="1316310594" sldId="259"/>
            <ac:picMk id="2054" creationId="{E60236ED-277C-4117-8759-BE3829B089D3}"/>
          </ac:picMkLst>
        </pc:picChg>
        <pc:picChg chg="add mod">
          <ac:chgData name="Triera Gashi" userId="f2e8f630d03f7a30" providerId="LiveId" clId="{490E2AFF-C987-462B-A4E2-B74BA5DA5123}" dt="2021-08-24T10:57:34.233" v="1039" actId="1076"/>
          <ac:picMkLst>
            <pc:docMk/>
            <pc:sldMk cId="1316310594" sldId="259"/>
            <ac:picMk id="2056" creationId="{BC40FD31-C0A8-4B60-BC68-B91D37A58C6A}"/>
          </ac:picMkLst>
        </pc:picChg>
        <pc:picChg chg="add mod">
          <ac:chgData name="Triera Gashi" userId="f2e8f630d03f7a30" providerId="LiveId" clId="{490E2AFF-C987-462B-A4E2-B74BA5DA5123}" dt="2021-08-24T10:57:30.669" v="1038" actId="1076"/>
          <ac:picMkLst>
            <pc:docMk/>
            <pc:sldMk cId="1316310594" sldId="259"/>
            <ac:picMk id="2058" creationId="{053F5BA9-B787-4118-816B-40CC1948D8FE}"/>
          </ac:picMkLst>
        </pc:picChg>
      </pc:sldChg>
      <pc:sldChg chg="addSp delSp modSp mod setBg">
        <pc:chgData name="Triera Gashi" userId="f2e8f630d03f7a30" providerId="LiveId" clId="{490E2AFF-C987-462B-A4E2-B74BA5DA5123}" dt="2021-08-24T12:36:03.859" v="2485"/>
        <pc:sldMkLst>
          <pc:docMk/>
          <pc:sldMk cId="3132464777" sldId="260"/>
        </pc:sldMkLst>
        <pc:spChg chg="mod">
          <ac:chgData name="Triera Gashi" userId="f2e8f630d03f7a30" providerId="LiveId" clId="{490E2AFF-C987-462B-A4E2-B74BA5DA5123}" dt="2021-08-24T12:33:54.128" v="2484" actId="1076"/>
          <ac:spMkLst>
            <pc:docMk/>
            <pc:sldMk cId="3132464777" sldId="260"/>
            <ac:spMk id="2" creationId="{84F44F60-EE81-44E4-829B-F3B3E1EC0594}"/>
          </ac:spMkLst>
        </pc:spChg>
        <pc:spChg chg="del">
          <ac:chgData name="Triera Gashi" userId="f2e8f630d03f7a30" providerId="LiveId" clId="{490E2AFF-C987-462B-A4E2-B74BA5DA5123}" dt="2021-08-24T10:08:07.738" v="50" actId="21"/>
          <ac:spMkLst>
            <pc:docMk/>
            <pc:sldMk cId="3132464777" sldId="260"/>
            <ac:spMk id="3" creationId="{21B45646-33B0-4A32-BEE5-DCD60B998221}"/>
          </ac:spMkLst>
        </pc:spChg>
        <pc:picChg chg="add del mod">
          <ac:chgData name="Triera Gashi" userId="f2e8f630d03f7a30" providerId="LiveId" clId="{490E2AFF-C987-462B-A4E2-B74BA5DA5123}" dt="2021-08-24T11:18:00.921" v="1263"/>
          <ac:picMkLst>
            <pc:docMk/>
            <pc:sldMk cId="3132464777" sldId="260"/>
            <ac:picMk id="8" creationId="{F424A860-91CA-43C2-A67F-81850BD21B59}"/>
          </ac:picMkLst>
        </pc:picChg>
        <pc:picChg chg="add del mod">
          <ac:chgData name="Triera Gashi" userId="f2e8f630d03f7a30" providerId="LiveId" clId="{490E2AFF-C987-462B-A4E2-B74BA5DA5123}" dt="2021-08-24T11:17:34.050" v="1256" actId="21"/>
          <ac:picMkLst>
            <pc:docMk/>
            <pc:sldMk cId="3132464777" sldId="260"/>
            <ac:picMk id="3074" creationId="{7260088F-BD3E-4A72-98ED-B9DC1C658009}"/>
          </ac:picMkLst>
        </pc:picChg>
        <pc:picChg chg="add del mod">
          <ac:chgData name="Triera Gashi" userId="f2e8f630d03f7a30" providerId="LiveId" clId="{490E2AFF-C987-462B-A4E2-B74BA5DA5123}" dt="2021-08-24T11:16:39.899" v="1248"/>
          <ac:picMkLst>
            <pc:docMk/>
            <pc:sldMk cId="3132464777" sldId="260"/>
            <ac:picMk id="3076" creationId="{D0281DE3-AA51-4E76-857C-95797258BC18}"/>
          </ac:picMkLst>
        </pc:picChg>
        <pc:picChg chg="add del mod">
          <ac:chgData name="Triera Gashi" userId="f2e8f630d03f7a30" providerId="LiveId" clId="{490E2AFF-C987-462B-A4E2-B74BA5DA5123}" dt="2021-08-24T11:17:31.637" v="1255" actId="21"/>
          <ac:picMkLst>
            <pc:docMk/>
            <pc:sldMk cId="3132464777" sldId="260"/>
            <ac:picMk id="3078" creationId="{9C7F0067-72CF-4782-A9B8-2673E9DD8BAF}"/>
          </ac:picMkLst>
        </pc:picChg>
        <pc:picChg chg="add mod">
          <ac:chgData name="Triera Gashi" userId="f2e8f630d03f7a30" providerId="LiveId" clId="{490E2AFF-C987-462B-A4E2-B74BA5DA5123}" dt="2021-08-24T11:20:57.644" v="1324" actId="1076"/>
          <ac:picMkLst>
            <pc:docMk/>
            <pc:sldMk cId="3132464777" sldId="260"/>
            <ac:picMk id="3080" creationId="{73148A90-3AA4-4338-A11F-E7783FF927BA}"/>
          </ac:picMkLst>
        </pc:picChg>
        <pc:picChg chg="add mod">
          <ac:chgData name="Triera Gashi" userId="f2e8f630d03f7a30" providerId="LiveId" clId="{490E2AFF-C987-462B-A4E2-B74BA5DA5123}" dt="2021-08-24T11:20:49.762" v="1318" actId="1076"/>
          <ac:picMkLst>
            <pc:docMk/>
            <pc:sldMk cId="3132464777" sldId="260"/>
            <ac:picMk id="3082" creationId="{1B6C9BE9-1933-468F-82FE-C2C4CE3B5985}"/>
          </ac:picMkLst>
        </pc:picChg>
        <pc:picChg chg="add mod">
          <ac:chgData name="Triera Gashi" userId="f2e8f630d03f7a30" providerId="LiveId" clId="{490E2AFF-C987-462B-A4E2-B74BA5DA5123}" dt="2021-08-24T11:20:55.070" v="1322" actId="1076"/>
          <ac:picMkLst>
            <pc:docMk/>
            <pc:sldMk cId="3132464777" sldId="260"/>
            <ac:picMk id="3084" creationId="{6EB6B9E1-E4FE-4647-ABD3-5C2CE3D24F78}"/>
          </ac:picMkLst>
        </pc:picChg>
        <pc:picChg chg="add mod">
          <ac:chgData name="Triera Gashi" userId="f2e8f630d03f7a30" providerId="LiveId" clId="{490E2AFF-C987-462B-A4E2-B74BA5DA5123}" dt="2021-08-24T11:20:51.203" v="1319" actId="1076"/>
          <ac:picMkLst>
            <pc:docMk/>
            <pc:sldMk cId="3132464777" sldId="260"/>
            <ac:picMk id="3086" creationId="{51C66BE9-15F0-4CE2-A46E-E780C8784D3C}"/>
          </ac:picMkLst>
        </pc:picChg>
        <pc:picChg chg="add mod">
          <ac:chgData name="Triera Gashi" userId="f2e8f630d03f7a30" providerId="LiveId" clId="{490E2AFF-C987-462B-A4E2-B74BA5DA5123}" dt="2021-08-24T11:20:53.583" v="1321" actId="1076"/>
          <ac:picMkLst>
            <pc:docMk/>
            <pc:sldMk cId="3132464777" sldId="260"/>
            <ac:picMk id="3088" creationId="{54968F55-1967-4970-9B49-EA6540896D29}"/>
          </ac:picMkLst>
        </pc:picChg>
        <pc:picChg chg="add mod">
          <ac:chgData name="Triera Gashi" userId="f2e8f630d03f7a30" providerId="LiveId" clId="{490E2AFF-C987-462B-A4E2-B74BA5DA5123}" dt="2021-08-24T11:19:55.272" v="1298" actId="1076"/>
          <ac:picMkLst>
            <pc:docMk/>
            <pc:sldMk cId="3132464777" sldId="260"/>
            <ac:picMk id="3090" creationId="{E1CC0B11-17AB-48E8-AA4F-1C8F2C8FDEB9}"/>
          </ac:picMkLst>
        </pc:picChg>
        <pc:picChg chg="add mod">
          <ac:chgData name="Triera Gashi" userId="f2e8f630d03f7a30" providerId="LiveId" clId="{490E2AFF-C987-462B-A4E2-B74BA5DA5123}" dt="2021-08-24T11:20:52.238" v="1320" actId="1076"/>
          <ac:picMkLst>
            <pc:docMk/>
            <pc:sldMk cId="3132464777" sldId="260"/>
            <ac:picMk id="3092" creationId="{8F9C5240-F432-4245-9AEE-768C115E63D3}"/>
          </ac:picMkLst>
        </pc:picChg>
        <pc:picChg chg="add mod">
          <ac:chgData name="Triera Gashi" userId="f2e8f630d03f7a30" providerId="LiveId" clId="{490E2AFF-C987-462B-A4E2-B74BA5DA5123}" dt="2021-08-24T11:20:56.343" v="1323" actId="1076"/>
          <ac:picMkLst>
            <pc:docMk/>
            <pc:sldMk cId="3132464777" sldId="260"/>
            <ac:picMk id="3094" creationId="{1E7879BE-C15B-45F0-9F59-492CDB0E2130}"/>
          </ac:picMkLst>
        </pc:picChg>
      </pc:sldChg>
      <pc:sldChg chg="addSp delSp modSp mod">
        <pc:chgData name="Triera Gashi" userId="f2e8f630d03f7a30" providerId="LiveId" clId="{490E2AFF-C987-462B-A4E2-B74BA5DA5123}" dt="2021-08-25T16:40:23.937" v="5620" actId="20577"/>
        <pc:sldMkLst>
          <pc:docMk/>
          <pc:sldMk cId="2706909300" sldId="261"/>
        </pc:sldMkLst>
        <pc:spChg chg="mod">
          <ac:chgData name="Triera Gashi" userId="f2e8f630d03f7a30" providerId="LiveId" clId="{490E2AFF-C987-462B-A4E2-B74BA5DA5123}" dt="2021-08-24T12:33:37.073" v="2477" actId="2711"/>
          <ac:spMkLst>
            <pc:docMk/>
            <pc:sldMk cId="2706909300" sldId="261"/>
            <ac:spMk id="2" creationId="{585F1F1B-0135-481E-B0E5-BDE943A49835}"/>
          </ac:spMkLst>
        </pc:spChg>
        <pc:spChg chg="mod">
          <ac:chgData name="Triera Gashi" userId="f2e8f630d03f7a30" providerId="LiveId" clId="{490E2AFF-C987-462B-A4E2-B74BA5DA5123}" dt="2021-08-25T16:40:23.937" v="5620" actId="20577"/>
          <ac:spMkLst>
            <pc:docMk/>
            <pc:sldMk cId="2706909300" sldId="261"/>
            <ac:spMk id="3" creationId="{83133826-57D6-4191-B885-D7175B07AEC0}"/>
          </ac:spMkLst>
        </pc:spChg>
        <pc:spChg chg="del">
          <ac:chgData name="Triera Gashi" userId="f2e8f630d03f7a30" providerId="LiveId" clId="{490E2AFF-C987-462B-A4E2-B74BA5DA5123}" dt="2021-08-24T12:33:32.067" v="2474" actId="478"/>
          <ac:spMkLst>
            <pc:docMk/>
            <pc:sldMk cId="2706909300" sldId="261"/>
            <ac:spMk id="4" creationId="{CD66D345-908F-41A9-A039-DCB799C4B621}"/>
          </ac:spMkLst>
        </pc:spChg>
        <pc:spChg chg="del">
          <ac:chgData name="Triera Gashi" userId="f2e8f630d03f7a30" providerId="LiveId" clId="{490E2AFF-C987-462B-A4E2-B74BA5DA5123}" dt="2021-08-24T12:30:27.704" v="2464" actId="478"/>
          <ac:spMkLst>
            <pc:docMk/>
            <pc:sldMk cId="2706909300" sldId="261"/>
            <ac:spMk id="5" creationId="{53654689-CE20-404F-9ED8-325EA46E146E}"/>
          </ac:spMkLst>
        </pc:spChg>
        <pc:picChg chg="add del mod">
          <ac:chgData name="Triera Gashi" userId="f2e8f630d03f7a30" providerId="LiveId" clId="{490E2AFF-C987-462B-A4E2-B74BA5DA5123}" dt="2021-08-24T12:33:15.248" v="2469" actId="478"/>
          <ac:picMkLst>
            <pc:docMk/>
            <pc:sldMk cId="2706909300" sldId="261"/>
            <ac:picMk id="3074" creationId="{A4EC5AB3-BC2D-4CA8-8605-BEF83BA5F482}"/>
          </ac:picMkLst>
        </pc:picChg>
        <pc:picChg chg="add del mod">
          <ac:chgData name="Triera Gashi" userId="f2e8f630d03f7a30" providerId="LiveId" clId="{490E2AFF-C987-462B-A4E2-B74BA5DA5123}" dt="2021-08-24T12:33:16.319" v="2470" actId="478"/>
          <ac:picMkLst>
            <pc:docMk/>
            <pc:sldMk cId="2706909300" sldId="261"/>
            <ac:picMk id="3076" creationId="{18678D11-9562-4ED7-85E9-C3617CD535BE}"/>
          </ac:picMkLst>
        </pc:picChg>
        <pc:picChg chg="add mod">
          <ac:chgData name="Triera Gashi" userId="f2e8f630d03f7a30" providerId="LiveId" clId="{490E2AFF-C987-462B-A4E2-B74BA5DA5123}" dt="2021-08-24T12:33:21.335" v="2473" actId="1076"/>
          <ac:picMkLst>
            <pc:docMk/>
            <pc:sldMk cId="2706909300" sldId="261"/>
            <ac:picMk id="3078" creationId="{C0EEF102-34A5-4EBC-AAFB-38223F27053B}"/>
          </ac:picMkLst>
        </pc:picChg>
      </pc:sldChg>
      <pc:sldChg chg="addSp delSp modSp new mod setBg">
        <pc:chgData name="Triera Gashi" userId="f2e8f630d03f7a30" providerId="LiveId" clId="{490E2AFF-C987-462B-A4E2-B74BA5DA5123}" dt="2021-08-25T16:37:36.958" v="5568" actId="20577"/>
        <pc:sldMkLst>
          <pc:docMk/>
          <pc:sldMk cId="2869846393" sldId="262"/>
        </pc:sldMkLst>
        <pc:spChg chg="mod">
          <ac:chgData name="Triera Gashi" userId="f2e8f630d03f7a30" providerId="LiveId" clId="{490E2AFF-C987-462B-A4E2-B74BA5DA5123}" dt="2021-08-25T11:01:52.578" v="4569" actId="1076"/>
          <ac:spMkLst>
            <pc:docMk/>
            <pc:sldMk cId="2869846393" sldId="262"/>
            <ac:spMk id="2" creationId="{2101BE8F-98A6-4E00-838C-CBE98DBC1B1A}"/>
          </ac:spMkLst>
        </pc:spChg>
        <pc:spChg chg="mod">
          <ac:chgData name="Triera Gashi" userId="f2e8f630d03f7a30" providerId="LiveId" clId="{490E2AFF-C987-462B-A4E2-B74BA5DA5123}" dt="2021-08-25T16:37:36.958" v="5568" actId="20577"/>
          <ac:spMkLst>
            <pc:docMk/>
            <pc:sldMk cId="2869846393" sldId="262"/>
            <ac:spMk id="3" creationId="{59485294-6DFA-4792-8C02-3959CFFB19D8}"/>
          </ac:spMkLst>
        </pc:spChg>
        <pc:picChg chg="add mod">
          <ac:chgData name="Triera Gashi" userId="f2e8f630d03f7a30" providerId="LiveId" clId="{490E2AFF-C987-462B-A4E2-B74BA5DA5123}" dt="2021-08-24T13:52:07.626" v="3484" actId="1076"/>
          <ac:picMkLst>
            <pc:docMk/>
            <pc:sldMk cId="2869846393" sldId="262"/>
            <ac:picMk id="5" creationId="{B484A63C-18AE-4B71-82D9-04B6A97D16B2}"/>
          </ac:picMkLst>
        </pc:picChg>
        <pc:picChg chg="add mod">
          <ac:chgData name="Triera Gashi" userId="f2e8f630d03f7a30" providerId="LiveId" clId="{490E2AFF-C987-462B-A4E2-B74BA5DA5123}" dt="2021-08-24T13:52:06.003" v="3483" actId="1076"/>
          <ac:picMkLst>
            <pc:docMk/>
            <pc:sldMk cId="2869846393" sldId="262"/>
            <ac:picMk id="7" creationId="{F66D1523-90A3-4BBF-ACD7-A2EE5748B898}"/>
          </ac:picMkLst>
        </pc:picChg>
        <pc:picChg chg="add del mod">
          <ac:chgData name="Triera Gashi" userId="f2e8f630d03f7a30" providerId="LiveId" clId="{490E2AFF-C987-462B-A4E2-B74BA5DA5123}" dt="2021-08-24T12:44:21.407" v="2498" actId="21"/>
          <ac:picMkLst>
            <pc:docMk/>
            <pc:sldMk cId="2869846393" sldId="262"/>
            <ac:picMk id="4098" creationId="{9DDA33B0-5B9C-4792-A21F-67C8F8E31F3E}"/>
          </ac:picMkLst>
        </pc:picChg>
      </pc:sldChg>
      <pc:sldChg chg="addSp delSp modSp new mod setBg">
        <pc:chgData name="Triera Gashi" userId="f2e8f630d03f7a30" providerId="LiveId" clId="{490E2AFF-C987-462B-A4E2-B74BA5DA5123}" dt="2021-08-24T13:57:47.324" v="3524" actId="2711"/>
        <pc:sldMkLst>
          <pc:docMk/>
          <pc:sldMk cId="2610356359" sldId="263"/>
        </pc:sldMkLst>
        <pc:spChg chg="mod">
          <ac:chgData name="Triera Gashi" userId="f2e8f630d03f7a30" providerId="LiveId" clId="{490E2AFF-C987-462B-A4E2-B74BA5DA5123}" dt="2021-08-24T13:57:47.324" v="3524" actId="2711"/>
          <ac:spMkLst>
            <pc:docMk/>
            <pc:sldMk cId="2610356359" sldId="263"/>
            <ac:spMk id="2" creationId="{1AEE7332-4D4A-44CC-9DEF-213526DEA3FD}"/>
          </ac:spMkLst>
        </pc:spChg>
        <pc:spChg chg="mod">
          <ac:chgData name="Triera Gashi" userId="f2e8f630d03f7a30" providerId="LiveId" clId="{490E2AFF-C987-462B-A4E2-B74BA5DA5123}" dt="2021-08-24T13:57:41.230" v="3523" actId="207"/>
          <ac:spMkLst>
            <pc:docMk/>
            <pc:sldMk cId="2610356359" sldId="263"/>
            <ac:spMk id="3" creationId="{87C8B71B-6038-44A8-B059-A90E88058896}"/>
          </ac:spMkLst>
        </pc:spChg>
        <pc:picChg chg="add del mod">
          <ac:chgData name="Triera Gashi" userId="f2e8f630d03f7a30" providerId="LiveId" clId="{490E2AFF-C987-462B-A4E2-B74BA5DA5123}" dt="2021-08-24T13:54:22.256" v="3499" actId="478"/>
          <ac:picMkLst>
            <pc:docMk/>
            <pc:sldMk cId="2610356359" sldId="263"/>
            <ac:picMk id="5" creationId="{B4400C49-2F3D-4AC8-B485-3202C6CFCEA0}"/>
          </ac:picMkLst>
        </pc:picChg>
        <pc:picChg chg="add del mod">
          <ac:chgData name="Triera Gashi" userId="f2e8f630d03f7a30" providerId="LiveId" clId="{490E2AFF-C987-462B-A4E2-B74BA5DA5123}" dt="2021-08-24T13:54:36.132" v="3501" actId="478"/>
          <ac:picMkLst>
            <pc:docMk/>
            <pc:sldMk cId="2610356359" sldId="263"/>
            <ac:picMk id="7" creationId="{CECFF637-41C4-4FF8-8DD2-47EE52C859EF}"/>
          </ac:picMkLst>
        </pc:picChg>
        <pc:picChg chg="add del mod">
          <ac:chgData name="Triera Gashi" userId="f2e8f630d03f7a30" providerId="LiveId" clId="{490E2AFF-C987-462B-A4E2-B74BA5DA5123}" dt="2021-08-24T13:55:12.346" v="3510" actId="478"/>
          <ac:picMkLst>
            <pc:docMk/>
            <pc:sldMk cId="2610356359" sldId="263"/>
            <ac:picMk id="9" creationId="{D390162B-F27F-439B-BF0A-F06952C15690}"/>
          </ac:picMkLst>
        </pc:picChg>
        <pc:picChg chg="add mod">
          <ac:chgData name="Triera Gashi" userId="f2e8f630d03f7a30" providerId="LiveId" clId="{490E2AFF-C987-462B-A4E2-B74BA5DA5123}" dt="2021-08-24T13:55:16.830" v="3512" actId="1076"/>
          <ac:picMkLst>
            <pc:docMk/>
            <pc:sldMk cId="2610356359" sldId="263"/>
            <ac:picMk id="11" creationId="{E73A2104-614A-44E5-8825-635CAA699BC4}"/>
          </ac:picMkLst>
        </pc:picChg>
        <pc:picChg chg="add mod">
          <ac:chgData name="Triera Gashi" userId="f2e8f630d03f7a30" providerId="LiveId" clId="{490E2AFF-C987-462B-A4E2-B74BA5DA5123}" dt="2021-08-24T13:57:22.790" v="3520" actId="1076"/>
          <ac:picMkLst>
            <pc:docMk/>
            <pc:sldMk cId="2610356359" sldId="263"/>
            <ac:picMk id="13" creationId="{A2B01FCA-9224-480C-A9C6-DE6C120E5AED}"/>
          </ac:picMkLst>
        </pc:picChg>
        <pc:picChg chg="add mod">
          <ac:chgData name="Triera Gashi" userId="f2e8f630d03f7a30" providerId="LiveId" clId="{490E2AFF-C987-462B-A4E2-B74BA5DA5123}" dt="2021-08-24T13:57:23.822" v="3521" actId="1076"/>
          <ac:picMkLst>
            <pc:docMk/>
            <pc:sldMk cId="2610356359" sldId="263"/>
            <ac:picMk id="15" creationId="{6C7D3B7F-6F6A-4821-83EB-9B69770F2F4B}"/>
          </ac:picMkLst>
        </pc:picChg>
      </pc:sldChg>
      <pc:sldChg chg="addSp delSp modSp new mod ord setBg addCm delCm">
        <pc:chgData name="Triera Gashi" userId="f2e8f630d03f7a30" providerId="LiveId" clId="{490E2AFF-C987-462B-A4E2-B74BA5DA5123}" dt="2021-08-25T11:00:11.964" v="4421" actId="255"/>
        <pc:sldMkLst>
          <pc:docMk/>
          <pc:sldMk cId="3749959793" sldId="264"/>
        </pc:sldMkLst>
        <pc:spChg chg="mod">
          <ac:chgData name="Triera Gashi" userId="f2e8f630d03f7a30" providerId="LiveId" clId="{490E2AFF-C987-462B-A4E2-B74BA5DA5123}" dt="2021-08-24T12:01:36.867" v="2455" actId="26606"/>
          <ac:spMkLst>
            <pc:docMk/>
            <pc:sldMk cId="3749959793" sldId="264"/>
            <ac:spMk id="2" creationId="{B75AD866-7C0E-44A9-963A-EDF6719827EF}"/>
          </ac:spMkLst>
        </pc:spChg>
        <pc:spChg chg="mod">
          <ac:chgData name="Triera Gashi" userId="f2e8f630d03f7a30" providerId="LiveId" clId="{490E2AFF-C987-462B-A4E2-B74BA5DA5123}" dt="2021-08-25T11:00:11.964" v="4421" actId="255"/>
          <ac:spMkLst>
            <pc:docMk/>
            <pc:sldMk cId="3749959793" sldId="264"/>
            <ac:spMk id="3" creationId="{C05CC0B6-392A-437D-924A-1244E196DDFE}"/>
          </ac:spMkLst>
        </pc:spChg>
        <pc:spChg chg="add del">
          <ac:chgData name="Triera Gashi" userId="f2e8f630d03f7a30" providerId="LiveId" clId="{490E2AFF-C987-462B-A4E2-B74BA5DA5123}" dt="2021-08-24T12:01:29.943" v="2452" actId="26606"/>
          <ac:spMkLst>
            <pc:docMk/>
            <pc:sldMk cId="3749959793" sldId="264"/>
            <ac:spMk id="73" creationId="{201CC55D-ED54-4C5C-95E6-10947BD1103B}"/>
          </ac:spMkLst>
        </pc:spChg>
        <pc:spChg chg="add del">
          <ac:chgData name="Triera Gashi" userId="f2e8f630d03f7a30" providerId="LiveId" clId="{490E2AFF-C987-462B-A4E2-B74BA5DA5123}" dt="2021-08-24T12:01:29.943" v="2452" actId="26606"/>
          <ac:spMkLst>
            <pc:docMk/>
            <pc:sldMk cId="3749959793" sldId="264"/>
            <ac:spMk id="79" creationId="{3873B707-463F-40B0-8227-E8CC6C67EB25}"/>
          </ac:spMkLst>
        </pc:spChg>
        <pc:spChg chg="add del">
          <ac:chgData name="Triera Gashi" userId="f2e8f630d03f7a30" providerId="LiveId" clId="{490E2AFF-C987-462B-A4E2-B74BA5DA5123}" dt="2021-08-24T12:01:29.943" v="2452" actId="26606"/>
          <ac:spMkLst>
            <pc:docMk/>
            <pc:sldMk cId="3749959793" sldId="264"/>
            <ac:spMk id="81" creationId="{C13237C8-E62C-4F0D-A318-BD6FB6C2D138}"/>
          </ac:spMkLst>
        </pc:spChg>
        <pc:spChg chg="add del">
          <ac:chgData name="Triera Gashi" userId="f2e8f630d03f7a30" providerId="LiveId" clId="{490E2AFF-C987-462B-A4E2-B74BA5DA5123}" dt="2021-08-24T12:01:29.943" v="2452" actId="26606"/>
          <ac:spMkLst>
            <pc:docMk/>
            <pc:sldMk cId="3749959793" sldId="264"/>
            <ac:spMk id="83" creationId="{19C9EAEA-39D0-4B0E-A0EB-51E7B26740B1}"/>
          </ac:spMkLst>
        </pc:spChg>
        <pc:grpChg chg="add del">
          <ac:chgData name="Triera Gashi" userId="f2e8f630d03f7a30" providerId="LiveId" clId="{490E2AFF-C987-462B-A4E2-B74BA5DA5123}" dt="2021-08-24T12:01:29.943" v="2452" actId="26606"/>
          <ac:grpSpMkLst>
            <pc:docMk/>
            <pc:sldMk cId="3749959793" sldId="264"/>
            <ac:grpSpMk id="75" creationId="{1DE889C7-FAD6-4397-98E2-05D503484459}"/>
          </ac:grpSpMkLst>
        </pc:grpChg>
        <pc:picChg chg="add del">
          <ac:chgData name="Triera Gashi" userId="f2e8f630d03f7a30" providerId="LiveId" clId="{490E2AFF-C987-462B-A4E2-B74BA5DA5123}" dt="2021-08-24T12:01:00.018" v="2445"/>
          <ac:picMkLst>
            <pc:docMk/>
            <pc:sldMk cId="3749959793" sldId="264"/>
            <ac:picMk id="2050" creationId="{48831957-E046-4969-897D-D2D5836054FE}"/>
          </ac:picMkLst>
        </pc:picChg>
        <pc:picChg chg="add del mod">
          <ac:chgData name="Triera Gashi" userId="f2e8f630d03f7a30" providerId="LiveId" clId="{490E2AFF-C987-462B-A4E2-B74BA5DA5123}" dt="2021-08-24T12:01:30.737" v="2453"/>
          <ac:picMkLst>
            <pc:docMk/>
            <pc:sldMk cId="3749959793" sldId="264"/>
            <ac:picMk id="2052" creationId="{19F08FAF-E6D4-4784-84E2-73F00FCBD28C}"/>
          </ac:picMkLst>
        </pc:picChg>
        <pc:picChg chg="add mod">
          <ac:chgData name="Triera Gashi" userId="f2e8f630d03f7a30" providerId="LiveId" clId="{490E2AFF-C987-462B-A4E2-B74BA5DA5123}" dt="2021-08-24T12:01:36.867" v="2455" actId="26606"/>
          <ac:picMkLst>
            <pc:docMk/>
            <pc:sldMk cId="3749959793" sldId="264"/>
            <ac:picMk id="2054" creationId="{DC511C20-B63D-4FDC-9543-B5F7D84D0C5A}"/>
          </ac:picMkLst>
        </pc:picChg>
        <pc:cxnChg chg="add">
          <ac:chgData name="Triera Gashi" userId="f2e8f630d03f7a30" providerId="LiveId" clId="{490E2AFF-C987-462B-A4E2-B74BA5DA5123}" dt="2021-08-24T12:01:36.867" v="2455" actId="26606"/>
          <ac:cxnSpMkLst>
            <pc:docMk/>
            <pc:sldMk cId="3749959793" sldId="264"/>
            <ac:cxnSpMk id="2056" creationId="{E4A809D5-3600-46D4-A466-67F2349A54FB}"/>
          </ac:cxnSpMkLst>
        </pc:cxnChg>
      </pc:sldChg>
      <pc:sldChg chg="modSp new del mod">
        <pc:chgData name="Triera Gashi" userId="f2e8f630d03f7a30" providerId="LiveId" clId="{490E2AFF-C987-462B-A4E2-B74BA5DA5123}" dt="2021-08-24T10:30:27.791" v="697" actId="2696"/>
        <pc:sldMkLst>
          <pc:docMk/>
          <pc:sldMk cId="1837814174" sldId="265"/>
        </pc:sldMkLst>
        <pc:spChg chg="mod">
          <ac:chgData name="Triera Gashi" userId="f2e8f630d03f7a30" providerId="LiveId" clId="{490E2AFF-C987-462B-A4E2-B74BA5DA5123}" dt="2021-08-24T10:30:25.192" v="696" actId="20577"/>
          <ac:spMkLst>
            <pc:docMk/>
            <pc:sldMk cId="1837814174" sldId="265"/>
            <ac:spMk id="2" creationId="{A1F07AC1-C087-4D52-BCE4-7301F52C4375}"/>
          </ac:spMkLst>
        </pc:spChg>
      </pc:sldChg>
      <pc:sldChg chg="addSp modSp new mod setBg">
        <pc:chgData name="Triera Gashi" userId="f2e8f630d03f7a30" providerId="LiveId" clId="{490E2AFF-C987-462B-A4E2-B74BA5DA5123}" dt="2021-08-25T16:41:00.863" v="5669" actId="20577"/>
        <pc:sldMkLst>
          <pc:docMk/>
          <pc:sldMk cId="2203778581" sldId="265"/>
        </pc:sldMkLst>
        <pc:spChg chg="mod">
          <ac:chgData name="Triera Gashi" userId="f2e8f630d03f7a30" providerId="LiveId" clId="{490E2AFF-C987-462B-A4E2-B74BA5DA5123}" dt="2021-08-24T13:53:19.477" v="3494" actId="2711"/>
          <ac:spMkLst>
            <pc:docMk/>
            <pc:sldMk cId="2203778581" sldId="265"/>
            <ac:spMk id="2" creationId="{2B17F88B-6046-4341-A4BA-5F217202DB3C}"/>
          </ac:spMkLst>
        </pc:spChg>
        <pc:spChg chg="mod">
          <ac:chgData name="Triera Gashi" userId="f2e8f630d03f7a30" providerId="LiveId" clId="{490E2AFF-C987-462B-A4E2-B74BA5DA5123}" dt="2021-08-25T16:41:00.863" v="5669" actId="20577"/>
          <ac:spMkLst>
            <pc:docMk/>
            <pc:sldMk cId="2203778581" sldId="265"/>
            <ac:spMk id="3" creationId="{14593859-A07E-45CD-90C2-69B2D1C5FC19}"/>
          </ac:spMkLst>
        </pc:spChg>
        <pc:picChg chg="add mod">
          <ac:chgData name="Triera Gashi" userId="f2e8f630d03f7a30" providerId="LiveId" clId="{490E2AFF-C987-462B-A4E2-B74BA5DA5123}" dt="2021-08-24T13:52:59.859" v="3492" actId="1076"/>
          <ac:picMkLst>
            <pc:docMk/>
            <pc:sldMk cId="2203778581" sldId="265"/>
            <ac:picMk id="5" creationId="{73764DA3-5512-4623-B5D6-1EA0B1077381}"/>
          </ac:picMkLst>
        </pc:picChg>
      </pc:sldChg>
      <pc:sldChg chg="addSp modSp new mod setBg">
        <pc:chgData name="Triera Gashi" userId="f2e8f630d03f7a30" providerId="LiveId" clId="{490E2AFF-C987-462B-A4E2-B74BA5DA5123}" dt="2021-08-25T16:36:20.910" v="5554" actId="20577"/>
        <pc:sldMkLst>
          <pc:docMk/>
          <pc:sldMk cId="113068133" sldId="266"/>
        </pc:sldMkLst>
        <pc:spChg chg="mod">
          <ac:chgData name="Triera Gashi" userId="f2e8f630d03f7a30" providerId="LiveId" clId="{490E2AFF-C987-462B-A4E2-B74BA5DA5123}" dt="2021-08-24T12:57:15.183" v="2944"/>
          <ac:spMkLst>
            <pc:docMk/>
            <pc:sldMk cId="113068133" sldId="266"/>
            <ac:spMk id="2" creationId="{4F111ACA-F920-45D1-A3E5-C924897BAB5F}"/>
          </ac:spMkLst>
        </pc:spChg>
        <pc:spChg chg="mod">
          <ac:chgData name="Triera Gashi" userId="f2e8f630d03f7a30" providerId="LiveId" clId="{490E2AFF-C987-462B-A4E2-B74BA5DA5123}" dt="2021-08-25T16:36:20.910" v="5554" actId="20577"/>
          <ac:spMkLst>
            <pc:docMk/>
            <pc:sldMk cId="113068133" sldId="266"/>
            <ac:spMk id="3" creationId="{EE92A865-8106-4A49-BFE0-6B7D9602E35B}"/>
          </ac:spMkLst>
        </pc:spChg>
        <pc:picChg chg="add mod">
          <ac:chgData name="Triera Gashi" userId="f2e8f630d03f7a30" providerId="LiveId" clId="{490E2AFF-C987-462B-A4E2-B74BA5DA5123}" dt="2021-08-25T11:07:27.304" v="5105" actId="1076"/>
          <ac:picMkLst>
            <pc:docMk/>
            <pc:sldMk cId="113068133" sldId="266"/>
            <ac:picMk id="5122" creationId="{B582864C-DC91-4A7A-B8CA-16021A591DDA}"/>
          </ac:picMkLst>
        </pc:picChg>
      </pc:sldChg>
      <pc:sldChg chg="addSp delSp modSp new mod setBg">
        <pc:chgData name="Triera Gashi" userId="f2e8f630d03f7a30" providerId="LiveId" clId="{490E2AFF-C987-462B-A4E2-B74BA5DA5123}" dt="2021-08-25T16:36:30.375" v="5556" actId="27636"/>
        <pc:sldMkLst>
          <pc:docMk/>
          <pc:sldMk cId="58461181" sldId="267"/>
        </pc:sldMkLst>
        <pc:spChg chg="mod">
          <ac:chgData name="Triera Gashi" userId="f2e8f630d03f7a30" providerId="LiveId" clId="{490E2AFF-C987-462B-A4E2-B74BA5DA5123}" dt="2021-08-24T11:56:43.181" v="2394"/>
          <ac:spMkLst>
            <pc:docMk/>
            <pc:sldMk cId="58461181" sldId="267"/>
            <ac:spMk id="2" creationId="{A7CAB13E-B2DD-42CE-A629-C648373092CD}"/>
          </ac:spMkLst>
        </pc:spChg>
        <pc:spChg chg="mod">
          <ac:chgData name="Triera Gashi" userId="f2e8f630d03f7a30" providerId="LiveId" clId="{490E2AFF-C987-462B-A4E2-B74BA5DA5123}" dt="2021-08-25T16:36:30.375" v="5556" actId="27636"/>
          <ac:spMkLst>
            <pc:docMk/>
            <pc:sldMk cId="58461181" sldId="267"/>
            <ac:spMk id="3" creationId="{6301CB5E-A436-4B95-A973-39FA2E82D972}"/>
          </ac:spMkLst>
        </pc:spChg>
        <pc:picChg chg="add mod">
          <ac:chgData name="Triera Gashi" userId="f2e8f630d03f7a30" providerId="LiveId" clId="{490E2AFF-C987-462B-A4E2-B74BA5DA5123}" dt="2021-08-24T11:58:12.245" v="2423" actId="1076"/>
          <ac:picMkLst>
            <pc:docMk/>
            <pc:sldMk cId="58461181" sldId="267"/>
            <ac:picMk id="1026" creationId="{8BA6935B-2C0F-4145-90C4-DE6AFFA805CF}"/>
          </ac:picMkLst>
        </pc:picChg>
        <pc:picChg chg="add del mod">
          <ac:chgData name="Triera Gashi" userId="f2e8f630d03f7a30" providerId="LiveId" clId="{490E2AFF-C987-462B-A4E2-B74BA5DA5123}" dt="2021-08-24T11:57:33.478" v="2406"/>
          <ac:picMkLst>
            <pc:docMk/>
            <pc:sldMk cId="58461181" sldId="267"/>
            <ac:picMk id="1028" creationId="{294F7EE8-502C-4C7A-A7CB-B0EA48D0AB88}"/>
          </ac:picMkLst>
        </pc:picChg>
        <pc:picChg chg="add mod">
          <ac:chgData name="Triera Gashi" userId="f2e8f630d03f7a30" providerId="LiveId" clId="{490E2AFF-C987-462B-A4E2-B74BA5DA5123}" dt="2021-08-24T11:58:04.189" v="2419" actId="1076"/>
          <ac:picMkLst>
            <pc:docMk/>
            <pc:sldMk cId="58461181" sldId="267"/>
            <ac:picMk id="1030" creationId="{573ACE7C-F01D-4DAF-AF10-F2F5CD30DCD3}"/>
          </ac:picMkLst>
        </pc:picChg>
      </pc:sldChg>
      <pc:sldChg chg="addSp delSp modSp new mod ord setBg">
        <pc:chgData name="Triera Gashi" userId="f2e8f630d03f7a30" providerId="LiveId" clId="{490E2AFF-C987-462B-A4E2-B74BA5DA5123}" dt="2021-08-25T11:31:13.235" v="5156" actId="20577"/>
        <pc:sldMkLst>
          <pc:docMk/>
          <pc:sldMk cId="879464898" sldId="268"/>
        </pc:sldMkLst>
        <pc:spChg chg="mod ord">
          <ac:chgData name="Triera Gashi" userId="f2e8f630d03f7a30" providerId="LiveId" clId="{490E2AFF-C987-462B-A4E2-B74BA5DA5123}" dt="2021-08-24T14:14:36.611" v="3680" actId="20577"/>
          <ac:spMkLst>
            <pc:docMk/>
            <pc:sldMk cId="879464898" sldId="268"/>
            <ac:spMk id="2" creationId="{B62E7B5F-215A-4C8C-A5C8-CCEA724AA1CB}"/>
          </ac:spMkLst>
        </pc:spChg>
        <pc:spChg chg="mod ord">
          <ac:chgData name="Triera Gashi" userId="f2e8f630d03f7a30" providerId="LiveId" clId="{490E2AFF-C987-462B-A4E2-B74BA5DA5123}" dt="2021-08-25T11:31:13.235" v="5156" actId="20577"/>
          <ac:spMkLst>
            <pc:docMk/>
            <pc:sldMk cId="879464898" sldId="268"/>
            <ac:spMk id="3" creationId="{47FFF5A6-86E9-4150-A083-20E42FDE6484}"/>
          </ac:spMkLst>
        </pc:spChg>
        <pc:spChg chg="add del">
          <ac:chgData name="Triera Gashi" userId="f2e8f630d03f7a30" providerId="LiveId" clId="{490E2AFF-C987-462B-A4E2-B74BA5DA5123}" dt="2021-08-24T13:32:12.230" v="3452" actId="26606"/>
          <ac:spMkLst>
            <pc:docMk/>
            <pc:sldMk cId="879464898" sldId="268"/>
            <ac:spMk id="75" creationId="{5EBC18B6-E5C3-4AD1-97A4-E6A3477A0BB9}"/>
          </ac:spMkLst>
        </pc:spChg>
        <pc:spChg chg="add del">
          <ac:chgData name="Triera Gashi" userId="f2e8f630d03f7a30" providerId="LiveId" clId="{490E2AFF-C987-462B-A4E2-B74BA5DA5123}" dt="2021-08-24T13:32:12.230" v="3452" actId="26606"/>
          <ac:spMkLst>
            <pc:docMk/>
            <pc:sldMk cId="879464898" sldId="268"/>
            <ac:spMk id="77" creationId="{136A4AB6-B72B-4CC6-ADCF-BE807B6C3D71}"/>
          </ac:spMkLst>
        </pc:spChg>
        <pc:spChg chg="add del">
          <ac:chgData name="Triera Gashi" userId="f2e8f630d03f7a30" providerId="LiveId" clId="{490E2AFF-C987-462B-A4E2-B74BA5DA5123}" dt="2021-08-24T13:32:12.230" v="3452" actId="26606"/>
          <ac:spMkLst>
            <pc:docMk/>
            <pc:sldMk cId="879464898" sldId="268"/>
            <ac:spMk id="79" creationId="{B35D540D-9486-4236-952A-F72DC52D79BF}"/>
          </ac:spMkLst>
        </pc:spChg>
        <pc:spChg chg="add del">
          <ac:chgData name="Triera Gashi" userId="f2e8f630d03f7a30" providerId="LiveId" clId="{490E2AFF-C987-462B-A4E2-B74BA5DA5123}" dt="2021-08-24T13:33:23.446" v="3475" actId="26606"/>
          <ac:spMkLst>
            <pc:docMk/>
            <pc:sldMk cId="879464898" sldId="268"/>
            <ac:spMk id="81" creationId="{0F86758B-3106-4324-A03D-67715F7F1A4A}"/>
          </ac:spMkLst>
        </pc:spChg>
        <pc:spChg chg="add del">
          <ac:chgData name="Triera Gashi" userId="f2e8f630d03f7a30" providerId="LiveId" clId="{490E2AFF-C987-462B-A4E2-B74BA5DA5123}" dt="2021-08-24T13:33:23.446" v="3475" actId="26606"/>
          <ac:spMkLst>
            <pc:docMk/>
            <pc:sldMk cId="879464898" sldId="268"/>
            <ac:spMk id="6154" creationId="{4841EA57-DEA6-4BE9-B11E-1FBCC76BE16E}"/>
          </ac:spMkLst>
        </pc:spChg>
        <pc:spChg chg="add del">
          <ac:chgData name="Triera Gashi" userId="f2e8f630d03f7a30" providerId="LiveId" clId="{490E2AFF-C987-462B-A4E2-B74BA5DA5123}" dt="2021-08-24T13:33:23.446" v="3475" actId="26606"/>
          <ac:spMkLst>
            <pc:docMk/>
            <pc:sldMk cId="879464898" sldId="268"/>
            <ac:spMk id="6155" creationId="{A26922E4-CEB0-4BFE-BAD1-403E6A417D06}"/>
          </ac:spMkLst>
        </pc:spChg>
        <pc:picChg chg="add mod ord">
          <ac:chgData name="Triera Gashi" userId="f2e8f630d03f7a30" providerId="LiveId" clId="{490E2AFF-C987-462B-A4E2-B74BA5DA5123}" dt="2021-08-24T13:33:23.446" v="3475" actId="26606"/>
          <ac:picMkLst>
            <pc:docMk/>
            <pc:sldMk cId="879464898" sldId="268"/>
            <ac:picMk id="6146" creationId="{7AC40C53-FF36-41FF-AA2F-7F1647E161A3}"/>
          </ac:picMkLst>
        </pc:picChg>
        <pc:picChg chg="add mod ord">
          <ac:chgData name="Triera Gashi" userId="f2e8f630d03f7a30" providerId="LiveId" clId="{490E2AFF-C987-462B-A4E2-B74BA5DA5123}" dt="2021-08-24T13:33:23.446" v="3475" actId="26606"/>
          <ac:picMkLst>
            <pc:docMk/>
            <pc:sldMk cId="879464898" sldId="268"/>
            <ac:picMk id="6148" creationId="{AE97243F-76EF-493B-A6C3-58458ADB8E73}"/>
          </ac:picMkLst>
        </pc:picChg>
        <pc:picChg chg="add del mod">
          <ac:chgData name="Triera Gashi" userId="f2e8f630d03f7a30" providerId="LiveId" clId="{490E2AFF-C987-462B-A4E2-B74BA5DA5123}" dt="2021-08-24T13:32:30.528" v="3460"/>
          <ac:picMkLst>
            <pc:docMk/>
            <pc:sldMk cId="879464898" sldId="268"/>
            <ac:picMk id="6150" creationId="{7DF5E22E-889B-4C02-B879-023AB8396C07}"/>
          </ac:picMkLst>
        </pc:picChg>
        <pc:picChg chg="add mod">
          <ac:chgData name="Triera Gashi" userId="f2e8f630d03f7a30" providerId="LiveId" clId="{490E2AFF-C987-462B-A4E2-B74BA5DA5123}" dt="2021-08-24T13:33:23.446" v="3475" actId="26606"/>
          <ac:picMkLst>
            <pc:docMk/>
            <pc:sldMk cId="879464898" sldId="268"/>
            <ac:picMk id="6152" creationId="{6102495C-D268-46A3-BA64-A9D72B7214D3}"/>
          </ac:picMkLst>
        </pc:picChg>
      </pc:sldChg>
      <pc:sldChg chg="modSp new del mod ord">
        <pc:chgData name="Triera Gashi" userId="f2e8f630d03f7a30" providerId="LiveId" clId="{490E2AFF-C987-462B-A4E2-B74BA5DA5123}" dt="2021-08-24T14:10:55.020" v="3525" actId="2696"/>
        <pc:sldMkLst>
          <pc:docMk/>
          <pc:sldMk cId="3151433335" sldId="269"/>
        </pc:sldMkLst>
        <pc:spChg chg="mod">
          <ac:chgData name="Triera Gashi" userId="f2e8f630d03f7a30" providerId="LiveId" clId="{490E2AFF-C987-462B-A4E2-B74BA5DA5123}" dt="2021-08-24T10:40:49.620" v="851" actId="1076"/>
          <ac:spMkLst>
            <pc:docMk/>
            <pc:sldMk cId="3151433335" sldId="269"/>
            <ac:spMk id="2" creationId="{07094461-71E0-4A83-9EC2-F636E7E2EB54}"/>
          </ac:spMkLst>
        </pc:spChg>
      </pc:sldChg>
      <pc:sldChg chg="addSp delSp modSp new mod ord setBg">
        <pc:chgData name="Triera Gashi" userId="f2e8f630d03f7a30" providerId="LiveId" clId="{490E2AFF-C987-462B-A4E2-B74BA5DA5123}" dt="2021-08-24T13:15:50.196" v="3042" actId="2711"/>
        <pc:sldMkLst>
          <pc:docMk/>
          <pc:sldMk cId="1097368789" sldId="270"/>
        </pc:sldMkLst>
        <pc:spChg chg="mod">
          <ac:chgData name="Triera Gashi" userId="f2e8f630d03f7a30" providerId="LiveId" clId="{490E2AFF-C987-462B-A4E2-B74BA5DA5123}" dt="2021-08-24T13:15:50.196" v="3042" actId="2711"/>
          <ac:spMkLst>
            <pc:docMk/>
            <pc:sldMk cId="1097368789" sldId="270"/>
            <ac:spMk id="2" creationId="{D3D8B0A5-35E2-48FD-895C-0CB6772509E6}"/>
          </ac:spMkLst>
        </pc:spChg>
        <pc:spChg chg="del mod">
          <ac:chgData name="Triera Gashi" userId="f2e8f630d03f7a30" providerId="LiveId" clId="{490E2AFF-C987-462B-A4E2-B74BA5DA5123}" dt="2021-08-24T13:14:48.929" v="3031" actId="26606"/>
          <ac:spMkLst>
            <pc:docMk/>
            <pc:sldMk cId="1097368789" sldId="270"/>
            <ac:spMk id="3" creationId="{6202A1AB-D626-464E-A75A-4641D2939878}"/>
          </ac:spMkLst>
        </pc:spChg>
        <pc:graphicFrameChg chg="add">
          <ac:chgData name="Triera Gashi" userId="f2e8f630d03f7a30" providerId="LiveId" clId="{490E2AFF-C987-462B-A4E2-B74BA5DA5123}" dt="2021-08-24T13:14:48.929" v="3031" actId="26606"/>
          <ac:graphicFrameMkLst>
            <pc:docMk/>
            <pc:sldMk cId="1097368789" sldId="270"/>
            <ac:graphicFrameMk id="6" creationId="{5487035F-872F-4C0A-B137-39233077A637}"/>
          </ac:graphicFrameMkLst>
        </pc:graphicFrameChg>
        <pc:picChg chg="add del mod">
          <ac:chgData name="Triera Gashi" userId="f2e8f630d03f7a30" providerId="LiveId" clId="{490E2AFF-C987-462B-A4E2-B74BA5DA5123}" dt="2021-08-24T13:14:51.533" v="3032" actId="21"/>
          <ac:picMkLst>
            <pc:docMk/>
            <pc:sldMk cId="1097368789" sldId="270"/>
            <ac:picMk id="4" creationId="{90EE7D2E-9070-4482-A41A-92E7C14E8611}"/>
          </ac:picMkLst>
        </pc:picChg>
      </pc:sldChg>
      <pc:sldChg chg="delSp modSp new mod setBg">
        <pc:chgData name="Triera Gashi" userId="f2e8f630d03f7a30" providerId="LiveId" clId="{490E2AFF-C987-462B-A4E2-B74BA5DA5123}" dt="2021-08-25T11:04:30.816" v="5045" actId="122"/>
        <pc:sldMkLst>
          <pc:docMk/>
          <pc:sldMk cId="3409984437" sldId="271"/>
        </pc:sldMkLst>
        <pc:spChg chg="mod">
          <ac:chgData name="Triera Gashi" userId="f2e8f630d03f7a30" providerId="LiveId" clId="{490E2AFF-C987-462B-A4E2-B74BA5DA5123}" dt="2021-08-25T11:04:30.816" v="5045" actId="122"/>
          <ac:spMkLst>
            <pc:docMk/>
            <pc:sldMk cId="3409984437" sldId="271"/>
            <ac:spMk id="2" creationId="{3B7C3D20-CB07-4BA2-B2CC-1F9A026471BC}"/>
          </ac:spMkLst>
        </pc:spChg>
        <pc:spChg chg="del">
          <ac:chgData name="Triera Gashi" userId="f2e8f630d03f7a30" providerId="LiveId" clId="{490E2AFF-C987-462B-A4E2-B74BA5DA5123}" dt="2021-08-24T14:15:10.629" v="3757" actId="21"/>
          <ac:spMkLst>
            <pc:docMk/>
            <pc:sldMk cId="3409984437" sldId="271"/>
            <ac:spMk id="3" creationId="{73C1A663-2685-4CAF-A76F-49AC4D0A2685}"/>
          </ac:spMkLst>
        </pc:spChg>
      </pc:sldChg>
      <pc:sldChg chg="modSp new mod ord setBg">
        <pc:chgData name="Triera Gashi" userId="f2e8f630d03f7a30" providerId="LiveId" clId="{490E2AFF-C987-462B-A4E2-B74BA5DA5123}" dt="2021-08-25T11:31:50.395" v="5189" actId="20577"/>
        <pc:sldMkLst>
          <pc:docMk/>
          <pc:sldMk cId="1503758695" sldId="272"/>
        </pc:sldMkLst>
        <pc:spChg chg="mod">
          <ac:chgData name="Triera Gashi" userId="f2e8f630d03f7a30" providerId="LiveId" clId="{490E2AFF-C987-462B-A4E2-B74BA5DA5123}" dt="2021-08-25T11:05:47.862" v="5082" actId="1076"/>
          <ac:spMkLst>
            <pc:docMk/>
            <pc:sldMk cId="1503758695" sldId="272"/>
            <ac:spMk id="2" creationId="{4ECC1E6C-4FBC-4749-B124-76BD2AA3BC96}"/>
          </ac:spMkLst>
        </pc:spChg>
        <pc:spChg chg="mod">
          <ac:chgData name="Triera Gashi" userId="f2e8f630d03f7a30" providerId="LiveId" clId="{490E2AFF-C987-462B-A4E2-B74BA5DA5123}" dt="2021-08-25T11:31:50.395" v="5189" actId="20577"/>
          <ac:spMkLst>
            <pc:docMk/>
            <pc:sldMk cId="1503758695" sldId="272"/>
            <ac:spMk id="3" creationId="{13F4D50C-D417-4FF6-A3E6-21ADC3A9FBC4}"/>
          </ac:spMkLst>
        </pc:spChg>
      </pc:sldChg>
    </pc:docChg>
  </pc:docChgLst>
  <pc:docChgLst>
    <pc:chgData name="Triera Gashi" userId="f2e8f630d03f7a30" providerId="LiveId" clId="{8492A977-6555-42A3-B568-4D7C36FC7D0A}"/>
    <pc:docChg chg="undo custSel addSld delSld modSld sldOrd">
      <pc:chgData name="Triera Gashi" userId="f2e8f630d03f7a30" providerId="LiveId" clId="{8492A977-6555-42A3-B568-4D7C36FC7D0A}" dt="2022-01-24T20:37:57.340" v="2220" actId="14100"/>
      <pc:docMkLst>
        <pc:docMk/>
      </pc:docMkLst>
      <pc:sldChg chg="modSp mod">
        <pc:chgData name="Triera Gashi" userId="f2e8f630d03f7a30" providerId="LiveId" clId="{8492A977-6555-42A3-B568-4D7C36FC7D0A}" dt="2022-01-21T10:40:14.727" v="1842" actId="20577"/>
        <pc:sldMkLst>
          <pc:docMk/>
          <pc:sldMk cId="1852398309" sldId="256"/>
        </pc:sldMkLst>
        <pc:spChg chg="mod">
          <ac:chgData name="Triera Gashi" userId="f2e8f630d03f7a30" providerId="LiveId" clId="{8492A977-6555-42A3-B568-4D7C36FC7D0A}" dt="2022-01-18T17:15:47.575" v="712" actId="113"/>
          <ac:spMkLst>
            <pc:docMk/>
            <pc:sldMk cId="1852398309" sldId="256"/>
            <ac:spMk id="2" creationId="{078F81EE-53B8-4A8C-8AAE-3D8CFD543785}"/>
          </ac:spMkLst>
        </pc:spChg>
        <pc:spChg chg="mod">
          <ac:chgData name="Triera Gashi" userId="f2e8f630d03f7a30" providerId="LiveId" clId="{8492A977-6555-42A3-B568-4D7C36FC7D0A}" dt="2022-01-21T10:40:14.727" v="1842" actId="20577"/>
          <ac:spMkLst>
            <pc:docMk/>
            <pc:sldMk cId="1852398309" sldId="256"/>
            <ac:spMk id="3" creationId="{94AC3DBF-6D21-46A0-A94C-151F114ED625}"/>
          </ac:spMkLst>
        </pc:spChg>
      </pc:sldChg>
      <pc:sldChg chg="modSp mod ord">
        <pc:chgData name="Triera Gashi" userId="f2e8f630d03f7a30" providerId="LiveId" clId="{8492A977-6555-42A3-B568-4D7C36FC7D0A}" dt="2022-01-24T20:27:37.685" v="2051" actId="20577"/>
        <pc:sldMkLst>
          <pc:docMk/>
          <pc:sldMk cId="3635506944" sldId="257"/>
        </pc:sldMkLst>
        <pc:spChg chg="mod">
          <ac:chgData name="Triera Gashi" userId="f2e8f630d03f7a30" providerId="LiveId" clId="{8492A977-6555-42A3-B568-4D7C36FC7D0A}" dt="2022-01-24T20:27:37.685" v="2051" actId="20577"/>
          <ac:spMkLst>
            <pc:docMk/>
            <pc:sldMk cId="3635506944" sldId="257"/>
            <ac:spMk id="3" creationId="{9F088E94-0961-40C5-B57D-5A0A02648002}"/>
          </ac:spMkLst>
        </pc:spChg>
      </pc:sldChg>
      <pc:sldChg chg="modSp mod ord">
        <pc:chgData name="Triera Gashi" userId="f2e8f630d03f7a30" providerId="LiveId" clId="{8492A977-6555-42A3-B568-4D7C36FC7D0A}" dt="2022-01-18T17:24:27.801" v="800"/>
        <pc:sldMkLst>
          <pc:docMk/>
          <pc:sldMk cId="1316310594" sldId="259"/>
        </pc:sldMkLst>
        <pc:spChg chg="mod">
          <ac:chgData name="Triera Gashi" userId="f2e8f630d03f7a30" providerId="LiveId" clId="{8492A977-6555-42A3-B568-4D7C36FC7D0A}" dt="2022-01-18T17:17:54.026" v="752" actId="1076"/>
          <ac:spMkLst>
            <pc:docMk/>
            <pc:sldMk cId="1316310594" sldId="259"/>
            <ac:spMk id="2" creationId="{3D993B60-DB22-40F9-8F96-C0043ACF2D9D}"/>
          </ac:spMkLst>
        </pc:spChg>
        <pc:spChg chg="mod">
          <ac:chgData name="Triera Gashi" userId="f2e8f630d03f7a30" providerId="LiveId" clId="{8492A977-6555-42A3-B568-4D7C36FC7D0A}" dt="2022-01-18T17:20:03.151" v="753" actId="20577"/>
          <ac:spMkLst>
            <pc:docMk/>
            <pc:sldMk cId="1316310594" sldId="259"/>
            <ac:spMk id="3" creationId="{971F8D09-4748-4BDB-B316-756568B12852}"/>
          </ac:spMkLst>
        </pc:spChg>
        <pc:spChg chg="mod">
          <ac:chgData name="Triera Gashi" userId="f2e8f630d03f7a30" providerId="LiveId" clId="{8492A977-6555-42A3-B568-4D7C36FC7D0A}" dt="2022-01-18T17:17:52.119" v="751" actId="14100"/>
          <ac:spMkLst>
            <pc:docMk/>
            <pc:sldMk cId="1316310594" sldId="259"/>
            <ac:spMk id="4" creationId="{DCAB06A2-4791-43D8-A697-EA8900C05676}"/>
          </ac:spMkLst>
        </pc:spChg>
        <pc:picChg chg="mod">
          <ac:chgData name="Triera Gashi" userId="f2e8f630d03f7a30" providerId="LiveId" clId="{8492A977-6555-42A3-B568-4D7C36FC7D0A}" dt="2022-01-18T17:17:46.349" v="749" actId="1076"/>
          <ac:picMkLst>
            <pc:docMk/>
            <pc:sldMk cId="1316310594" sldId="259"/>
            <ac:picMk id="2050" creationId="{E6493CAC-69B6-4AF4-8BED-BF1F1E4A7998}"/>
          </ac:picMkLst>
        </pc:picChg>
        <pc:picChg chg="mod">
          <ac:chgData name="Triera Gashi" userId="f2e8f630d03f7a30" providerId="LiveId" clId="{8492A977-6555-42A3-B568-4D7C36FC7D0A}" dt="2022-01-18T17:17:46.349" v="749" actId="1076"/>
          <ac:picMkLst>
            <pc:docMk/>
            <pc:sldMk cId="1316310594" sldId="259"/>
            <ac:picMk id="2056" creationId="{BC40FD31-C0A8-4B60-BC68-B91D37A58C6A}"/>
          </ac:picMkLst>
        </pc:picChg>
        <pc:picChg chg="mod">
          <ac:chgData name="Triera Gashi" userId="f2e8f630d03f7a30" providerId="LiveId" clId="{8492A977-6555-42A3-B568-4D7C36FC7D0A}" dt="2022-01-18T17:17:46.349" v="749" actId="1076"/>
          <ac:picMkLst>
            <pc:docMk/>
            <pc:sldMk cId="1316310594" sldId="259"/>
            <ac:picMk id="2058" creationId="{053F5BA9-B787-4118-816B-40CC1948D8FE}"/>
          </ac:picMkLst>
        </pc:picChg>
      </pc:sldChg>
      <pc:sldChg chg="delSp modSp">
        <pc:chgData name="Triera Gashi" userId="f2e8f630d03f7a30" providerId="LiveId" clId="{8492A977-6555-42A3-B568-4D7C36FC7D0A}" dt="2022-01-21T10:38:06.399" v="1825"/>
        <pc:sldMkLst>
          <pc:docMk/>
          <pc:sldMk cId="3132464777" sldId="260"/>
        </pc:sldMkLst>
        <pc:spChg chg="mod">
          <ac:chgData name="Triera Gashi" userId="f2e8f630d03f7a30" providerId="LiveId" clId="{8492A977-6555-42A3-B568-4D7C36FC7D0A}" dt="2022-01-21T10:38:06.399" v="1825"/>
          <ac:spMkLst>
            <pc:docMk/>
            <pc:sldMk cId="3132464777" sldId="260"/>
            <ac:spMk id="2" creationId="{84F44F60-EE81-44E4-829B-F3B3E1EC0594}"/>
          </ac:spMkLst>
        </pc:spChg>
        <pc:picChg chg="del">
          <ac:chgData name="Triera Gashi" userId="f2e8f630d03f7a30" providerId="LiveId" clId="{8492A977-6555-42A3-B568-4D7C36FC7D0A}" dt="2022-01-17T21:45:29.330" v="37" actId="478"/>
          <ac:picMkLst>
            <pc:docMk/>
            <pc:sldMk cId="3132464777" sldId="260"/>
            <ac:picMk id="3080" creationId="{73148A90-3AA4-4338-A11F-E7783FF927BA}"/>
          </ac:picMkLst>
        </pc:picChg>
        <pc:picChg chg="del">
          <ac:chgData name="Triera Gashi" userId="f2e8f630d03f7a30" providerId="LiveId" clId="{8492A977-6555-42A3-B568-4D7C36FC7D0A}" dt="2022-01-17T21:45:30.685" v="41" actId="478"/>
          <ac:picMkLst>
            <pc:docMk/>
            <pc:sldMk cId="3132464777" sldId="260"/>
            <ac:picMk id="3082" creationId="{1B6C9BE9-1933-468F-82FE-C2C4CE3B5985}"/>
          </ac:picMkLst>
        </pc:picChg>
        <pc:picChg chg="del">
          <ac:chgData name="Triera Gashi" userId="f2e8f630d03f7a30" providerId="LiveId" clId="{8492A977-6555-42A3-B568-4D7C36FC7D0A}" dt="2022-01-17T21:45:27.248" v="35" actId="478"/>
          <ac:picMkLst>
            <pc:docMk/>
            <pc:sldMk cId="3132464777" sldId="260"/>
            <ac:picMk id="3084" creationId="{6EB6B9E1-E4FE-4647-ABD3-5C2CE3D24F78}"/>
          </ac:picMkLst>
        </pc:picChg>
        <pc:picChg chg="del">
          <ac:chgData name="Triera Gashi" userId="f2e8f630d03f7a30" providerId="LiveId" clId="{8492A977-6555-42A3-B568-4D7C36FC7D0A}" dt="2022-01-17T21:45:30.244" v="40" actId="478"/>
          <ac:picMkLst>
            <pc:docMk/>
            <pc:sldMk cId="3132464777" sldId="260"/>
            <ac:picMk id="3086" creationId="{51C66BE9-15F0-4CE2-A46E-E780C8784D3C}"/>
          </ac:picMkLst>
        </pc:picChg>
        <pc:picChg chg="del">
          <ac:chgData name="Triera Gashi" userId="f2e8f630d03f7a30" providerId="LiveId" clId="{8492A977-6555-42A3-B568-4D7C36FC7D0A}" dt="2022-01-17T21:45:29.681" v="38" actId="478"/>
          <ac:picMkLst>
            <pc:docMk/>
            <pc:sldMk cId="3132464777" sldId="260"/>
            <ac:picMk id="3088" creationId="{54968F55-1967-4970-9B49-EA6540896D29}"/>
          </ac:picMkLst>
        </pc:picChg>
        <pc:picChg chg="del">
          <ac:chgData name="Triera Gashi" userId="f2e8f630d03f7a30" providerId="LiveId" clId="{8492A977-6555-42A3-B568-4D7C36FC7D0A}" dt="2022-01-17T21:45:28.832" v="36" actId="478"/>
          <ac:picMkLst>
            <pc:docMk/>
            <pc:sldMk cId="3132464777" sldId="260"/>
            <ac:picMk id="3090" creationId="{E1CC0B11-17AB-48E8-AA4F-1C8F2C8FDEB9}"/>
          </ac:picMkLst>
        </pc:picChg>
        <pc:picChg chg="del">
          <ac:chgData name="Triera Gashi" userId="f2e8f630d03f7a30" providerId="LiveId" clId="{8492A977-6555-42A3-B568-4D7C36FC7D0A}" dt="2022-01-17T21:45:29.948" v="39" actId="478"/>
          <ac:picMkLst>
            <pc:docMk/>
            <pc:sldMk cId="3132464777" sldId="260"/>
            <ac:picMk id="3092" creationId="{8F9C5240-F432-4245-9AEE-768C115E63D3}"/>
          </ac:picMkLst>
        </pc:picChg>
        <pc:picChg chg="del">
          <ac:chgData name="Triera Gashi" userId="f2e8f630d03f7a30" providerId="LiveId" clId="{8492A977-6555-42A3-B568-4D7C36FC7D0A}" dt="2022-01-17T21:45:27.248" v="35" actId="478"/>
          <ac:picMkLst>
            <pc:docMk/>
            <pc:sldMk cId="3132464777" sldId="260"/>
            <ac:picMk id="3094" creationId="{1E7879BE-C15B-45F0-9F59-492CDB0E2130}"/>
          </ac:picMkLst>
        </pc:picChg>
      </pc:sldChg>
      <pc:sldChg chg="addSp delSp modSp mod ord">
        <pc:chgData name="Triera Gashi" userId="f2e8f630d03f7a30" providerId="LiveId" clId="{8492A977-6555-42A3-B568-4D7C36FC7D0A}" dt="2022-01-24T20:30:42.982" v="2122" actId="27636"/>
        <pc:sldMkLst>
          <pc:docMk/>
          <pc:sldMk cId="2706909300" sldId="261"/>
        </pc:sldMkLst>
        <pc:spChg chg="mod">
          <ac:chgData name="Triera Gashi" userId="f2e8f630d03f7a30" providerId="LiveId" clId="{8492A977-6555-42A3-B568-4D7C36FC7D0A}" dt="2022-01-21T10:38:10.946" v="1826"/>
          <ac:spMkLst>
            <pc:docMk/>
            <pc:sldMk cId="2706909300" sldId="261"/>
            <ac:spMk id="2" creationId="{585F1F1B-0135-481E-B0E5-BDE943A49835}"/>
          </ac:spMkLst>
        </pc:spChg>
        <pc:spChg chg="mod">
          <ac:chgData name="Triera Gashi" userId="f2e8f630d03f7a30" providerId="LiveId" clId="{8492A977-6555-42A3-B568-4D7C36FC7D0A}" dt="2022-01-24T20:30:42.982" v="2122" actId="27636"/>
          <ac:spMkLst>
            <pc:docMk/>
            <pc:sldMk cId="2706909300" sldId="261"/>
            <ac:spMk id="3" creationId="{83133826-57D6-4191-B885-D7175B07AEC0}"/>
          </ac:spMkLst>
        </pc:spChg>
        <pc:spChg chg="add mod ord">
          <ac:chgData name="Triera Gashi" userId="f2e8f630d03f7a30" providerId="LiveId" clId="{8492A977-6555-42A3-B568-4D7C36FC7D0A}" dt="2022-01-18T17:13:28.933" v="657" actId="167"/>
          <ac:spMkLst>
            <pc:docMk/>
            <pc:sldMk cId="2706909300" sldId="261"/>
            <ac:spMk id="4" creationId="{B0289353-B800-42AF-A5E1-D298E30BA7BA}"/>
          </ac:spMkLst>
        </pc:spChg>
        <pc:spChg chg="add del mod ord">
          <ac:chgData name="Triera Gashi" userId="f2e8f630d03f7a30" providerId="LiveId" clId="{8492A977-6555-42A3-B568-4D7C36FC7D0A}" dt="2022-01-18T17:13:16.044" v="654" actId="21"/>
          <ac:spMkLst>
            <pc:docMk/>
            <pc:sldMk cId="2706909300" sldId="261"/>
            <ac:spMk id="5" creationId="{05B7A780-E1EC-4693-B516-0F9C4EF165ED}"/>
          </ac:spMkLst>
        </pc:spChg>
        <pc:picChg chg="mod">
          <ac:chgData name="Triera Gashi" userId="f2e8f630d03f7a30" providerId="LiveId" clId="{8492A977-6555-42A3-B568-4D7C36FC7D0A}" dt="2022-01-18T17:13:31.538" v="658" actId="1076"/>
          <ac:picMkLst>
            <pc:docMk/>
            <pc:sldMk cId="2706909300" sldId="261"/>
            <ac:picMk id="3078" creationId="{C0EEF102-34A5-4EBC-AAFB-38223F27053B}"/>
          </ac:picMkLst>
        </pc:picChg>
      </pc:sldChg>
      <pc:sldChg chg="addSp modSp mod setBg">
        <pc:chgData name="Triera Gashi" userId="f2e8f630d03f7a30" providerId="LiveId" clId="{8492A977-6555-42A3-B568-4D7C36FC7D0A}" dt="2022-01-24T20:29:06.432" v="2068" actId="20577"/>
        <pc:sldMkLst>
          <pc:docMk/>
          <pc:sldMk cId="2869846393" sldId="262"/>
        </pc:sldMkLst>
        <pc:spChg chg="mod">
          <ac:chgData name="Triera Gashi" userId="f2e8f630d03f7a30" providerId="LiveId" clId="{8492A977-6555-42A3-B568-4D7C36FC7D0A}" dt="2022-01-21T10:38:28.876" v="1830"/>
          <ac:spMkLst>
            <pc:docMk/>
            <pc:sldMk cId="2869846393" sldId="262"/>
            <ac:spMk id="2" creationId="{2101BE8F-98A6-4E00-838C-CBE98DBC1B1A}"/>
          </ac:spMkLst>
        </pc:spChg>
        <pc:spChg chg="mod">
          <ac:chgData name="Triera Gashi" userId="f2e8f630d03f7a30" providerId="LiveId" clId="{8492A977-6555-42A3-B568-4D7C36FC7D0A}" dt="2022-01-24T20:29:06.432" v="2068" actId="20577"/>
          <ac:spMkLst>
            <pc:docMk/>
            <pc:sldMk cId="2869846393" sldId="262"/>
            <ac:spMk id="3" creationId="{59485294-6DFA-4792-8C02-3959CFFB19D8}"/>
          </ac:spMkLst>
        </pc:spChg>
        <pc:spChg chg="add mod ord">
          <ac:chgData name="Triera Gashi" userId="f2e8f630d03f7a30" providerId="LiveId" clId="{8492A977-6555-42A3-B568-4D7C36FC7D0A}" dt="2022-01-21T10:31:09.185" v="1581" actId="167"/>
          <ac:spMkLst>
            <pc:docMk/>
            <pc:sldMk cId="2869846393" sldId="262"/>
            <ac:spMk id="4" creationId="{99DFAC9F-9020-4922-B480-361DDC6DE2A9}"/>
          </ac:spMkLst>
        </pc:spChg>
        <pc:picChg chg="mod">
          <ac:chgData name="Triera Gashi" userId="f2e8f630d03f7a30" providerId="LiveId" clId="{8492A977-6555-42A3-B568-4D7C36FC7D0A}" dt="2022-01-21T10:30:14.891" v="1535" actId="1076"/>
          <ac:picMkLst>
            <pc:docMk/>
            <pc:sldMk cId="2869846393" sldId="262"/>
            <ac:picMk id="5" creationId="{B484A63C-18AE-4B71-82D9-04B6A97D16B2}"/>
          </ac:picMkLst>
        </pc:picChg>
        <pc:picChg chg="mod">
          <ac:chgData name="Triera Gashi" userId="f2e8f630d03f7a30" providerId="LiveId" clId="{8492A977-6555-42A3-B568-4D7C36FC7D0A}" dt="2022-01-21T10:30:16.172" v="1536" actId="1076"/>
          <ac:picMkLst>
            <pc:docMk/>
            <pc:sldMk cId="2869846393" sldId="262"/>
            <ac:picMk id="7" creationId="{F66D1523-90A3-4BBF-ACD7-A2EE5748B898}"/>
          </ac:picMkLst>
        </pc:picChg>
      </pc:sldChg>
      <pc:sldChg chg="addSp modSp mod setBg">
        <pc:chgData name="Triera Gashi" userId="f2e8f630d03f7a30" providerId="LiveId" clId="{8492A977-6555-42A3-B568-4D7C36FC7D0A}" dt="2022-01-21T10:37:48.398" v="1823" actId="1076"/>
        <pc:sldMkLst>
          <pc:docMk/>
          <pc:sldMk cId="2610356359" sldId="263"/>
        </pc:sldMkLst>
        <pc:spChg chg="mod">
          <ac:chgData name="Triera Gashi" userId="f2e8f630d03f7a30" providerId="LiveId" clId="{8492A977-6555-42A3-B568-4D7C36FC7D0A}" dt="2022-01-21T10:37:46.409" v="1822" actId="1076"/>
          <ac:spMkLst>
            <pc:docMk/>
            <pc:sldMk cId="2610356359" sldId="263"/>
            <ac:spMk id="2" creationId="{1AEE7332-4D4A-44CC-9DEF-213526DEA3FD}"/>
          </ac:spMkLst>
        </pc:spChg>
        <pc:spChg chg="mod">
          <ac:chgData name="Triera Gashi" userId="f2e8f630d03f7a30" providerId="LiveId" clId="{8492A977-6555-42A3-B568-4D7C36FC7D0A}" dt="2022-01-21T10:37:48.398" v="1823" actId="1076"/>
          <ac:spMkLst>
            <pc:docMk/>
            <pc:sldMk cId="2610356359" sldId="263"/>
            <ac:spMk id="3" creationId="{87C8B71B-6038-44A8-B059-A90E88058896}"/>
          </ac:spMkLst>
        </pc:spChg>
        <pc:spChg chg="add mod ord">
          <ac:chgData name="Triera Gashi" userId="f2e8f630d03f7a30" providerId="LiveId" clId="{8492A977-6555-42A3-B568-4D7C36FC7D0A}" dt="2022-01-21T10:36:50.384" v="1781" actId="207"/>
          <ac:spMkLst>
            <pc:docMk/>
            <pc:sldMk cId="2610356359" sldId="263"/>
            <ac:spMk id="4" creationId="{28A85D1C-5229-4805-B0E8-AF56D0BCC0D0}"/>
          </ac:spMkLst>
        </pc:spChg>
        <pc:picChg chg="mod">
          <ac:chgData name="Triera Gashi" userId="f2e8f630d03f7a30" providerId="LiveId" clId="{8492A977-6555-42A3-B568-4D7C36FC7D0A}" dt="2022-01-21T10:37:26.761" v="1806" actId="1076"/>
          <ac:picMkLst>
            <pc:docMk/>
            <pc:sldMk cId="2610356359" sldId="263"/>
            <ac:picMk id="11" creationId="{E73A2104-614A-44E5-8825-635CAA699BC4}"/>
          </ac:picMkLst>
        </pc:picChg>
        <pc:picChg chg="mod">
          <ac:chgData name="Triera Gashi" userId="f2e8f630d03f7a30" providerId="LiveId" clId="{8492A977-6555-42A3-B568-4D7C36FC7D0A}" dt="2022-01-21T10:37:27.739" v="1807" actId="1076"/>
          <ac:picMkLst>
            <pc:docMk/>
            <pc:sldMk cId="2610356359" sldId="263"/>
            <ac:picMk id="13" creationId="{A2B01FCA-9224-480C-A9C6-DE6C120E5AED}"/>
          </ac:picMkLst>
        </pc:picChg>
        <pc:picChg chg="mod">
          <ac:chgData name="Triera Gashi" userId="f2e8f630d03f7a30" providerId="LiveId" clId="{8492A977-6555-42A3-B568-4D7C36FC7D0A}" dt="2022-01-21T10:37:28.528" v="1808" actId="1076"/>
          <ac:picMkLst>
            <pc:docMk/>
            <pc:sldMk cId="2610356359" sldId="263"/>
            <ac:picMk id="15" creationId="{6C7D3B7F-6F6A-4821-83EB-9B69770F2F4B}"/>
          </ac:picMkLst>
        </pc:picChg>
      </pc:sldChg>
      <pc:sldChg chg="modSp mod">
        <pc:chgData name="Triera Gashi" userId="f2e8f630d03f7a30" providerId="LiveId" clId="{8492A977-6555-42A3-B568-4D7C36FC7D0A}" dt="2022-01-21T10:23:01.011" v="828" actId="5793"/>
        <pc:sldMkLst>
          <pc:docMk/>
          <pc:sldMk cId="3749959793" sldId="264"/>
        </pc:sldMkLst>
        <pc:spChg chg="mod">
          <ac:chgData name="Triera Gashi" userId="f2e8f630d03f7a30" providerId="LiveId" clId="{8492A977-6555-42A3-B568-4D7C36FC7D0A}" dt="2022-01-18T17:16:59.710" v="738" actId="207"/>
          <ac:spMkLst>
            <pc:docMk/>
            <pc:sldMk cId="3749959793" sldId="264"/>
            <ac:spMk id="2" creationId="{B75AD866-7C0E-44A9-963A-EDF6719827EF}"/>
          </ac:spMkLst>
        </pc:spChg>
        <pc:spChg chg="mod">
          <ac:chgData name="Triera Gashi" userId="f2e8f630d03f7a30" providerId="LiveId" clId="{8492A977-6555-42A3-B568-4D7C36FC7D0A}" dt="2022-01-21T10:23:01.011" v="828" actId="5793"/>
          <ac:spMkLst>
            <pc:docMk/>
            <pc:sldMk cId="3749959793" sldId="264"/>
            <ac:spMk id="3" creationId="{C05CC0B6-392A-437D-924A-1244E196DDFE}"/>
          </ac:spMkLst>
        </pc:spChg>
      </pc:sldChg>
      <pc:sldChg chg="modSp mod">
        <pc:chgData name="Triera Gashi" userId="f2e8f630d03f7a30" providerId="LiveId" clId="{8492A977-6555-42A3-B568-4D7C36FC7D0A}" dt="2022-01-24T20:31:50.905" v="2138" actId="27636"/>
        <pc:sldMkLst>
          <pc:docMk/>
          <pc:sldMk cId="2203778581" sldId="265"/>
        </pc:sldMkLst>
        <pc:spChg chg="mod">
          <ac:chgData name="Triera Gashi" userId="f2e8f630d03f7a30" providerId="LiveId" clId="{8492A977-6555-42A3-B568-4D7C36FC7D0A}" dt="2022-01-21T10:38:37.564" v="1831"/>
          <ac:spMkLst>
            <pc:docMk/>
            <pc:sldMk cId="2203778581" sldId="265"/>
            <ac:spMk id="2" creationId="{2B17F88B-6046-4341-A4BA-5F217202DB3C}"/>
          </ac:spMkLst>
        </pc:spChg>
        <pc:spChg chg="mod">
          <ac:chgData name="Triera Gashi" userId="f2e8f630d03f7a30" providerId="LiveId" clId="{8492A977-6555-42A3-B568-4D7C36FC7D0A}" dt="2022-01-24T20:31:50.905" v="2138" actId="27636"/>
          <ac:spMkLst>
            <pc:docMk/>
            <pc:sldMk cId="2203778581" sldId="265"/>
            <ac:spMk id="3" creationId="{14593859-A07E-45CD-90C2-69B2D1C5FC19}"/>
          </ac:spMkLst>
        </pc:spChg>
      </pc:sldChg>
      <pc:sldChg chg="addSp modSp mod">
        <pc:chgData name="Triera Gashi" userId="f2e8f630d03f7a30" providerId="LiveId" clId="{8492A977-6555-42A3-B568-4D7C36FC7D0A}" dt="2022-01-18T17:24:10.443" v="798" actId="1076"/>
        <pc:sldMkLst>
          <pc:docMk/>
          <pc:sldMk cId="113068133" sldId="266"/>
        </pc:sldMkLst>
        <pc:spChg chg="mod">
          <ac:chgData name="Triera Gashi" userId="f2e8f630d03f7a30" providerId="LiveId" clId="{8492A977-6555-42A3-B568-4D7C36FC7D0A}" dt="2022-01-18T17:23:52.045" v="795" actId="1076"/>
          <ac:spMkLst>
            <pc:docMk/>
            <pc:sldMk cId="113068133" sldId="266"/>
            <ac:spMk id="2" creationId="{4F111ACA-F920-45D1-A3E5-C924897BAB5F}"/>
          </ac:spMkLst>
        </pc:spChg>
        <pc:spChg chg="mod">
          <ac:chgData name="Triera Gashi" userId="f2e8f630d03f7a30" providerId="LiveId" clId="{8492A977-6555-42A3-B568-4D7C36FC7D0A}" dt="2022-01-18T17:24:10.443" v="798" actId="1076"/>
          <ac:spMkLst>
            <pc:docMk/>
            <pc:sldMk cId="113068133" sldId="266"/>
            <ac:spMk id="3" creationId="{EE92A865-8106-4A49-BFE0-6B7D9602E35B}"/>
          </ac:spMkLst>
        </pc:spChg>
        <pc:spChg chg="add mod ord">
          <ac:chgData name="Triera Gashi" userId="f2e8f630d03f7a30" providerId="LiveId" clId="{8492A977-6555-42A3-B568-4D7C36FC7D0A}" dt="2022-01-18T17:23:48.196" v="793" actId="167"/>
          <ac:spMkLst>
            <pc:docMk/>
            <pc:sldMk cId="113068133" sldId="266"/>
            <ac:spMk id="4" creationId="{3F28B0CF-CF0F-4E4D-BB6D-3840D152CA7D}"/>
          </ac:spMkLst>
        </pc:spChg>
        <pc:picChg chg="mod">
          <ac:chgData name="Triera Gashi" userId="f2e8f630d03f7a30" providerId="LiveId" clId="{8492A977-6555-42A3-B568-4D7C36FC7D0A}" dt="2022-01-18T17:23:23.086" v="790" actId="1076"/>
          <ac:picMkLst>
            <pc:docMk/>
            <pc:sldMk cId="113068133" sldId="266"/>
            <ac:picMk id="5122" creationId="{B582864C-DC91-4A7A-B8CA-16021A591DDA}"/>
          </ac:picMkLst>
        </pc:picChg>
      </pc:sldChg>
      <pc:sldChg chg="addSp modSp mod">
        <pc:chgData name="Triera Gashi" userId="f2e8f630d03f7a30" providerId="LiveId" clId="{8492A977-6555-42A3-B568-4D7C36FC7D0A}" dt="2022-01-24T20:35:29.709" v="2139" actId="14100"/>
        <pc:sldMkLst>
          <pc:docMk/>
          <pc:sldMk cId="58461181" sldId="267"/>
        </pc:sldMkLst>
        <pc:spChg chg="mod">
          <ac:chgData name="Triera Gashi" userId="f2e8f630d03f7a30" providerId="LiveId" clId="{8492A977-6555-42A3-B568-4D7C36FC7D0A}" dt="2022-01-21T10:38:46.420" v="1832" actId="2711"/>
          <ac:spMkLst>
            <pc:docMk/>
            <pc:sldMk cId="58461181" sldId="267"/>
            <ac:spMk id="2" creationId="{A7CAB13E-B2DD-42CE-A629-C648373092CD}"/>
          </ac:spMkLst>
        </pc:spChg>
        <pc:spChg chg="mod">
          <ac:chgData name="Triera Gashi" userId="f2e8f630d03f7a30" providerId="LiveId" clId="{8492A977-6555-42A3-B568-4D7C36FC7D0A}" dt="2022-01-24T20:35:29.709" v="2139" actId="14100"/>
          <ac:spMkLst>
            <pc:docMk/>
            <pc:sldMk cId="58461181" sldId="267"/>
            <ac:spMk id="3" creationId="{6301CB5E-A436-4B95-A973-39FA2E82D972}"/>
          </ac:spMkLst>
        </pc:spChg>
        <pc:spChg chg="add mod ord">
          <ac:chgData name="Triera Gashi" userId="f2e8f630d03f7a30" providerId="LiveId" clId="{8492A977-6555-42A3-B568-4D7C36FC7D0A}" dt="2022-01-18T17:23:05.794" v="783" actId="167"/>
          <ac:spMkLst>
            <pc:docMk/>
            <pc:sldMk cId="58461181" sldId="267"/>
            <ac:spMk id="4" creationId="{2A24D4E0-90CC-4932-A93E-04EA017C3E05}"/>
          </ac:spMkLst>
        </pc:spChg>
        <pc:picChg chg="mod">
          <ac:chgData name="Triera Gashi" userId="f2e8f630d03f7a30" providerId="LiveId" clId="{8492A977-6555-42A3-B568-4D7C36FC7D0A}" dt="2022-01-18T17:23:12.784" v="786" actId="1076"/>
          <ac:picMkLst>
            <pc:docMk/>
            <pc:sldMk cId="58461181" sldId="267"/>
            <ac:picMk id="1026" creationId="{8BA6935B-2C0F-4145-90C4-DE6AFFA805CF}"/>
          </ac:picMkLst>
        </pc:picChg>
        <pc:picChg chg="mod">
          <ac:chgData name="Triera Gashi" userId="f2e8f630d03f7a30" providerId="LiveId" clId="{8492A977-6555-42A3-B568-4D7C36FC7D0A}" dt="2022-01-18T17:23:17.038" v="788" actId="1076"/>
          <ac:picMkLst>
            <pc:docMk/>
            <pc:sldMk cId="58461181" sldId="267"/>
            <ac:picMk id="1030" creationId="{573ACE7C-F01D-4DAF-AF10-F2F5CD30DCD3}"/>
          </ac:picMkLst>
        </pc:picChg>
      </pc:sldChg>
      <pc:sldChg chg="addSp modSp mod">
        <pc:chgData name="Triera Gashi" userId="f2e8f630d03f7a30" providerId="LiveId" clId="{8492A977-6555-42A3-B568-4D7C36FC7D0A}" dt="2022-01-24T20:37:57.340" v="2220" actId="14100"/>
        <pc:sldMkLst>
          <pc:docMk/>
          <pc:sldMk cId="879464898" sldId="268"/>
        </pc:sldMkLst>
        <pc:spChg chg="mod">
          <ac:chgData name="Triera Gashi" userId="f2e8f630d03f7a30" providerId="LiveId" clId="{8492A977-6555-42A3-B568-4D7C36FC7D0A}" dt="2022-01-18T17:22:22.248" v="777" actId="1076"/>
          <ac:spMkLst>
            <pc:docMk/>
            <pc:sldMk cId="879464898" sldId="268"/>
            <ac:spMk id="2" creationId="{B62E7B5F-215A-4C8C-A5C8-CCEA724AA1CB}"/>
          </ac:spMkLst>
        </pc:spChg>
        <pc:spChg chg="mod">
          <ac:chgData name="Triera Gashi" userId="f2e8f630d03f7a30" providerId="LiveId" clId="{8492A977-6555-42A3-B568-4D7C36FC7D0A}" dt="2022-01-24T20:37:57.340" v="2220" actId="14100"/>
          <ac:spMkLst>
            <pc:docMk/>
            <pc:sldMk cId="879464898" sldId="268"/>
            <ac:spMk id="3" creationId="{47FFF5A6-86E9-4150-A083-20E42FDE6484}"/>
          </ac:spMkLst>
        </pc:spChg>
        <pc:spChg chg="add mod ord">
          <ac:chgData name="Triera Gashi" userId="f2e8f630d03f7a30" providerId="LiveId" clId="{8492A977-6555-42A3-B568-4D7C36FC7D0A}" dt="2022-01-18T17:22:18.495" v="776" actId="167"/>
          <ac:spMkLst>
            <pc:docMk/>
            <pc:sldMk cId="879464898" sldId="268"/>
            <ac:spMk id="4" creationId="{11E6B27B-F89C-4EF7-8F39-43D1C12B1E02}"/>
          </ac:spMkLst>
        </pc:spChg>
      </pc:sldChg>
      <pc:sldChg chg="del">
        <pc:chgData name="Triera Gashi" userId="f2e8f630d03f7a30" providerId="LiveId" clId="{8492A977-6555-42A3-B568-4D7C36FC7D0A}" dt="2022-01-18T17:22:40.013" v="778" actId="2696"/>
        <pc:sldMkLst>
          <pc:docMk/>
          <pc:sldMk cId="1097368789" sldId="270"/>
        </pc:sldMkLst>
      </pc:sldChg>
      <pc:sldChg chg="modSp mod">
        <pc:chgData name="Triera Gashi" userId="f2e8f630d03f7a30" providerId="LiveId" clId="{8492A977-6555-42A3-B568-4D7C36FC7D0A}" dt="2022-01-21T10:39:05.205" v="1836" actId="20577"/>
        <pc:sldMkLst>
          <pc:docMk/>
          <pc:sldMk cId="3409984437" sldId="271"/>
        </pc:sldMkLst>
        <pc:spChg chg="mod">
          <ac:chgData name="Triera Gashi" userId="f2e8f630d03f7a30" providerId="LiveId" clId="{8492A977-6555-42A3-B568-4D7C36FC7D0A}" dt="2022-01-21T10:39:05.205" v="1836" actId="20577"/>
          <ac:spMkLst>
            <pc:docMk/>
            <pc:sldMk cId="3409984437" sldId="271"/>
            <ac:spMk id="2" creationId="{3B7C3D20-CB07-4BA2-B2CC-1F9A026471BC}"/>
          </ac:spMkLst>
        </pc:spChg>
      </pc:sldChg>
      <pc:sldChg chg="addSp modSp mod setBg">
        <pc:chgData name="Triera Gashi" userId="f2e8f630d03f7a30" providerId="LiveId" clId="{8492A977-6555-42A3-B568-4D7C36FC7D0A}" dt="2022-01-21T10:41:17.545" v="1859" actId="1076"/>
        <pc:sldMkLst>
          <pc:docMk/>
          <pc:sldMk cId="1503758695" sldId="272"/>
        </pc:sldMkLst>
        <pc:spChg chg="mod">
          <ac:chgData name="Triera Gashi" userId="f2e8f630d03f7a30" providerId="LiveId" clId="{8492A977-6555-42A3-B568-4D7C36FC7D0A}" dt="2022-01-21T10:41:17.545" v="1859" actId="1076"/>
          <ac:spMkLst>
            <pc:docMk/>
            <pc:sldMk cId="1503758695" sldId="272"/>
            <ac:spMk id="2" creationId="{4ECC1E6C-4FBC-4749-B124-76BD2AA3BC96}"/>
          </ac:spMkLst>
        </pc:spChg>
        <pc:spChg chg="add mod ord">
          <ac:chgData name="Triera Gashi" userId="f2e8f630d03f7a30" providerId="LiveId" clId="{8492A977-6555-42A3-B568-4D7C36FC7D0A}" dt="2022-01-21T10:41:14.566" v="1858" actId="207"/>
          <ac:spMkLst>
            <pc:docMk/>
            <pc:sldMk cId="1503758695" sldId="272"/>
            <ac:spMk id="4" creationId="{14B58449-5B4C-42A3-BB32-5C0E28277144}"/>
          </ac:spMkLst>
        </pc:spChg>
      </pc:sldChg>
      <pc:sldChg chg="addSp modSp new mod ord setBg">
        <pc:chgData name="Triera Gashi" userId="f2e8f630d03f7a30" providerId="LiveId" clId="{8492A977-6555-42A3-B568-4D7C36FC7D0A}" dt="2022-01-24T20:27:31.300" v="2050" actId="20577"/>
        <pc:sldMkLst>
          <pc:docMk/>
          <pc:sldMk cId="2616411384" sldId="273"/>
        </pc:sldMkLst>
        <pc:spChg chg="mod">
          <ac:chgData name="Triera Gashi" userId="f2e8f630d03f7a30" providerId="LiveId" clId="{8492A977-6555-42A3-B568-4D7C36FC7D0A}" dt="2022-01-21T10:38:22.573" v="1829" actId="2711"/>
          <ac:spMkLst>
            <pc:docMk/>
            <pc:sldMk cId="2616411384" sldId="273"/>
            <ac:spMk id="2" creationId="{004C0230-F55A-4B01-A993-3394166C3B7E}"/>
          </ac:spMkLst>
        </pc:spChg>
        <pc:spChg chg="mod">
          <ac:chgData name="Triera Gashi" userId="f2e8f630d03f7a30" providerId="LiveId" clId="{8492A977-6555-42A3-B568-4D7C36FC7D0A}" dt="2022-01-24T20:27:31.300" v="2050" actId="20577"/>
          <ac:spMkLst>
            <pc:docMk/>
            <pc:sldMk cId="2616411384" sldId="273"/>
            <ac:spMk id="3" creationId="{05E537BC-8DBD-49DF-B5EA-860ED8B26056}"/>
          </ac:spMkLst>
        </pc:spChg>
        <pc:spChg chg="add mod ord">
          <ac:chgData name="Triera Gashi" userId="f2e8f630d03f7a30" providerId="LiveId" clId="{8492A977-6555-42A3-B568-4D7C36FC7D0A}" dt="2022-01-18T17:11:42.913" v="636" actId="167"/>
          <ac:spMkLst>
            <pc:docMk/>
            <pc:sldMk cId="2616411384" sldId="273"/>
            <ac:spMk id="4" creationId="{AB009C92-7591-444E-9F30-DBDCD0DDE520}"/>
          </ac:spMkLst>
        </pc:spChg>
        <pc:picChg chg="add mod">
          <ac:chgData name="Triera Gashi" userId="f2e8f630d03f7a30" providerId="LiveId" clId="{8492A977-6555-42A3-B568-4D7C36FC7D0A}" dt="2022-01-18T17:11:54.246" v="639" actId="1076"/>
          <ac:picMkLst>
            <pc:docMk/>
            <pc:sldMk cId="2616411384" sldId="273"/>
            <ac:picMk id="1026" creationId="{A4D16901-A4DC-4102-8039-93567F187EF0}"/>
          </ac:picMkLst>
        </pc:picChg>
      </pc:sldChg>
      <pc:sldChg chg="add del">
        <pc:chgData name="Triera Gashi" userId="f2e8f630d03f7a30" providerId="LiveId" clId="{8492A977-6555-42A3-B568-4D7C36FC7D0A}" dt="2022-01-17T21:46:11.232" v="90" actId="2696"/>
        <pc:sldMkLst>
          <pc:docMk/>
          <pc:sldMk cId="2978234018" sldId="273"/>
        </pc:sldMkLst>
      </pc:sldChg>
      <pc:sldChg chg="addSp delSp modSp new del mod ord setBg">
        <pc:chgData name="Triera Gashi" userId="f2e8f630d03f7a30" providerId="LiveId" clId="{8492A977-6555-42A3-B568-4D7C36FC7D0A}" dt="2022-01-21T10:33:48.506" v="1589" actId="2696"/>
        <pc:sldMkLst>
          <pc:docMk/>
          <pc:sldMk cId="1714335423" sldId="274"/>
        </pc:sldMkLst>
        <pc:spChg chg="mod">
          <ac:chgData name="Triera Gashi" userId="f2e8f630d03f7a30" providerId="LiveId" clId="{8492A977-6555-42A3-B568-4D7C36FC7D0A}" dt="2022-01-18T17:20:32.609" v="756" actId="113"/>
          <ac:spMkLst>
            <pc:docMk/>
            <pc:sldMk cId="1714335423" sldId="274"/>
            <ac:spMk id="2" creationId="{4A77FED9-DCAF-4975-822F-0F8D736A0667}"/>
          </ac:spMkLst>
        </pc:spChg>
        <pc:spChg chg="mod">
          <ac:chgData name="Triera Gashi" userId="f2e8f630d03f7a30" providerId="LiveId" clId="{8492A977-6555-42A3-B568-4D7C36FC7D0A}" dt="2022-01-18T17:21:02.084" v="764" actId="1076"/>
          <ac:spMkLst>
            <pc:docMk/>
            <pc:sldMk cId="1714335423" sldId="274"/>
            <ac:spMk id="3" creationId="{4E68832C-1D5C-4732-B567-A39B514C7346}"/>
          </ac:spMkLst>
        </pc:spChg>
        <pc:spChg chg="add del mod ord">
          <ac:chgData name="Triera Gashi" userId="f2e8f630d03f7a30" providerId="LiveId" clId="{8492A977-6555-42A3-B568-4D7C36FC7D0A}" dt="2022-01-18T17:20:46.142" v="760" actId="21"/>
          <ac:spMkLst>
            <pc:docMk/>
            <pc:sldMk cId="1714335423" sldId="274"/>
            <ac:spMk id="4" creationId="{D6394C74-28BC-4899-BBC3-58F64C02732C}"/>
          </ac:spMkLst>
        </pc:spChg>
        <pc:spChg chg="add mod ord">
          <ac:chgData name="Triera Gashi" userId="f2e8f630d03f7a30" providerId="LiveId" clId="{8492A977-6555-42A3-B568-4D7C36FC7D0A}" dt="2022-01-18T17:20:59.362" v="763" actId="167"/>
          <ac:spMkLst>
            <pc:docMk/>
            <pc:sldMk cId="1714335423" sldId="274"/>
            <ac:spMk id="5" creationId="{87D654B6-EAED-438C-999C-1309AF98BBBE}"/>
          </ac:spMkLst>
        </pc:spChg>
        <pc:picChg chg="add mod">
          <ac:chgData name="Triera Gashi" userId="f2e8f630d03f7a30" providerId="LiveId" clId="{8492A977-6555-42A3-B568-4D7C36FC7D0A}" dt="2022-01-21T10:29:40.212" v="1477"/>
          <ac:picMkLst>
            <pc:docMk/>
            <pc:sldMk cId="1714335423" sldId="274"/>
            <ac:picMk id="6" creationId="{A9512482-FD3B-439C-B111-8323139167CB}"/>
          </ac:picMkLst>
        </pc:picChg>
      </pc:sldChg>
      <pc:sldChg chg="add del ord">
        <pc:chgData name="Triera Gashi" userId="f2e8f630d03f7a30" providerId="LiveId" clId="{8492A977-6555-42A3-B568-4D7C36FC7D0A}" dt="2022-01-21T10:23:23.629" v="832" actId="2696"/>
        <pc:sldMkLst>
          <pc:docMk/>
          <pc:sldMk cId="220955581" sldId="275"/>
        </pc:sldMkLst>
      </pc:sldChg>
      <pc:sldChg chg="addSp delSp modSp add mod ord setBg">
        <pc:chgData name="Triera Gashi" userId="f2e8f630d03f7a30" providerId="LiveId" clId="{8492A977-6555-42A3-B568-4D7C36FC7D0A}" dt="2022-01-24T20:13:52.682" v="1914" actId="20577"/>
        <pc:sldMkLst>
          <pc:docMk/>
          <pc:sldMk cId="4184197579" sldId="275"/>
        </pc:sldMkLst>
        <pc:spChg chg="mod">
          <ac:chgData name="Triera Gashi" userId="f2e8f630d03f7a30" providerId="LiveId" clId="{8492A977-6555-42A3-B568-4D7C36FC7D0A}" dt="2022-01-21T10:26:40.895" v="1230" actId="20577"/>
          <ac:spMkLst>
            <pc:docMk/>
            <pc:sldMk cId="4184197579" sldId="275"/>
            <ac:spMk id="2" creationId="{3D993B60-DB22-40F9-8F96-C0043ACF2D9D}"/>
          </ac:spMkLst>
        </pc:spChg>
        <pc:spChg chg="mod">
          <ac:chgData name="Triera Gashi" userId="f2e8f630d03f7a30" providerId="LiveId" clId="{8492A977-6555-42A3-B568-4D7C36FC7D0A}" dt="2022-01-24T20:13:52.682" v="1914" actId="20577"/>
          <ac:spMkLst>
            <pc:docMk/>
            <pc:sldMk cId="4184197579" sldId="275"/>
            <ac:spMk id="3" creationId="{971F8D09-4748-4BDB-B316-756568B12852}"/>
          </ac:spMkLst>
        </pc:spChg>
        <pc:spChg chg="mod">
          <ac:chgData name="Triera Gashi" userId="f2e8f630d03f7a30" providerId="LiveId" clId="{8492A977-6555-42A3-B568-4D7C36FC7D0A}" dt="2022-01-21T10:28:24.099" v="1471" actId="207"/>
          <ac:spMkLst>
            <pc:docMk/>
            <pc:sldMk cId="4184197579" sldId="275"/>
            <ac:spMk id="4" creationId="{DCAB06A2-4791-43D8-A697-EA8900C05676}"/>
          </ac:spMkLst>
        </pc:spChg>
        <pc:picChg chg="add mod">
          <ac:chgData name="Triera Gashi" userId="f2e8f630d03f7a30" providerId="LiveId" clId="{8492A977-6555-42A3-B568-4D7C36FC7D0A}" dt="2022-01-21T10:28:44.815" v="1476" actId="1076"/>
          <ac:picMkLst>
            <pc:docMk/>
            <pc:sldMk cId="4184197579" sldId="275"/>
            <ac:picMk id="1026" creationId="{3AC4E4E2-AD39-4E43-B3D9-5F2AC1DD2E58}"/>
          </ac:picMkLst>
        </pc:picChg>
        <pc:picChg chg="del">
          <ac:chgData name="Triera Gashi" userId="f2e8f630d03f7a30" providerId="LiveId" clId="{8492A977-6555-42A3-B568-4D7C36FC7D0A}" dt="2022-01-21T10:26:19.599" v="1205" actId="21"/>
          <ac:picMkLst>
            <pc:docMk/>
            <pc:sldMk cId="4184197579" sldId="275"/>
            <ac:picMk id="2050" creationId="{E6493CAC-69B6-4AF4-8BED-BF1F1E4A7998}"/>
          </ac:picMkLst>
        </pc:picChg>
        <pc:picChg chg="del">
          <ac:chgData name="Triera Gashi" userId="f2e8f630d03f7a30" providerId="LiveId" clId="{8492A977-6555-42A3-B568-4D7C36FC7D0A}" dt="2022-01-21T10:26:21.007" v="1206" actId="21"/>
          <ac:picMkLst>
            <pc:docMk/>
            <pc:sldMk cId="4184197579" sldId="275"/>
            <ac:picMk id="2056" creationId="{BC40FD31-C0A8-4B60-BC68-B91D37A58C6A}"/>
          </ac:picMkLst>
        </pc:picChg>
        <pc:picChg chg="del">
          <ac:chgData name="Triera Gashi" userId="f2e8f630d03f7a30" providerId="LiveId" clId="{8492A977-6555-42A3-B568-4D7C36FC7D0A}" dt="2022-01-21T10:26:22.335" v="1207" actId="21"/>
          <ac:picMkLst>
            <pc:docMk/>
            <pc:sldMk cId="4184197579" sldId="275"/>
            <ac:picMk id="2058" creationId="{053F5BA9-B787-4118-816B-40CC1948D8FE}"/>
          </ac:picMkLst>
        </pc:picChg>
      </pc:sldChg>
    </pc:docChg>
  </pc:docChgLst>
  <pc:docChgLst>
    <pc:chgData name="Triera Gashi" userId="f2e8f630d03f7a30" providerId="LiveId" clId="{BC519B3F-3BC9-42F5-911E-1135A7B20933}"/>
    <pc:docChg chg="undo redo custSel modSld">
      <pc:chgData name="Triera Gashi" userId="f2e8f630d03f7a30" providerId="LiveId" clId="{BC519B3F-3BC9-42F5-911E-1135A7B20933}" dt="2022-01-22T20:22:13.713" v="633" actId="5793"/>
      <pc:docMkLst>
        <pc:docMk/>
      </pc:docMkLst>
      <pc:sldChg chg="modSp mod">
        <pc:chgData name="Triera Gashi" userId="f2e8f630d03f7a30" providerId="LiveId" clId="{BC519B3F-3BC9-42F5-911E-1135A7B20933}" dt="2022-01-22T20:17:06.484" v="213" actId="20577"/>
        <pc:sldMkLst>
          <pc:docMk/>
          <pc:sldMk cId="2869846393" sldId="262"/>
        </pc:sldMkLst>
        <pc:spChg chg="mod">
          <ac:chgData name="Triera Gashi" userId="f2e8f630d03f7a30" providerId="LiveId" clId="{BC519B3F-3BC9-42F5-911E-1135A7B20933}" dt="2022-01-22T20:17:06.484" v="213" actId="20577"/>
          <ac:spMkLst>
            <pc:docMk/>
            <pc:sldMk cId="2869846393" sldId="262"/>
            <ac:spMk id="3" creationId="{59485294-6DFA-4792-8C02-3959CFFB19D8}"/>
          </ac:spMkLst>
        </pc:spChg>
        <pc:picChg chg="mod">
          <ac:chgData name="Triera Gashi" userId="f2e8f630d03f7a30" providerId="LiveId" clId="{BC519B3F-3BC9-42F5-911E-1135A7B20933}" dt="2022-01-22T20:16:36.496" v="208" actId="1076"/>
          <ac:picMkLst>
            <pc:docMk/>
            <pc:sldMk cId="2869846393" sldId="262"/>
            <ac:picMk id="5" creationId="{B484A63C-18AE-4B71-82D9-04B6A97D16B2}"/>
          </ac:picMkLst>
        </pc:picChg>
        <pc:picChg chg="mod">
          <ac:chgData name="Triera Gashi" userId="f2e8f630d03f7a30" providerId="LiveId" clId="{BC519B3F-3BC9-42F5-911E-1135A7B20933}" dt="2022-01-22T20:16:38.598" v="209" actId="1076"/>
          <ac:picMkLst>
            <pc:docMk/>
            <pc:sldMk cId="2869846393" sldId="262"/>
            <ac:picMk id="7" creationId="{F66D1523-90A3-4BBF-ACD7-A2EE5748B898}"/>
          </ac:picMkLst>
        </pc:picChg>
      </pc:sldChg>
      <pc:sldChg chg="addSp modSp mod">
        <pc:chgData name="Triera Gashi" userId="f2e8f630d03f7a30" providerId="LiveId" clId="{BC519B3F-3BC9-42F5-911E-1135A7B20933}" dt="2022-01-22T20:21:12.329" v="565" actId="207"/>
        <pc:sldMkLst>
          <pc:docMk/>
          <pc:sldMk cId="2203778581" sldId="265"/>
        </pc:sldMkLst>
        <pc:spChg chg="mod">
          <ac:chgData name="Triera Gashi" userId="f2e8f630d03f7a30" providerId="LiveId" clId="{BC519B3F-3BC9-42F5-911E-1135A7B20933}" dt="2022-01-22T20:20:55.748" v="564" actId="1076"/>
          <ac:spMkLst>
            <pc:docMk/>
            <pc:sldMk cId="2203778581" sldId="265"/>
            <ac:spMk id="2" creationId="{2B17F88B-6046-4341-A4BA-5F217202DB3C}"/>
          </ac:spMkLst>
        </pc:spChg>
        <pc:spChg chg="mod">
          <ac:chgData name="Triera Gashi" userId="f2e8f630d03f7a30" providerId="LiveId" clId="{BC519B3F-3BC9-42F5-911E-1135A7B20933}" dt="2022-01-22T20:20:27.270" v="560" actId="20577"/>
          <ac:spMkLst>
            <pc:docMk/>
            <pc:sldMk cId="2203778581" sldId="265"/>
            <ac:spMk id="3" creationId="{14593859-A07E-45CD-90C2-69B2D1C5FC19}"/>
          </ac:spMkLst>
        </pc:spChg>
        <pc:spChg chg="add mod ord">
          <ac:chgData name="Triera Gashi" userId="f2e8f630d03f7a30" providerId="LiveId" clId="{BC519B3F-3BC9-42F5-911E-1135A7B20933}" dt="2022-01-22T20:21:12.329" v="565" actId="207"/>
          <ac:spMkLst>
            <pc:docMk/>
            <pc:sldMk cId="2203778581" sldId="265"/>
            <ac:spMk id="4" creationId="{93CEC2DA-4771-4CA8-BC58-A733237D4484}"/>
          </ac:spMkLst>
        </pc:spChg>
      </pc:sldChg>
      <pc:sldChg chg="modSp mod">
        <pc:chgData name="Triera Gashi" userId="f2e8f630d03f7a30" providerId="LiveId" clId="{BC519B3F-3BC9-42F5-911E-1135A7B20933}" dt="2022-01-22T20:21:51.563" v="623" actId="20577"/>
        <pc:sldMkLst>
          <pc:docMk/>
          <pc:sldMk cId="58461181" sldId="267"/>
        </pc:sldMkLst>
        <pc:spChg chg="mod">
          <ac:chgData name="Triera Gashi" userId="f2e8f630d03f7a30" providerId="LiveId" clId="{BC519B3F-3BC9-42F5-911E-1135A7B20933}" dt="2022-01-22T20:21:51.563" v="623" actId="20577"/>
          <ac:spMkLst>
            <pc:docMk/>
            <pc:sldMk cId="58461181" sldId="267"/>
            <ac:spMk id="3" creationId="{6301CB5E-A436-4B95-A973-39FA2E82D972}"/>
          </ac:spMkLst>
        </pc:spChg>
      </pc:sldChg>
      <pc:sldChg chg="modSp mod">
        <pc:chgData name="Triera Gashi" userId="f2e8f630d03f7a30" providerId="LiveId" clId="{BC519B3F-3BC9-42F5-911E-1135A7B20933}" dt="2022-01-22T20:22:13.713" v="633" actId="5793"/>
        <pc:sldMkLst>
          <pc:docMk/>
          <pc:sldMk cId="879464898" sldId="268"/>
        </pc:sldMkLst>
        <pc:spChg chg="mod">
          <ac:chgData name="Triera Gashi" userId="f2e8f630d03f7a30" providerId="LiveId" clId="{BC519B3F-3BC9-42F5-911E-1135A7B20933}" dt="2022-01-22T20:22:13.713" v="633" actId="5793"/>
          <ac:spMkLst>
            <pc:docMk/>
            <pc:sldMk cId="879464898" sldId="268"/>
            <ac:spMk id="3" creationId="{47FFF5A6-86E9-4150-A083-20E42FDE6484}"/>
          </ac:spMkLst>
        </pc:spChg>
      </pc:sldChg>
      <pc:sldChg chg="modSp mod">
        <pc:chgData name="Triera Gashi" userId="f2e8f630d03f7a30" providerId="LiveId" clId="{BC519B3F-3BC9-42F5-911E-1135A7B20933}" dt="2022-01-22T20:13:36.146" v="86" actId="14100"/>
        <pc:sldMkLst>
          <pc:docMk/>
          <pc:sldMk cId="4184197579" sldId="275"/>
        </pc:sldMkLst>
        <pc:spChg chg="mod">
          <ac:chgData name="Triera Gashi" userId="f2e8f630d03f7a30" providerId="LiveId" clId="{BC519B3F-3BC9-42F5-911E-1135A7B20933}" dt="2022-01-22T20:13:36.146" v="86" actId="14100"/>
          <ac:spMkLst>
            <pc:docMk/>
            <pc:sldMk cId="4184197579" sldId="275"/>
            <ac:spMk id="3" creationId="{971F8D09-4748-4BDB-B316-756568B1285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C91647-223E-4B9E-B21C-8DC9EEA42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8D635D8-CB8E-4A52-A2D1-8E948184F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BD7282-EC7C-43F4-907D-E6109FF4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D2038C-8EAC-4C08-BCC8-4A8840D7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6ABB0B-A9AE-4BC1-9D76-A206931F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620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DB0C69-DBAF-4563-AC1D-24A84564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FF8958A-0893-4913-B03B-5B49F0183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688123-DBC6-41B7-856B-B3BD342B2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BE0A30-38E2-42FE-9B63-B8864C1C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B69A38-BFD8-4615-B560-B563646E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095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7824E89-801E-4064-882E-1D185A13C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6E7AFD-6B32-4E3F-8909-B76565F9C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230DBA-6853-4500-A42D-97DD1CFD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FE6D2AC-8760-4199-A3DB-81BF152E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CB6C2A-D805-4483-97FD-A5D94109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50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52BB5B-DAE3-415A-886C-7AAE92B5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ECA4BD-E9A6-4B0E-817A-AE89FF9D0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C709D0A-51CF-41D5-A7CA-6CDF4022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266D30-8406-4DC9-AE59-38E184D0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423EAE-8BBA-4ED1-AA67-C019102E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C4FFD-95E8-42E7-9FE8-8BE2F965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C62536-8261-4747-BBF5-3A6733C66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E1E467-6FF6-47E4-BB7F-E414C648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97BAED-44D9-400D-8893-28D0BE81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F1C244-F49D-48D3-8F07-A6A41587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86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0EED5A-7C11-41B9-9E70-0DF9D6867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96DA9D-9F2C-4335-AF46-C3130B346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1034D8B-C59E-4E65-B908-BCECF4BA9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A750A94-58F1-45CC-BA4B-7ADE5E50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658DBF5-0F85-42BB-8425-B04847146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9F99FDE-2AAC-41F0-966D-12267EC0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135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B55A7E-A562-4FCA-A632-F63042FF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964491-7393-429C-85B9-05F6FDEB0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D33E699-7909-42B5-90F6-9CF7B4ADA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B52B62B-93A7-4BD4-AFED-671169A6A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C6B0EF1-3A34-4702-A6C0-343A9B6E9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FCA80E2-AC6D-4CFF-9C4B-0CE90161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D397F15-FA91-4A45-BC7D-6F9BAC18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A5B8B78-482E-4669-9CEF-41EED571D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90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3F62A2-39F4-4A89-9FEF-BBE8ABE6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592C7B8-B0F9-40C9-9208-0B01092C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33C4EC6-0EF8-47D9-8F1B-27E02A7A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850F71B-D213-4041-85F4-E5D13EBB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A49EB82-C74B-4FC4-A48F-1B00B3FA3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2211838-F811-432F-87F7-51842342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686B9CB-7ED7-4A92-A7F3-FA4DD031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69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6BEE2E-F3A6-4D05-AE6C-7CE2A4AF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64D894-B0C3-4520-BE6D-05A72F2D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CB80DBE-FC6A-49E7-AD2B-45D54BDCA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B88664B-84B1-46FC-BB90-5DD61A3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FE2EB01-674A-4589-B19F-390F82CCF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87AB234-407F-4E98-A016-3FF6B6B7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95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2D5D0C-D295-4670-BDC4-C3ACC3A6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3FAE138-C187-4900-88F1-CDE1410A0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5BEE116-4682-4923-9440-370E62764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3E88721-9EF3-4DBA-93DF-38AB4464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D8F8182-1F07-475D-91BC-1A1B9F8D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308D8F2-4E9B-4D49-B8D8-B54B543F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545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806F77A-029C-4F3D-A453-CE3AC5BD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B2EDE3-1D6E-4A82-89CB-2E2E8F72C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6DECDFB-C185-4AFC-90EA-2C20158EE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5B122-0AD5-4814-A2F1-752743FF758F}" type="datetimeFigureOut">
              <a:rPr lang="nb-NO" smtClean="0"/>
              <a:t>26.01.2022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4F6733-509F-4A71-A298-F2B1B7D50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4F6999-5E7D-4577-9B8C-987FC01D8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49B90-72B1-466A-BEC5-A403F80CA3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247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hyperlink" Target="https://trix.ifi.uio.no/course/8?tags=uke1%2Cmengde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trix.ifi.uio.no/course/8?tags=uke1%2C%C3%B8v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hyperlink" Target="https://trix.ifi.uio.no/course/8?tags=uke1%2Cutfordring" TargetMode="Externa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uio.no/studier/emner/matnat/ifi/IN1000/v22/eksamen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matnat/ifi/INF0010/h21/index.html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uio.instructure.com/courses/12798/pages/velkommen-til-nettbasert-forkurs-i-informatikk?module_item_id=3372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s://atom.io/" TargetMode="External"/><Relationship Id="rId4" Type="http://schemas.openxmlformats.org/officeDocument/2006/relationships/hyperlink" Target="https://www.mn.uio.no/ifi/tjenester/it/hjelp/startpakke/Programme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rierag@ifi.uio.n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.uio.no/ifi/studier/kontakt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mn.uio.no/ifi/tjenester/it/kontak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nestudier.uio.no/" TargetMode="External"/><Relationship Id="rId5" Type="http://schemas.openxmlformats.org/officeDocument/2006/relationships/hyperlink" Target="https://www.uio.no/tjenester/it/e-post-kalender/owa/hjelp/" TargetMode="External"/><Relationship Id="rId4" Type="http://schemas.openxmlformats.org/officeDocument/2006/relationships/hyperlink" Target="https://www.uio.no/studier/emner/matnat/ifi/IN1000/v22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trierag@uio.no" TargetMode="External"/><Relationship Id="rId2" Type="http://schemas.openxmlformats.org/officeDocument/2006/relationships/hyperlink" Target="https://www.uio.no/tjenester/it/e-post-kalender/owa/hjel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uio.no/studier/emner/matnat/ifi/IN1000/h21/emneressurser/mattermos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io.no/studier/emner/matnat/ifi/IN1000/v22/Obligatoriske-innlevering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Laptop, Computer, Portable, Pc, Technology, Desktop">
            <a:extLst>
              <a:ext uri="{FF2B5EF4-FFF2-40B4-BE49-F238E27FC236}">
                <a16:creationId xmlns:a16="http://schemas.microsoft.com/office/drawing/2014/main" id="{B18F8387-5E38-465D-BF1A-D3C21F4A3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2" b="21252"/>
          <a:stretch/>
        </p:blipFill>
        <p:spPr bwMode="auto">
          <a:xfrm>
            <a:off x="1038700" y="2267162"/>
            <a:ext cx="10114597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78F81EE-53B8-4A8C-8AAE-3D8CFD54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1281" y="2539593"/>
            <a:ext cx="4309434" cy="1542375"/>
          </a:xfrm>
        </p:spPr>
        <p:txBody>
          <a:bodyPr anchor="b">
            <a:normAutofit fontScale="90000"/>
          </a:bodyPr>
          <a:lstStyle/>
          <a:p>
            <a:r>
              <a:rPr lang="nb-NO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VELKOMMEN TIL FØRSTE GRUPPETIME I IN1000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4AC3DBF-6D21-46A0-A94C-151F114ED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998" y="4170461"/>
            <a:ext cx="6096000" cy="830134"/>
          </a:xfrm>
        </p:spPr>
        <p:txBody>
          <a:bodyPr anchor="t">
            <a:normAutofit/>
          </a:bodyPr>
          <a:lstStyle/>
          <a:p>
            <a:r>
              <a:rPr lang="nb-NO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Uke 1</a:t>
            </a:r>
          </a:p>
          <a:p>
            <a:r>
              <a:rPr lang="nb-NO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Gruppe 3</a:t>
            </a:r>
          </a:p>
        </p:txBody>
      </p:sp>
    </p:spTree>
    <p:extLst>
      <p:ext uri="{BB962C8B-B14F-4D97-AF65-F5344CB8AC3E}">
        <p14:creationId xmlns:p14="http://schemas.microsoft.com/office/powerpoint/2010/main" val="1852398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28A85D1C-5229-4805-B0E8-AF56D0BCC0D0}"/>
              </a:ext>
            </a:extLst>
          </p:cNvPr>
          <p:cNvSpPr txBox="1"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7DBEFF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AEE7332-4D4A-44CC-9DEF-213526DEA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649"/>
            <a:ext cx="10515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Trix-oppgaver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C8B71B-6038-44A8-B059-A90E88058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433" y="1661742"/>
            <a:ext cx="6943938" cy="4730893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Øvingsoppgaver</a:t>
            </a:r>
          </a:p>
          <a:p>
            <a:pPr lvl="1"/>
            <a:r>
              <a:rPr lang="nb-NO" dirty="0">
                <a:hlinkClick r:id="rId2"/>
              </a:rPr>
              <a:t>https://trix.ifi.uio.no/course/8?tags=uke1%2C%C3%B8ving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Mengdetrening</a:t>
            </a:r>
          </a:p>
          <a:p>
            <a:pPr lvl="1"/>
            <a:r>
              <a:rPr lang="nb-NO" dirty="0">
                <a:hlinkClick r:id="rId3"/>
              </a:rPr>
              <a:t>https://trix.ifi.uio.no/course/8?tags=uke1%2Cmengde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 err="1"/>
              <a:t>Utfordringsopgaver</a:t>
            </a:r>
            <a:endParaRPr lang="nb-NO" dirty="0"/>
          </a:p>
          <a:p>
            <a:pPr lvl="1"/>
            <a:r>
              <a:rPr lang="nb-NO" dirty="0">
                <a:hlinkClick r:id="rId4"/>
              </a:rPr>
              <a:t>https://trix.ifi.uio.no/course/8?tags=uke1%2Cutfordring</a:t>
            </a:r>
            <a:endParaRPr lang="nb-NO" dirty="0"/>
          </a:p>
          <a:p>
            <a:pPr marL="457200" lvl="1" indent="0">
              <a:buNone/>
            </a:pPr>
            <a:endParaRPr lang="nb-NO" dirty="0"/>
          </a:p>
          <a:p>
            <a:r>
              <a:rPr lang="nb-NO" dirty="0"/>
              <a:t>Oppgaver med løsningsforslag</a:t>
            </a:r>
          </a:p>
          <a:p>
            <a:r>
              <a:rPr lang="nb-NO" dirty="0"/>
              <a:t>Frivilling</a:t>
            </a:r>
          </a:p>
          <a:p>
            <a:r>
              <a:rPr lang="nb-NO" dirty="0"/>
              <a:t>Ingen tilbakemelding</a:t>
            </a:r>
          </a:p>
          <a:p>
            <a:r>
              <a:rPr lang="nb-NO" dirty="0"/>
              <a:t>Kom gjerne med tilbakemeldinger på løsningsforslag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u="sng" dirty="0">
                <a:solidFill>
                  <a:srgbClr val="F20051"/>
                </a:solidFill>
              </a:rPr>
              <a:t>Sterkt anbefalt!!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1" name="Grafikk 10" descr="Hode med tannhjul kontur">
            <a:extLst>
              <a:ext uri="{FF2B5EF4-FFF2-40B4-BE49-F238E27FC236}">
                <a16:creationId xmlns:a16="http://schemas.microsoft.com/office/drawing/2014/main" id="{E73A2104-614A-44E5-8825-635CAA699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4447" y="1761711"/>
            <a:ext cx="1459174" cy="1459174"/>
          </a:xfrm>
          <a:prstGeom prst="rect">
            <a:avLst/>
          </a:prstGeom>
        </p:spPr>
      </p:pic>
      <p:pic>
        <p:nvPicPr>
          <p:cNvPr id="13" name="Grafikk 12" descr="Kommandoterminal med heldekkende fyll">
            <a:extLst>
              <a:ext uri="{FF2B5EF4-FFF2-40B4-BE49-F238E27FC236}">
                <a16:creationId xmlns:a16="http://schemas.microsoft.com/office/drawing/2014/main" id="{A2B01FCA-9224-480C-A9C6-DE6C120E5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72923" y="2685416"/>
            <a:ext cx="1620644" cy="1620644"/>
          </a:xfrm>
          <a:prstGeom prst="rect">
            <a:avLst/>
          </a:prstGeom>
        </p:spPr>
      </p:pic>
      <p:pic>
        <p:nvPicPr>
          <p:cNvPr id="15" name="Grafikk 14" descr="Tastatur kontur">
            <a:extLst>
              <a:ext uri="{FF2B5EF4-FFF2-40B4-BE49-F238E27FC236}">
                <a16:creationId xmlns:a16="http://schemas.microsoft.com/office/drawing/2014/main" id="{6C7D3B7F-6F6A-4821-83EB-9B69770F2F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89967" y="4027189"/>
            <a:ext cx="2146610" cy="21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5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93CEC2DA-4771-4CA8-BC58-A733237D4484}"/>
              </a:ext>
            </a:extLst>
          </p:cNvPr>
          <p:cNvSpPr txBox="1"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CAEAA0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B17F88B-6046-4341-A4BA-5F217202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Eksamen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4593859-A07E-45CD-90C2-69B2D1C5F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4"/>
            <a:ext cx="10515600" cy="5438776"/>
          </a:xfrm>
        </p:spPr>
        <p:txBody>
          <a:bodyPr>
            <a:normAutofit lnSpcReduction="10000"/>
          </a:bodyPr>
          <a:lstStyle/>
          <a:p>
            <a:r>
              <a:rPr lang="nb-NO" dirty="0">
                <a:hlinkClick r:id="rId2"/>
              </a:rPr>
              <a:t>https://www.uio.no/studier/emner/matnat/ifi/IN1000/v22/eksamen/index.html</a:t>
            </a:r>
            <a:endParaRPr lang="nb-NO" dirty="0"/>
          </a:p>
          <a:p>
            <a:r>
              <a:rPr lang="nb-NO" dirty="0" err="1"/>
              <a:t>Trekkfrist</a:t>
            </a:r>
            <a:r>
              <a:rPr lang="nb-NO" dirty="0"/>
              <a:t>: 1. mai</a:t>
            </a:r>
          </a:p>
          <a:p>
            <a:r>
              <a:rPr lang="nb-NO" dirty="0"/>
              <a:t>Avsluttende skriftlig eksamen</a:t>
            </a:r>
          </a:p>
          <a:p>
            <a:pPr lvl="1"/>
            <a:r>
              <a:rPr lang="nb-NO" dirty="0"/>
              <a:t>19. mai kl. 15:00</a:t>
            </a:r>
          </a:p>
          <a:p>
            <a:pPr lvl="1"/>
            <a:r>
              <a:rPr lang="nb-NO" dirty="0"/>
              <a:t>4 timer</a:t>
            </a:r>
          </a:p>
          <a:p>
            <a:r>
              <a:rPr lang="nb-NO" dirty="0"/>
              <a:t>Sted: Silurveien 2 Sal 3B og 3D</a:t>
            </a:r>
          </a:p>
          <a:p>
            <a:pPr lvl="1"/>
            <a:r>
              <a:rPr lang="nb-NO" dirty="0"/>
              <a:t>Sjekk hvilken i eksamenslokale du skal møte i </a:t>
            </a:r>
            <a:r>
              <a:rPr lang="nb-NO" dirty="0" err="1"/>
              <a:t>Studentweb</a:t>
            </a:r>
            <a:endParaRPr lang="nb-NO" dirty="0"/>
          </a:p>
          <a:p>
            <a:r>
              <a:rPr lang="nb-NO" dirty="0"/>
              <a:t>Obligatoriske øvelser må være godkjent før avsluttende eksamen</a:t>
            </a:r>
          </a:p>
          <a:p>
            <a:r>
              <a:rPr lang="nb-NO" dirty="0"/>
              <a:t>Eksamensresultater vil stå i </a:t>
            </a:r>
            <a:r>
              <a:rPr lang="nb-NO" dirty="0" err="1"/>
              <a:t>Studentweb</a:t>
            </a:r>
            <a:endParaRPr lang="nb-NO" dirty="0"/>
          </a:p>
          <a:p>
            <a:r>
              <a:rPr lang="nb-NO" dirty="0"/>
              <a:t>Hjelpemidler: alle hjelpemidler tillatt utenom kommunikasjon med andre</a:t>
            </a:r>
          </a:p>
        </p:txBody>
      </p:sp>
      <p:pic>
        <p:nvPicPr>
          <p:cNvPr id="5" name="Grafikk 4" descr="Diplomrull kontur">
            <a:extLst>
              <a:ext uri="{FF2B5EF4-FFF2-40B4-BE49-F238E27FC236}">
                <a16:creationId xmlns:a16="http://schemas.microsoft.com/office/drawing/2014/main" id="{73764DA3-5512-4623-B5D6-1EA0B1077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5590" y="2358482"/>
            <a:ext cx="2401229" cy="240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7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3F28B0CF-CF0F-4E4D-BB6D-3840D152CA7D}"/>
              </a:ext>
            </a:extLst>
          </p:cNvPr>
          <p:cNvSpPr txBox="1"/>
          <p:nvPr/>
        </p:nvSpPr>
        <p:spPr>
          <a:xfrm>
            <a:off x="0" y="0"/>
            <a:ext cx="12192000" cy="1585519"/>
          </a:xfrm>
          <a:prstGeom prst="rect">
            <a:avLst/>
          </a:prstGeom>
          <a:solidFill>
            <a:srgbClr val="96EAEA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F111ACA-F920-45D1-A3E5-C924897B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521"/>
            <a:ext cx="10515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Forventninger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92A865-8106-4A49-BFE0-6B7D9602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4605"/>
            <a:ext cx="10515600" cy="4351338"/>
          </a:xfrm>
        </p:spPr>
        <p:txBody>
          <a:bodyPr/>
          <a:lstStyle/>
          <a:p>
            <a:r>
              <a:rPr lang="nb-NO" dirty="0"/>
              <a:t>Aktive i timen</a:t>
            </a:r>
          </a:p>
          <a:p>
            <a:r>
              <a:rPr lang="nb-NO" dirty="0"/>
              <a:t>Svarer på spørsmål</a:t>
            </a:r>
          </a:p>
          <a:p>
            <a:r>
              <a:rPr lang="nb-NO" dirty="0"/>
              <a:t>Jobb med Trix! Oppgavene hjelper veldig med forståelse</a:t>
            </a:r>
          </a:p>
          <a:p>
            <a:pPr lvl="1"/>
            <a:r>
              <a:rPr lang="nb-NO" dirty="0"/>
              <a:t>Samarbeid gjerne med andre om Trix-oppgaver</a:t>
            </a:r>
          </a:p>
          <a:p>
            <a:r>
              <a:rPr lang="nb-NO" dirty="0"/>
              <a:t>Faget krever jevnt arbeid, hver uke bygger på de foregående</a:t>
            </a:r>
          </a:p>
          <a:p>
            <a:r>
              <a:rPr lang="nb-NO" dirty="0"/>
              <a:t>Det er vanskelig å lære noe helt nytt!</a:t>
            </a:r>
          </a:p>
          <a:p>
            <a:pPr lvl="1"/>
            <a:r>
              <a:rPr lang="nb-NO" dirty="0"/>
              <a:t>Feilmeldinger og </a:t>
            </a:r>
            <a:r>
              <a:rPr lang="nb-NO" dirty="0" err="1"/>
              <a:t>debugging</a:t>
            </a:r>
            <a:r>
              <a:rPr lang="nb-NO" dirty="0"/>
              <a:t> er en del av prosessen</a:t>
            </a:r>
          </a:p>
          <a:p>
            <a:r>
              <a:rPr lang="nb-NO" dirty="0"/>
              <a:t>Start tidlig med </a:t>
            </a:r>
            <a:r>
              <a:rPr lang="nb-NO" dirty="0" err="1"/>
              <a:t>obliger</a:t>
            </a:r>
            <a:endParaRPr lang="nb-NO" dirty="0"/>
          </a:p>
        </p:txBody>
      </p:sp>
      <p:pic>
        <p:nvPicPr>
          <p:cNvPr id="5122" name="Picture 2" descr="Gutter, Studerer Barn, Student, Studere">
            <a:extLst>
              <a:ext uri="{FF2B5EF4-FFF2-40B4-BE49-F238E27FC236}">
                <a16:creationId xmlns:a16="http://schemas.microsoft.com/office/drawing/2014/main" id="{B582864C-DC91-4A7A-B8CA-16021A59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541" y="3490591"/>
            <a:ext cx="3423438" cy="300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FFF7E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2A24D4E0-90CC-4932-A93E-04EA017C3E05}"/>
              </a:ext>
            </a:extLst>
          </p:cNvPr>
          <p:cNvSpPr txBox="1"/>
          <p:nvPr/>
        </p:nvSpPr>
        <p:spPr>
          <a:xfrm>
            <a:off x="0" y="0"/>
            <a:ext cx="12192000" cy="15636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7CAB13E-B2DD-42CE-A629-C6483730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808"/>
            <a:ext cx="10515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Nødvendig programvare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01CB5E-A436-4B95-A973-39FA2E82D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43900" cy="3839195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Forkurs i informatikk</a:t>
            </a:r>
          </a:p>
          <a:p>
            <a:pPr lvl="1"/>
            <a:r>
              <a:rPr lang="nb-NO" dirty="0"/>
              <a:t>Dere </a:t>
            </a:r>
            <a:r>
              <a:rPr lang="nb-NO"/>
              <a:t>har dessverre ikke </a:t>
            </a:r>
            <a:r>
              <a:rPr lang="nb-NO" dirty="0"/>
              <a:t>tilgang </a:t>
            </a:r>
            <a:r>
              <a:rPr lang="nb-NO"/>
              <a:t>til opptakene </a:t>
            </a:r>
            <a:r>
              <a:rPr lang="nb-NO" dirty="0"/>
              <a:t>fra kurset</a:t>
            </a:r>
          </a:p>
          <a:p>
            <a:pPr lvl="1"/>
            <a:r>
              <a:rPr lang="nb-NO" dirty="0">
                <a:hlinkClick r:id="rId2"/>
              </a:rPr>
              <a:t>https://uio.instructure.com/courses/12798/pages/velkommen-til-nettbasert-forkurs-i-informatikk?module_item_id=33722</a:t>
            </a:r>
            <a:endParaRPr lang="nb-NO" dirty="0"/>
          </a:p>
          <a:p>
            <a:pPr lvl="1"/>
            <a:r>
              <a:rPr lang="nb-NO" dirty="0">
                <a:hlinkClick r:id="rId3"/>
              </a:rPr>
              <a:t>https://www.uio.no/studier/emner/matnat/ifi/INF0010/h21/index.html</a:t>
            </a:r>
            <a:endParaRPr lang="nb-NO" dirty="0"/>
          </a:p>
          <a:p>
            <a:r>
              <a:rPr lang="nb-NO" dirty="0"/>
              <a:t>Python – lastes ned</a:t>
            </a:r>
          </a:p>
          <a:p>
            <a:pPr lvl="1"/>
            <a:r>
              <a:rPr lang="nb-NO" dirty="0">
                <a:hlinkClick r:id="rId4"/>
              </a:rPr>
              <a:t>https://www.mn.uio.no/ifi/tjenester/it/hjelp/startpakke/Programmer/</a:t>
            </a:r>
            <a:endParaRPr lang="nb-NO" dirty="0"/>
          </a:p>
          <a:p>
            <a:r>
              <a:rPr lang="nb-NO" dirty="0"/>
              <a:t>Atom – lastes ned</a:t>
            </a:r>
          </a:p>
          <a:p>
            <a:pPr lvl="1"/>
            <a:r>
              <a:rPr lang="nb-NO" dirty="0">
                <a:hlinkClick r:id="rId5"/>
              </a:rPr>
              <a:t>https://atom.io/</a:t>
            </a:r>
            <a:endParaRPr lang="nb-NO" dirty="0"/>
          </a:p>
        </p:txBody>
      </p:sp>
      <p:pic>
        <p:nvPicPr>
          <p:cNvPr id="1026" name="Picture 2" descr="upload.wikimedia.org/wikipedia/commons/thumb/8/...">
            <a:extLst>
              <a:ext uri="{FF2B5EF4-FFF2-40B4-BE49-F238E27FC236}">
                <a16:creationId xmlns:a16="http://schemas.microsoft.com/office/drawing/2014/main" id="{8BA6935B-2C0F-4145-90C4-DE6AFFA8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624" y="4445232"/>
            <a:ext cx="2050176" cy="187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pload.wikimedia.org/wikipedia/commons/thumb/c/...">
            <a:extLst>
              <a:ext uri="{FF2B5EF4-FFF2-40B4-BE49-F238E27FC236}">
                <a16:creationId xmlns:a16="http://schemas.microsoft.com/office/drawing/2014/main" id="{573ACE7C-F01D-4DAF-AF10-F2F5CD30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624" y="1828655"/>
            <a:ext cx="1944964" cy="19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6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11E6B27B-F89C-4EF7-8F39-43D1C12B1E02}"/>
              </a:ext>
            </a:extLst>
          </p:cNvPr>
          <p:cNvSpPr txBox="1"/>
          <p:nvPr/>
        </p:nvSpPr>
        <p:spPr>
          <a:xfrm>
            <a:off x="0" y="0"/>
            <a:ext cx="12192000" cy="147646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2E7B5F-215A-4C8C-A5C8-CCEA724A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317"/>
            <a:ext cx="10515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Gruppetimer videre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FF5A6-86E9-4150-A083-20E42FDE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6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u="sng" dirty="0" err="1"/>
              <a:t>Labtimer</a:t>
            </a:r>
            <a:r>
              <a:rPr lang="nb-NO" u="sng" dirty="0"/>
              <a:t> – tirsdager 14:15 – 16:00 </a:t>
            </a:r>
          </a:p>
          <a:p>
            <a:r>
              <a:rPr lang="nb-NO" dirty="0"/>
              <a:t>Hjelp til </a:t>
            </a:r>
            <a:r>
              <a:rPr lang="nb-NO" dirty="0" err="1"/>
              <a:t>oblig</a:t>
            </a:r>
            <a:endParaRPr lang="nb-NO" dirty="0"/>
          </a:p>
          <a:p>
            <a:r>
              <a:rPr lang="nb-NO" dirty="0"/>
              <a:t>Trix-oppgaver</a:t>
            </a:r>
          </a:p>
          <a:p>
            <a:r>
              <a:rPr lang="nb-NO" dirty="0"/>
              <a:t>Individuell jobbing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u="sng" dirty="0"/>
              <a:t>Seminar – onsdager 10:15 – 12:00</a:t>
            </a:r>
          </a:p>
          <a:p>
            <a:r>
              <a:rPr lang="nb-NO" dirty="0"/>
              <a:t>Repetisjon</a:t>
            </a:r>
          </a:p>
          <a:p>
            <a:r>
              <a:rPr lang="nb-NO" dirty="0"/>
              <a:t>Felles oppgaveløsning</a:t>
            </a:r>
          </a:p>
          <a:p>
            <a:r>
              <a:rPr lang="nb-NO" dirty="0"/>
              <a:t>Diskusjon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6146" name="Picture 2" descr="Kode, Koding, Datamaskin, Data, Utvikle, Utvikling">
            <a:extLst>
              <a:ext uri="{FF2B5EF4-FFF2-40B4-BE49-F238E27FC236}">
                <a16:creationId xmlns:a16="http://schemas.microsoft.com/office/drawing/2014/main" id="{7AC40C53-FF36-41FF-AA2F-7F1647E16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32" y="0"/>
            <a:ext cx="3596268" cy="23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ilde, Kode, Programvare, Datamaskin">
            <a:extLst>
              <a:ext uri="{FF2B5EF4-FFF2-40B4-BE49-F238E27FC236}">
                <a16:creationId xmlns:a16="http://schemas.microsoft.com/office/drawing/2014/main" id="{AE97243F-76EF-493B-A6C3-58458ADB8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32" y="2397512"/>
            <a:ext cx="3596268" cy="23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ml, Css, Responsive, Webdesign, Themplate Utforming">
            <a:extLst>
              <a:ext uri="{FF2B5EF4-FFF2-40B4-BE49-F238E27FC236}">
                <a16:creationId xmlns:a16="http://schemas.microsoft.com/office/drawing/2014/main" id="{6102495C-D268-46A3-BA64-A9D72B72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32" y="4795023"/>
            <a:ext cx="3596268" cy="20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6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14B58449-5B4C-42A3-BB32-5C0E28277144}"/>
              </a:ext>
            </a:extLst>
          </p:cNvPr>
          <p:cNvSpPr txBox="1"/>
          <p:nvPr/>
        </p:nvSpPr>
        <p:spPr>
          <a:xfrm>
            <a:off x="0" y="0"/>
            <a:ext cx="12192000" cy="16496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ECC1E6C-4FBC-4749-B124-76BD2AA3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7436" y="130629"/>
            <a:ext cx="4784226" cy="1649680"/>
          </a:xfrm>
        </p:spPr>
        <p:txBody>
          <a:bodyPr/>
          <a:lstStyle/>
          <a:p>
            <a:r>
              <a:rPr lang="nb-NO" b="1" dirty="0">
                <a:latin typeface="+mn-lt"/>
              </a:rPr>
              <a:t>Linux-kommandoer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F4D50C-D417-4FF6-A3E6-21ADC3A9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849" y="2103437"/>
            <a:ext cx="4166813" cy="4754563"/>
          </a:xfrm>
        </p:spPr>
        <p:txBody>
          <a:bodyPr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pwd</a:t>
            </a:r>
            <a:r>
              <a:rPr lang="nb-NO" sz="2400" b="1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print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working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directory</a:t>
            </a:r>
            <a:endParaRPr lang="nb-NO" sz="2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cd 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 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change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directory</a:t>
            </a:r>
            <a:endParaRPr lang="nb-NO" sz="2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mkdir</a:t>
            </a:r>
            <a:r>
              <a:rPr lang="nb-NO" sz="2400" b="1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  make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directory</a:t>
            </a:r>
            <a:endParaRPr lang="nb-NO" sz="2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ls</a:t>
            </a:r>
            <a:r>
              <a:rPr lang="nb-NO" sz="2400" b="1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  list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directory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contents</a:t>
            </a:r>
            <a:endParaRPr lang="nb-NO" sz="2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touch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create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empty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file</a:t>
            </a:r>
            <a:endParaRPr lang="nb-NO" sz="2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gile</a:t>
            </a:r>
            <a:r>
              <a:rPr lang="nb-NO" sz="2400" b="1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determine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file type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mv</a:t>
            </a:r>
            <a:r>
              <a:rPr lang="nb-NO" sz="2400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move</a:t>
            </a:r>
            <a:r>
              <a:rPr lang="nb-NO" sz="2400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directory</a:t>
            </a:r>
            <a:r>
              <a:rPr lang="nb-NO" sz="2400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or file</a:t>
            </a:r>
            <a:endParaRPr lang="nb-NO" sz="2400" b="1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cp 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 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copy</a:t>
            </a:r>
            <a:endParaRPr lang="nb-NO" sz="2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400" b="1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rm</a:t>
            </a:r>
            <a:r>
              <a:rPr lang="nb-NO" sz="2400" b="1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 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remove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(pass på!)</a:t>
            </a:r>
            <a:endParaRPr lang="nb-NO" sz="2400" b="0" dirty="0">
              <a:effectLst/>
            </a:endParaRPr>
          </a:p>
          <a:p>
            <a:pPr marL="0" indent="0">
              <a:buNone/>
            </a:pPr>
            <a:r>
              <a:rPr lang="nb-NO" sz="2400" b="1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cat</a:t>
            </a:r>
            <a:r>
              <a:rPr lang="nb-NO" sz="2400" b="1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 </a:t>
            </a:r>
            <a:r>
              <a:rPr lang="nb-NO" sz="2400" b="0" i="0" u="none" strike="noStrike" dirty="0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  </a:t>
            </a:r>
            <a:r>
              <a:rPr lang="nb-NO" sz="2400" b="0" i="0" u="none" strike="noStrike" dirty="0" err="1">
                <a:solidFill>
                  <a:srgbClr val="25183A"/>
                </a:solidFill>
                <a:effectLst/>
                <a:latin typeface="Source Sans Pro" panose="020B0604020202020204" pitchFamily="34" charset="0"/>
              </a:rPr>
              <a:t>concatenate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50375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C3D20-CB07-4BA2-B2CC-1F9A0264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035" y="2531684"/>
            <a:ext cx="10287930" cy="1794631"/>
          </a:xfrm>
        </p:spPr>
        <p:txBody>
          <a:bodyPr>
            <a:noAutofit/>
          </a:bodyPr>
          <a:lstStyle/>
          <a:p>
            <a:pPr algn="ctr"/>
            <a:r>
              <a:rPr lang="nb-NO" sz="5400" b="1" dirty="0"/>
              <a:t>Selvstendig arbeid</a:t>
            </a:r>
            <a:br>
              <a:rPr lang="nb-NO" sz="5400" b="1" dirty="0"/>
            </a:br>
            <a:br>
              <a:rPr lang="nb-NO" sz="5400" b="1" dirty="0"/>
            </a:br>
            <a:r>
              <a:rPr lang="nb-NO" sz="5400" b="1" dirty="0"/>
              <a:t>Jobb med </a:t>
            </a:r>
            <a:r>
              <a:rPr lang="nb-NO" sz="5400" b="1" dirty="0" err="1"/>
              <a:t>trix</a:t>
            </a:r>
            <a:r>
              <a:rPr lang="nb-NO" sz="5400" b="1" dirty="0"/>
              <a:t>-oppgaver eller </a:t>
            </a:r>
            <a:r>
              <a:rPr lang="nb-NO" sz="5400" b="1" dirty="0" err="1"/>
              <a:t>oblig</a:t>
            </a:r>
            <a:r>
              <a:rPr lang="nb-NO" sz="5400" b="1" dirty="0"/>
              <a:t> 1!</a:t>
            </a:r>
          </a:p>
        </p:txBody>
      </p:sp>
    </p:spTree>
    <p:extLst>
      <p:ext uri="{BB962C8B-B14F-4D97-AF65-F5344CB8AC3E}">
        <p14:creationId xmlns:p14="http://schemas.microsoft.com/office/powerpoint/2010/main" val="340998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CAB06A2-4791-43D8-A697-EA8900C05676}"/>
              </a:ext>
            </a:extLst>
          </p:cNvPr>
          <p:cNvSpPr/>
          <p:nvPr/>
        </p:nvSpPr>
        <p:spPr>
          <a:xfrm>
            <a:off x="0" y="0"/>
            <a:ext cx="12192000" cy="15184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D993B60-DB22-40F9-8F96-C0043ACF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44"/>
            <a:ext cx="10515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Gruppetimer på Zoom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F8D09-4748-4BDB-B316-756568B1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1895194"/>
            <a:ext cx="7078648" cy="4351338"/>
          </a:xfrm>
        </p:spPr>
        <p:txBody>
          <a:bodyPr/>
          <a:lstStyle/>
          <a:p>
            <a:r>
              <a:rPr lang="nb-NO" sz="2000" dirty="0"/>
              <a:t>Alle er </a:t>
            </a:r>
            <a:r>
              <a:rPr lang="nb-NO" sz="2000" dirty="0" err="1"/>
              <a:t>muted</a:t>
            </a:r>
            <a:r>
              <a:rPr lang="nb-NO" sz="2000" dirty="0"/>
              <a:t> (dempet)</a:t>
            </a:r>
          </a:p>
          <a:p>
            <a:pPr lvl="1"/>
            <a:r>
              <a:rPr lang="nb-NO" sz="1600" dirty="0"/>
              <a:t>Rekk opp hånden når du lurer på noe</a:t>
            </a:r>
          </a:p>
          <a:p>
            <a:pPr lvl="1"/>
            <a:r>
              <a:rPr lang="nb-NO" sz="1600" dirty="0"/>
              <a:t>Bruk chatten</a:t>
            </a:r>
          </a:p>
          <a:p>
            <a:pPr marL="457200" lvl="1" indent="0">
              <a:buNone/>
            </a:pPr>
            <a:endParaRPr lang="nb-NO" sz="1600" dirty="0"/>
          </a:p>
          <a:p>
            <a:r>
              <a:rPr lang="nb-NO" sz="2000" dirty="0"/>
              <a:t>Gruppetimen i morgen (onsdag 26. jan) foregår på Zoom</a:t>
            </a:r>
          </a:p>
          <a:p>
            <a:pPr lvl="1"/>
            <a:r>
              <a:rPr lang="nb-NO" sz="1600" dirty="0"/>
              <a:t>Repetisjon av ukens pensum</a:t>
            </a:r>
          </a:p>
          <a:p>
            <a:pPr lvl="1"/>
            <a:r>
              <a:rPr lang="nb-NO" sz="1600" dirty="0"/>
              <a:t>Oppgaveløsning i grupper</a:t>
            </a:r>
          </a:p>
          <a:p>
            <a:pPr lvl="1"/>
            <a:r>
              <a:rPr lang="nb-NO" sz="1600" dirty="0"/>
              <a:t>Felles gjennomgang av oppgavene</a:t>
            </a:r>
          </a:p>
          <a:p>
            <a:pPr lvl="1"/>
            <a:r>
              <a:rPr lang="nb-NO" sz="1600" dirty="0"/>
              <a:t>Samme zoom-lenke i morgen</a:t>
            </a:r>
          </a:p>
          <a:p>
            <a:endParaRPr lang="nb-NO" sz="2000" dirty="0"/>
          </a:p>
        </p:txBody>
      </p:sp>
      <p:pic>
        <p:nvPicPr>
          <p:cNvPr id="1026" name="Picture 2" descr="zoom-logo - KontorTeknologi AS">
            <a:extLst>
              <a:ext uri="{FF2B5EF4-FFF2-40B4-BE49-F238E27FC236}">
                <a16:creationId xmlns:a16="http://schemas.microsoft.com/office/drawing/2014/main" id="{3AC4E4E2-AD39-4E43-B3D9-5F2AC1DD2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11" y="2516697"/>
            <a:ext cx="4886588" cy="32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19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5AD866-7C0E-44A9-963A-EDF671982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125656"/>
            <a:ext cx="5120114" cy="1195223"/>
          </a:xfrm>
        </p:spPr>
        <p:txBody>
          <a:bodyPr>
            <a:normAutofit/>
          </a:bodyPr>
          <a:lstStyle/>
          <a:p>
            <a:r>
              <a:rPr lang="nb-NO" b="1" dirty="0">
                <a:latin typeface="+mn-lt"/>
              </a:rPr>
              <a:t>Agenda</a:t>
            </a:r>
          </a:p>
        </p:txBody>
      </p:sp>
      <p:cxnSp>
        <p:nvCxnSpPr>
          <p:cNvPr id="2056" name="Straight Arrow Connector 7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5CC0B6-392A-437D-924A-1244E196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3"/>
            <a:ext cx="5223528" cy="402648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b-NO" sz="2000" dirty="0"/>
              <a:t>Bli kjent</a:t>
            </a:r>
          </a:p>
          <a:p>
            <a:pPr>
              <a:buFontTx/>
              <a:buChar char="-"/>
            </a:pPr>
            <a:endParaRPr lang="nb-NO" sz="2000" dirty="0"/>
          </a:p>
          <a:p>
            <a:pPr>
              <a:buFontTx/>
              <a:buChar char="-"/>
            </a:pPr>
            <a:r>
              <a:rPr lang="nb-NO" sz="2000" dirty="0"/>
              <a:t>Praktisk informasjon</a:t>
            </a:r>
          </a:p>
          <a:p>
            <a:pPr marL="0" indent="0">
              <a:buNone/>
            </a:pPr>
            <a:endParaRPr lang="nb-NO" sz="2000" dirty="0"/>
          </a:p>
          <a:p>
            <a:pPr>
              <a:buFontTx/>
              <a:buChar char="-"/>
            </a:pPr>
            <a:r>
              <a:rPr lang="nb-NO" sz="2000" dirty="0"/>
              <a:t>Nødvendig programvare</a:t>
            </a:r>
          </a:p>
          <a:p>
            <a:pPr marL="0" indent="0">
              <a:buNone/>
            </a:pPr>
            <a:endParaRPr lang="nb-NO" sz="2000" dirty="0"/>
          </a:p>
          <a:p>
            <a:pPr>
              <a:buFontTx/>
              <a:buChar char="-"/>
            </a:pPr>
            <a:r>
              <a:rPr lang="nb-NO" sz="2000" dirty="0"/>
              <a:t>Selvstendig arbeid</a:t>
            </a:r>
          </a:p>
          <a:p>
            <a:endParaRPr lang="nb-NO" sz="1500" dirty="0"/>
          </a:p>
        </p:txBody>
      </p:sp>
      <p:pic>
        <p:nvPicPr>
          <p:cNvPr id="2054" name="Picture 6" descr="Liste, Ikon, Symbol, Papir, Skilt, Flat, Merk, Skjema">
            <a:extLst>
              <a:ext uri="{FF2B5EF4-FFF2-40B4-BE49-F238E27FC236}">
                <a16:creationId xmlns:a16="http://schemas.microsoft.com/office/drawing/2014/main" id="{DC511C20-B63D-4FDC-9543-B5F7D84D0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r="4289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5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F095458-15DE-440A-90F4-84C0B98D0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8" b="13438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F4B5FCD-10B0-433A-B2A1-C6711AA8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550" y="1111248"/>
            <a:ext cx="3168650" cy="1146175"/>
          </a:xfrm>
        </p:spPr>
        <p:txBody>
          <a:bodyPr>
            <a:normAutofit fontScale="90000"/>
          </a:bodyPr>
          <a:lstStyle/>
          <a:p>
            <a:r>
              <a:rPr lang="nb-NO" b="1" dirty="0">
                <a:latin typeface="+mn-lt"/>
              </a:rPr>
              <a:t>Hvem er jeg?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088E94-0961-40C5-B57D-5A0A02648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550" y="2257422"/>
            <a:ext cx="8216900" cy="3571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Triera Gashi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Tredje året på PROSA bachelor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hlinkClick r:id="rId3"/>
              </a:rPr>
              <a:t>trierag@uio.no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Mattermost: </a:t>
            </a:r>
            <a:r>
              <a:rPr lang="nb-NO" dirty="0" err="1"/>
              <a:t>trierag</a:t>
            </a:r>
            <a:endParaRPr lang="nb-NO" dirty="0"/>
          </a:p>
        </p:txBody>
      </p:sp>
      <p:pic>
        <p:nvPicPr>
          <p:cNvPr id="1028" name="Picture 4" descr="May be an image of 1 person and outdoors">
            <a:extLst>
              <a:ext uri="{FF2B5EF4-FFF2-40B4-BE49-F238E27FC236}">
                <a16:creationId xmlns:a16="http://schemas.microsoft.com/office/drawing/2014/main" id="{471CBD52-681E-4B62-8B64-825A560F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48" y="1826417"/>
            <a:ext cx="2914302" cy="291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50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44F60-EE81-44E4-829B-F3B3E1EC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288" y="2551727"/>
            <a:ext cx="6738921" cy="1649290"/>
          </a:xfrm>
        </p:spPr>
        <p:txBody>
          <a:bodyPr>
            <a:normAutofit/>
          </a:bodyPr>
          <a:lstStyle/>
          <a:p>
            <a:r>
              <a:rPr lang="nb-NO" sz="7200" b="1" dirty="0">
                <a:latin typeface="+mn-lt"/>
              </a:rPr>
              <a:t>La oss bli kjent!</a:t>
            </a:r>
          </a:p>
        </p:txBody>
      </p:sp>
    </p:spTree>
    <p:extLst>
      <p:ext uri="{BB962C8B-B14F-4D97-AF65-F5344CB8AC3E}">
        <p14:creationId xmlns:p14="http://schemas.microsoft.com/office/powerpoint/2010/main" val="313246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CAB06A2-4791-43D8-A697-EA8900C05676}"/>
              </a:ext>
            </a:extLst>
          </p:cNvPr>
          <p:cNvSpPr/>
          <p:nvPr/>
        </p:nvSpPr>
        <p:spPr>
          <a:xfrm>
            <a:off x="0" y="0"/>
            <a:ext cx="12192000" cy="1518407"/>
          </a:xfrm>
          <a:prstGeom prst="rect">
            <a:avLst/>
          </a:prstGeom>
          <a:solidFill>
            <a:srgbClr val="FF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D993B60-DB22-40F9-8F96-C0043ACF2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44"/>
            <a:ext cx="10515600" cy="1325563"/>
          </a:xfrm>
        </p:spPr>
        <p:txBody>
          <a:bodyPr/>
          <a:lstStyle/>
          <a:p>
            <a:r>
              <a:rPr lang="nb-NO" b="1" dirty="0">
                <a:latin typeface="+mn-lt"/>
              </a:rPr>
              <a:t>Koronaregler – fysiske gruppetimer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1F8D09-4748-4BDB-B316-756568B1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1913"/>
            <a:ext cx="10515600" cy="4351338"/>
          </a:xfrm>
        </p:spPr>
        <p:txBody>
          <a:bodyPr/>
          <a:lstStyle/>
          <a:p>
            <a:r>
              <a:rPr lang="nb-NO" sz="2000" dirty="0"/>
              <a:t>Tørk over pulten der du skal sitte, før og etter bruk</a:t>
            </a:r>
          </a:p>
          <a:p>
            <a:r>
              <a:rPr lang="nb-NO" sz="2000" dirty="0"/>
              <a:t>Hold 1 meters avstand</a:t>
            </a:r>
          </a:p>
          <a:p>
            <a:r>
              <a:rPr lang="nb-NO" sz="2000" dirty="0"/>
              <a:t>God håndhygiene</a:t>
            </a:r>
          </a:p>
          <a:p>
            <a:r>
              <a:rPr lang="nb-NO" sz="2000" dirty="0"/>
              <a:t>Ikke gå på universitetet om du har symptomer eller er syk</a:t>
            </a:r>
          </a:p>
          <a:p>
            <a:pPr lvl="1"/>
            <a:r>
              <a:rPr lang="nb-NO" sz="2000" dirty="0"/>
              <a:t>Test deg gjerne på universitetets teststasjoner</a:t>
            </a:r>
            <a:endParaRPr lang="nb-NO" dirty="0"/>
          </a:p>
        </p:txBody>
      </p:sp>
      <p:pic>
        <p:nvPicPr>
          <p:cNvPr id="2050" name="Picture 2" descr="Class, Classroom, Interiors, Inside, Room, Windows">
            <a:extLst>
              <a:ext uri="{FF2B5EF4-FFF2-40B4-BE49-F238E27FC236}">
                <a16:creationId xmlns:a16="http://schemas.microsoft.com/office/drawing/2014/main" id="{E6493CAC-69B6-4AF4-8BED-BF1F1E4A7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0395"/>
            <a:ext cx="4615144" cy="25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chool, Class, Learning, Design, Tables, Chairs">
            <a:extLst>
              <a:ext uri="{FF2B5EF4-FFF2-40B4-BE49-F238E27FC236}">
                <a16:creationId xmlns:a16="http://schemas.microsoft.com/office/drawing/2014/main" id="{BC40FD31-C0A8-4B60-BC68-B91D37A5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90" y="3890395"/>
            <a:ext cx="3918519" cy="25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minar, Class Room, School, Tables, Chairs, Room">
            <a:extLst>
              <a:ext uri="{FF2B5EF4-FFF2-40B4-BE49-F238E27FC236}">
                <a16:creationId xmlns:a16="http://schemas.microsoft.com/office/drawing/2014/main" id="{053F5BA9-B787-4118-816B-40CC1948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09" y="3890394"/>
            <a:ext cx="3924691" cy="259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1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B0289353-B800-42AF-A5E1-D298E30BA7BA}"/>
              </a:ext>
            </a:extLst>
          </p:cNvPr>
          <p:cNvSpPr txBox="1"/>
          <p:nvPr/>
        </p:nvSpPr>
        <p:spPr>
          <a:xfrm>
            <a:off x="0" y="0"/>
            <a:ext cx="12192000" cy="1551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5F1F1B-0135-481E-B0E5-BDE943A49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0925"/>
          </a:xfrm>
        </p:spPr>
        <p:txBody>
          <a:bodyPr/>
          <a:lstStyle/>
          <a:p>
            <a:r>
              <a:rPr lang="nb-NO" b="1" dirty="0">
                <a:latin typeface="+mn-lt"/>
              </a:rPr>
              <a:t>Praktisk informasjon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133826-57D6-4191-B885-D7175B07A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501"/>
            <a:ext cx="10515600" cy="4162629"/>
          </a:xfrm>
        </p:spPr>
        <p:txBody>
          <a:bodyPr>
            <a:normAutofit fontScale="92500" lnSpcReduction="10000"/>
          </a:bodyPr>
          <a:lstStyle/>
          <a:p>
            <a:r>
              <a:rPr lang="nb-NO" sz="2000" dirty="0"/>
              <a:t>IT-hjelp</a:t>
            </a:r>
          </a:p>
          <a:p>
            <a:pPr lvl="1"/>
            <a:r>
              <a:rPr lang="nb-NO" sz="1600" dirty="0">
                <a:hlinkClick r:id="rId2"/>
              </a:rPr>
              <a:t>https://www.mn.uio.no/ifi/tjenester/it/kontakt/</a:t>
            </a:r>
            <a:endParaRPr lang="nb-NO" sz="1600" dirty="0"/>
          </a:p>
          <a:p>
            <a:r>
              <a:rPr lang="nb-NO" sz="2000" dirty="0"/>
              <a:t>Studieadministrasjonen</a:t>
            </a:r>
          </a:p>
          <a:p>
            <a:pPr lvl="1"/>
            <a:r>
              <a:rPr lang="nb-NO" sz="1600" dirty="0"/>
              <a:t>4. etasje på IFI</a:t>
            </a:r>
          </a:p>
          <a:p>
            <a:pPr lvl="1"/>
            <a:r>
              <a:rPr lang="nb-NO" sz="1600" dirty="0"/>
              <a:t>Bytte av grupper</a:t>
            </a:r>
          </a:p>
          <a:p>
            <a:pPr lvl="1"/>
            <a:r>
              <a:rPr lang="nb-NO" sz="1600" dirty="0"/>
              <a:t>Utsettelse av frister</a:t>
            </a:r>
          </a:p>
          <a:p>
            <a:pPr lvl="1"/>
            <a:r>
              <a:rPr lang="nb-NO" sz="1600" b="0" i="0" u="sng" strike="noStrike" dirty="0">
                <a:solidFill>
                  <a:srgbClr val="25183A"/>
                </a:solidFill>
                <a:effectLst/>
                <a:latin typeface="Source Sans Pro" panose="020B0503030403020204" pitchFamily="34" charset="0"/>
                <a:hlinkClick r:id="rId3"/>
              </a:rPr>
              <a:t>https://www.mn.uio.no/ifi/studier/kontakt/</a:t>
            </a:r>
            <a:endParaRPr lang="nb-NO" sz="1600" dirty="0"/>
          </a:p>
          <a:p>
            <a:r>
              <a:rPr lang="nb-NO" sz="2000" dirty="0"/>
              <a:t>Semestersiden</a:t>
            </a:r>
          </a:p>
          <a:p>
            <a:pPr lvl="1"/>
            <a:r>
              <a:rPr lang="nb-NO" sz="1600" dirty="0">
                <a:hlinkClick r:id="rId4"/>
              </a:rPr>
              <a:t>https://www.uio.no/studier/emner/matnat/ifi/IN1000/v22/index.html</a:t>
            </a:r>
            <a:endParaRPr lang="nb-NO" sz="1600" dirty="0"/>
          </a:p>
          <a:p>
            <a:r>
              <a:rPr lang="nb-NO" sz="2000" dirty="0"/>
              <a:t>UiO-epost</a:t>
            </a:r>
          </a:p>
          <a:p>
            <a:pPr lvl="1"/>
            <a:r>
              <a:rPr lang="nb-NO" sz="1600" dirty="0">
                <a:hlinkClick r:id="rId5"/>
              </a:rPr>
              <a:t>https://www.uio.no/tjenester/it/e-post-kalender/owa/hjelp/</a:t>
            </a:r>
            <a:endParaRPr lang="nb-NO" sz="1600" dirty="0"/>
          </a:p>
          <a:p>
            <a:r>
              <a:rPr lang="nb-NO" sz="2000" dirty="0" err="1"/>
              <a:t>MineStudier</a:t>
            </a:r>
            <a:endParaRPr lang="nb-NO" sz="2000" dirty="0"/>
          </a:p>
          <a:p>
            <a:pPr lvl="1"/>
            <a:r>
              <a:rPr lang="nb-NO" sz="1600" dirty="0"/>
              <a:t>kan legges inn i kalender på telefon</a:t>
            </a:r>
          </a:p>
          <a:p>
            <a:pPr lvl="1"/>
            <a:r>
              <a:rPr lang="nb-NO" sz="1600" dirty="0">
                <a:hlinkClick r:id="rId6"/>
              </a:rPr>
              <a:t>https://minestudier.uio.no</a:t>
            </a:r>
            <a:endParaRPr lang="nb-NO" sz="1600" dirty="0"/>
          </a:p>
        </p:txBody>
      </p:sp>
      <p:pic>
        <p:nvPicPr>
          <p:cNvPr id="3078" name="Picture 6" descr="Hjelp, Informasjon, Spørsmål, Tips, Hint, Lure På">
            <a:extLst>
              <a:ext uri="{FF2B5EF4-FFF2-40B4-BE49-F238E27FC236}">
                <a16:creationId xmlns:a16="http://schemas.microsoft.com/office/drawing/2014/main" id="{C0EEF102-34A5-4EBC-AAFB-38223F27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561" y="2746185"/>
            <a:ext cx="3176239" cy="31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0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AB009C92-7591-444E-9F30-DBDCD0DDE520}"/>
              </a:ext>
            </a:extLst>
          </p:cNvPr>
          <p:cNvSpPr txBox="1"/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4C0230-F55A-4B01-A993-3394166C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438"/>
          </a:xfrm>
        </p:spPr>
        <p:txBody>
          <a:bodyPr/>
          <a:lstStyle/>
          <a:p>
            <a:r>
              <a:rPr lang="nb-NO" b="1" dirty="0">
                <a:latin typeface="+mn-lt"/>
              </a:rPr>
              <a:t>Kontakt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E537BC-8DBD-49DF-B5EA-860ED8B26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UiO e-post</a:t>
            </a:r>
          </a:p>
          <a:p>
            <a:pPr lvl="1"/>
            <a:r>
              <a:rPr lang="nb-NO" dirty="0">
                <a:hlinkClick r:id="rId2"/>
              </a:rPr>
              <a:t>https://www.uio.no/tjenester/it/e-post-kalender/owa/hjelp/</a:t>
            </a:r>
            <a:endParaRPr lang="nb-NO" dirty="0"/>
          </a:p>
          <a:p>
            <a:pPr lvl="1"/>
            <a:r>
              <a:rPr lang="nb-NO" dirty="0">
                <a:hlinkClick r:id="rId3"/>
              </a:rPr>
              <a:t>trierag@uio.no</a:t>
            </a:r>
            <a:endParaRPr lang="nb-NO" dirty="0"/>
          </a:p>
          <a:p>
            <a:r>
              <a:rPr lang="nb-NO" dirty="0"/>
              <a:t>Mattermost</a:t>
            </a:r>
          </a:p>
          <a:p>
            <a:pPr lvl="1"/>
            <a:r>
              <a:rPr lang="nb-NO" sz="2400" dirty="0"/>
              <a:t>Mattermost.uio.no (må oppgis ved første innlogging)</a:t>
            </a:r>
            <a:endParaRPr lang="nb-NO" dirty="0"/>
          </a:p>
          <a:p>
            <a:pPr lvl="1"/>
            <a:r>
              <a:rPr lang="nb-NO" dirty="0"/>
              <a:t>IN1000</a:t>
            </a:r>
          </a:p>
          <a:p>
            <a:pPr lvl="1"/>
            <a:r>
              <a:rPr lang="nb-NO" dirty="0"/>
              <a:t>Direkte melding til meg (</a:t>
            </a:r>
            <a:r>
              <a:rPr lang="nb-NO" dirty="0" err="1"/>
              <a:t>trierag</a:t>
            </a:r>
            <a:r>
              <a:rPr lang="nb-NO" dirty="0"/>
              <a:t>)</a:t>
            </a:r>
          </a:p>
          <a:p>
            <a:pPr lvl="1"/>
            <a:r>
              <a:rPr lang="nb-NO" sz="2400" dirty="0">
                <a:hlinkClick r:id="rId4"/>
              </a:rPr>
              <a:t>https://www.uio.no/studier/emner/matnat/ifi/IN1000/h21/emneressurser/mattermost.html</a:t>
            </a:r>
            <a:endParaRPr lang="nb-NO" dirty="0"/>
          </a:p>
          <a:p>
            <a:r>
              <a:rPr lang="nb-NO" sz="2800" dirty="0" err="1"/>
              <a:t>Oblig</a:t>
            </a:r>
            <a:r>
              <a:rPr lang="nb-NO" sz="2800" dirty="0"/>
              <a:t>-kode skal </a:t>
            </a:r>
            <a:r>
              <a:rPr lang="nb-NO" sz="2800" i="1" dirty="0"/>
              <a:t>aldri</a:t>
            </a:r>
            <a:r>
              <a:rPr lang="nb-NO" sz="2800" dirty="0"/>
              <a:t> postes, send evt. privatmelding til gruppelæreren</a:t>
            </a:r>
          </a:p>
        </p:txBody>
      </p:sp>
      <p:pic>
        <p:nvPicPr>
          <p:cNvPr id="1026" name="Picture 2" descr="Mail, Message, Email, Send Message, Contact, Envelope">
            <a:extLst>
              <a:ext uri="{FF2B5EF4-FFF2-40B4-BE49-F238E27FC236}">
                <a16:creationId xmlns:a16="http://schemas.microsoft.com/office/drawing/2014/main" id="{A4D16901-A4DC-4102-8039-93567F18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99" y="1460500"/>
            <a:ext cx="2915988" cy="2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41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99DFAC9F-9020-4922-B480-361DDC6DE2A9}"/>
              </a:ext>
            </a:extLst>
          </p:cNvPr>
          <p:cNvSpPr txBox="1"/>
          <p:nvPr/>
        </p:nvSpPr>
        <p:spPr>
          <a:xfrm>
            <a:off x="0" y="0"/>
            <a:ext cx="12192000" cy="10123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101BE8F-98A6-4E00-838C-CBE98DBC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790"/>
            <a:ext cx="10515600" cy="1325563"/>
          </a:xfrm>
        </p:spPr>
        <p:txBody>
          <a:bodyPr/>
          <a:lstStyle/>
          <a:p>
            <a:r>
              <a:rPr lang="nb-NO" b="1" dirty="0" err="1">
                <a:latin typeface="+mn-lt"/>
              </a:rPr>
              <a:t>Obliger</a:t>
            </a:r>
            <a:r>
              <a:rPr lang="nb-N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nb-NO" dirty="0"/>
            </a:br>
            <a:r>
              <a:rPr lang="nb-NO" sz="1800" dirty="0"/>
              <a:t>(obligatoriske innleveringer)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485294-6DFA-4792-8C02-3959CFFB1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96" y="1315503"/>
            <a:ext cx="10515600" cy="5489097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8 </a:t>
            </a:r>
            <a:r>
              <a:rPr lang="nb-NO" dirty="0" err="1"/>
              <a:t>obliger</a:t>
            </a:r>
            <a:r>
              <a:rPr lang="nb-NO" dirty="0"/>
              <a:t> totalt</a:t>
            </a:r>
          </a:p>
          <a:p>
            <a:r>
              <a:rPr lang="nb-NO" dirty="0"/>
              <a:t>1 - 6 er poenggivende med kun ett forsøk (en uke)</a:t>
            </a:r>
          </a:p>
          <a:p>
            <a:pPr lvl="1"/>
            <a:r>
              <a:rPr lang="nb-NO" dirty="0"/>
              <a:t>formell godkjenning krever minst 19 av 29 poeng</a:t>
            </a:r>
          </a:p>
          <a:p>
            <a:pPr lvl="1"/>
            <a:r>
              <a:rPr lang="nb-NO" dirty="0"/>
              <a:t>ingen utsettelser</a:t>
            </a:r>
          </a:p>
          <a:p>
            <a:pPr lvl="1"/>
            <a:r>
              <a:rPr lang="nb-NO" dirty="0"/>
              <a:t>en uke per </a:t>
            </a:r>
            <a:r>
              <a:rPr lang="nb-NO" dirty="0" err="1"/>
              <a:t>oblig</a:t>
            </a:r>
            <a:endParaRPr lang="nb-NO" dirty="0"/>
          </a:p>
          <a:p>
            <a:r>
              <a:rPr lang="nb-NO" dirty="0"/>
              <a:t>7 - 8 er bestått/ikke bestått med nytt forsøk (to uker)</a:t>
            </a:r>
          </a:p>
          <a:p>
            <a:pPr lvl="1"/>
            <a:r>
              <a:rPr lang="nb-NO" dirty="0"/>
              <a:t>kan få utsettelse ved første forsøk på 3 kalenderdager</a:t>
            </a:r>
          </a:p>
          <a:p>
            <a:pPr lvl="1"/>
            <a:r>
              <a:rPr lang="nb-NO" dirty="0"/>
              <a:t>utsettelse ved andre forsøk: etter skjønn</a:t>
            </a:r>
          </a:p>
          <a:p>
            <a:pPr lvl="1"/>
            <a:r>
              <a:rPr lang="nb-NO" dirty="0"/>
              <a:t>utsettelse lenger enn 3 dager: snakk med studieadministrasjonen</a:t>
            </a:r>
          </a:p>
          <a:p>
            <a:pPr lvl="1"/>
            <a:r>
              <a:rPr lang="nb-NO" dirty="0"/>
              <a:t>ca. to uker per </a:t>
            </a:r>
            <a:r>
              <a:rPr lang="nb-NO" dirty="0" err="1"/>
              <a:t>oblig</a:t>
            </a:r>
            <a:endParaRPr lang="nb-NO" dirty="0"/>
          </a:p>
          <a:p>
            <a:r>
              <a:rPr lang="nb-NO" dirty="0"/>
              <a:t>Plagiat: ikke lov å kopiere andres kode</a:t>
            </a:r>
          </a:p>
          <a:p>
            <a:r>
              <a:rPr lang="nb-NO" dirty="0" err="1"/>
              <a:t>CodeGrade</a:t>
            </a:r>
            <a:endParaRPr lang="nb-NO" dirty="0"/>
          </a:p>
          <a:p>
            <a:r>
              <a:rPr lang="nb-NO" dirty="0"/>
              <a:t>Samretting</a:t>
            </a:r>
          </a:p>
          <a:p>
            <a:r>
              <a:rPr lang="nb-NO" dirty="0">
                <a:hlinkClick r:id="rId2"/>
              </a:rPr>
              <a:t>https://www.uio.no/studier/emner/matnat/ifi/IN1000/v22/Obligatoriske-innleveringer/</a:t>
            </a:r>
            <a:endParaRPr lang="nb-NO" dirty="0"/>
          </a:p>
        </p:txBody>
      </p:sp>
      <p:pic>
        <p:nvPicPr>
          <p:cNvPr id="5" name="Grafikk 4" descr="Bærbar datamaskin med heldekkende fyll">
            <a:extLst>
              <a:ext uri="{FF2B5EF4-FFF2-40B4-BE49-F238E27FC236}">
                <a16:creationId xmlns:a16="http://schemas.microsoft.com/office/drawing/2014/main" id="{B484A63C-18AE-4B71-82D9-04B6A97D1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6374" y="2245940"/>
            <a:ext cx="2082774" cy="2082774"/>
          </a:xfrm>
          <a:prstGeom prst="rect">
            <a:avLst/>
          </a:prstGeom>
        </p:spPr>
      </p:pic>
      <p:pic>
        <p:nvPicPr>
          <p:cNvPr id="7" name="Grafikk 6" descr="Penn med heldekkende fyll">
            <a:extLst>
              <a:ext uri="{FF2B5EF4-FFF2-40B4-BE49-F238E27FC236}">
                <a16:creationId xmlns:a16="http://schemas.microsoft.com/office/drawing/2014/main" id="{F66D1523-90A3-4BBF-ACD7-A2EE5748B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9148" y="19935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4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TM02900743[[fn=Økologisk]]</Template>
  <TotalTime>614</TotalTime>
  <Words>810</Words>
  <Application>Microsoft Office PowerPoint</Application>
  <PresentationFormat>Widescreen</PresentationFormat>
  <Paragraphs>145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Source Sans Pro</vt:lpstr>
      <vt:lpstr>Office-tema</vt:lpstr>
      <vt:lpstr>VELKOMMEN TIL FØRSTE GRUPPETIME I IN1000</vt:lpstr>
      <vt:lpstr>Gruppetimer på Zoom</vt:lpstr>
      <vt:lpstr>Agenda</vt:lpstr>
      <vt:lpstr>Hvem er jeg?</vt:lpstr>
      <vt:lpstr>La oss bli kjent!</vt:lpstr>
      <vt:lpstr>Koronaregler – fysiske gruppetimer</vt:lpstr>
      <vt:lpstr>Praktisk informasjon</vt:lpstr>
      <vt:lpstr>Kontakt</vt:lpstr>
      <vt:lpstr>Obliger  (obligatoriske innleveringer)</vt:lpstr>
      <vt:lpstr>Trix-oppgaver</vt:lpstr>
      <vt:lpstr>Eksamen</vt:lpstr>
      <vt:lpstr>Forventninger</vt:lpstr>
      <vt:lpstr>Nødvendig programvare</vt:lpstr>
      <vt:lpstr>Gruppetimer videre</vt:lpstr>
      <vt:lpstr>Linux-kommandoer</vt:lpstr>
      <vt:lpstr>Selvstendig arbeid  Jobb med trix-oppgaver eller oblig 1!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Triera Gashi</dc:creator>
  <cp:lastModifiedBy>Triera Gashi</cp:lastModifiedBy>
  <cp:revision>1</cp:revision>
  <dcterms:created xsi:type="dcterms:W3CDTF">2021-08-22T14:32:15Z</dcterms:created>
  <dcterms:modified xsi:type="dcterms:W3CDTF">2022-01-26T19:07:16Z</dcterms:modified>
</cp:coreProperties>
</file>