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8"/>
  </p:notesMasterIdLst>
  <p:sldIdLst>
    <p:sldId id="256" r:id="rId5"/>
    <p:sldId id="257" r:id="rId6"/>
    <p:sldId id="281" r:id="rId7"/>
    <p:sldId id="258" r:id="rId8"/>
    <p:sldId id="261" r:id="rId9"/>
    <p:sldId id="270" r:id="rId10"/>
    <p:sldId id="271" r:id="rId11"/>
    <p:sldId id="276" r:id="rId12"/>
    <p:sldId id="272" r:id="rId13"/>
    <p:sldId id="259" r:id="rId14"/>
    <p:sldId id="265" r:id="rId15"/>
    <p:sldId id="280" r:id="rId16"/>
    <p:sldId id="260" r:id="rId17"/>
    <p:sldId id="274" r:id="rId18"/>
    <p:sldId id="279" r:id="rId19"/>
    <p:sldId id="262" r:id="rId20"/>
    <p:sldId id="275" r:id="rId21"/>
    <p:sldId id="263" r:id="rId22"/>
    <p:sldId id="266" r:id="rId23"/>
    <p:sldId id="267" r:id="rId24"/>
    <p:sldId id="273" r:id="rId25"/>
    <p:sldId id="278" r:id="rId26"/>
    <p:sldId id="277" r:id="rId2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7DA91-ECB5-45C8-B8E3-9605C03A24C7}" v="1930" dt="2022-01-26T09:09:32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224" autoAdjust="0"/>
  </p:normalViewPr>
  <p:slideViewPr>
    <p:cSldViewPr snapToGrid="0">
      <p:cViewPr varScale="1">
        <p:scale>
          <a:sx n="103" d="100"/>
          <a:sy n="103" d="100"/>
        </p:scale>
        <p:origin x="8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era Gashi" userId="f2e8f630d03f7a30" providerId="LiveId" clId="{8C17DA91-ECB5-45C8-B8E3-9605C03A24C7}"/>
    <pc:docChg chg="undo redo custSel addSld delSld modSld sldOrd">
      <pc:chgData name="Triera Gashi" userId="f2e8f630d03f7a30" providerId="LiveId" clId="{8C17DA91-ECB5-45C8-B8E3-9605C03A24C7}" dt="2022-01-26T19:12:13.016" v="9526" actId="20577"/>
      <pc:docMkLst>
        <pc:docMk/>
      </pc:docMkLst>
      <pc:sldChg chg="modSp mod modAnim">
        <pc:chgData name="Triera Gashi" userId="f2e8f630d03f7a30" providerId="LiveId" clId="{8C17DA91-ECB5-45C8-B8E3-9605C03A24C7}" dt="2022-01-25T21:54:58.320" v="3137" actId="20577"/>
        <pc:sldMkLst>
          <pc:docMk/>
          <pc:sldMk cId="109038790" sldId="256"/>
        </pc:sldMkLst>
        <pc:spChg chg="mod">
          <ac:chgData name="Triera Gashi" userId="f2e8f630d03f7a30" providerId="LiveId" clId="{8C17DA91-ECB5-45C8-B8E3-9605C03A24C7}" dt="2022-01-25T21:54:58.320" v="3137" actId="20577"/>
          <ac:spMkLst>
            <pc:docMk/>
            <pc:sldMk cId="109038790" sldId="256"/>
            <ac:spMk id="2" creationId="{B428C9F6-233A-443C-8151-F33AEDBAAE19}"/>
          </ac:spMkLst>
        </pc:spChg>
        <pc:spChg chg="mod">
          <ac:chgData name="Triera Gashi" userId="f2e8f630d03f7a30" providerId="LiveId" clId="{8C17DA91-ECB5-45C8-B8E3-9605C03A24C7}" dt="2022-01-25T18:47:29.953" v="748" actId="113"/>
          <ac:spMkLst>
            <pc:docMk/>
            <pc:sldMk cId="109038790" sldId="256"/>
            <ac:spMk id="3" creationId="{2F51AA0A-EE5B-4CF0-8F29-F8D60ADB5AA6}"/>
          </ac:spMkLst>
        </pc:spChg>
      </pc:sldChg>
      <pc:sldChg chg="modSp new mod modNotesTx">
        <pc:chgData name="Triera Gashi" userId="f2e8f630d03f7a30" providerId="LiveId" clId="{8C17DA91-ECB5-45C8-B8E3-9605C03A24C7}" dt="2022-01-25T22:16:15.626" v="4216" actId="20577"/>
        <pc:sldMkLst>
          <pc:docMk/>
          <pc:sldMk cId="2196164169" sldId="257"/>
        </pc:sldMkLst>
        <pc:spChg chg="mod">
          <ac:chgData name="Triera Gashi" userId="f2e8f630d03f7a30" providerId="LiveId" clId="{8C17DA91-ECB5-45C8-B8E3-9605C03A24C7}" dt="2022-01-25T18:28:59.918" v="13" actId="20577"/>
          <ac:spMkLst>
            <pc:docMk/>
            <pc:sldMk cId="2196164169" sldId="257"/>
            <ac:spMk id="2" creationId="{4EF89B38-38B3-4529-B4A2-42D4D8C5EC71}"/>
          </ac:spMkLst>
        </pc:spChg>
        <pc:spChg chg="mod">
          <ac:chgData name="Triera Gashi" userId="f2e8f630d03f7a30" providerId="LiveId" clId="{8C17DA91-ECB5-45C8-B8E3-9605C03A24C7}" dt="2022-01-25T22:15:49.238" v="4121" actId="27636"/>
          <ac:spMkLst>
            <pc:docMk/>
            <pc:sldMk cId="2196164169" sldId="257"/>
            <ac:spMk id="3" creationId="{6193CC9B-2E90-4523-9FDC-A28DF2B39730}"/>
          </ac:spMkLst>
        </pc:spChg>
      </pc:sldChg>
      <pc:sldChg chg="addSp delSp modSp new mod setBg modAnim">
        <pc:chgData name="Triera Gashi" userId="f2e8f630d03f7a30" providerId="LiveId" clId="{8C17DA91-ECB5-45C8-B8E3-9605C03A24C7}" dt="2022-01-25T22:18:03.061" v="4306" actId="1076"/>
        <pc:sldMkLst>
          <pc:docMk/>
          <pc:sldMk cId="2728739950" sldId="258"/>
        </pc:sldMkLst>
        <pc:spChg chg="mod ord">
          <ac:chgData name="Triera Gashi" userId="f2e8f630d03f7a30" providerId="LiveId" clId="{8C17DA91-ECB5-45C8-B8E3-9605C03A24C7}" dt="2022-01-25T18:59:58.124" v="1205" actId="20577"/>
          <ac:spMkLst>
            <pc:docMk/>
            <pc:sldMk cId="2728739950" sldId="258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5T22:17:50.397" v="4301" actId="20577"/>
          <ac:spMkLst>
            <pc:docMk/>
            <pc:sldMk cId="2728739950" sldId="258"/>
            <ac:spMk id="3" creationId="{2443A80E-5E23-478E-BF14-104FAB9F0BB0}"/>
          </ac:spMkLst>
        </pc:spChg>
        <pc:spChg chg="add">
          <ac:chgData name="Triera Gashi" userId="f2e8f630d03f7a30" providerId="LiveId" clId="{8C17DA91-ECB5-45C8-B8E3-9605C03A24C7}" dt="2022-01-25T18:29:40.103" v="103" actId="26606"/>
          <ac:spMkLst>
            <pc:docMk/>
            <pc:sldMk cId="2728739950" sldId="258"/>
            <ac:spMk id="8" creationId="{8651CFA9-6065-4243-AC48-858E359780B1}"/>
          </ac:spMkLst>
        </pc:spChg>
        <pc:spChg chg="add">
          <ac:chgData name="Triera Gashi" userId="f2e8f630d03f7a30" providerId="LiveId" clId="{8C17DA91-ECB5-45C8-B8E3-9605C03A24C7}" dt="2022-01-25T18:29:40.103" v="103" actId="26606"/>
          <ac:spMkLst>
            <pc:docMk/>
            <pc:sldMk cId="2728739950" sldId="258"/>
            <ac:spMk id="10" creationId="{37962AE0-6A1C-4B76-9D52-10E5E6D7D3BB}"/>
          </ac:spMkLst>
        </pc:spChg>
        <pc:spChg chg="add">
          <ac:chgData name="Triera Gashi" userId="f2e8f630d03f7a30" providerId="LiveId" clId="{8C17DA91-ECB5-45C8-B8E3-9605C03A24C7}" dt="2022-01-25T18:29:40.103" v="103" actId="26606"/>
          <ac:spMkLst>
            <pc:docMk/>
            <pc:sldMk cId="2728739950" sldId="258"/>
            <ac:spMk id="12" creationId="{BF49D5AE-15AF-4BC1-8AC5-F5FA95199E94}"/>
          </ac:spMkLst>
        </pc:spChg>
        <pc:spChg chg="add">
          <ac:chgData name="Triera Gashi" userId="f2e8f630d03f7a30" providerId="LiveId" clId="{8C17DA91-ECB5-45C8-B8E3-9605C03A24C7}" dt="2022-01-25T18:29:40.103" v="103" actId="26606"/>
          <ac:spMkLst>
            <pc:docMk/>
            <pc:sldMk cId="2728739950" sldId="258"/>
            <ac:spMk id="14" creationId="{5608A5E7-BD2D-419A-8079-3103083AB134}"/>
          </ac:spMkLst>
        </pc:spChg>
        <pc:spChg chg="add mod">
          <ac:chgData name="Triera Gashi" userId="f2e8f630d03f7a30" providerId="LiveId" clId="{8C17DA91-ECB5-45C8-B8E3-9605C03A24C7}" dt="2022-01-25T22:18:00.616" v="4304" actId="1076"/>
          <ac:spMkLst>
            <pc:docMk/>
            <pc:sldMk cId="2728739950" sldId="258"/>
            <ac:spMk id="20" creationId="{7338FD97-541C-4F78-BABC-1E6CDDD437DF}"/>
          </ac:spMkLst>
        </pc:spChg>
        <pc:spChg chg="add mod">
          <ac:chgData name="Triera Gashi" userId="f2e8f630d03f7a30" providerId="LiveId" clId="{8C17DA91-ECB5-45C8-B8E3-9605C03A24C7}" dt="2022-01-25T22:18:02.165" v="4305" actId="1076"/>
          <ac:spMkLst>
            <pc:docMk/>
            <pc:sldMk cId="2728739950" sldId="258"/>
            <ac:spMk id="21" creationId="{33003489-8610-4445-90CC-8E03B640B79A}"/>
          </ac:spMkLst>
        </pc:spChg>
        <pc:picChg chg="add del mod">
          <ac:chgData name="Triera Gashi" userId="f2e8f630d03f7a30" providerId="LiveId" clId="{8C17DA91-ECB5-45C8-B8E3-9605C03A24C7}" dt="2022-01-25T18:57:29.141" v="968" actId="478"/>
          <ac:picMkLst>
            <pc:docMk/>
            <pc:sldMk cId="2728739950" sldId="258"/>
            <ac:picMk id="5" creationId="{3467C335-33DC-40E4-86B8-3F8C87740632}"/>
          </ac:picMkLst>
        </pc:picChg>
        <pc:picChg chg="add del mod">
          <ac:chgData name="Triera Gashi" userId="f2e8f630d03f7a30" providerId="LiveId" clId="{8C17DA91-ECB5-45C8-B8E3-9605C03A24C7}" dt="2022-01-25T18:57:28.787" v="967" actId="478"/>
          <ac:picMkLst>
            <pc:docMk/>
            <pc:sldMk cId="2728739950" sldId="258"/>
            <ac:picMk id="7" creationId="{44B607BD-B18C-4C94-AAAB-A2B9798B96AB}"/>
          </ac:picMkLst>
        </pc:picChg>
        <pc:picChg chg="add mod">
          <ac:chgData name="Triera Gashi" userId="f2e8f630d03f7a30" providerId="LiveId" clId="{8C17DA91-ECB5-45C8-B8E3-9605C03A24C7}" dt="2022-01-25T22:17:36.814" v="4219" actId="1076"/>
          <ac:picMkLst>
            <pc:docMk/>
            <pc:sldMk cId="2728739950" sldId="258"/>
            <ac:picMk id="11" creationId="{C58338B3-AF3A-4850-A26C-F90F4178F3AB}"/>
          </ac:picMkLst>
        </pc:picChg>
        <pc:picChg chg="add mod">
          <ac:chgData name="Triera Gashi" userId="f2e8f630d03f7a30" providerId="LiveId" clId="{8C17DA91-ECB5-45C8-B8E3-9605C03A24C7}" dt="2022-01-25T22:17:54.866" v="4302" actId="1076"/>
          <ac:picMkLst>
            <pc:docMk/>
            <pc:sldMk cId="2728739950" sldId="258"/>
            <ac:picMk id="15" creationId="{24B0D842-D9BB-4FD5-B2FA-116F805E03E3}"/>
          </ac:picMkLst>
        </pc:picChg>
        <pc:picChg chg="add mod">
          <ac:chgData name="Triera Gashi" userId="f2e8f630d03f7a30" providerId="LiveId" clId="{8C17DA91-ECB5-45C8-B8E3-9605C03A24C7}" dt="2022-01-25T22:17:58.587" v="4303" actId="1076"/>
          <ac:picMkLst>
            <pc:docMk/>
            <pc:sldMk cId="2728739950" sldId="258"/>
            <ac:picMk id="17" creationId="{7592E69F-B419-4D36-B8E4-F2FEF3AE6B30}"/>
          </ac:picMkLst>
        </pc:picChg>
        <pc:picChg chg="add mod">
          <ac:chgData name="Triera Gashi" userId="f2e8f630d03f7a30" providerId="LiveId" clId="{8C17DA91-ECB5-45C8-B8E3-9605C03A24C7}" dt="2022-01-25T22:18:03.061" v="4306" actId="1076"/>
          <ac:picMkLst>
            <pc:docMk/>
            <pc:sldMk cId="2728739950" sldId="258"/>
            <ac:picMk id="23" creationId="{288C2543-4D0F-4066-A844-1FC458697E5B}"/>
          </ac:picMkLst>
        </pc:picChg>
        <pc:cxnChg chg="add del">
          <ac:chgData name="Triera Gashi" userId="f2e8f630d03f7a30" providerId="LiveId" clId="{8C17DA91-ECB5-45C8-B8E3-9605C03A24C7}" dt="2022-01-25T18:54:30.268" v="807" actId="478"/>
          <ac:cxnSpMkLst>
            <pc:docMk/>
            <pc:sldMk cId="2728739950" sldId="258"/>
            <ac:cxnSpMk id="19" creationId="{EB00B58A-88B6-4B22-A14B-BBE8507BF60D}"/>
          </ac:cxnSpMkLst>
        </pc:cxnChg>
      </pc:sldChg>
      <pc:sldChg chg="new del">
        <pc:chgData name="Triera Gashi" userId="f2e8f630d03f7a30" providerId="LiveId" clId="{8C17DA91-ECB5-45C8-B8E3-9605C03A24C7}" dt="2022-01-25T18:33:11.747" v="212" actId="2696"/>
        <pc:sldMkLst>
          <pc:docMk/>
          <pc:sldMk cId="1456765419" sldId="259"/>
        </pc:sldMkLst>
      </pc:sldChg>
      <pc:sldChg chg="addSp modSp add mod modAnim">
        <pc:chgData name="Triera Gashi" userId="f2e8f630d03f7a30" providerId="LiveId" clId="{8C17DA91-ECB5-45C8-B8E3-9605C03A24C7}" dt="2022-01-26T07:52:25.161" v="7999" actId="20577"/>
        <pc:sldMkLst>
          <pc:docMk/>
          <pc:sldMk cId="3706647135" sldId="259"/>
        </pc:sldMkLst>
        <pc:spChg chg="mod">
          <ac:chgData name="Triera Gashi" userId="f2e8f630d03f7a30" providerId="LiveId" clId="{8C17DA91-ECB5-45C8-B8E3-9605C03A24C7}" dt="2022-01-25T18:33:32.095" v="241" actId="14100"/>
          <ac:spMkLst>
            <pc:docMk/>
            <pc:sldMk cId="3706647135" sldId="259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6T07:52:25.161" v="7999" actId="20577"/>
          <ac:spMkLst>
            <pc:docMk/>
            <pc:sldMk cId="3706647135" sldId="259"/>
            <ac:spMk id="3" creationId="{2443A80E-5E23-478E-BF14-104FAB9F0BB0}"/>
          </ac:spMkLst>
        </pc:spChg>
        <pc:picChg chg="add mod">
          <ac:chgData name="Triera Gashi" userId="f2e8f630d03f7a30" providerId="LiveId" clId="{8C17DA91-ECB5-45C8-B8E3-9605C03A24C7}" dt="2022-01-25T19:13:34.606" v="1533" actId="1076"/>
          <ac:picMkLst>
            <pc:docMk/>
            <pc:sldMk cId="3706647135" sldId="259"/>
            <ac:picMk id="5" creationId="{E0D9E6D1-9669-4DC5-A20D-28242558863B}"/>
          </ac:picMkLst>
        </pc:picChg>
        <pc:picChg chg="add mod">
          <ac:chgData name="Triera Gashi" userId="f2e8f630d03f7a30" providerId="LiveId" clId="{8C17DA91-ECB5-45C8-B8E3-9605C03A24C7}" dt="2022-01-25T19:13:02.658" v="1366" actId="1076"/>
          <ac:picMkLst>
            <pc:docMk/>
            <pc:sldMk cId="3706647135" sldId="259"/>
            <ac:picMk id="7" creationId="{E1A565F5-45A7-4B4A-9CF8-ADE1D8F3FCBF}"/>
          </ac:picMkLst>
        </pc:picChg>
      </pc:sldChg>
      <pc:sldChg chg="addSp delSp modSp add mod delAnim modAnim">
        <pc:chgData name="Triera Gashi" userId="f2e8f630d03f7a30" providerId="LiveId" clId="{8C17DA91-ECB5-45C8-B8E3-9605C03A24C7}" dt="2022-01-26T07:55:20.242" v="8257" actId="14100"/>
        <pc:sldMkLst>
          <pc:docMk/>
          <pc:sldMk cId="1422149180" sldId="260"/>
        </pc:sldMkLst>
        <pc:spChg chg="mod">
          <ac:chgData name="Triera Gashi" userId="f2e8f630d03f7a30" providerId="LiveId" clId="{8C17DA91-ECB5-45C8-B8E3-9605C03A24C7}" dt="2022-01-25T18:46:51.672" v="703" actId="14100"/>
          <ac:spMkLst>
            <pc:docMk/>
            <pc:sldMk cId="1422149180" sldId="260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5T23:00:30.273" v="6157" actId="20577"/>
          <ac:spMkLst>
            <pc:docMk/>
            <pc:sldMk cId="1422149180" sldId="260"/>
            <ac:spMk id="3" creationId="{2443A80E-5E23-478E-BF14-104FAB9F0BB0}"/>
          </ac:spMkLst>
        </pc:spChg>
        <pc:spChg chg="add del mod">
          <ac:chgData name="Triera Gashi" userId="f2e8f630d03f7a30" providerId="LiveId" clId="{8C17DA91-ECB5-45C8-B8E3-9605C03A24C7}" dt="2022-01-25T23:00:24.457" v="6155" actId="21"/>
          <ac:spMkLst>
            <pc:docMk/>
            <pc:sldMk cId="1422149180" sldId="260"/>
            <ac:spMk id="4" creationId="{D06F68F4-0CDB-4B66-AC68-7CB49EA2C1F9}"/>
          </ac:spMkLst>
        </pc:spChg>
        <pc:spChg chg="add mod">
          <ac:chgData name="Triera Gashi" userId="f2e8f630d03f7a30" providerId="LiveId" clId="{8C17DA91-ECB5-45C8-B8E3-9605C03A24C7}" dt="2022-01-25T22:28:29.285" v="4970" actId="14100"/>
          <ac:spMkLst>
            <pc:docMk/>
            <pc:sldMk cId="1422149180" sldId="260"/>
            <ac:spMk id="7" creationId="{EE602569-83C5-4E73-BC96-14A19E243638}"/>
          </ac:spMkLst>
        </pc:spChg>
        <pc:spChg chg="add mod">
          <ac:chgData name="Triera Gashi" userId="f2e8f630d03f7a30" providerId="LiveId" clId="{8C17DA91-ECB5-45C8-B8E3-9605C03A24C7}" dt="2022-01-26T07:55:20.242" v="8257" actId="14100"/>
          <ac:spMkLst>
            <pc:docMk/>
            <pc:sldMk cId="1422149180" sldId="260"/>
            <ac:spMk id="9" creationId="{38E43EF2-E59A-4382-8BE0-3F1086F41E9C}"/>
          </ac:spMkLst>
        </pc:spChg>
        <pc:picChg chg="del">
          <ac:chgData name="Triera Gashi" userId="f2e8f630d03f7a30" providerId="LiveId" clId="{8C17DA91-ECB5-45C8-B8E3-9605C03A24C7}" dt="2022-01-25T18:45:29.957" v="648" actId="478"/>
          <ac:picMkLst>
            <pc:docMk/>
            <pc:sldMk cId="1422149180" sldId="260"/>
            <ac:picMk id="5" creationId="{E0D9E6D1-9669-4DC5-A20D-28242558863B}"/>
          </ac:picMkLst>
        </pc:picChg>
        <pc:picChg chg="add mod">
          <ac:chgData name="Triera Gashi" userId="f2e8f630d03f7a30" providerId="LiveId" clId="{8C17DA91-ECB5-45C8-B8E3-9605C03A24C7}" dt="2022-01-25T22:28:24.850" v="4968" actId="1076"/>
          <ac:picMkLst>
            <pc:docMk/>
            <pc:sldMk cId="1422149180" sldId="260"/>
            <ac:picMk id="6" creationId="{E0CE0AA2-BE3F-48E8-825D-CBB233E12411}"/>
          </ac:picMkLst>
        </pc:picChg>
        <pc:picChg chg="del">
          <ac:chgData name="Triera Gashi" userId="f2e8f630d03f7a30" providerId="LiveId" clId="{8C17DA91-ECB5-45C8-B8E3-9605C03A24C7}" dt="2022-01-25T18:45:29.518" v="647" actId="478"/>
          <ac:picMkLst>
            <pc:docMk/>
            <pc:sldMk cId="1422149180" sldId="260"/>
            <ac:picMk id="7" creationId="{E1A565F5-45A7-4B4A-9CF8-ADE1D8F3FCBF}"/>
          </ac:picMkLst>
        </pc:picChg>
        <pc:picChg chg="add del">
          <ac:chgData name="Triera Gashi" userId="f2e8f630d03f7a30" providerId="LiveId" clId="{8C17DA91-ECB5-45C8-B8E3-9605C03A24C7}" dt="2022-01-25T22:29:56.488" v="5069" actId="22"/>
          <ac:picMkLst>
            <pc:docMk/>
            <pc:sldMk cId="1422149180" sldId="260"/>
            <ac:picMk id="17" creationId="{75942690-1A44-4FCC-B3B9-845546C25A11}"/>
          </ac:picMkLst>
        </pc:picChg>
        <pc:picChg chg="add mod">
          <ac:chgData name="Triera Gashi" userId="f2e8f630d03f7a30" providerId="LiveId" clId="{8C17DA91-ECB5-45C8-B8E3-9605C03A24C7}" dt="2022-01-25T22:30:03.252" v="5073" actId="14100"/>
          <ac:picMkLst>
            <pc:docMk/>
            <pc:sldMk cId="1422149180" sldId="260"/>
            <ac:picMk id="19" creationId="{4385E426-DCA0-44F6-9CC9-79EEF6CCCC90}"/>
          </ac:picMkLst>
        </pc:picChg>
        <pc:cxnChg chg="add mod">
          <ac:chgData name="Triera Gashi" userId="f2e8f630d03f7a30" providerId="LiveId" clId="{8C17DA91-ECB5-45C8-B8E3-9605C03A24C7}" dt="2022-01-26T07:55:20.242" v="8257" actId="14100"/>
          <ac:cxnSpMkLst>
            <pc:docMk/>
            <pc:sldMk cId="1422149180" sldId="260"/>
            <ac:cxnSpMk id="13" creationId="{3D2E4963-33AC-47B8-8E4F-C0DF5556A6CF}"/>
          </ac:cxnSpMkLst>
        </pc:cxnChg>
      </pc:sldChg>
      <pc:sldChg chg="addSp delSp modSp add mod ord">
        <pc:chgData name="Triera Gashi" userId="f2e8f630d03f7a30" providerId="LiveId" clId="{8C17DA91-ECB5-45C8-B8E3-9605C03A24C7}" dt="2022-01-25T22:40:31.618" v="5393" actId="14100"/>
        <pc:sldMkLst>
          <pc:docMk/>
          <pc:sldMk cId="83272023" sldId="261"/>
        </pc:sldMkLst>
        <pc:spChg chg="mod">
          <ac:chgData name="Triera Gashi" userId="f2e8f630d03f7a30" providerId="LiveId" clId="{8C17DA91-ECB5-45C8-B8E3-9605C03A24C7}" dt="2022-01-25T18:43:37.023" v="646" actId="20577"/>
          <ac:spMkLst>
            <pc:docMk/>
            <pc:sldMk cId="83272023" sldId="261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5T19:00:57.013" v="1312" actId="20577"/>
          <ac:spMkLst>
            <pc:docMk/>
            <pc:sldMk cId="83272023" sldId="261"/>
            <ac:spMk id="3" creationId="{2443A80E-5E23-478E-BF14-104FAB9F0BB0}"/>
          </ac:spMkLst>
        </pc:spChg>
        <pc:picChg chg="del">
          <ac:chgData name="Triera Gashi" userId="f2e8f630d03f7a30" providerId="LiveId" clId="{8C17DA91-ECB5-45C8-B8E3-9605C03A24C7}" dt="2022-01-25T19:00:42.624" v="1241" actId="478"/>
          <ac:picMkLst>
            <pc:docMk/>
            <pc:sldMk cId="83272023" sldId="261"/>
            <ac:picMk id="5" creationId="{E0D9E6D1-9669-4DC5-A20D-28242558863B}"/>
          </ac:picMkLst>
        </pc:picChg>
        <pc:picChg chg="add mod">
          <ac:chgData name="Triera Gashi" userId="f2e8f630d03f7a30" providerId="LiveId" clId="{8C17DA91-ECB5-45C8-B8E3-9605C03A24C7}" dt="2022-01-25T22:40:31.618" v="5393" actId="14100"/>
          <ac:picMkLst>
            <pc:docMk/>
            <pc:sldMk cId="83272023" sldId="261"/>
            <ac:picMk id="6" creationId="{A45FAAB4-B027-4ABC-AE9C-FA424C804D0F}"/>
          </ac:picMkLst>
        </pc:picChg>
        <pc:picChg chg="del">
          <ac:chgData name="Triera Gashi" userId="f2e8f630d03f7a30" providerId="LiveId" clId="{8C17DA91-ECB5-45C8-B8E3-9605C03A24C7}" dt="2022-01-25T19:00:42.214" v="1240" actId="478"/>
          <ac:picMkLst>
            <pc:docMk/>
            <pc:sldMk cId="83272023" sldId="261"/>
            <ac:picMk id="7" creationId="{E1A565F5-45A7-4B4A-9CF8-ADE1D8F3FCBF}"/>
          </ac:picMkLst>
        </pc:picChg>
      </pc:sldChg>
      <pc:sldChg chg="addSp delSp modSp add mod modAnim">
        <pc:chgData name="Triera Gashi" userId="f2e8f630d03f7a30" providerId="LiveId" clId="{8C17DA91-ECB5-45C8-B8E3-9605C03A24C7}" dt="2022-01-25T23:01:07.774" v="6184" actId="20577"/>
        <pc:sldMkLst>
          <pc:docMk/>
          <pc:sldMk cId="1688046604" sldId="262"/>
        </pc:sldMkLst>
        <pc:spChg chg="mod">
          <ac:chgData name="Triera Gashi" userId="f2e8f630d03f7a30" providerId="LiveId" clId="{8C17DA91-ECB5-45C8-B8E3-9605C03A24C7}" dt="2022-01-25T18:46:46.403" v="692" actId="14100"/>
          <ac:spMkLst>
            <pc:docMk/>
            <pc:sldMk cId="1688046604" sldId="262"/>
            <ac:spMk id="2" creationId="{0200686C-B312-4EFA-9B75-9D83251915ED}"/>
          </ac:spMkLst>
        </pc:spChg>
        <pc:spChg chg="del mod">
          <ac:chgData name="Triera Gashi" userId="f2e8f630d03f7a30" providerId="LiveId" clId="{8C17DA91-ECB5-45C8-B8E3-9605C03A24C7}" dt="2022-01-25T22:38:12.925" v="5141" actId="22"/>
          <ac:spMkLst>
            <pc:docMk/>
            <pc:sldMk cId="1688046604" sldId="262"/>
            <ac:spMk id="3" creationId="{2443A80E-5E23-478E-BF14-104FAB9F0BB0}"/>
          </ac:spMkLst>
        </pc:spChg>
        <pc:spChg chg="add mod">
          <ac:chgData name="Triera Gashi" userId="f2e8f630d03f7a30" providerId="LiveId" clId="{8C17DA91-ECB5-45C8-B8E3-9605C03A24C7}" dt="2022-01-25T23:01:07.774" v="6184" actId="20577"/>
          <ac:spMkLst>
            <pc:docMk/>
            <pc:sldMk cId="1688046604" sldId="262"/>
            <ac:spMk id="6" creationId="{38D9EEA5-BF1F-4EF0-B003-94F87D0FCC55}"/>
          </ac:spMkLst>
        </pc:spChg>
        <pc:picChg chg="add mod ord">
          <ac:chgData name="Triera Gashi" userId="f2e8f630d03f7a30" providerId="LiveId" clId="{8C17DA91-ECB5-45C8-B8E3-9605C03A24C7}" dt="2022-01-25T22:38:27.209" v="5163" actId="1076"/>
          <ac:picMkLst>
            <pc:docMk/>
            <pc:sldMk cId="1688046604" sldId="262"/>
            <ac:picMk id="5" creationId="{C54FFB8C-E14C-49E0-9131-A37F701A753B}"/>
          </ac:picMkLst>
        </pc:picChg>
      </pc:sldChg>
      <pc:sldChg chg="delSp modSp add mod ord delAnim modAnim">
        <pc:chgData name="Triera Gashi" userId="f2e8f630d03f7a30" providerId="LiveId" clId="{8C17DA91-ECB5-45C8-B8E3-9605C03A24C7}" dt="2022-01-25T22:42:15.687" v="5410"/>
        <pc:sldMkLst>
          <pc:docMk/>
          <pc:sldMk cId="3864457774" sldId="263"/>
        </pc:sldMkLst>
        <pc:spChg chg="mod">
          <ac:chgData name="Triera Gashi" userId="f2e8f630d03f7a30" providerId="LiveId" clId="{8C17DA91-ECB5-45C8-B8E3-9605C03A24C7}" dt="2022-01-25T19:00:23.219" v="1236" actId="14100"/>
          <ac:spMkLst>
            <pc:docMk/>
            <pc:sldMk cId="3864457774" sldId="263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5T18:56:55" v="960" actId="1076"/>
          <ac:spMkLst>
            <pc:docMk/>
            <pc:sldMk cId="3864457774" sldId="263"/>
            <ac:spMk id="3" creationId="{2443A80E-5E23-478E-BF14-104FAB9F0BB0}"/>
          </ac:spMkLst>
        </pc:spChg>
        <pc:spChg chg="del">
          <ac:chgData name="Triera Gashi" userId="f2e8f630d03f7a30" providerId="LiveId" clId="{8C17DA91-ECB5-45C8-B8E3-9605C03A24C7}" dt="2022-01-25T18:55:47.065" v="890" actId="478"/>
          <ac:spMkLst>
            <pc:docMk/>
            <pc:sldMk cId="3864457774" sldId="263"/>
            <ac:spMk id="20" creationId="{7338FD97-541C-4F78-BABC-1E6CDDD437DF}"/>
          </ac:spMkLst>
        </pc:spChg>
        <pc:spChg chg="del">
          <ac:chgData name="Triera Gashi" userId="f2e8f630d03f7a30" providerId="LiveId" clId="{8C17DA91-ECB5-45C8-B8E3-9605C03A24C7}" dt="2022-01-25T18:55:46.535" v="889" actId="478"/>
          <ac:spMkLst>
            <pc:docMk/>
            <pc:sldMk cId="3864457774" sldId="263"/>
            <ac:spMk id="21" creationId="{33003489-8610-4445-90CC-8E03B640B79A}"/>
          </ac:spMkLst>
        </pc:spChg>
        <pc:picChg chg="mod">
          <ac:chgData name="Triera Gashi" userId="f2e8f630d03f7a30" providerId="LiveId" clId="{8C17DA91-ECB5-45C8-B8E3-9605C03A24C7}" dt="2022-01-25T18:56:44.121" v="958" actId="1076"/>
          <ac:picMkLst>
            <pc:docMk/>
            <pc:sldMk cId="3864457774" sldId="263"/>
            <ac:picMk id="5" creationId="{3467C335-33DC-40E4-86B8-3F8C87740632}"/>
          </ac:picMkLst>
        </pc:picChg>
        <pc:picChg chg="mod">
          <ac:chgData name="Triera Gashi" userId="f2e8f630d03f7a30" providerId="LiveId" clId="{8C17DA91-ECB5-45C8-B8E3-9605C03A24C7}" dt="2022-01-25T18:56:35.201" v="930" actId="1076"/>
          <ac:picMkLst>
            <pc:docMk/>
            <pc:sldMk cId="3864457774" sldId="263"/>
            <ac:picMk id="7" creationId="{44B607BD-B18C-4C94-AAAB-A2B9798B96AB}"/>
          </ac:picMkLst>
        </pc:picChg>
        <pc:picChg chg="del">
          <ac:chgData name="Triera Gashi" userId="f2e8f630d03f7a30" providerId="LiveId" clId="{8C17DA91-ECB5-45C8-B8E3-9605C03A24C7}" dt="2022-01-25T18:55:51.046" v="896" actId="478"/>
          <ac:picMkLst>
            <pc:docMk/>
            <pc:sldMk cId="3864457774" sldId="263"/>
            <ac:picMk id="11" creationId="{C58338B3-AF3A-4850-A26C-F90F4178F3AB}"/>
          </ac:picMkLst>
        </pc:picChg>
        <pc:picChg chg="del">
          <ac:chgData name="Triera Gashi" userId="f2e8f630d03f7a30" providerId="LiveId" clId="{8C17DA91-ECB5-45C8-B8E3-9605C03A24C7}" dt="2022-01-25T18:55:52.752" v="898" actId="478"/>
          <ac:picMkLst>
            <pc:docMk/>
            <pc:sldMk cId="3864457774" sldId="263"/>
            <ac:picMk id="15" creationId="{24B0D842-D9BB-4FD5-B2FA-116F805E03E3}"/>
          </ac:picMkLst>
        </pc:picChg>
        <pc:picChg chg="del">
          <ac:chgData name="Triera Gashi" userId="f2e8f630d03f7a30" providerId="LiveId" clId="{8C17DA91-ECB5-45C8-B8E3-9605C03A24C7}" dt="2022-01-25T18:55:47.930" v="891" actId="478"/>
          <ac:picMkLst>
            <pc:docMk/>
            <pc:sldMk cId="3864457774" sldId="263"/>
            <ac:picMk id="17" creationId="{7592E69F-B419-4D36-B8E4-F2FEF3AE6B30}"/>
          </ac:picMkLst>
        </pc:picChg>
        <pc:picChg chg="del">
          <ac:chgData name="Triera Gashi" userId="f2e8f630d03f7a30" providerId="LiveId" clId="{8C17DA91-ECB5-45C8-B8E3-9605C03A24C7}" dt="2022-01-25T18:55:45.435" v="888" actId="478"/>
          <ac:picMkLst>
            <pc:docMk/>
            <pc:sldMk cId="3864457774" sldId="263"/>
            <ac:picMk id="23" creationId="{288C2543-4D0F-4066-A844-1FC458697E5B}"/>
          </ac:picMkLst>
        </pc:picChg>
      </pc:sldChg>
      <pc:sldChg chg="addSp delSp modSp add del mod ord modNotesTx">
        <pc:chgData name="Triera Gashi" userId="f2e8f630d03f7a30" providerId="LiveId" clId="{8C17DA91-ECB5-45C8-B8E3-9605C03A24C7}" dt="2022-01-25T22:36:06.031" v="5140" actId="2696"/>
        <pc:sldMkLst>
          <pc:docMk/>
          <pc:sldMk cId="3823979139" sldId="264"/>
        </pc:sldMkLst>
        <pc:spChg chg="mod">
          <ac:chgData name="Triera Gashi" userId="f2e8f630d03f7a30" providerId="LiveId" clId="{8C17DA91-ECB5-45C8-B8E3-9605C03A24C7}" dt="2022-01-25T19:12:09.946" v="1355" actId="14100"/>
          <ac:spMkLst>
            <pc:docMk/>
            <pc:sldMk cId="3823979139" sldId="264"/>
            <ac:spMk id="2" creationId="{0200686C-B312-4EFA-9B75-9D83251915ED}"/>
          </ac:spMkLst>
        </pc:spChg>
        <pc:spChg chg="del mod">
          <ac:chgData name="Triera Gashi" userId="f2e8f630d03f7a30" providerId="LiveId" clId="{8C17DA91-ECB5-45C8-B8E3-9605C03A24C7}" dt="2022-01-25T19:12:12.913" v="1358"/>
          <ac:spMkLst>
            <pc:docMk/>
            <pc:sldMk cId="3823979139" sldId="264"/>
            <ac:spMk id="3" creationId="{2443A80E-5E23-478E-BF14-104FAB9F0BB0}"/>
          </ac:spMkLst>
        </pc:spChg>
        <pc:picChg chg="del">
          <ac:chgData name="Triera Gashi" userId="f2e8f630d03f7a30" providerId="LiveId" clId="{8C17DA91-ECB5-45C8-B8E3-9605C03A24C7}" dt="2022-01-25T19:12:11.284" v="1356" actId="478"/>
          <ac:picMkLst>
            <pc:docMk/>
            <pc:sldMk cId="3823979139" sldId="264"/>
            <ac:picMk id="6" creationId="{A45FAAB4-B027-4ABC-AE9C-FA424C804D0F}"/>
          </ac:picMkLst>
        </pc:picChg>
        <pc:picChg chg="add mod">
          <ac:chgData name="Triera Gashi" userId="f2e8f630d03f7a30" providerId="LiveId" clId="{8C17DA91-ECB5-45C8-B8E3-9605C03A24C7}" dt="2022-01-25T19:12:12.913" v="1358"/>
          <ac:picMkLst>
            <pc:docMk/>
            <pc:sldMk cId="3823979139" sldId="264"/>
            <ac:picMk id="9" creationId="{5963195F-EBB5-4853-8D76-984BABCD8303}"/>
          </ac:picMkLst>
        </pc:picChg>
      </pc:sldChg>
      <pc:sldChg chg="addSp delSp modSp add mod">
        <pc:chgData name="Triera Gashi" userId="f2e8f630d03f7a30" providerId="LiveId" clId="{8C17DA91-ECB5-45C8-B8E3-9605C03A24C7}" dt="2022-01-26T08:13:18.432" v="8585" actId="14100"/>
        <pc:sldMkLst>
          <pc:docMk/>
          <pc:sldMk cId="1070797600" sldId="265"/>
        </pc:sldMkLst>
        <pc:spChg chg="mod">
          <ac:chgData name="Triera Gashi" userId="f2e8f630d03f7a30" providerId="LiveId" clId="{8C17DA91-ECB5-45C8-B8E3-9605C03A24C7}" dt="2022-01-25T22:12:32.066" v="4056" actId="14100"/>
          <ac:spMkLst>
            <pc:docMk/>
            <pc:sldMk cId="1070797600" sldId="265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6T08:12:35.855" v="8580" actId="20577"/>
          <ac:spMkLst>
            <pc:docMk/>
            <pc:sldMk cId="1070797600" sldId="265"/>
            <ac:spMk id="3" creationId="{2443A80E-5E23-478E-BF14-104FAB9F0BB0}"/>
          </ac:spMkLst>
        </pc:spChg>
        <pc:picChg chg="add del mod">
          <ac:chgData name="Triera Gashi" userId="f2e8f630d03f7a30" providerId="LiveId" clId="{8C17DA91-ECB5-45C8-B8E3-9605C03A24C7}" dt="2022-01-26T08:13:11.300" v="8582" actId="478"/>
          <ac:picMkLst>
            <pc:docMk/>
            <pc:sldMk cId="1070797600" sldId="265"/>
            <ac:picMk id="5" creationId="{B6EA2B66-0CAD-42FF-9564-FEC88E1056A4}"/>
          </ac:picMkLst>
        </pc:picChg>
        <pc:picChg chg="del">
          <ac:chgData name="Triera Gashi" userId="f2e8f630d03f7a30" providerId="LiveId" clId="{8C17DA91-ECB5-45C8-B8E3-9605C03A24C7}" dt="2022-01-25T19:14:09.438" v="1585" actId="478"/>
          <ac:picMkLst>
            <pc:docMk/>
            <pc:sldMk cId="1070797600" sldId="265"/>
            <ac:picMk id="5" creationId="{E0D9E6D1-9669-4DC5-A20D-28242558863B}"/>
          </ac:picMkLst>
        </pc:picChg>
        <pc:picChg chg="add del">
          <ac:chgData name="Triera Gashi" userId="f2e8f630d03f7a30" providerId="LiveId" clId="{8C17DA91-ECB5-45C8-B8E3-9605C03A24C7}" dt="2022-01-25T19:16:39.053" v="2133" actId="22"/>
          <ac:picMkLst>
            <pc:docMk/>
            <pc:sldMk cId="1070797600" sldId="265"/>
            <ac:picMk id="6" creationId="{34B3C12B-0FF9-4CCB-BBB0-F06215DCC598}"/>
          </ac:picMkLst>
        </pc:picChg>
        <pc:picChg chg="add mod">
          <ac:chgData name="Triera Gashi" userId="f2e8f630d03f7a30" providerId="LiveId" clId="{8C17DA91-ECB5-45C8-B8E3-9605C03A24C7}" dt="2022-01-26T08:13:18.432" v="8585" actId="14100"/>
          <ac:picMkLst>
            <pc:docMk/>
            <pc:sldMk cId="1070797600" sldId="265"/>
            <ac:picMk id="6" creationId="{BBC66918-A917-4D0B-9A91-9B9C995317DE}"/>
          </ac:picMkLst>
        </pc:picChg>
        <pc:picChg chg="del">
          <ac:chgData name="Triera Gashi" userId="f2e8f630d03f7a30" providerId="LiveId" clId="{8C17DA91-ECB5-45C8-B8E3-9605C03A24C7}" dt="2022-01-25T19:14:08.884" v="1584" actId="478"/>
          <ac:picMkLst>
            <pc:docMk/>
            <pc:sldMk cId="1070797600" sldId="265"/>
            <ac:picMk id="7" creationId="{E1A565F5-45A7-4B4A-9CF8-ADE1D8F3FCBF}"/>
          </ac:picMkLst>
        </pc:picChg>
        <pc:picChg chg="add del mod">
          <ac:chgData name="Triera Gashi" userId="f2e8f630d03f7a30" providerId="LiveId" clId="{8C17DA91-ECB5-45C8-B8E3-9605C03A24C7}" dt="2022-01-25T22:11:09.475" v="3911" actId="478"/>
          <ac:picMkLst>
            <pc:docMk/>
            <pc:sldMk cId="1070797600" sldId="265"/>
            <ac:picMk id="11" creationId="{96A52FA5-6A2A-4FA8-A33A-E501DEAAD216}"/>
          </ac:picMkLst>
        </pc:picChg>
        <pc:picChg chg="add del mod">
          <ac:chgData name="Triera Gashi" userId="f2e8f630d03f7a30" providerId="LiveId" clId="{8C17DA91-ECB5-45C8-B8E3-9605C03A24C7}" dt="2022-01-25T22:11:10.143" v="3912" actId="478"/>
          <ac:picMkLst>
            <pc:docMk/>
            <pc:sldMk cId="1070797600" sldId="265"/>
            <ac:picMk id="15" creationId="{658291BF-EB27-4DDA-9C6E-F523B1D44C13}"/>
          </ac:picMkLst>
        </pc:picChg>
        <pc:picChg chg="add del mod">
          <ac:chgData name="Triera Gashi" userId="f2e8f630d03f7a30" providerId="LiveId" clId="{8C17DA91-ECB5-45C8-B8E3-9605C03A24C7}" dt="2022-01-25T19:18:07.233" v="2157" actId="478"/>
          <ac:picMkLst>
            <pc:docMk/>
            <pc:sldMk cId="1070797600" sldId="265"/>
            <ac:picMk id="17" creationId="{0F12A66C-628F-421E-83DA-B8893C8386C2}"/>
          </ac:picMkLst>
        </pc:picChg>
        <pc:picChg chg="add del mod">
          <ac:chgData name="Triera Gashi" userId="f2e8f630d03f7a30" providerId="LiveId" clId="{8C17DA91-ECB5-45C8-B8E3-9605C03A24C7}" dt="2022-01-25T22:11:10.498" v="3913" actId="478"/>
          <ac:picMkLst>
            <pc:docMk/>
            <pc:sldMk cId="1070797600" sldId="265"/>
            <ac:picMk id="19" creationId="{E9AFD871-053D-4A74-ADF4-52D50D5A274D}"/>
          </ac:picMkLst>
        </pc:picChg>
      </pc:sldChg>
      <pc:sldChg chg="addSp delSp modSp add mod ord modNotesTx">
        <pc:chgData name="Triera Gashi" userId="f2e8f630d03f7a30" providerId="LiveId" clId="{8C17DA91-ECB5-45C8-B8E3-9605C03A24C7}" dt="2022-01-26T19:12:08.361" v="9525" actId="20577"/>
        <pc:sldMkLst>
          <pc:docMk/>
          <pc:sldMk cId="3946919016" sldId="266"/>
        </pc:sldMkLst>
        <pc:spChg chg="mod">
          <ac:chgData name="Triera Gashi" userId="f2e8f630d03f7a30" providerId="LiveId" clId="{8C17DA91-ECB5-45C8-B8E3-9605C03A24C7}" dt="2022-01-25T19:18:40.938" v="2174" actId="14100"/>
          <ac:spMkLst>
            <pc:docMk/>
            <pc:sldMk cId="3946919016" sldId="266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5T23:02:22.851" v="6193" actId="20577"/>
          <ac:spMkLst>
            <pc:docMk/>
            <pc:sldMk cId="3946919016" sldId="266"/>
            <ac:spMk id="3" creationId="{2443A80E-5E23-478E-BF14-104FAB9F0BB0}"/>
          </ac:spMkLst>
        </pc:spChg>
        <pc:picChg chg="add del mod">
          <ac:chgData name="Triera Gashi" userId="f2e8f630d03f7a30" providerId="LiveId" clId="{8C17DA91-ECB5-45C8-B8E3-9605C03A24C7}" dt="2022-01-25T23:05:00.905" v="6201" actId="478"/>
          <ac:picMkLst>
            <pc:docMk/>
            <pc:sldMk cId="3946919016" sldId="266"/>
            <ac:picMk id="5" creationId="{71A5AF9D-0413-495D-9625-8E9080E2B7E0}"/>
          </ac:picMkLst>
        </pc:picChg>
        <pc:picChg chg="add mod">
          <ac:chgData name="Triera Gashi" userId="f2e8f630d03f7a30" providerId="LiveId" clId="{8C17DA91-ECB5-45C8-B8E3-9605C03A24C7}" dt="2022-01-25T23:04:32.688" v="6200" actId="14100"/>
          <ac:picMkLst>
            <pc:docMk/>
            <pc:sldMk cId="3946919016" sldId="266"/>
            <ac:picMk id="6" creationId="{6FEFCF7A-D480-416F-A506-7EA4441103A7}"/>
          </ac:picMkLst>
        </pc:picChg>
        <pc:picChg chg="add mod">
          <ac:chgData name="Triera Gashi" userId="f2e8f630d03f7a30" providerId="LiveId" clId="{8C17DA91-ECB5-45C8-B8E3-9605C03A24C7}" dt="2022-01-25T23:05:02.465" v="6203" actId="1076"/>
          <ac:picMkLst>
            <pc:docMk/>
            <pc:sldMk cId="3946919016" sldId="266"/>
            <ac:picMk id="9" creationId="{3E0D4157-CA0D-4458-9BB6-9C12D88F1976}"/>
          </ac:picMkLst>
        </pc:picChg>
        <pc:picChg chg="del">
          <ac:chgData name="Triera Gashi" userId="f2e8f630d03f7a30" providerId="LiveId" clId="{8C17DA91-ECB5-45C8-B8E3-9605C03A24C7}" dt="2022-01-25T19:18:57.076" v="2228" actId="478"/>
          <ac:picMkLst>
            <pc:docMk/>
            <pc:sldMk cId="3946919016" sldId="266"/>
            <ac:picMk id="11" creationId="{96A52FA5-6A2A-4FA8-A33A-E501DEAAD216}"/>
          </ac:picMkLst>
        </pc:picChg>
        <pc:picChg chg="add del mod">
          <ac:chgData name="Triera Gashi" userId="f2e8f630d03f7a30" providerId="LiveId" clId="{8C17DA91-ECB5-45C8-B8E3-9605C03A24C7}" dt="2022-01-25T23:02:10.809" v="6189" actId="478"/>
          <ac:picMkLst>
            <pc:docMk/>
            <pc:sldMk cId="3946919016" sldId="266"/>
            <ac:picMk id="13" creationId="{ACA6F51C-9B7C-4B45-A879-D10D39D812AC}"/>
          </ac:picMkLst>
        </pc:picChg>
        <pc:picChg chg="add del">
          <ac:chgData name="Triera Gashi" userId="f2e8f630d03f7a30" providerId="LiveId" clId="{8C17DA91-ECB5-45C8-B8E3-9605C03A24C7}" dt="2022-01-25T23:05:17.977" v="6205" actId="22"/>
          <ac:picMkLst>
            <pc:docMk/>
            <pc:sldMk cId="3946919016" sldId="266"/>
            <ac:picMk id="13" creationId="{F40C059F-D6CC-47A3-B49B-32A27C32EB0D}"/>
          </ac:picMkLst>
        </pc:picChg>
        <pc:picChg chg="del">
          <ac:chgData name="Triera Gashi" userId="f2e8f630d03f7a30" providerId="LiveId" clId="{8C17DA91-ECB5-45C8-B8E3-9605C03A24C7}" dt="2022-01-25T19:18:42.955" v="2175" actId="478"/>
          <ac:picMkLst>
            <pc:docMk/>
            <pc:sldMk cId="3946919016" sldId="266"/>
            <ac:picMk id="15" creationId="{658291BF-EB27-4DDA-9C6E-F523B1D44C13}"/>
          </ac:picMkLst>
        </pc:picChg>
        <pc:picChg chg="add mod">
          <ac:chgData name="Triera Gashi" userId="f2e8f630d03f7a30" providerId="LiveId" clId="{8C17DA91-ECB5-45C8-B8E3-9605C03A24C7}" dt="2022-01-25T23:05:34.705" v="6208" actId="1076"/>
          <ac:picMkLst>
            <pc:docMk/>
            <pc:sldMk cId="3946919016" sldId="266"/>
            <ac:picMk id="16" creationId="{83C76DF9-AF90-4E20-9F89-2E033F92CB68}"/>
          </ac:picMkLst>
        </pc:picChg>
        <pc:picChg chg="add del mod">
          <ac:chgData name="Triera Gashi" userId="f2e8f630d03f7a30" providerId="LiveId" clId="{8C17DA91-ECB5-45C8-B8E3-9605C03A24C7}" dt="2022-01-25T23:02:40.648" v="6194" actId="21"/>
          <ac:picMkLst>
            <pc:docMk/>
            <pc:sldMk cId="3946919016" sldId="266"/>
            <ac:picMk id="16" creationId="{AB5F3317-80DD-4960-8A04-1467591D536B}"/>
          </ac:picMkLst>
        </pc:picChg>
        <pc:picChg chg="add mod">
          <ac:chgData name="Triera Gashi" userId="f2e8f630d03f7a30" providerId="LiveId" clId="{8C17DA91-ECB5-45C8-B8E3-9605C03A24C7}" dt="2022-01-25T19:20:47.553" v="2441" actId="571"/>
          <ac:picMkLst>
            <pc:docMk/>
            <pc:sldMk cId="3946919016" sldId="266"/>
            <ac:picMk id="17" creationId="{FFDECCE5-A5BD-4DC3-920D-6D459AC1841D}"/>
          </ac:picMkLst>
        </pc:picChg>
        <pc:picChg chg="del">
          <ac:chgData name="Triera Gashi" userId="f2e8f630d03f7a30" providerId="LiveId" clId="{8C17DA91-ECB5-45C8-B8E3-9605C03A24C7}" dt="2022-01-25T19:18:57.482" v="2229" actId="478"/>
          <ac:picMkLst>
            <pc:docMk/>
            <pc:sldMk cId="3946919016" sldId="266"/>
            <ac:picMk id="19" creationId="{E9AFD871-053D-4A74-ADF4-52D50D5A274D}"/>
          </ac:picMkLst>
        </pc:picChg>
      </pc:sldChg>
      <pc:sldChg chg="addSp delSp modSp add mod ord">
        <pc:chgData name="Triera Gashi" userId="f2e8f630d03f7a30" providerId="LiveId" clId="{8C17DA91-ECB5-45C8-B8E3-9605C03A24C7}" dt="2022-01-25T22:46:10.346" v="5442"/>
        <pc:sldMkLst>
          <pc:docMk/>
          <pc:sldMk cId="786294142" sldId="267"/>
        </pc:sldMkLst>
        <pc:spChg chg="mod">
          <ac:chgData name="Triera Gashi" userId="f2e8f630d03f7a30" providerId="LiveId" clId="{8C17DA91-ECB5-45C8-B8E3-9605C03A24C7}" dt="2022-01-25T19:23:54.907" v="2829" actId="20577"/>
          <ac:spMkLst>
            <pc:docMk/>
            <pc:sldMk cId="786294142" sldId="267"/>
            <ac:spMk id="3" creationId="{2443A80E-5E23-478E-BF14-104FAB9F0BB0}"/>
          </ac:spMkLst>
        </pc:spChg>
        <pc:picChg chg="add del">
          <ac:chgData name="Triera Gashi" userId="f2e8f630d03f7a30" providerId="LiveId" clId="{8C17DA91-ECB5-45C8-B8E3-9605C03A24C7}" dt="2022-01-25T19:23:40.301" v="2822" actId="22"/>
          <ac:picMkLst>
            <pc:docMk/>
            <pc:sldMk cId="786294142" sldId="267"/>
            <ac:picMk id="5" creationId="{A8A69B86-523F-448B-AC09-5DDFA4385CAD}"/>
          </ac:picMkLst>
        </pc:picChg>
        <pc:picChg chg="add mod">
          <ac:chgData name="Triera Gashi" userId="f2e8f630d03f7a30" providerId="LiveId" clId="{8C17DA91-ECB5-45C8-B8E3-9605C03A24C7}" dt="2022-01-25T22:12:51.406" v="4057" actId="1076"/>
          <ac:picMkLst>
            <pc:docMk/>
            <pc:sldMk cId="786294142" sldId="267"/>
            <ac:picMk id="7" creationId="{D0931994-580C-403B-99E1-8923F639E0DB}"/>
          </ac:picMkLst>
        </pc:picChg>
        <pc:picChg chg="del">
          <ac:chgData name="Triera Gashi" userId="f2e8f630d03f7a30" providerId="LiveId" clId="{8C17DA91-ECB5-45C8-B8E3-9605C03A24C7}" dt="2022-01-25T19:21:14.470" v="2487" actId="478"/>
          <ac:picMkLst>
            <pc:docMk/>
            <pc:sldMk cId="786294142" sldId="267"/>
            <ac:picMk id="13" creationId="{ACA6F51C-9B7C-4B45-A879-D10D39D812AC}"/>
          </ac:picMkLst>
        </pc:picChg>
        <pc:picChg chg="del">
          <ac:chgData name="Triera Gashi" userId="f2e8f630d03f7a30" providerId="LiveId" clId="{8C17DA91-ECB5-45C8-B8E3-9605C03A24C7}" dt="2022-01-25T19:21:14.232" v="2486" actId="478"/>
          <ac:picMkLst>
            <pc:docMk/>
            <pc:sldMk cId="786294142" sldId="267"/>
            <ac:picMk id="16" creationId="{AB5F3317-80DD-4960-8A04-1467591D536B}"/>
          </ac:picMkLst>
        </pc:picChg>
      </pc:sldChg>
      <pc:sldChg chg="new del">
        <pc:chgData name="Triera Gashi" userId="f2e8f630d03f7a30" providerId="LiveId" clId="{8C17DA91-ECB5-45C8-B8E3-9605C03A24C7}" dt="2022-01-25T19:28:31.641" v="2838" actId="2696"/>
        <pc:sldMkLst>
          <pc:docMk/>
          <pc:sldMk cId="341856034" sldId="268"/>
        </pc:sldMkLst>
      </pc:sldChg>
      <pc:sldChg chg="addSp delSp modSp add del mod modNotesTx">
        <pc:chgData name="Triera Gashi" userId="f2e8f630d03f7a30" providerId="LiveId" clId="{8C17DA91-ECB5-45C8-B8E3-9605C03A24C7}" dt="2022-01-25T22:14:55.316" v="4087" actId="2696"/>
        <pc:sldMkLst>
          <pc:docMk/>
          <pc:sldMk cId="1921430583" sldId="268"/>
        </pc:sldMkLst>
        <pc:spChg chg="mod">
          <ac:chgData name="Triera Gashi" userId="f2e8f630d03f7a30" providerId="LiveId" clId="{8C17DA91-ECB5-45C8-B8E3-9605C03A24C7}" dt="2022-01-25T19:28:41.940" v="2852" actId="14100"/>
          <ac:spMkLst>
            <pc:docMk/>
            <pc:sldMk cId="1921430583" sldId="268"/>
            <ac:spMk id="2" creationId="{0200686C-B312-4EFA-9B75-9D83251915ED}"/>
          </ac:spMkLst>
        </pc:spChg>
        <pc:spChg chg="add mod">
          <ac:chgData name="Triera Gashi" userId="f2e8f630d03f7a30" providerId="LiveId" clId="{8C17DA91-ECB5-45C8-B8E3-9605C03A24C7}" dt="2022-01-25T19:29:04.836" v="2899" actId="27636"/>
          <ac:spMkLst>
            <pc:docMk/>
            <pc:sldMk cId="1921430583" sldId="268"/>
            <ac:spMk id="4" creationId="{6CD80612-94E2-485B-A0CC-06DCE7B15201}"/>
          </ac:spMkLst>
        </pc:spChg>
        <pc:picChg chg="del">
          <ac:chgData name="Triera Gashi" userId="f2e8f630d03f7a30" providerId="LiveId" clId="{8C17DA91-ECB5-45C8-B8E3-9605C03A24C7}" dt="2022-01-25T19:28:38.202" v="2847" actId="478"/>
          <ac:picMkLst>
            <pc:docMk/>
            <pc:sldMk cId="1921430583" sldId="268"/>
            <ac:picMk id="9" creationId="{5963195F-EBB5-4853-8D76-984BABCD8303}"/>
          </ac:picMkLst>
        </pc:picChg>
      </pc:sldChg>
      <pc:sldChg chg="addSp modSp add del mod">
        <pc:chgData name="Triera Gashi" userId="f2e8f630d03f7a30" providerId="LiveId" clId="{8C17DA91-ECB5-45C8-B8E3-9605C03A24C7}" dt="2022-01-25T22:14:58.092" v="4088" actId="2696"/>
        <pc:sldMkLst>
          <pc:docMk/>
          <pc:sldMk cId="4276332033" sldId="269"/>
        </pc:sldMkLst>
        <pc:spChg chg="add mod">
          <ac:chgData name="Triera Gashi" userId="f2e8f630d03f7a30" providerId="LiveId" clId="{8C17DA91-ECB5-45C8-B8E3-9605C03A24C7}" dt="2022-01-25T19:29:45.230" v="2907" actId="1076"/>
          <ac:spMkLst>
            <pc:docMk/>
            <pc:sldMk cId="4276332033" sldId="269"/>
            <ac:spMk id="11" creationId="{34109093-5A8F-4EB4-9940-6B83D91CD338}"/>
          </ac:spMkLst>
        </pc:spChg>
        <pc:cxnChg chg="add mod">
          <ac:chgData name="Triera Gashi" userId="f2e8f630d03f7a30" providerId="LiveId" clId="{8C17DA91-ECB5-45C8-B8E3-9605C03A24C7}" dt="2022-01-25T19:29:33.368" v="2904" actId="14100"/>
          <ac:cxnSpMkLst>
            <pc:docMk/>
            <pc:sldMk cId="4276332033" sldId="269"/>
            <ac:cxnSpMk id="9" creationId="{36A54AAF-0228-40CC-9EAF-EA25BAEFEFB9}"/>
          </ac:cxnSpMkLst>
        </pc:cxnChg>
      </pc:sldChg>
      <pc:sldChg chg="addSp delSp modSp add mod ord modAnim modNotesTx">
        <pc:chgData name="Triera Gashi" userId="f2e8f630d03f7a30" providerId="LiveId" clId="{8C17DA91-ECB5-45C8-B8E3-9605C03A24C7}" dt="2022-01-26T19:11:55.549" v="9523" actId="20577"/>
        <pc:sldMkLst>
          <pc:docMk/>
          <pc:sldMk cId="3136190213" sldId="270"/>
        </pc:sldMkLst>
        <pc:spChg chg="mod">
          <ac:chgData name="Triera Gashi" userId="f2e8f630d03f7a30" providerId="LiveId" clId="{8C17DA91-ECB5-45C8-B8E3-9605C03A24C7}" dt="2022-01-26T08:17:05.171" v="8762" actId="5793"/>
          <ac:spMkLst>
            <pc:docMk/>
            <pc:sldMk cId="3136190213" sldId="270"/>
            <ac:spMk id="3" creationId="{2443A80E-5E23-478E-BF14-104FAB9F0BB0}"/>
          </ac:spMkLst>
        </pc:spChg>
        <pc:picChg chg="add del">
          <ac:chgData name="Triera Gashi" userId="f2e8f630d03f7a30" providerId="LiveId" clId="{8C17DA91-ECB5-45C8-B8E3-9605C03A24C7}" dt="2022-01-25T19:31:12.059" v="3016" actId="22"/>
          <ac:picMkLst>
            <pc:docMk/>
            <pc:sldMk cId="3136190213" sldId="270"/>
            <ac:picMk id="5" creationId="{512A1EBE-1CDF-4FF4-A212-C0C920CBCC22}"/>
          </ac:picMkLst>
        </pc:picChg>
        <pc:picChg chg="add mod">
          <ac:chgData name="Triera Gashi" userId="f2e8f630d03f7a30" providerId="LiveId" clId="{8C17DA91-ECB5-45C8-B8E3-9605C03A24C7}" dt="2022-01-25T21:59:41.673" v="3267" actId="1076"/>
          <ac:picMkLst>
            <pc:docMk/>
            <pc:sldMk cId="3136190213" sldId="270"/>
            <ac:picMk id="5" creationId="{7A1A1ACD-6EE0-4ECD-AD33-C9DE790DF5C1}"/>
          </ac:picMkLst>
        </pc:picChg>
        <pc:picChg chg="add mod">
          <ac:chgData name="Triera Gashi" userId="f2e8f630d03f7a30" providerId="LiveId" clId="{8C17DA91-ECB5-45C8-B8E3-9605C03A24C7}" dt="2022-01-25T21:50:59.069" v="3133" actId="1076"/>
          <ac:picMkLst>
            <pc:docMk/>
            <pc:sldMk cId="3136190213" sldId="270"/>
            <ac:picMk id="7" creationId="{22D836A8-4FD3-4C96-AF87-F564F8C3E0DC}"/>
          </ac:picMkLst>
        </pc:picChg>
        <pc:picChg chg="add mod">
          <ac:chgData name="Triera Gashi" userId="f2e8f630d03f7a30" providerId="LiveId" clId="{8C17DA91-ECB5-45C8-B8E3-9605C03A24C7}" dt="2022-01-25T21:59:40.602" v="3266" actId="1076"/>
          <ac:picMkLst>
            <pc:docMk/>
            <pc:sldMk cId="3136190213" sldId="270"/>
            <ac:picMk id="9" creationId="{AAD2A536-16CD-4480-B85B-6A2942AEB0D6}"/>
          </ac:picMkLst>
        </pc:picChg>
        <pc:picChg chg="del">
          <ac:chgData name="Triera Gashi" userId="f2e8f630d03f7a30" providerId="LiveId" clId="{8C17DA91-ECB5-45C8-B8E3-9605C03A24C7}" dt="2022-01-25T19:30:29.727" v="2911" actId="478"/>
          <ac:picMkLst>
            <pc:docMk/>
            <pc:sldMk cId="3136190213" sldId="270"/>
            <ac:picMk id="11" creationId="{96A52FA5-6A2A-4FA8-A33A-E501DEAAD216}"/>
          </ac:picMkLst>
        </pc:picChg>
        <pc:picChg chg="del">
          <ac:chgData name="Triera Gashi" userId="f2e8f630d03f7a30" providerId="LiveId" clId="{8C17DA91-ECB5-45C8-B8E3-9605C03A24C7}" dt="2022-01-25T19:30:40.389" v="2955" actId="478"/>
          <ac:picMkLst>
            <pc:docMk/>
            <pc:sldMk cId="3136190213" sldId="270"/>
            <ac:picMk id="15" creationId="{658291BF-EB27-4DDA-9C6E-F523B1D44C13}"/>
          </ac:picMkLst>
        </pc:picChg>
        <pc:picChg chg="del">
          <ac:chgData name="Triera Gashi" userId="f2e8f630d03f7a30" providerId="LiveId" clId="{8C17DA91-ECB5-45C8-B8E3-9605C03A24C7}" dt="2022-01-25T19:30:39.921" v="2954" actId="478"/>
          <ac:picMkLst>
            <pc:docMk/>
            <pc:sldMk cId="3136190213" sldId="270"/>
            <ac:picMk id="19" creationId="{E9AFD871-053D-4A74-ADF4-52D50D5A274D}"/>
          </ac:picMkLst>
        </pc:picChg>
      </pc:sldChg>
      <pc:sldChg chg="addSp delSp modSp add mod modAnim modNotesTx">
        <pc:chgData name="Triera Gashi" userId="f2e8f630d03f7a30" providerId="LiveId" clId="{8C17DA91-ECB5-45C8-B8E3-9605C03A24C7}" dt="2022-01-26T19:11:49.388" v="9514" actId="20577"/>
        <pc:sldMkLst>
          <pc:docMk/>
          <pc:sldMk cId="3874784956" sldId="271"/>
        </pc:sldMkLst>
        <pc:spChg chg="mod">
          <ac:chgData name="Triera Gashi" userId="f2e8f630d03f7a30" providerId="LiveId" clId="{8C17DA91-ECB5-45C8-B8E3-9605C03A24C7}" dt="2022-01-26T08:16:45.745" v="8726" actId="20577"/>
          <ac:spMkLst>
            <pc:docMk/>
            <pc:sldMk cId="3874784956" sldId="271"/>
            <ac:spMk id="3" creationId="{2443A80E-5E23-478E-BF14-104FAB9F0BB0}"/>
          </ac:spMkLst>
        </pc:spChg>
        <pc:picChg chg="del">
          <ac:chgData name="Triera Gashi" userId="f2e8f630d03f7a30" providerId="LiveId" clId="{8C17DA91-ECB5-45C8-B8E3-9605C03A24C7}" dt="2022-01-25T21:59:47.292" v="3269" actId="478"/>
          <ac:picMkLst>
            <pc:docMk/>
            <pc:sldMk cId="3874784956" sldId="271"/>
            <ac:picMk id="5" creationId="{7A1A1ACD-6EE0-4ECD-AD33-C9DE790DF5C1}"/>
          </ac:picMkLst>
        </pc:picChg>
        <pc:picChg chg="add mod">
          <ac:chgData name="Triera Gashi" userId="f2e8f630d03f7a30" providerId="LiveId" clId="{8C17DA91-ECB5-45C8-B8E3-9605C03A24C7}" dt="2022-01-25T22:00:27.557" v="3391" actId="14100"/>
          <ac:picMkLst>
            <pc:docMk/>
            <pc:sldMk cId="3874784956" sldId="271"/>
            <ac:picMk id="6" creationId="{2299A3AF-4640-4B5D-9B8C-C76F9338BE26}"/>
          </ac:picMkLst>
        </pc:picChg>
        <pc:picChg chg="del">
          <ac:chgData name="Triera Gashi" userId="f2e8f630d03f7a30" providerId="LiveId" clId="{8C17DA91-ECB5-45C8-B8E3-9605C03A24C7}" dt="2022-01-25T21:59:47.913" v="3271" actId="478"/>
          <ac:picMkLst>
            <pc:docMk/>
            <pc:sldMk cId="3874784956" sldId="271"/>
            <ac:picMk id="7" creationId="{22D836A8-4FD3-4C96-AF87-F564F8C3E0DC}"/>
          </ac:picMkLst>
        </pc:picChg>
        <pc:picChg chg="del">
          <ac:chgData name="Triera Gashi" userId="f2e8f630d03f7a30" providerId="LiveId" clId="{8C17DA91-ECB5-45C8-B8E3-9605C03A24C7}" dt="2022-01-25T21:59:47.616" v="3270" actId="478"/>
          <ac:picMkLst>
            <pc:docMk/>
            <pc:sldMk cId="3874784956" sldId="271"/>
            <ac:picMk id="9" creationId="{AAD2A536-16CD-4480-B85B-6A2942AEB0D6}"/>
          </ac:picMkLst>
        </pc:picChg>
        <pc:picChg chg="add mod">
          <ac:chgData name="Triera Gashi" userId="f2e8f630d03f7a30" providerId="LiveId" clId="{8C17DA91-ECB5-45C8-B8E3-9605C03A24C7}" dt="2022-01-25T22:04:18.919" v="3643" actId="1076"/>
          <ac:picMkLst>
            <pc:docMk/>
            <pc:sldMk cId="3874784956" sldId="271"/>
            <ac:picMk id="13" creationId="{588AC162-D32B-4C38-942E-2EFBFFC6AFA9}"/>
          </ac:picMkLst>
        </pc:picChg>
        <pc:picChg chg="add mod">
          <ac:chgData name="Triera Gashi" userId="f2e8f630d03f7a30" providerId="LiveId" clId="{8C17DA91-ECB5-45C8-B8E3-9605C03A24C7}" dt="2022-01-25T22:04:23.567" v="3647" actId="14100"/>
          <ac:picMkLst>
            <pc:docMk/>
            <pc:sldMk cId="3874784956" sldId="271"/>
            <ac:picMk id="16" creationId="{9C167206-9A3D-4CB4-995A-551A443FD3AA}"/>
          </ac:picMkLst>
        </pc:picChg>
        <pc:picChg chg="add mod">
          <ac:chgData name="Triera Gashi" userId="f2e8f630d03f7a30" providerId="LiveId" clId="{8C17DA91-ECB5-45C8-B8E3-9605C03A24C7}" dt="2022-01-25T22:04:27.683" v="3650" actId="1076"/>
          <ac:picMkLst>
            <pc:docMk/>
            <pc:sldMk cId="3874784956" sldId="271"/>
            <ac:picMk id="18" creationId="{BA2F2661-30A3-4582-A6DE-9FB067237DCF}"/>
          </ac:picMkLst>
        </pc:picChg>
      </pc:sldChg>
      <pc:sldChg chg="addSp delSp modSp add mod ord modAnim">
        <pc:chgData name="Triera Gashi" userId="f2e8f630d03f7a30" providerId="LiveId" clId="{8C17DA91-ECB5-45C8-B8E3-9605C03A24C7}" dt="2022-01-26T08:02:07.817" v="8351" actId="20577"/>
        <pc:sldMkLst>
          <pc:docMk/>
          <pc:sldMk cId="1596127349" sldId="272"/>
        </pc:sldMkLst>
        <pc:spChg chg="mod">
          <ac:chgData name="Triera Gashi" userId="f2e8f630d03f7a30" providerId="LiveId" clId="{8C17DA91-ECB5-45C8-B8E3-9605C03A24C7}" dt="2022-01-25T22:06:09.758" v="3686" actId="20577"/>
          <ac:spMkLst>
            <pc:docMk/>
            <pc:sldMk cId="1596127349" sldId="272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6T08:02:07.817" v="8351" actId="20577"/>
          <ac:spMkLst>
            <pc:docMk/>
            <pc:sldMk cId="1596127349" sldId="272"/>
            <ac:spMk id="3" creationId="{2443A80E-5E23-478E-BF14-104FAB9F0BB0}"/>
          </ac:spMkLst>
        </pc:spChg>
        <pc:picChg chg="add mod">
          <ac:chgData name="Triera Gashi" userId="f2e8f630d03f7a30" providerId="LiveId" clId="{8C17DA91-ECB5-45C8-B8E3-9605C03A24C7}" dt="2022-01-25T22:58:36.531" v="6146" actId="1076"/>
          <ac:picMkLst>
            <pc:docMk/>
            <pc:sldMk cId="1596127349" sldId="272"/>
            <ac:picMk id="5" creationId="{C8EC9B71-F18E-4E75-A35E-95E59590EA7C}"/>
          </ac:picMkLst>
        </pc:picChg>
        <pc:picChg chg="del">
          <ac:chgData name="Triera Gashi" userId="f2e8f630d03f7a30" providerId="LiveId" clId="{8C17DA91-ECB5-45C8-B8E3-9605C03A24C7}" dt="2022-01-25T22:06:12.385" v="3687" actId="478"/>
          <ac:picMkLst>
            <pc:docMk/>
            <pc:sldMk cId="1596127349" sldId="272"/>
            <ac:picMk id="6" creationId="{A45FAAB4-B027-4ABC-AE9C-FA424C804D0F}"/>
          </ac:picMkLst>
        </pc:picChg>
      </pc:sldChg>
      <pc:sldChg chg="addSp modSp add mod modAnim">
        <pc:chgData name="Triera Gashi" userId="f2e8f630d03f7a30" providerId="LiveId" clId="{8C17DA91-ECB5-45C8-B8E3-9605C03A24C7}" dt="2022-01-25T22:23:33.422" v="4593"/>
        <pc:sldMkLst>
          <pc:docMk/>
          <pc:sldMk cId="2508946978" sldId="273"/>
        </pc:sldMkLst>
        <pc:spChg chg="mod">
          <ac:chgData name="Triera Gashi" userId="f2e8f630d03f7a30" providerId="LiveId" clId="{8C17DA91-ECB5-45C8-B8E3-9605C03A24C7}" dt="2022-01-25T22:20:49.206" v="4572" actId="14100"/>
          <ac:spMkLst>
            <pc:docMk/>
            <pc:sldMk cId="2508946978" sldId="273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5T22:21:19.823" v="4582" actId="20577"/>
          <ac:spMkLst>
            <pc:docMk/>
            <pc:sldMk cId="2508946978" sldId="273"/>
            <ac:spMk id="3" creationId="{2443A80E-5E23-478E-BF14-104FAB9F0BB0}"/>
          </ac:spMkLst>
        </pc:spChg>
        <pc:picChg chg="add mod">
          <ac:chgData name="Triera Gashi" userId="f2e8f630d03f7a30" providerId="LiveId" clId="{8C17DA91-ECB5-45C8-B8E3-9605C03A24C7}" dt="2022-01-25T22:22:07.623" v="4586" actId="1076"/>
          <ac:picMkLst>
            <pc:docMk/>
            <pc:sldMk cId="2508946978" sldId="273"/>
            <ac:picMk id="5" creationId="{40404A4C-65AD-4DA0-BCED-3C4B5B2B4811}"/>
          </ac:picMkLst>
        </pc:picChg>
        <pc:picChg chg="add mod">
          <ac:chgData name="Triera Gashi" userId="f2e8f630d03f7a30" providerId="LiveId" clId="{8C17DA91-ECB5-45C8-B8E3-9605C03A24C7}" dt="2022-01-25T22:22:55.739" v="4590" actId="14100"/>
          <ac:picMkLst>
            <pc:docMk/>
            <pc:sldMk cId="2508946978" sldId="273"/>
            <ac:picMk id="7" creationId="{6F866A6B-54BF-4340-A425-7CB9E7ED5DA1}"/>
          </ac:picMkLst>
        </pc:picChg>
      </pc:sldChg>
      <pc:sldChg chg="new del">
        <pc:chgData name="Triera Gashi" userId="f2e8f630d03f7a30" providerId="LiveId" clId="{8C17DA91-ECB5-45C8-B8E3-9605C03A24C7}" dt="2022-01-25T22:19:45.308" v="4308" actId="2696"/>
        <pc:sldMkLst>
          <pc:docMk/>
          <pc:sldMk cId="3978087592" sldId="273"/>
        </pc:sldMkLst>
      </pc:sldChg>
      <pc:sldChg chg="addSp delSp modSp add mod modAnim">
        <pc:chgData name="Triera Gashi" userId="f2e8f630d03f7a30" providerId="LiveId" clId="{8C17DA91-ECB5-45C8-B8E3-9605C03A24C7}" dt="2022-01-25T22:35:32.263" v="5139"/>
        <pc:sldMkLst>
          <pc:docMk/>
          <pc:sldMk cId="2865716021" sldId="274"/>
        </pc:sldMkLst>
        <pc:spChg chg="mod">
          <ac:chgData name="Triera Gashi" userId="f2e8f630d03f7a30" providerId="LiveId" clId="{8C17DA91-ECB5-45C8-B8E3-9605C03A24C7}" dt="2022-01-25T22:35:25.218" v="5136" actId="1076"/>
          <ac:spMkLst>
            <pc:docMk/>
            <pc:sldMk cId="2865716021" sldId="274"/>
            <ac:spMk id="3" creationId="{2443A80E-5E23-478E-BF14-104FAB9F0BB0}"/>
          </ac:spMkLst>
        </pc:spChg>
        <pc:spChg chg="del">
          <ac:chgData name="Triera Gashi" userId="f2e8f630d03f7a30" providerId="LiveId" clId="{8C17DA91-ECB5-45C8-B8E3-9605C03A24C7}" dt="2022-01-25T22:30:55.532" v="5099" actId="21"/>
          <ac:spMkLst>
            <pc:docMk/>
            <pc:sldMk cId="2865716021" sldId="274"/>
            <ac:spMk id="7" creationId="{EE602569-83C5-4E73-BC96-14A19E243638}"/>
          </ac:spMkLst>
        </pc:spChg>
        <pc:spChg chg="del">
          <ac:chgData name="Triera Gashi" userId="f2e8f630d03f7a30" providerId="LiveId" clId="{8C17DA91-ECB5-45C8-B8E3-9605C03A24C7}" dt="2022-01-25T22:30:51.942" v="5096" actId="21"/>
          <ac:spMkLst>
            <pc:docMk/>
            <pc:sldMk cId="2865716021" sldId="274"/>
            <ac:spMk id="9" creationId="{38E43EF2-E59A-4382-8BE0-3F1086F41E9C}"/>
          </ac:spMkLst>
        </pc:spChg>
        <pc:picChg chg="del">
          <ac:chgData name="Triera Gashi" userId="f2e8f630d03f7a30" providerId="LiveId" clId="{8C17DA91-ECB5-45C8-B8E3-9605C03A24C7}" dt="2022-01-25T22:30:53.089" v="5097" actId="478"/>
          <ac:picMkLst>
            <pc:docMk/>
            <pc:sldMk cId="2865716021" sldId="274"/>
            <ac:picMk id="6" creationId="{E0CE0AA2-BE3F-48E8-825D-CBB233E12411}"/>
          </ac:picMkLst>
        </pc:picChg>
        <pc:picChg chg="add mod">
          <ac:chgData name="Triera Gashi" userId="f2e8f630d03f7a30" providerId="LiveId" clId="{8C17DA91-ECB5-45C8-B8E3-9605C03A24C7}" dt="2022-01-25T22:31:36.943" v="5112" actId="14100"/>
          <ac:picMkLst>
            <pc:docMk/>
            <pc:sldMk cId="2865716021" sldId="274"/>
            <ac:picMk id="11" creationId="{3D3CC25D-33D0-4B7B-BB31-7F1C72A959F3}"/>
          </ac:picMkLst>
        </pc:picChg>
        <pc:picChg chg="add mod">
          <ac:chgData name="Triera Gashi" userId="f2e8f630d03f7a30" providerId="LiveId" clId="{8C17DA91-ECB5-45C8-B8E3-9605C03A24C7}" dt="2022-01-25T22:35:06.828" v="5132" actId="1076"/>
          <ac:picMkLst>
            <pc:docMk/>
            <pc:sldMk cId="2865716021" sldId="274"/>
            <ac:picMk id="16" creationId="{F046E06C-0747-4A40-ADB8-FBF572D7780E}"/>
          </ac:picMkLst>
        </pc:picChg>
        <pc:picChg chg="del">
          <ac:chgData name="Triera Gashi" userId="f2e8f630d03f7a30" providerId="LiveId" clId="{8C17DA91-ECB5-45C8-B8E3-9605C03A24C7}" dt="2022-01-25T22:30:56.089" v="5100" actId="478"/>
          <ac:picMkLst>
            <pc:docMk/>
            <pc:sldMk cId="2865716021" sldId="274"/>
            <ac:picMk id="19" creationId="{4385E426-DCA0-44F6-9CC9-79EEF6CCCC90}"/>
          </ac:picMkLst>
        </pc:picChg>
        <pc:cxnChg chg="del mod">
          <ac:chgData name="Triera Gashi" userId="f2e8f630d03f7a30" providerId="LiveId" clId="{8C17DA91-ECB5-45C8-B8E3-9605C03A24C7}" dt="2022-01-25T22:30:54.497" v="5098" actId="21"/>
          <ac:cxnSpMkLst>
            <pc:docMk/>
            <pc:sldMk cId="2865716021" sldId="274"/>
            <ac:cxnSpMk id="13" creationId="{3D2E4963-33AC-47B8-8E4F-C0DF5556A6CF}"/>
          </ac:cxnSpMkLst>
        </pc:cxnChg>
      </pc:sldChg>
      <pc:sldChg chg="add del">
        <pc:chgData name="Triera Gashi" userId="f2e8f630d03f7a30" providerId="LiveId" clId="{8C17DA91-ECB5-45C8-B8E3-9605C03A24C7}" dt="2022-01-25T22:20:25.984" v="4538"/>
        <pc:sldMkLst>
          <pc:docMk/>
          <pc:sldMk cId="4213563190" sldId="274"/>
        </pc:sldMkLst>
      </pc:sldChg>
      <pc:sldChg chg="addSp delSp modSp add mod ord modAnim">
        <pc:chgData name="Triera Gashi" userId="f2e8f630d03f7a30" providerId="LiveId" clId="{8C17DA91-ECB5-45C8-B8E3-9605C03A24C7}" dt="2022-01-26T08:25:58.741" v="8840"/>
        <pc:sldMkLst>
          <pc:docMk/>
          <pc:sldMk cId="252771960" sldId="275"/>
        </pc:sldMkLst>
        <pc:spChg chg="mod">
          <ac:chgData name="Triera Gashi" userId="f2e8f630d03f7a30" providerId="LiveId" clId="{8C17DA91-ECB5-45C8-B8E3-9605C03A24C7}" dt="2022-01-26T07:53:03.455" v="8008" actId="20577"/>
          <ac:spMkLst>
            <pc:docMk/>
            <pc:sldMk cId="252771960" sldId="275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5T23:15:08.895" v="6375" actId="14100"/>
          <ac:spMkLst>
            <pc:docMk/>
            <pc:sldMk cId="252771960" sldId="275"/>
            <ac:spMk id="3" creationId="{2443A80E-5E23-478E-BF14-104FAB9F0BB0}"/>
          </ac:spMkLst>
        </pc:spChg>
        <pc:spChg chg="add mod">
          <ac:chgData name="Triera Gashi" userId="f2e8f630d03f7a30" providerId="LiveId" clId="{8C17DA91-ECB5-45C8-B8E3-9605C03A24C7}" dt="2022-01-25T23:17:48.690" v="7051" actId="20577"/>
          <ac:spMkLst>
            <pc:docMk/>
            <pc:sldMk cId="252771960" sldId="275"/>
            <ac:spMk id="9" creationId="{EEC675C8-310F-464C-A631-65273928F936}"/>
          </ac:spMkLst>
        </pc:spChg>
        <pc:picChg chg="add del">
          <ac:chgData name="Triera Gashi" userId="f2e8f630d03f7a30" providerId="LiveId" clId="{8C17DA91-ECB5-45C8-B8E3-9605C03A24C7}" dt="2022-01-25T23:11:06.990" v="6353" actId="22"/>
          <ac:picMkLst>
            <pc:docMk/>
            <pc:sldMk cId="252771960" sldId="275"/>
            <ac:picMk id="5" creationId="{4741A5E8-C747-42C2-BA4E-1B87523C2ED1}"/>
          </ac:picMkLst>
        </pc:picChg>
        <pc:picChg chg="add del mod">
          <ac:chgData name="Triera Gashi" userId="f2e8f630d03f7a30" providerId="LiveId" clId="{8C17DA91-ECB5-45C8-B8E3-9605C03A24C7}" dt="2022-01-25T23:16:03.160" v="6522" actId="478"/>
          <ac:picMkLst>
            <pc:docMk/>
            <pc:sldMk cId="252771960" sldId="275"/>
            <ac:picMk id="7" creationId="{E517A447-6313-49FB-B928-7C86EDE578D4}"/>
          </ac:picMkLst>
        </pc:picChg>
        <pc:picChg chg="add mod">
          <ac:chgData name="Triera Gashi" userId="f2e8f630d03f7a30" providerId="LiveId" clId="{8C17DA91-ECB5-45C8-B8E3-9605C03A24C7}" dt="2022-01-25T23:16:04.766" v="6523" actId="1076"/>
          <ac:picMkLst>
            <pc:docMk/>
            <pc:sldMk cId="252771960" sldId="275"/>
            <ac:picMk id="13" creationId="{E57D7F6E-3B60-40DC-99E8-96AACABAFDC4}"/>
          </ac:picMkLst>
        </pc:picChg>
      </pc:sldChg>
      <pc:sldChg chg="add del">
        <pc:chgData name="Triera Gashi" userId="f2e8f630d03f7a30" providerId="LiveId" clId="{8C17DA91-ECB5-45C8-B8E3-9605C03A24C7}" dt="2022-01-25T22:45:39.300" v="5417" actId="2696"/>
        <pc:sldMkLst>
          <pc:docMk/>
          <pc:sldMk cId="2976541855" sldId="275"/>
        </pc:sldMkLst>
      </pc:sldChg>
      <pc:sldChg chg="addSp delSp modSp add mod delAnim modAnim modNotesTx">
        <pc:chgData name="Triera Gashi" userId="f2e8f630d03f7a30" providerId="LiveId" clId="{8C17DA91-ECB5-45C8-B8E3-9605C03A24C7}" dt="2022-01-26T19:11:59.020" v="9524" actId="20577"/>
        <pc:sldMkLst>
          <pc:docMk/>
          <pc:sldMk cId="3137002981" sldId="276"/>
        </pc:sldMkLst>
        <pc:spChg chg="mod">
          <ac:chgData name="Triera Gashi" userId="f2e8f630d03f7a30" providerId="LiveId" clId="{8C17DA91-ECB5-45C8-B8E3-9605C03A24C7}" dt="2022-01-25T23:09:50.243" v="6297" actId="20577"/>
          <ac:spMkLst>
            <pc:docMk/>
            <pc:sldMk cId="3137002981" sldId="276"/>
            <ac:spMk id="3" creationId="{2443A80E-5E23-478E-BF14-104FAB9F0BB0}"/>
          </ac:spMkLst>
        </pc:spChg>
        <pc:picChg chg="add mod">
          <ac:chgData name="Triera Gashi" userId="f2e8f630d03f7a30" providerId="LiveId" clId="{8C17DA91-ECB5-45C8-B8E3-9605C03A24C7}" dt="2022-01-25T23:10:36.490" v="6304" actId="1076"/>
          <ac:picMkLst>
            <pc:docMk/>
            <pc:sldMk cId="3137002981" sldId="276"/>
            <ac:picMk id="5" creationId="{089E1F7D-3D05-4ABE-A89A-6941990569BA}"/>
          </ac:picMkLst>
        </pc:picChg>
        <pc:picChg chg="del">
          <ac:chgData name="Triera Gashi" userId="f2e8f630d03f7a30" providerId="LiveId" clId="{8C17DA91-ECB5-45C8-B8E3-9605C03A24C7}" dt="2022-01-25T23:09:42.979" v="6283" actId="478"/>
          <ac:picMkLst>
            <pc:docMk/>
            <pc:sldMk cId="3137002981" sldId="276"/>
            <ac:picMk id="6" creationId="{2299A3AF-4640-4B5D-9B8C-C76F9338BE26}"/>
          </ac:picMkLst>
        </pc:picChg>
        <pc:picChg chg="del">
          <ac:chgData name="Triera Gashi" userId="f2e8f630d03f7a30" providerId="LiveId" clId="{8C17DA91-ECB5-45C8-B8E3-9605C03A24C7}" dt="2022-01-25T23:09:51.936" v="6300" actId="478"/>
          <ac:picMkLst>
            <pc:docMk/>
            <pc:sldMk cId="3137002981" sldId="276"/>
            <ac:picMk id="13" creationId="{588AC162-D32B-4C38-942E-2EFBFFC6AFA9}"/>
          </ac:picMkLst>
        </pc:picChg>
        <pc:picChg chg="del">
          <ac:chgData name="Triera Gashi" userId="f2e8f630d03f7a30" providerId="LiveId" clId="{8C17DA91-ECB5-45C8-B8E3-9605C03A24C7}" dt="2022-01-25T23:09:51.467" v="6299" actId="478"/>
          <ac:picMkLst>
            <pc:docMk/>
            <pc:sldMk cId="3137002981" sldId="276"/>
            <ac:picMk id="16" creationId="{9C167206-9A3D-4CB4-995A-551A443FD3AA}"/>
          </ac:picMkLst>
        </pc:picChg>
        <pc:picChg chg="del">
          <ac:chgData name="Triera Gashi" userId="f2e8f630d03f7a30" providerId="LiveId" clId="{8C17DA91-ECB5-45C8-B8E3-9605C03A24C7}" dt="2022-01-25T23:09:51.172" v="6298" actId="478"/>
          <ac:picMkLst>
            <pc:docMk/>
            <pc:sldMk cId="3137002981" sldId="276"/>
            <ac:picMk id="18" creationId="{BA2F2661-30A3-4582-A6DE-9FB067237DCF}"/>
          </ac:picMkLst>
        </pc:picChg>
      </pc:sldChg>
      <pc:sldChg chg="addSp modSp add del mod">
        <pc:chgData name="Triera Gashi" userId="f2e8f630d03f7a30" providerId="LiveId" clId="{8C17DA91-ECB5-45C8-B8E3-9605C03A24C7}" dt="2022-01-25T22:58:17.201" v="6114" actId="2696"/>
        <pc:sldMkLst>
          <pc:docMk/>
          <pc:sldMk cId="4077722938" sldId="276"/>
        </pc:sldMkLst>
        <pc:picChg chg="add mod">
          <ac:chgData name="Triera Gashi" userId="f2e8f630d03f7a30" providerId="LiveId" clId="{8C17DA91-ECB5-45C8-B8E3-9605C03A24C7}" dt="2022-01-25T22:58:13.390" v="6113" actId="1076"/>
          <ac:picMkLst>
            <pc:docMk/>
            <pc:sldMk cId="4077722938" sldId="276"/>
            <ac:picMk id="5" creationId="{AE70F8CD-4C38-4DB4-AFD3-2FD195FFA09C}"/>
          </ac:picMkLst>
        </pc:picChg>
      </pc:sldChg>
      <pc:sldChg chg="delSp modSp new mod">
        <pc:chgData name="Triera Gashi" userId="f2e8f630d03f7a30" providerId="LiveId" clId="{8C17DA91-ECB5-45C8-B8E3-9605C03A24C7}" dt="2022-01-25T23:18:36.500" v="7278" actId="27636"/>
        <pc:sldMkLst>
          <pc:docMk/>
          <pc:sldMk cId="3881776480" sldId="277"/>
        </pc:sldMkLst>
        <pc:spChg chg="mod">
          <ac:chgData name="Triera Gashi" userId="f2e8f630d03f7a30" providerId="LiveId" clId="{8C17DA91-ECB5-45C8-B8E3-9605C03A24C7}" dt="2022-01-25T23:18:36.500" v="7278" actId="27636"/>
          <ac:spMkLst>
            <pc:docMk/>
            <pc:sldMk cId="3881776480" sldId="277"/>
            <ac:spMk id="2" creationId="{6813C478-6C5C-473F-910E-3A5B73446471}"/>
          </ac:spMkLst>
        </pc:spChg>
        <pc:spChg chg="del">
          <ac:chgData name="Triera Gashi" userId="f2e8f630d03f7a30" providerId="LiveId" clId="{8C17DA91-ECB5-45C8-B8E3-9605C03A24C7}" dt="2022-01-25T23:18:14.912" v="7170" actId="21"/>
          <ac:spMkLst>
            <pc:docMk/>
            <pc:sldMk cId="3881776480" sldId="277"/>
            <ac:spMk id="3" creationId="{A7665F80-DA6A-4268-8496-87DC525206D2}"/>
          </ac:spMkLst>
        </pc:spChg>
      </pc:sldChg>
      <pc:sldChg chg="addSp delSp modSp add mod ord delAnim modAnim modNotesTx">
        <pc:chgData name="Triera Gashi" userId="f2e8f630d03f7a30" providerId="LiveId" clId="{8C17DA91-ECB5-45C8-B8E3-9605C03A24C7}" dt="2022-01-26T19:12:13.016" v="9526" actId="20577"/>
        <pc:sldMkLst>
          <pc:docMk/>
          <pc:sldMk cId="82952564" sldId="278"/>
        </pc:sldMkLst>
        <pc:spChg chg="mod">
          <ac:chgData name="Triera Gashi" userId="f2e8f630d03f7a30" providerId="LiveId" clId="{8C17DA91-ECB5-45C8-B8E3-9605C03A24C7}" dt="2022-01-26T07:53:08.693" v="8010" actId="20577"/>
          <ac:spMkLst>
            <pc:docMk/>
            <pc:sldMk cId="82952564" sldId="278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6T09:09:32.272" v="9455" actId="20577"/>
          <ac:spMkLst>
            <pc:docMk/>
            <pc:sldMk cId="82952564" sldId="278"/>
            <ac:spMk id="3" creationId="{2443A80E-5E23-478E-BF14-104FAB9F0BB0}"/>
          </ac:spMkLst>
        </pc:spChg>
        <pc:picChg chg="add del mod">
          <ac:chgData name="Triera Gashi" userId="f2e8f630d03f7a30" providerId="LiveId" clId="{8C17DA91-ECB5-45C8-B8E3-9605C03A24C7}" dt="2022-01-26T08:25:07.222" v="8839" actId="478"/>
          <ac:picMkLst>
            <pc:docMk/>
            <pc:sldMk cId="82952564" sldId="278"/>
            <ac:picMk id="5" creationId="{F9FF98C5-040A-4B99-A4BD-08CC2E246F14}"/>
          </ac:picMkLst>
        </pc:picChg>
        <pc:picChg chg="del">
          <ac:chgData name="Triera Gashi" userId="f2e8f630d03f7a30" providerId="LiveId" clId="{8C17DA91-ECB5-45C8-B8E3-9605C03A24C7}" dt="2022-01-25T23:19:19.935" v="7295" actId="478"/>
          <ac:picMkLst>
            <pc:docMk/>
            <pc:sldMk cId="82952564" sldId="278"/>
            <ac:picMk id="6" creationId="{6FEFCF7A-D480-416F-A506-7EA4441103A7}"/>
          </ac:picMkLst>
        </pc:picChg>
        <pc:picChg chg="add del mod">
          <ac:chgData name="Triera Gashi" userId="f2e8f630d03f7a30" providerId="LiveId" clId="{8C17DA91-ECB5-45C8-B8E3-9605C03A24C7}" dt="2022-01-26T08:59:48.030" v="9154" actId="478"/>
          <ac:picMkLst>
            <pc:docMk/>
            <pc:sldMk cId="82952564" sldId="278"/>
            <ac:picMk id="7" creationId="{6DA05C15-745F-44E7-8A40-71763CAC86B4}"/>
          </ac:picMkLst>
        </pc:picChg>
        <pc:picChg chg="del">
          <ac:chgData name="Triera Gashi" userId="f2e8f630d03f7a30" providerId="LiveId" clId="{8C17DA91-ECB5-45C8-B8E3-9605C03A24C7}" dt="2022-01-25T23:19:20.202" v="7296" actId="478"/>
          <ac:picMkLst>
            <pc:docMk/>
            <pc:sldMk cId="82952564" sldId="278"/>
            <ac:picMk id="9" creationId="{3E0D4157-CA0D-4458-9BB6-9C12D88F1976}"/>
          </ac:picMkLst>
        </pc:picChg>
        <pc:picChg chg="add mod">
          <ac:chgData name="Triera Gashi" userId="f2e8f630d03f7a30" providerId="LiveId" clId="{8C17DA91-ECB5-45C8-B8E3-9605C03A24C7}" dt="2022-01-26T08:59:54.389" v="9157" actId="14100"/>
          <ac:picMkLst>
            <pc:docMk/>
            <pc:sldMk cId="82952564" sldId="278"/>
            <ac:picMk id="11" creationId="{658909B4-470C-4624-A601-D1A4E247F066}"/>
          </ac:picMkLst>
        </pc:picChg>
        <pc:picChg chg="add mod">
          <ac:chgData name="Triera Gashi" userId="f2e8f630d03f7a30" providerId="LiveId" clId="{8C17DA91-ECB5-45C8-B8E3-9605C03A24C7}" dt="2022-01-26T09:09:23.172" v="9422" actId="1076"/>
          <ac:picMkLst>
            <pc:docMk/>
            <pc:sldMk cId="82952564" sldId="278"/>
            <ac:picMk id="15" creationId="{14E62E79-3F11-4C1F-A068-50FC247E160D}"/>
          </ac:picMkLst>
        </pc:picChg>
        <pc:picChg chg="del">
          <ac:chgData name="Triera Gashi" userId="f2e8f630d03f7a30" providerId="LiveId" clId="{8C17DA91-ECB5-45C8-B8E3-9605C03A24C7}" dt="2022-01-25T23:19:19.699" v="7294" actId="478"/>
          <ac:picMkLst>
            <pc:docMk/>
            <pc:sldMk cId="82952564" sldId="278"/>
            <ac:picMk id="16" creationId="{83C76DF9-AF90-4E20-9F89-2E033F92CB68}"/>
          </ac:picMkLst>
        </pc:picChg>
        <pc:picChg chg="add mod">
          <ac:chgData name="Triera Gashi" userId="f2e8f630d03f7a30" providerId="LiveId" clId="{8C17DA91-ECB5-45C8-B8E3-9605C03A24C7}" dt="2022-01-26T09:10:03.735" v="9457" actId="1076"/>
          <ac:picMkLst>
            <pc:docMk/>
            <pc:sldMk cId="82952564" sldId="278"/>
            <ac:picMk id="17" creationId="{B9FCAC8B-0D5E-4DC3-977A-9EDCD578E5B0}"/>
          </ac:picMkLst>
        </pc:picChg>
      </pc:sldChg>
      <pc:sldChg chg="addSp delSp add del setBg delDesignElem">
        <pc:chgData name="Triera Gashi" userId="f2e8f630d03f7a30" providerId="LiveId" clId="{8C17DA91-ECB5-45C8-B8E3-9605C03A24C7}" dt="2022-01-25T23:19:11.422" v="7281"/>
        <pc:sldMkLst>
          <pc:docMk/>
          <pc:sldMk cId="3620516256" sldId="278"/>
        </pc:sldMkLst>
        <pc:spChg chg="add del">
          <ac:chgData name="Triera Gashi" userId="f2e8f630d03f7a30" providerId="LiveId" clId="{8C17DA91-ECB5-45C8-B8E3-9605C03A24C7}" dt="2022-01-25T23:19:11.422" v="7281"/>
          <ac:spMkLst>
            <pc:docMk/>
            <pc:sldMk cId="3620516256" sldId="278"/>
            <ac:spMk id="8" creationId="{8651CFA9-6065-4243-AC48-858E359780B1}"/>
          </ac:spMkLst>
        </pc:spChg>
        <pc:spChg chg="add del">
          <ac:chgData name="Triera Gashi" userId="f2e8f630d03f7a30" providerId="LiveId" clId="{8C17DA91-ECB5-45C8-B8E3-9605C03A24C7}" dt="2022-01-25T23:19:11.422" v="7281"/>
          <ac:spMkLst>
            <pc:docMk/>
            <pc:sldMk cId="3620516256" sldId="278"/>
            <ac:spMk id="10" creationId="{37962AE0-6A1C-4B76-9D52-10E5E6D7D3BB}"/>
          </ac:spMkLst>
        </pc:spChg>
        <pc:spChg chg="add del">
          <ac:chgData name="Triera Gashi" userId="f2e8f630d03f7a30" providerId="LiveId" clId="{8C17DA91-ECB5-45C8-B8E3-9605C03A24C7}" dt="2022-01-25T23:19:11.422" v="7281"/>
          <ac:spMkLst>
            <pc:docMk/>
            <pc:sldMk cId="3620516256" sldId="278"/>
            <ac:spMk id="12" creationId="{BF49D5AE-15AF-4BC1-8AC5-F5FA95199E94}"/>
          </ac:spMkLst>
        </pc:spChg>
        <pc:spChg chg="add del">
          <ac:chgData name="Triera Gashi" userId="f2e8f630d03f7a30" providerId="LiveId" clId="{8C17DA91-ECB5-45C8-B8E3-9605C03A24C7}" dt="2022-01-25T23:19:11.422" v="7281"/>
          <ac:spMkLst>
            <pc:docMk/>
            <pc:sldMk cId="3620516256" sldId="278"/>
            <ac:spMk id="14" creationId="{5608A5E7-BD2D-419A-8079-3103083AB134}"/>
          </ac:spMkLst>
        </pc:spChg>
      </pc:sldChg>
      <pc:sldChg chg="addSp delSp modSp add mod delAnim modAnim">
        <pc:chgData name="Triera Gashi" userId="f2e8f630d03f7a30" providerId="LiveId" clId="{8C17DA91-ECB5-45C8-B8E3-9605C03A24C7}" dt="2022-01-25T23:32:21.004" v="7827" actId="1076"/>
        <pc:sldMkLst>
          <pc:docMk/>
          <pc:sldMk cId="2696570880" sldId="279"/>
        </pc:sldMkLst>
        <pc:spChg chg="mod">
          <ac:chgData name="Triera Gashi" userId="f2e8f630d03f7a30" providerId="LiveId" clId="{8C17DA91-ECB5-45C8-B8E3-9605C03A24C7}" dt="2022-01-25T23:20:48.493" v="7373" actId="14100"/>
          <ac:spMkLst>
            <pc:docMk/>
            <pc:sldMk cId="2696570880" sldId="279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5T23:21:56.795" v="7409" actId="20577"/>
          <ac:spMkLst>
            <pc:docMk/>
            <pc:sldMk cId="2696570880" sldId="279"/>
            <ac:spMk id="3" creationId="{2443A80E-5E23-478E-BF14-104FAB9F0BB0}"/>
          </ac:spMkLst>
        </pc:spChg>
        <pc:spChg chg="mod">
          <ac:chgData name="Triera Gashi" userId="f2e8f630d03f7a30" providerId="LiveId" clId="{8C17DA91-ECB5-45C8-B8E3-9605C03A24C7}" dt="2022-01-25T23:26:54.450" v="7763" actId="1076"/>
          <ac:spMkLst>
            <pc:docMk/>
            <pc:sldMk cId="2696570880" sldId="279"/>
            <ac:spMk id="4" creationId="{D06F68F4-0CDB-4B66-AC68-7CB49EA2C1F9}"/>
          </ac:spMkLst>
        </pc:spChg>
        <pc:spChg chg="add mod">
          <ac:chgData name="Triera Gashi" userId="f2e8f630d03f7a30" providerId="LiveId" clId="{8C17DA91-ECB5-45C8-B8E3-9605C03A24C7}" dt="2022-01-25T23:26:56.796" v="7764" actId="20577"/>
          <ac:spMkLst>
            <pc:docMk/>
            <pc:sldMk cId="2696570880" sldId="279"/>
            <ac:spMk id="13" creationId="{3153D141-B752-4961-BB4D-B40779D25048}"/>
          </ac:spMkLst>
        </pc:spChg>
        <pc:spChg chg="add del mod">
          <ac:chgData name="Triera Gashi" userId="f2e8f630d03f7a30" providerId="LiveId" clId="{8C17DA91-ECB5-45C8-B8E3-9605C03A24C7}" dt="2022-01-25T23:28:37.199" v="7769" actId="478"/>
          <ac:spMkLst>
            <pc:docMk/>
            <pc:sldMk cId="2696570880" sldId="279"/>
            <ac:spMk id="15" creationId="{6B0FEA18-DA21-4589-B438-23BD36D2A40D}"/>
          </ac:spMkLst>
        </pc:spChg>
        <pc:spChg chg="add del mod">
          <ac:chgData name="Triera Gashi" userId="f2e8f630d03f7a30" providerId="LiveId" clId="{8C17DA91-ECB5-45C8-B8E3-9605C03A24C7}" dt="2022-01-25T23:31:41.609" v="7806" actId="478"/>
          <ac:spMkLst>
            <pc:docMk/>
            <pc:sldMk cId="2696570880" sldId="279"/>
            <ac:spMk id="17" creationId="{1464C4DE-3D43-49EC-B0A1-B5CAF2F1A7A6}"/>
          </ac:spMkLst>
        </pc:spChg>
        <pc:spChg chg="add del mod">
          <ac:chgData name="Triera Gashi" userId="f2e8f630d03f7a30" providerId="LiveId" clId="{8C17DA91-ECB5-45C8-B8E3-9605C03A24C7}" dt="2022-01-25T23:31:54.290" v="7811" actId="21"/>
          <ac:spMkLst>
            <pc:docMk/>
            <pc:sldMk cId="2696570880" sldId="279"/>
            <ac:spMk id="18" creationId="{E3CE4977-864C-43A3-B9EA-26F002E2EB06}"/>
          </ac:spMkLst>
        </pc:spChg>
        <pc:spChg chg="add del mod">
          <ac:chgData name="Triera Gashi" userId="f2e8f630d03f7a30" providerId="LiveId" clId="{8C17DA91-ECB5-45C8-B8E3-9605C03A24C7}" dt="2022-01-25T23:29:42.482" v="7788" actId="478"/>
          <ac:spMkLst>
            <pc:docMk/>
            <pc:sldMk cId="2696570880" sldId="279"/>
            <ac:spMk id="19" creationId="{A834E782-DFEB-4D90-B1B6-3E63EF0D922C}"/>
          </ac:spMkLst>
        </pc:spChg>
        <pc:spChg chg="add del mod">
          <ac:chgData name="Triera Gashi" userId="f2e8f630d03f7a30" providerId="LiveId" clId="{8C17DA91-ECB5-45C8-B8E3-9605C03A24C7}" dt="2022-01-25T23:32:03.713" v="7815" actId="478"/>
          <ac:spMkLst>
            <pc:docMk/>
            <pc:sldMk cId="2696570880" sldId="279"/>
            <ac:spMk id="22" creationId="{47A14727-0D52-4CDB-B358-2D399A6B4B68}"/>
          </ac:spMkLst>
        </pc:spChg>
        <pc:spChg chg="add del mod">
          <ac:chgData name="Triera Gashi" userId="f2e8f630d03f7a30" providerId="LiveId" clId="{8C17DA91-ECB5-45C8-B8E3-9605C03A24C7}" dt="2022-01-25T23:32:04.641" v="7816" actId="478"/>
          <ac:spMkLst>
            <pc:docMk/>
            <pc:sldMk cId="2696570880" sldId="279"/>
            <ac:spMk id="23" creationId="{28AF0518-0F69-447C-8C0F-C175AB462277}"/>
          </ac:spMkLst>
        </pc:spChg>
        <pc:spChg chg="add mod">
          <ac:chgData name="Triera Gashi" userId="f2e8f630d03f7a30" providerId="LiveId" clId="{8C17DA91-ECB5-45C8-B8E3-9605C03A24C7}" dt="2022-01-25T23:31:52.289" v="7810" actId="1582"/>
          <ac:spMkLst>
            <pc:docMk/>
            <pc:sldMk cId="2696570880" sldId="279"/>
            <ac:spMk id="26" creationId="{48423C90-1FE4-4CC2-B8CE-9104D6FA5F55}"/>
          </ac:spMkLst>
        </pc:spChg>
        <pc:spChg chg="add mod">
          <ac:chgData name="Triera Gashi" userId="f2e8f630d03f7a30" providerId="LiveId" clId="{8C17DA91-ECB5-45C8-B8E3-9605C03A24C7}" dt="2022-01-25T23:32:00.962" v="7814" actId="14100"/>
          <ac:spMkLst>
            <pc:docMk/>
            <pc:sldMk cId="2696570880" sldId="279"/>
            <ac:spMk id="27" creationId="{1949FAA9-8CBF-46FB-862F-138EC0BC781B}"/>
          </ac:spMkLst>
        </pc:spChg>
        <pc:spChg chg="add mod">
          <ac:chgData name="Triera Gashi" userId="f2e8f630d03f7a30" providerId="LiveId" clId="{8C17DA91-ECB5-45C8-B8E3-9605C03A24C7}" dt="2022-01-25T23:32:16.645" v="7824" actId="14100"/>
          <ac:spMkLst>
            <pc:docMk/>
            <pc:sldMk cId="2696570880" sldId="279"/>
            <ac:spMk id="28" creationId="{27BC6E36-C98A-4E7C-B5DD-4C49789CC31E}"/>
          </ac:spMkLst>
        </pc:spChg>
        <pc:spChg chg="add mod">
          <ac:chgData name="Triera Gashi" userId="f2e8f630d03f7a30" providerId="LiveId" clId="{8C17DA91-ECB5-45C8-B8E3-9605C03A24C7}" dt="2022-01-25T23:32:21.004" v="7827" actId="1076"/>
          <ac:spMkLst>
            <pc:docMk/>
            <pc:sldMk cId="2696570880" sldId="279"/>
            <ac:spMk id="29" creationId="{08595FCF-B2FA-40AC-9B23-A715EC210592}"/>
          </ac:spMkLst>
        </pc:spChg>
        <pc:picChg chg="add mod">
          <ac:chgData name="Triera Gashi" userId="f2e8f630d03f7a30" providerId="LiveId" clId="{8C17DA91-ECB5-45C8-B8E3-9605C03A24C7}" dt="2022-01-25T23:31:33.158" v="7803" actId="14100"/>
          <ac:picMkLst>
            <pc:docMk/>
            <pc:sldMk cId="2696570880" sldId="279"/>
            <ac:picMk id="6" creationId="{8748C05F-DE27-419D-B9E6-F1D9621A651E}"/>
          </ac:picMkLst>
        </pc:picChg>
        <pc:picChg chg="add del mod">
          <ac:chgData name="Triera Gashi" userId="f2e8f630d03f7a30" providerId="LiveId" clId="{8C17DA91-ECB5-45C8-B8E3-9605C03A24C7}" dt="2022-01-25T23:30:03.290" v="7790" actId="478"/>
          <ac:picMkLst>
            <pc:docMk/>
            <pc:sldMk cId="2696570880" sldId="279"/>
            <ac:picMk id="9" creationId="{4A8FFA21-C471-4E0D-9DC7-FD85F871C9DF}"/>
          </ac:picMkLst>
        </pc:picChg>
        <pc:picChg chg="del">
          <ac:chgData name="Triera Gashi" userId="f2e8f630d03f7a30" providerId="LiveId" clId="{8C17DA91-ECB5-45C8-B8E3-9605C03A24C7}" dt="2022-01-25T23:21:53.973" v="7401" actId="478"/>
          <ac:picMkLst>
            <pc:docMk/>
            <pc:sldMk cId="2696570880" sldId="279"/>
            <ac:picMk id="11" creationId="{3D3CC25D-33D0-4B7B-BB31-7F1C72A959F3}"/>
          </ac:picMkLst>
        </pc:picChg>
        <pc:picChg chg="del">
          <ac:chgData name="Triera Gashi" userId="f2e8f630d03f7a30" providerId="LiveId" clId="{8C17DA91-ECB5-45C8-B8E3-9605C03A24C7}" dt="2022-01-25T23:21:51.253" v="7399" actId="478"/>
          <ac:picMkLst>
            <pc:docMk/>
            <pc:sldMk cId="2696570880" sldId="279"/>
            <ac:picMk id="16" creationId="{F046E06C-0747-4A40-ADB8-FBF572D7780E}"/>
          </ac:picMkLst>
        </pc:picChg>
        <pc:picChg chg="add mod">
          <ac:chgData name="Triera Gashi" userId="f2e8f630d03f7a30" providerId="LiveId" clId="{8C17DA91-ECB5-45C8-B8E3-9605C03A24C7}" dt="2022-01-25T23:32:09.320" v="7819" actId="14100"/>
          <ac:picMkLst>
            <pc:docMk/>
            <pc:sldMk cId="2696570880" sldId="279"/>
            <ac:picMk id="21" creationId="{8EFD4389-2704-4D8A-AE0A-BA914680826E}"/>
          </ac:picMkLst>
        </pc:picChg>
        <pc:picChg chg="add mod">
          <ac:chgData name="Triera Gashi" userId="f2e8f630d03f7a30" providerId="LiveId" clId="{8C17DA91-ECB5-45C8-B8E3-9605C03A24C7}" dt="2022-01-25T23:32:12.251" v="7821" actId="1076"/>
          <ac:picMkLst>
            <pc:docMk/>
            <pc:sldMk cId="2696570880" sldId="279"/>
            <ac:picMk id="25" creationId="{BAC15D9C-907E-4305-B2CF-969D6CA8BA04}"/>
          </ac:picMkLst>
        </pc:picChg>
      </pc:sldChg>
      <pc:sldChg chg="add del">
        <pc:chgData name="Triera Gashi" userId="f2e8f630d03f7a30" providerId="LiveId" clId="{8C17DA91-ECB5-45C8-B8E3-9605C03A24C7}" dt="2022-01-25T23:20:23.303" v="7343" actId="2696"/>
        <pc:sldMkLst>
          <pc:docMk/>
          <pc:sldMk cId="4070569150" sldId="279"/>
        </pc:sldMkLst>
      </pc:sldChg>
      <pc:sldChg chg="addSp delSp modSp add mod ord delAnim modAnim">
        <pc:chgData name="Triera Gashi" userId="f2e8f630d03f7a30" providerId="LiveId" clId="{8C17DA91-ECB5-45C8-B8E3-9605C03A24C7}" dt="2022-01-26T08:08:53.234" v="8373"/>
        <pc:sldMkLst>
          <pc:docMk/>
          <pc:sldMk cId="3681033961" sldId="280"/>
        </pc:sldMkLst>
        <pc:spChg chg="mod">
          <ac:chgData name="Triera Gashi" userId="f2e8f630d03f7a30" providerId="LiveId" clId="{8C17DA91-ECB5-45C8-B8E3-9605C03A24C7}" dt="2022-01-26T07:52:53.618" v="8004" actId="20577"/>
          <ac:spMkLst>
            <pc:docMk/>
            <pc:sldMk cId="3681033961" sldId="280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6T08:08:51.729" v="8372" actId="20577"/>
          <ac:spMkLst>
            <pc:docMk/>
            <pc:sldMk cId="3681033961" sldId="280"/>
            <ac:spMk id="3" creationId="{2443A80E-5E23-478E-BF14-104FAB9F0BB0}"/>
          </ac:spMkLst>
        </pc:spChg>
        <pc:picChg chg="del">
          <ac:chgData name="Triera Gashi" userId="f2e8f630d03f7a30" providerId="LiveId" clId="{8C17DA91-ECB5-45C8-B8E3-9605C03A24C7}" dt="2022-01-26T07:52:56.417" v="8005" actId="478"/>
          <ac:picMkLst>
            <pc:docMk/>
            <pc:sldMk cId="3681033961" sldId="280"/>
            <ac:picMk id="5" creationId="{C8EC9B71-F18E-4E75-A35E-95E59590EA7C}"/>
          </ac:picMkLst>
        </pc:picChg>
        <pc:picChg chg="add mod">
          <ac:chgData name="Triera Gashi" userId="f2e8f630d03f7a30" providerId="LiveId" clId="{8C17DA91-ECB5-45C8-B8E3-9605C03A24C7}" dt="2022-01-26T08:05:07.811" v="8371" actId="1076"/>
          <ac:picMkLst>
            <pc:docMk/>
            <pc:sldMk cId="3681033961" sldId="280"/>
            <ac:picMk id="6" creationId="{444ACDFF-9CFF-426F-B8F4-5B3A5811E48F}"/>
          </ac:picMkLst>
        </pc:picChg>
      </pc:sldChg>
      <pc:sldChg chg="addSp delSp modSp add mod ord addAnim delAnim">
        <pc:chgData name="Triera Gashi" userId="f2e8f630d03f7a30" providerId="LiveId" clId="{8C17DA91-ECB5-45C8-B8E3-9605C03A24C7}" dt="2022-01-26T09:15:24.479" v="9512" actId="20577"/>
        <pc:sldMkLst>
          <pc:docMk/>
          <pc:sldMk cId="3988857807" sldId="281"/>
        </pc:sldMkLst>
        <pc:spChg chg="mod">
          <ac:chgData name="Triera Gashi" userId="f2e8f630d03f7a30" providerId="LiveId" clId="{8C17DA91-ECB5-45C8-B8E3-9605C03A24C7}" dt="2022-01-26T08:50:18.264" v="8929" actId="14100"/>
          <ac:spMkLst>
            <pc:docMk/>
            <pc:sldMk cId="3988857807" sldId="281"/>
            <ac:spMk id="2" creationId="{0200686C-B312-4EFA-9B75-9D83251915ED}"/>
          </ac:spMkLst>
        </pc:spChg>
        <pc:spChg chg="mod">
          <ac:chgData name="Triera Gashi" userId="f2e8f630d03f7a30" providerId="LiveId" clId="{8C17DA91-ECB5-45C8-B8E3-9605C03A24C7}" dt="2022-01-26T09:15:24.479" v="9512" actId="20577"/>
          <ac:spMkLst>
            <pc:docMk/>
            <pc:sldMk cId="3988857807" sldId="281"/>
            <ac:spMk id="3" creationId="{2443A80E-5E23-478E-BF14-104FAB9F0BB0}"/>
          </ac:spMkLst>
        </pc:spChg>
        <pc:spChg chg="del">
          <ac:chgData name="Triera Gashi" userId="f2e8f630d03f7a30" providerId="LiveId" clId="{8C17DA91-ECB5-45C8-B8E3-9605C03A24C7}" dt="2022-01-26T08:50:23.512" v="8934" actId="478"/>
          <ac:spMkLst>
            <pc:docMk/>
            <pc:sldMk cId="3988857807" sldId="281"/>
            <ac:spMk id="20" creationId="{7338FD97-541C-4F78-BABC-1E6CDDD437DF}"/>
          </ac:spMkLst>
        </pc:spChg>
        <pc:spChg chg="del mod">
          <ac:chgData name="Triera Gashi" userId="f2e8f630d03f7a30" providerId="LiveId" clId="{8C17DA91-ECB5-45C8-B8E3-9605C03A24C7}" dt="2022-01-26T08:50:25.753" v="8937" actId="478"/>
          <ac:spMkLst>
            <pc:docMk/>
            <pc:sldMk cId="3988857807" sldId="281"/>
            <ac:spMk id="21" creationId="{33003489-8610-4445-90CC-8E03B640B79A}"/>
          </ac:spMkLst>
        </pc:spChg>
        <pc:picChg chg="add del">
          <ac:chgData name="Triera Gashi" userId="f2e8f630d03f7a30" providerId="LiveId" clId="{8C17DA91-ECB5-45C8-B8E3-9605C03A24C7}" dt="2022-01-26T08:50:39.972" v="8976" actId="478"/>
          <ac:picMkLst>
            <pc:docMk/>
            <pc:sldMk cId="3988857807" sldId="281"/>
            <ac:picMk id="11" creationId="{C58338B3-AF3A-4850-A26C-F90F4178F3AB}"/>
          </ac:picMkLst>
        </pc:picChg>
        <pc:picChg chg="del">
          <ac:chgData name="Triera Gashi" userId="f2e8f630d03f7a30" providerId="LiveId" clId="{8C17DA91-ECB5-45C8-B8E3-9605C03A24C7}" dt="2022-01-26T08:50:19.309" v="8930" actId="478"/>
          <ac:picMkLst>
            <pc:docMk/>
            <pc:sldMk cId="3988857807" sldId="281"/>
            <ac:picMk id="15" creationId="{24B0D842-D9BB-4FD5-B2FA-116F805E03E3}"/>
          </ac:picMkLst>
        </pc:picChg>
        <pc:picChg chg="del">
          <ac:chgData name="Triera Gashi" userId="f2e8f630d03f7a30" providerId="LiveId" clId="{8C17DA91-ECB5-45C8-B8E3-9605C03A24C7}" dt="2022-01-26T08:50:24.425" v="8936" actId="478"/>
          <ac:picMkLst>
            <pc:docMk/>
            <pc:sldMk cId="3988857807" sldId="281"/>
            <ac:picMk id="17" creationId="{7592E69F-B419-4D36-B8E4-F2FEF3AE6B30}"/>
          </ac:picMkLst>
        </pc:picChg>
        <pc:picChg chg="del">
          <ac:chgData name="Triera Gashi" userId="f2e8f630d03f7a30" providerId="LiveId" clId="{8C17DA91-ECB5-45C8-B8E3-9605C03A24C7}" dt="2022-01-26T08:50:19.720" v="8931" actId="478"/>
          <ac:picMkLst>
            <pc:docMk/>
            <pc:sldMk cId="3988857807" sldId="281"/>
            <ac:picMk id="23" creationId="{288C2543-4D0F-4066-A844-1FC458697E5B}"/>
          </ac:picMkLst>
        </pc:picChg>
      </pc:sldChg>
      <pc:sldChg chg="delSp modSp add del mod">
        <pc:chgData name="Triera Gashi" userId="f2e8f630d03f7a30" providerId="LiveId" clId="{8C17DA91-ECB5-45C8-B8E3-9605C03A24C7}" dt="2022-01-26T09:44:01.267" v="9513" actId="2696"/>
        <pc:sldMkLst>
          <pc:docMk/>
          <pc:sldMk cId="442490948" sldId="282"/>
        </pc:sldMkLst>
        <pc:spChg chg="mod">
          <ac:chgData name="Triera Gashi" userId="f2e8f630d03f7a30" providerId="LiveId" clId="{8C17DA91-ECB5-45C8-B8E3-9605C03A24C7}" dt="2022-01-26T09:10:24.187" v="9476" actId="20577"/>
          <ac:spMkLst>
            <pc:docMk/>
            <pc:sldMk cId="442490948" sldId="282"/>
            <ac:spMk id="3" creationId="{2443A80E-5E23-478E-BF14-104FAB9F0BB0}"/>
          </ac:spMkLst>
        </pc:spChg>
        <pc:picChg chg="del">
          <ac:chgData name="Triera Gashi" userId="f2e8f630d03f7a30" providerId="LiveId" clId="{8C17DA91-ECB5-45C8-B8E3-9605C03A24C7}" dt="2022-01-26T09:10:13.467" v="9459" actId="478"/>
          <ac:picMkLst>
            <pc:docMk/>
            <pc:sldMk cId="442490948" sldId="282"/>
            <ac:picMk id="11" creationId="{658909B4-470C-4624-A601-D1A4E247F066}"/>
          </ac:picMkLst>
        </pc:picChg>
        <pc:picChg chg="del">
          <ac:chgData name="Triera Gashi" userId="f2e8f630d03f7a30" providerId="LiveId" clId="{8C17DA91-ECB5-45C8-B8E3-9605C03A24C7}" dt="2022-01-26T09:10:13.793" v="9460" actId="478"/>
          <ac:picMkLst>
            <pc:docMk/>
            <pc:sldMk cId="442490948" sldId="282"/>
            <ac:picMk id="15" creationId="{14E62E79-3F11-4C1F-A068-50FC247E160D}"/>
          </ac:picMkLst>
        </pc:picChg>
        <pc:picChg chg="del">
          <ac:chgData name="Triera Gashi" userId="f2e8f630d03f7a30" providerId="LiveId" clId="{8C17DA91-ECB5-45C8-B8E3-9605C03A24C7}" dt="2022-01-26T09:10:14.729" v="9461" actId="478"/>
          <ac:picMkLst>
            <pc:docMk/>
            <pc:sldMk cId="442490948" sldId="282"/>
            <ac:picMk id="17" creationId="{B9FCAC8B-0D5E-4DC3-977A-9EDCD578E5B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A4C0C-899E-4437-91EB-92D4AFEBA1B6}" type="datetimeFigureOut">
              <a:rPr lang="nb-NO" smtClean="0"/>
              <a:t>26.01.2022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0A3B-A87D-4B8E-9D1F-0F0478006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931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Kan begynne med å snakke om det med forelesningsgreiene fra i fjor og forkurset i informatikk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0A3B-A87D-4B8E-9D1F-0F04780063D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5967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0A3B-A87D-4B8E-9D1F-0F04780063D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277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0A3B-A87D-4B8E-9D1F-0F04780063D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535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0A3B-A87D-4B8E-9D1F-0F04780063D0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4378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0A3B-A87D-4B8E-9D1F-0F04780063D0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8978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0A3B-A87D-4B8E-9D1F-0F04780063D0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594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0A3B-A87D-4B8E-9D1F-0F04780063D0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2876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0A3B-A87D-4B8E-9D1F-0F04780063D0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644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1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3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8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0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5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0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1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1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5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7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1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trierag@uio.no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rix.ifi.uio.no/assignments/41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428C9F6-233A-443C-8151-F33AEDBAA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13189"/>
            <a:ext cx="5797883" cy="2667000"/>
          </a:xfrm>
        </p:spPr>
        <p:txBody>
          <a:bodyPr anchor="b">
            <a:normAutofit/>
          </a:bodyPr>
          <a:lstStyle/>
          <a:p>
            <a:pPr algn="l"/>
            <a:r>
              <a:rPr lang="nb-NO" dirty="0">
                <a:solidFill>
                  <a:schemeClr val="tx2"/>
                </a:solidFill>
              </a:rPr>
              <a:t>Uke 1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F51AA0A-EE5B-4CF0-8F29-F8D60ADB5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408788"/>
            <a:ext cx="5797882" cy="2285022"/>
          </a:xfrm>
        </p:spPr>
        <p:txBody>
          <a:bodyPr anchor="t">
            <a:normAutofit/>
          </a:bodyPr>
          <a:lstStyle/>
          <a:p>
            <a:pPr algn="l"/>
            <a:r>
              <a:rPr lang="nb-NO" sz="2200" b="1" dirty="0">
                <a:solidFill>
                  <a:schemeClr val="tx2"/>
                </a:solidFill>
              </a:rPr>
              <a:t>Gruppe 3</a:t>
            </a:r>
          </a:p>
          <a:p>
            <a:pPr algn="l"/>
            <a:endParaRPr lang="nb-NO" sz="2200" dirty="0">
              <a:solidFill>
                <a:schemeClr val="tx2"/>
              </a:solidFill>
            </a:endParaRPr>
          </a:p>
          <a:p>
            <a:pPr algn="l"/>
            <a:r>
              <a:rPr lang="nb-NO" sz="2200" dirty="0">
                <a:solidFill>
                  <a:schemeClr val="tx2"/>
                </a:solidFill>
                <a:hlinkClick r:id="rId2"/>
              </a:rPr>
              <a:t>trierag@uio.no</a:t>
            </a:r>
            <a:endParaRPr lang="nb-NO" sz="2200" dirty="0">
              <a:solidFill>
                <a:schemeClr val="tx2"/>
              </a:solidFill>
            </a:endParaRPr>
          </a:p>
          <a:p>
            <a:pPr algn="l"/>
            <a:r>
              <a:rPr lang="nb-NO" sz="2200" dirty="0">
                <a:solidFill>
                  <a:schemeClr val="tx2"/>
                </a:solidFill>
              </a:rPr>
              <a:t>Mattermost: </a:t>
            </a:r>
            <a:r>
              <a:rPr lang="nb-NO" sz="2200" dirty="0" err="1">
                <a:solidFill>
                  <a:schemeClr val="tx2"/>
                </a:solidFill>
              </a:rPr>
              <a:t>trierag</a:t>
            </a:r>
            <a:endParaRPr lang="nb-NO" sz="2200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F213CB-E857-46DE-B357-0D01E0BB85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177" r="9606" b="1"/>
          <a:stretch/>
        </p:blipFill>
        <p:spPr>
          <a:xfrm>
            <a:off x="7162800" y="10"/>
            <a:ext cx="5029200" cy="569380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4D834C7-8223-43DA-AA30-E15A1BC7B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93812"/>
            <a:ext cx="12192000" cy="1164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2DE6C5-8EB8-4E41-B0FF-93563AA4C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1" y="5693811"/>
            <a:ext cx="12191999" cy="1164188"/>
          </a:xfrm>
          <a:prstGeom prst="rect">
            <a:avLst/>
          </a:prstGeom>
          <a:blipFill dpi="0" rotWithShape="1">
            <a:blip r:embed="rId4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8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9" y="1485550"/>
            <a:ext cx="8188033" cy="4722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b="1" dirty="0">
                <a:solidFill>
                  <a:schemeClr val="tx1"/>
                </a:solidFill>
              </a:rPr>
              <a:t>Lese inn – input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Det som skrives i anførselstegnene er en utskrift som kommer før man brukeren kan skrive inn noe.</a:t>
            </a: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Hvordan kan vi</a:t>
            </a:r>
            <a:r>
              <a:rPr lang="nb-NO" sz="1800" i="1" dirty="0">
                <a:solidFill>
                  <a:schemeClr val="tx1"/>
                </a:solidFill>
              </a:rPr>
              <a:t> bevare </a:t>
            </a:r>
            <a:r>
              <a:rPr lang="nb-NO" sz="1800" dirty="0">
                <a:solidFill>
                  <a:schemeClr val="tx1"/>
                </a:solidFill>
              </a:rPr>
              <a:t>det brukeren taster inn?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Vi kan bruke variabler!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4386631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Lese fra terminal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E0D9E6D1-9669-4DC5-A20D-282425588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23" y="2764423"/>
            <a:ext cx="4560033" cy="453413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E1A565F5-45A7-4B4A-9CF8-ADE1D8F3FC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423" y="3539617"/>
            <a:ext cx="9476808" cy="72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93" y="1586218"/>
            <a:ext cx="8188033" cy="3404316"/>
          </a:xfrm>
        </p:spPr>
        <p:txBody>
          <a:bodyPr>
            <a:normAutofit/>
          </a:bodyPr>
          <a:lstStyle/>
          <a:p>
            <a:r>
              <a:rPr lang="nb-NO" sz="1800" dirty="0">
                <a:solidFill>
                  <a:schemeClr val="tx1"/>
                </a:solidFill>
              </a:rPr>
              <a:t>Bevarer det brukeren taster inn og skriver det til terminal: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4809946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Input og variabler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BC66918-A917-4D0B-9A91-9B9C99531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388" y="2020796"/>
            <a:ext cx="5293800" cy="94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97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3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9" y="1485550"/>
            <a:ext cx="8188033" cy="4722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Lag et program som tar inn både navn og alder fra en bruker.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Skriv så denne informasjonen til terminal på samme linje med en passende tekst til.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Løsningsforslag: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4386631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Oppgave 3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44ACDFF-9CFF-426F-B8F4-5B3A5811E4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451" y="3944729"/>
            <a:ext cx="5591955" cy="111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3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9" y="1485550"/>
            <a:ext cx="8188033" cy="4722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b="1" dirty="0">
                <a:solidFill>
                  <a:schemeClr val="tx1"/>
                </a:solidFill>
              </a:rPr>
              <a:t>if-setning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Her kjører ikke koden siden betingelsen til if-en ikke er sann: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6808989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Beslutninger (if-setninger)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0CE0AA2-BE3F-48E8-825D-CBB233E12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23" y="2512646"/>
            <a:ext cx="4970524" cy="916354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EE602569-83C5-4E73-BC96-14A19E243638}"/>
              </a:ext>
            </a:extLst>
          </p:cNvPr>
          <p:cNvSpPr/>
          <p:nvPr/>
        </p:nvSpPr>
        <p:spPr>
          <a:xfrm>
            <a:off x="1127743" y="2499847"/>
            <a:ext cx="1102273" cy="458177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38E43EF2-E59A-4382-8BE0-3F1086F41E9C}"/>
              </a:ext>
            </a:extLst>
          </p:cNvPr>
          <p:cNvSpPr txBox="1"/>
          <p:nvPr/>
        </p:nvSpPr>
        <p:spPr>
          <a:xfrm>
            <a:off x="2230016" y="1810062"/>
            <a:ext cx="4301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Uttrykket må være sant for at det som står inne i blokken til if-en skal kjøre!</a:t>
            </a:r>
          </a:p>
        </p:txBody>
      </p: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3D2E4963-33AC-47B8-8E4F-C0DF5556A6CF}"/>
              </a:ext>
            </a:extLst>
          </p:cNvPr>
          <p:cNvCxnSpPr>
            <a:cxnSpLocks/>
            <a:stCxn id="7" idx="0"/>
            <a:endCxn id="9" idx="1"/>
          </p:cNvCxnSpPr>
          <p:nvPr/>
        </p:nvCxnSpPr>
        <p:spPr>
          <a:xfrm flipV="1">
            <a:off x="1678880" y="2133228"/>
            <a:ext cx="551136" cy="366619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Bilde 18">
            <a:extLst>
              <a:ext uri="{FF2B5EF4-FFF2-40B4-BE49-F238E27FC236}">
                <a16:creationId xmlns:a16="http://schemas.microsoft.com/office/drawing/2014/main" id="{4385E426-DCA0-44F6-9CC9-79EEF6CCCC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423" y="4004135"/>
            <a:ext cx="4457536" cy="81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4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9" y="1485550"/>
            <a:ext cx="8188033" cy="4722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b="1" dirty="0">
                <a:solidFill>
                  <a:schemeClr val="tx1"/>
                </a:solidFill>
              </a:rPr>
              <a:t>if-</a:t>
            </a:r>
            <a:r>
              <a:rPr lang="nb-NO" sz="1800" b="1" dirty="0" err="1">
                <a:solidFill>
                  <a:schemeClr val="tx1"/>
                </a:solidFill>
              </a:rPr>
              <a:t>else</a:t>
            </a:r>
            <a:r>
              <a:rPr lang="nb-NO" sz="1800" b="1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b="1" dirty="0" err="1">
                <a:solidFill>
                  <a:schemeClr val="tx1"/>
                </a:solidFill>
              </a:rPr>
              <a:t>elif</a:t>
            </a:r>
            <a:r>
              <a:rPr lang="nb-NO" sz="1800" b="1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6808989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Beslutninger (if-setninger)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06F68F4-0CDB-4B66-AC68-7CB49EA2C1F9}"/>
              </a:ext>
            </a:extLst>
          </p:cNvPr>
          <p:cNvSpPr txBox="1"/>
          <p:nvPr/>
        </p:nvSpPr>
        <p:spPr>
          <a:xfrm>
            <a:off x="6544808" y="1674674"/>
            <a:ext cx="5325979" cy="1754326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Er lik:				a == b</a:t>
            </a:r>
          </a:p>
          <a:p>
            <a:r>
              <a:rPr lang="nb-NO" dirty="0"/>
              <a:t>Er ikke lik:			a != b</a:t>
            </a:r>
          </a:p>
          <a:p>
            <a:r>
              <a:rPr lang="nb-NO" dirty="0"/>
              <a:t>Mindre enn:			a &lt; b</a:t>
            </a:r>
          </a:p>
          <a:p>
            <a:r>
              <a:rPr lang="nb-NO" dirty="0"/>
              <a:t>Mindre enn eller lik som:		a &lt;= b</a:t>
            </a:r>
          </a:p>
          <a:p>
            <a:r>
              <a:rPr lang="nb-NO" dirty="0"/>
              <a:t>Større enn:			a &gt; b</a:t>
            </a:r>
          </a:p>
          <a:p>
            <a:r>
              <a:rPr lang="nb-NO" dirty="0"/>
              <a:t>Større enn eller lik som:		a &gt;= b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D3CC25D-33D0-4B7B-BB31-7F1C72A95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03" y="1970730"/>
            <a:ext cx="4362607" cy="1294983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F046E06C-0747-4A40-ADB8-FBF572D77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03" y="4064007"/>
            <a:ext cx="5734850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1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9" y="1485550"/>
            <a:ext cx="8188033" cy="47227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5" y="290818"/>
            <a:ext cx="5481750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Mer om beslutninger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06F68F4-0CDB-4B66-AC68-7CB49EA2C1F9}"/>
              </a:ext>
            </a:extLst>
          </p:cNvPr>
          <p:cNvSpPr txBox="1"/>
          <p:nvPr/>
        </p:nvSpPr>
        <p:spPr>
          <a:xfrm>
            <a:off x="6387618" y="4121036"/>
            <a:ext cx="5325979" cy="1754326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Er lik:				a == b</a:t>
            </a:r>
          </a:p>
          <a:p>
            <a:r>
              <a:rPr lang="nb-NO" dirty="0"/>
              <a:t>Er ikke lik:			a != b</a:t>
            </a:r>
          </a:p>
          <a:p>
            <a:r>
              <a:rPr lang="nb-NO" dirty="0"/>
              <a:t>Mindre enn:			a &lt; b</a:t>
            </a:r>
          </a:p>
          <a:p>
            <a:r>
              <a:rPr lang="nb-NO" dirty="0"/>
              <a:t>Mindre enn eller lik som:		a &lt;= b</a:t>
            </a:r>
          </a:p>
          <a:p>
            <a:r>
              <a:rPr lang="nb-NO" dirty="0"/>
              <a:t>Større enn:			a &gt; b</a:t>
            </a:r>
          </a:p>
          <a:p>
            <a:r>
              <a:rPr lang="nb-NO" dirty="0"/>
              <a:t>Større enn eller lik som:		a &gt;= b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3153D141-B752-4961-BB4D-B40779D25048}"/>
              </a:ext>
            </a:extLst>
          </p:cNvPr>
          <p:cNvSpPr txBox="1"/>
          <p:nvPr/>
        </p:nvSpPr>
        <p:spPr>
          <a:xfrm>
            <a:off x="6387618" y="1449828"/>
            <a:ext cx="5318079" cy="2585323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and	Forutsetter at uttrykkene på hver side er 	sanne</a:t>
            </a:r>
          </a:p>
          <a:p>
            <a:endParaRPr lang="nb-NO" dirty="0"/>
          </a:p>
          <a:p>
            <a:r>
              <a:rPr lang="nb-NO" dirty="0"/>
              <a:t>or	Forutsetter at én eller begge uttrykk er 	sanne</a:t>
            </a:r>
          </a:p>
          <a:p>
            <a:r>
              <a:rPr lang="nb-NO" dirty="0"/>
              <a:t> </a:t>
            </a:r>
          </a:p>
          <a:p>
            <a:r>
              <a:rPr lang="nb-NO" dirty="0"/>
              <a:t>not	Gjør et uttrykk til det motsatte av hva det 	er</a:t>
            </a:r>
          </a:p>
          <a:p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748C05F-DE27-419D-B9E6-F1D9621A6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23" y="1586218"/>
            <a:ext cx="3066725" cy="1479695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8EFD4389-2704-4D8A-AE0A-BA9146808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519" y="3256063"/>
            <a:ext cx="3931489" cy="1715862"/>
          </a:xfrm>
          <a:prstGeom prst="rect">
            <a:avLst/>
          </a:prstGeom>
        </p:spPr>
      </p:pic>
      <p:pic>
        <p:nvPicPr>
          <p:cNvPr id="25" name="Bilde 24">
            <a:extLst>
              <a:ext uri="{FF2B5EF4-FFF2-40B4-BE49-F238E27FC236}">
                <a16:creationId xmlns:a16="http://schemas.microsoft.com/office/drawing/2014/main" id="{BAC15D9C-907E-4305-B2CF-969D6CA8BA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423" y="5075330"/>
            <a:ext cx="2000529" cy="1667108"/>
          </a:xfrm>
          <a:prstGeom prst="rect">
            <a:avLst/>
          </a:prstGeom>
        </p:spPr>
      </p:pic>
      <p:sp>
        <p:nvSpPr>
          <p:cNvPr id="26" name="Ellipse 25">
            <a:extLst>
              <a:ext uri="{FF2B5EF4-FFF2-40B4-BE49-F238E27FC236}">
                <a16:creationId xmlns:a16="http://schemas.microsoft.com/office/drawing/2014/main" id="{48423C90-1FE4-4CC2-B8CE-9104D6FA5F55}"/>
              </a:ext>
            </a:extLst>
          </p:cNvPr>
          <p:cNvSpPr/>
          <p:nvPr/>
        </p:nvSpPr>
        <p:spPr>
          <a:xfrm>
            <a:off x="942536" y="2124753"/>
            <a:ext cx="1356922" cy="290819"/>
          </a:xfrm>
          <a:prstGeom prst="ellipse">
            <a:avLst/>
          </a:prstGeom>
          <a:noFill/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1949FAA9-8CBF-46FB-862F-138EC0BC781B}"/>
              </a:ext>
            </a:extLst>
          </p:cNvPr>
          <p:cNvSpPr/>
          <p:nvPr/>
        </p:nvSpPr>
        <p:spPr>
          <a:xfrm>
            <a:off x="2614941" y="2164129"/>
            <a:ext cx="976400" cy="290819"/>
          </a:xfrm>
          <a:prstGeom prst="ellipse">
            <a:avLst/>
          </a:prstGeom>
          <a:noFill/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27BC6E36-C98A-4E7C-B5DD-4C49789CC31E}"/>
              </a:ext>
            </a:extLst>
          </p:cNvPr>
          <p:cNvSpPr/>
          <p:nvPr/>
        </p:nvSpPr>
        <p:spPr>
          <a:xfrm>
            <a:off x="873227" y="3909293"/>
            <a:ext cx="1058210" cy="290819"/>
          </a:xfrm>
          <a:prstGeom prst="ellipse">
            <a:avLst/>
          </a:prstGeom>
          <a:noFill/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08595FCF-B2FA-40AC-9B23-A715EC210592}"/>
              </a:ext>
            </a:extLst>
          </p:cNvPr>
          <p:cNvSpPr/>
          <p:nvPr/>
        </p:nvSpPr>
        <p:spPr>
          <a:xfrm>
            <a:off x="2185314" y="3925212"/>
            <a:ext cx="976400" cy="290819"/>
          </a:xfrm>
          <a:prstGeom prst="ellipse">
            <a:avLst/>
          </a:prstGeom>
          <a:noFill/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657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C54FFB8C-E14C-49E0-9131-A37F701A7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1378" y="1876578"/>
            <a:ext cx="3772426" cy="2991267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5461452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Nøstede if-setninger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8D9EEA5-BF1F-4EF0-B003-94F87D0FCC55}"/>
              </a:ext>
            </a:extLst>
          </p:cNvPr>
          <p:cNvSpPr txBox="1"/>
          <p:nvPr/>
        </p:nvSpPr>
        <p:spPr>
          <a:xfrm>
            <a:off x="494522" y="1455576"/>
            <a:ext cx="89853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Hva skrives ut her?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 err="1"/>
              <a:t>if</a:t>
            </a:r>
            <a:r>
              <a:rPr lang="nb-NO" dirty="0"/>
              <a:t> navn == «Triera» er sann, så da </a:t>
            </a:r>
            <a:r>
              <a:rPr lang="nb-NO" dirty="0" err="1"/>
              <a:t>printes</a:t>
            </a:r>
            <a:r>
              <a:rPr lang="nb-NO" dirty="0"/>
              <a:t> «Du heter Triera!»</a:t>
            </a:r>
          </a:p>
          <a:p>
            <a:endParaRPr lang="nb-NO" dirty="0"/>
          </a:p>
          <a:p>
            <a:r>
              <a:rPr lang="nb-NO" dirty="0" err="1"/>
              <a:t>if</a:t>
            </a:r>
            <a:r>
              <a:rPr lang="nb-NO" dirty="0"/>
              <a:t> alder &lt; 18 er usann, så da programmet til </a:t>
            </a:r>
            <a:r>
              <a:rPr lang="nb-NO" dirty="0" err="1"/>
              <a:t>else</a:t>
            </a:r>
            <a:r>
              <a:rPr lang="nb-NO" dirty="0"/>
              <a:t>, og printer «Du er over 18!»</a:t>
            </a:r>
          </a:p>
        </p:txBody>
      </p:sp>
    </p:spTree>
    <p:extLst>
      <p:ext uri="{BB962C8B-B14F-4D97-AF65-F5344CB8AC3E}">
        <p14:creationId xmlns:p14="http://schemas.microsoft.com/office/powerpoint/2010/main" val="168804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9" y="1485551"/>
            <a:ext cx="3380983" cy="431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Hva skrives ut her? ¯\_( ͡❛ ͜ʖ ͡❛)_/¯ 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5407105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Oppgave 4 – </a:t>
            </a:r>
            <a:r>
              <a:rPr lang="nb-NO" dirty="0" err="1"/>
              <a:t>tricky</a:t>
            </a:r>
            <a:r>
              <a:rPr lang="nb-NO" dirty="0"/>
              <a:t>!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EEC675C8-310F-464C-A631-65273928F936}"/>
              </a:ext>
            </a:extLst>
          </p:cNvPr>
          <p:cNvSpPr txBox="1"/>
          <p:nvPr/>
        </p:nvSpPr>
        <p:spPr>
          <a:xfrm>
            <a:off x="3809849" y="1916998"/>
            <a:ext cx="64071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Svaret er 100</a:t>
            </a:r>
          </a:p>
          <a:p>
            <a:endParaRPr lang="nb-NO" dirty="0"/>
          </a:p>
          <a:p>
            <a:pPr marL="342900" indent="-342900">
              <a:buAutoNum type="arabicPeriod"/>
            </a:pPr>
            <a:r>
              <a:rPr lang="nb-NO" dirty="0"/>
              <a:t>svar er først lik 3, og vi sjekker først de tre ytterste if-ene. Vi sjekker altså om svar først er større enn 100 på linje 3, nei, da går vi til </a:t>
            </a:r>
            <a:r>
              <a:rPr lang="nb-NO" dirty="0" err="1"/>
              <a:t>elif</a:t>
            </a:r>
            <a:r>
              <a:rPr lang="nb-NO" dirty="0"/>
              <a:t> på linje 5. Er svar lik 70? Nei, da går vi videre til </a:t>
            </a:r>
            <a:r>
              <a:rPr lang="nb-NO" dirty="0" err="1"/>
              <a:t>else</a:t>
            </a:r>
            <a:r>
              <a:rPr lang="nb-NO" dirty="0"/>
              <a:t> på linje 11.</a:t>
            </a:r>
          </a:p>
          <a:p>
            <a:pPr marL="342900" indent="-342900">
              <a:buAutoNum type="arabicPeriod"/>
            </a:pPr>
            <a:endParaRPr lang="nb-NO" dirty="0"/>
          </a:p>
          <a:p>
            <a:pPr marL="342900" indent="-342900">
              <a:buAutoNum type="arabicPeriod"/>
            </a:pPr>
            <a:r>
              <a:rPr lang="nb-NO" dirty="0"/>
              <a:t>Så settes svar lik 74. Vi sjekker så på linje 13 om svar er 100, det er det ikke. Vi går videre til </a:t>
            </a:r>
            <a:r>
              <a:rPr lang="nb-NO" dirty="0" err="1"/>
              <a:t>elif</a:t>
            </a:r>
            <a:r>
              <a:rPr lang="nb-NO" dirty="0"/>
              <a:t> på linje 15 som spør om svar er lik 74, det er det, så da setter vi svar til å være 100.</a:t>
            </a:r>
          </a:p>
          <a:p>
            <a:pPr marL="342900" indent="-342900">
              <a:buAutoNum type="arabicPeriod"/>
            </a:pPr>
            <a:endParaRPr lang="nb-NO" dirty="0"/>
          </a:p>
          <a:p>
            <a:pPr marL="342900" indent="-342900">
              <a:buAutoNum type="arabicPeriod"/>
            </a:pPr>
            <a:r>
              <a:rPr lang="nb-NO" dirty="0"/>
              <a:t>Helt til slutt printer vi hva svar er etter at den har blitt endret, da får vi 100.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E57D7F6E-3B60-40DC-99E8-96AACABAF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69" y="1826035"/>
            <a:ext cx="2562583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3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8" y="1672608"/>
            <a:ext cx="8188033" cy="4848727"/>
          </a:xfrm>
        </p:spPr>
        <p:txBody>
          <a:bodyPr>
            <a:normAutofit/>
          </a:bodyPr>
          <a:lstStyle/>
          <a:p>
            <a:r>
              <a:rPr lang="nb-NO" sz="1800" dirty="0">
                <a:solidFill>
                  <a:schemeClr val="tx1"/>
                </a:solidFill>
              </a:rPr>
              <a:t>Påvirker ikke koden</a:t>
            </a:r>
          </a:p>
          <a:p>
            <a:r>
              <a:rPr lang="nb-NO" sz="1800" dirty="0">
                <a:solidFill>
                  <a:schemeClr val="tx1"/>
                </a:solidFill>
              </a:rPr>
              <a:t>To måter å skrive det på</a:t>
            </a:r>
          </a:p>
          <a:p>
            <a:pPr lvl="1"/>
            <a:r>
              <a:rPr lang="nb-NO" sz="1400" dirty="0">
                <a:solidFill>
                  <a:schemeClr val="tx1"/>
                </a:solidFill>
              </a:rPr>
              <a:t>Kan bruke #</a:t>
            </a:r>
          </a:p>
          <a:p>
            <a:pPr marL="457200" lvl="1" indent="0">
              <a:buNone/>
            </a:pPr>
            <a:endParaRPr lang="nb-NO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b-NO" sz="1400" dirty="0">
              <a:solidFill>
                <a:schemeClr val="tx1"/>
              </a:solidFill>
            </a:endParaRPr>
          </a:p>
          <a:p>
            <a:pPr lvl="1"/>
            <a:r>
              <a:rPr lang="nb-NO" sz="1400" dirty="0">
                <a:solidFill>
                  <a:schemeClr val="tx1"/>
                </a:solidFill>
              </a:rPr>
              <a:t>Eller tre anførselstegn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3816621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Kommentarer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467C335-33DC-40E4-86B8-3F8C877406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3489" y="3719762"/>
            <a:ext cx="4006896" cy="1231230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44B607BD-B18C-4C94-AAAB-A2B9798B96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4122" y="2859964"/>
            <a:ext cx="3432413" cy="45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457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3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187" y="1422924"/>
            <a:ext cx="11168482" cy="4980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Feilmeldingene som gis sier gjerne hvilken linje (og i hvilken fil) feilen ligger.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Syntaksfeil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3921409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Feilmeldinger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FEFCF7A-D480-416F-A506-7EA444110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551" y="3913406"/>
            <a:ext cx="9272660" cy="733239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3E0D4157-CA0D-4458-9BB6-9C12D88F19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551" y="2695760"/>
            <a:ext cx="6801799" cy="847843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83C76DF9-AF90-4E20-9F89-2E033F92CB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551" y="5016448"/>
            <a:ext cx="7859222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1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F89B38-38B3-4529-B4A2-42D4D8C5E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Dagens 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93CC9B-2E90-4523-9FDC-A28DF2B39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Repetisjon av pensum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Oppgaveløsning i grupper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Gjennomgang av oppgaver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err="1"/>
              <a:t>Kahoot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6164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187" y="1422924"/>
            <a:ext cx="11168482" cy="4980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Noen feil gir ikke feilmeldinger.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Hvis du som programmerer har tenkt feil, så kan dette gi </a:t>
            </a:r>
            <a:r>
              <a:rPr lang="nb-NO" sz="1800" i="1" dirty="0">
                <a:solidFill>
                  <a:schemeClr val="tx1"/>
                </a:solidFill>
              </a:rPr>
              <a:t>logiske feil</a:t>
            </a:r>
            <a:r>
              <a:rPr lang="nb-NO" sz="1800" dirty="0">
                <a:solidFill>
                  <a:schemeClr val="tx1"/>
                </a:solidFill>
              </a:rPr>
              <a:t> i programmet.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Eks: regn ut gjennomsnittstemperaturen for et år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&gt; Dette vil gi feil fordi vi har feil </a:t>
            </a:r>
            <a:r>
              <a:rPr lang="nb-NO" sz="1800" dirty="0" err="1">
                <a:solidFill>
                  <a:schemeClr val="tx1"/>
                </a:solidFill>
              </a:rPr>
              <a:t>antall_mnd</a:t>
            </a:r>
            <a:r>
              <a:rPr lang="nb-NO" sz="1800" dirty="0">
                <a:solidFill>
                  <a:schemeClr val="tx1"/>
                </a:solidFill>
              </a:rPr>
              <a:t> (det er 12 måneder i et år)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3921409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Feilmeldinger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D0931994-580C-403B-99E1-8923F639E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442" y="3221949"/>
            <a:ext cx="3421841" cy="112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94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9" y="1485550"/>
            <a:ext cx="8188033" cy="4722745"/>
          </a:xfrm>
        </p:spPr>
        <p:txBody>
          <a:bodyPr>
            <a:normAutofit/>
          </a:bodyPr>
          <a:lstStyle/>
          <a:p>
            <a:r>
              <a:rPr lang="nb-NO" sz="1800" dirty="0">
                <a:solidFill>
                  <a:schemeClr val="tx1"/>
                </a:solidFill>
              </a:rPr>
              <a:t>Gjør gjerne denne Trix-oppgaven dersom du ønsker mer trening:</a:t>
            </a:r>
          </a:p>
          <a:p>
            <a:pPr marL="457200" lvl="1" indent="0">
              <a:buNone/>
            </a:pPr>
            <a:r>
              <a:rPr lang="nb-NO" sz="1400" dirty="0">
                <a:solidFill>
                  <a:schemeClr val="tx1"/>
                </a:solidFill>
                <a:hlinkClick r:id="rId3"/>
              </a:rPr>
              <a:t>https://trix.ifi.uio.no/assignments/416</a:t>
            </a:r>
            <a:endParaRPr lang="nb-NO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3" y="290818"/>
            <a:ext cx="10417645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Formatering med strenger – utfordrende!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0404A4C-65AD-4DA0-BCED-3C4B5B2B4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504" y="2330826"/>
            <a:ext cx="7640061" cy="1745874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6F866A6B-54BF-4340-A425-7CB9E7ED5D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504" y="4378974"/>
            <a:ext cx="7640061" cy="171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94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3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187" y="1422923"/>
            <a:ext cx="11168482" cy="5229803"/>
          </a:xfrm>
        </p:spPr>
        <p:txBody>
          <a:bodyPr>
            <a:normAutofit/>
          </a:bodyPr>
          <a:lstStyle/>
          <a:p>
            <a:pPr marL="342900" indent="-342900">
              <a:buAutoNum type="alphaLcParenR"/>
            </a:pPr>
            <a:r>
              <a:rPr lang="nb-NO" sz="1800" dirty="0">
                <a:solidFill>
                  <a:schemeClr val="tx1"/>
                </a:solidFill>
              </a:rPr>
              <a:t>Hva skrives ut her?</a:t>
            </a:r>
          </a:p>
          <a:p>
            <a:pPr marL="342900" indent="-342900">
              <a:buAutoNum type="alphaLcParenR"/>
            </a:pPr>
            <a:endParaRPr lang="nb-NO" sz="1800" dirty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endParaRPr lang="nb-NO" sz="1800" dirty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endParaRPr lang="nb-NO" sz="1800" dirty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endParaRPr lang="nb-NO" sz="1800" dirty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r>
              <a:rPr lang="nb-NO" sz="1800" dirty="0">
                <a:solidFill>
                  <a:schemeClr val="tx1"/>
                </a:solidFill>
              </a:rPr>
              <a:t>Kommentarer skrives med et spesielt symbol foran, hva mangler det her?</a:t>
            </a:r>
          </a:p>
          <a:p>
            <a:pPr marL="342900" indent="-342900">
              <a:buAutoNum type="alphaLcParenR"/>
            </a:pPr>
            <a:endParaRPr lang="nb-NO" sz="1800" dirty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endParaRPr lang="nb-NO" sz="1800" dirty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r>
              <a:rPr lang="nb-NO" sz="1800" dirty="0">
                <a:solidFill>
                  <a:schemeClr val="tx1"/>
                </a:solidFill>
              </a:rPr>
              <a:t>Hva mangler over og under her?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3921409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Oppgave 5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658909B4-470C-4624-A601-D1A4E247F0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418" y="1780551"/>
            <a:ext cx="1160186" cy="1727759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14E62E79-3F11-4C1F-A068-50FC247E16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879" y="4037824"/>
            <a:ext cx="2457450" cy="333375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B9FCAC8B-0D5E-4DC3-977A-9EDCD578E5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418" y="5238750"/>
            <a:ext cx="265747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2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13C478-6C5C-473F-910E-3A5B73446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2599192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Hvis det er noen </a:t>
            </a:r>
            <a:r>
              <a:rPr lang="nb-NO" dirty="0" err="1"/>
              <a:t>trix</a:t>
            </a:r>
            <a:r>
              <a:rPr lang="nb-NO" dirty="0"/>
              <a:t>-oppgaver dere synes er vanskelige og vil gjennomgå så skriv det i chatten!</a:t>
            </a:r>
          </a:p>
        </p:txBody>
      </p:sp>
    </p:spTree>
    <p:extLst>
      <p:ext uri="{BB962C8B-B14F-4D97-AF65-F5344CB8AC3E}">
        <p14:creationId xmlns:p14="http://schemas.microsoft.com/office/powerpoint/2010/main" val="388177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9" y="1295399"/>
            <a:ext cx="8188033" cy="48487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Dere må registrere dere </a:t>
            </a:r>
            <a:r>
              <a:rPr lang="nb-NO" sz="1800" i="1" dirty="0">
                <a:solidFill>
                  <a:schemeClr val="tx1"/>
                </a:solidFill>
              </a:rPr>
              <a:t>før </a:t>
            </a:r>
            <a:r>
              <a:rPr lang="nb-NO" sz="1800" dirty="0">
                <a:solidFill>
                  <a:schemeClr val="tx1"/>
                </a:solidFill>
              </a:rPr>
              <a:t>dere kan levere.</a:t>
            </a:r>
          </a:p>
          <a:p>
            <a:pPr marL="0" indent="0">
              <a:buNone/>
            </a:pPr>
            <a:r>
              <a:rPr lang="nb-NO" sz="1600" dirty="0">
                <a:solidFill>
                  <a:schemeClr val="tx1"/>
                </a:solidFill>
              </a:rPr>
              <a:t>Sjekk UiO-mailen deres.</a:t>
            </a: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3587636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 err="1"/>
              <a:t>CodeGrade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885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9" y="1295399"/>
            <a:ext cx="8188033" cy="4848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1800" b="1" dirty="0">
                <a:solidFill>
                  <a:schemeClr val="tx1"/>
                </a:solidFill>
              </a:rPr>
              <a:t>Skrive ut – </a:t>
            </a:r>
            <a:r>
              <a:rPr lang="nb-NO" sz="1800" b="1" dirty="0" err="1">
                <a:solidFill>
                  <a:schemeClr val="tx1"/>
                </a:solidFill>
              </a:rPr>
              <a:t>print</a:t>
            </a:r>
            <a:endParaRPr lang="nb-NO" sz="1800" b="1" dirty="0">
              <a:solidFill>
                <a:schemeClr val="tx1"/>
              </a:solidFill>
            </a:endParaRPr>
          </a:p>
          <a:p>
            <a:r>
              <a:rPr lang="nb-NO" sz="1800" dirty="0">
                <a:solidFill>
                  <a:schemeClr val="tx1"/>
                </a:solidFill>
              </a:rPr>
              <a:t>Kan velge å bruke enkle eller doble anførselstegn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b="1" dirty="0">
                <a:solidFill>
                  <a:schemeClr val="tx1"/>
                </a:solidFill>
              </a:rPr>
              <a:t>Kjøre et program</a:t>
            </a: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b="1" dirty="0">
                <a:solidFill>
                  <a:schemeClr val="tx1"/>
                </a:solidFill>
              </a:rPr>
              <a:t>Skrive til terminal på flere linjer - linjeskift</a:t>
            </a:r>
          </a:p>
          <a:p>
            <a:endParaRPr lang="nb-NO" sz="1800" dirty="0">
              <a:solidFill>
                <a:schemeClr val="tx1"/>
              </a:solidFill>
            </a:endParaRPr>
          </a:p>
          <a:p>
            <a:endParaRPr lang="nb-NO" sz="1800" dirty="0">
              <a:solidFill>
                <a:schemeClr val="tx1"/>
              </a:solidFill>
            </a:endParaRPr>
          </a:p>
          <a:p>
            <a:r>
              <a:rPr lang="nb-NO" sz="1800" dirty="0">
                <a:solidFill>
                  <a:schemeClr val="tx1"/>
                </a:solidFill>
              </a:rPr>
              <a:t>Skriver \n (</a:t>
            </a:r>
            <a:r>
              <a:rPr lang="nb-NO" sz="1800" dirty="0" err="1">
                <a:solidFill>
                  <a:schemeClr val="tx1"/>
                </a:solidFill>
              </a:rPr>
              <a:t>new</a:t>
            </a:r>
            <a:r>
              <a:rPr lang="nb-NO" sz="1800" dirty="0">
                <a:solidFill>
                  <a:schemeClr val="tx1"/>
                </a:solidFill>
              </a:rPr>
              <a:t> line) der vi ønsker å ha linjeskift </a:t>
            </a: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b="1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5718126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Skrive til terminal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58338B3-AF3A-4850-A26C-F90F4178F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803" y="2196510"/>
            <a:ext cx="2906798" cy="552924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24B0D842-D9BB-4FD5-B2FA-116F805E03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803" y="3367612"/>
            <a:ext cx="9472938" cy="660903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7592E69F-B419-4D36-B8E4-F2FEF3AE6B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803" y="4931944"/>
            <a:ext cx="1626078" cy="786236"/>
          </a:xfrm>
          <a:prstGeom prst="rect">
            <a:avLst/>
          </a:prstGeom>
        </p:spPr>
      </p:pic>
      <p:sp>
        <p:nvSpPr>
          <p:cNvPr id="20" name="Pil: høyre 19">
            <a:extLst>
              <a:ext uri="{FF2B5EF4-FFF2-40B4-BE49-F238E27FC236}">
                <a16:creationId xmlns:a16="http://schemas.microsoft.com/office/drawing/2014/main" id="{7338FD97-541C-4F78-BABC-1E6CDDD437DF}"/>
              </a:ext>
            </a:extLst>
          </p:cNvPr>
          <p:cNvSpPr/>
          <p:nvPr/>
        </p:nvSpPr>
        <p:spPr>
          <a:xfrm>
            <a:off x="2538675" y="5247807"/>
            <a:ext cx="2673794" cy="260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33003489-8610-4445-90CC-8E03B640B79A}"/>
              </a:ext>
            </a:extLst>
          </p:cNvPr>
          <p:cNvSpPr txBox="1"/>
          <p:nvPr/>
        </p:nvSpPr>
        <p:spPr>
          <a:xfrm>
            <a:off x="2835900" y="4943238"/>
            <a:ext cx="175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Kan skrives om</a:t>
            </a:r>
          </a:p>
        </p:txBody>
      </p:sp>
      <p:pic>
        <p:nvPicPr>
          <p:cNvPr id="23" name="Bilde 22">
            <a:extLst>
              <a:ext uri="{FF2B5EF4-FFF2-40B4-BE49-F238E27FC236}">
                <a16:creationId xmlns:a16="http://schemas.microsoft.com/office/drawing/2014/main" id="{288C2543-4D0F-4066-A844-1FC458697E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850" y="5114864"/>
            <a:ext cx="3191320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73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9" y="1485550"/>
            <a:ext cx="8188033" cy="4722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Lag et program som skriver dette til terminalen: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4386631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Oppgave 1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A45FAAB4-B027-4ABC-AE9C-FA424C804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606" y="1988940"/>
            <a:ext cx="5057321" cy="79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7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3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914" y="1386257"/>
            <a:ext cx="8188033" cy="4549847"/>
          </a:xfrm>
        </p:spPr>
        <p:txBody>
          <a:bodyPr>
            <a:normAutofit/>
          </a:bodyPr>
          <a:lstStyle/>
          <a:p>
            <a:r>
              <a:rPr lang="nb-NO" sz="1800" dirty="0">
                <a:solidFill>
                  <a:schemeClr val="tx1"/>
                </a:solidFill>
              </a:rPr>
              <a:t>En variabel har et navn og en verdi</a:t>
            </a:r>
          </a:p>
          <a:p>
            <a:r>
              <a:rPr lang="nb-NO" sz="1800" dirty="0">
                <a:solidFill>
                  <a:schemeClr val="tx1"/>
                </a:solidFill>
              </a:rPr>
              <a:t>Her har variabelen navnet </a:t>
            </a:r>
            <a:r>
              <a:rPr lang="nb-NO" sz="1800" i="1" dirty="0">
                <a:solidFill>
                  <a:schemeClr val="tx1"/>
                </a:solidFill>
              </a:rPr>
              <a:t>navn </a:t>
            </a:r>
            <a:r>
              <a:rPr lang="nb-NO" sz="1800" dirty="0">
                <a:solidFill>
                  <a:schemeClr val="tx1"/>
                </a:solidFill>
              </a:rPr>
              <a:t>og verdien «Triera»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r>
              <a:rPr lang="nb-NO" sz="1800" dirty="0">
                <a:solidFill>
                  <a:schemeClr val="tx1"/>
                </a:solidFill>
              </a:rPr>
              <a:t>Det finnes ulike </a:t>
            </a:r>
            <a:r>
              <a:rPr lang="nb-NO" sz="1800" i="1" dirty="0">
                <a:solidFill>
                  <a:schemeClr val="tx1"/>
                </a:solidFill>
              </a:rPr>
              <a:t>typer </a:t>
            </a:r>
            <a:r>
              <a:rPr lang="nb-NO" sz="1800" dirty="0">
                <a:solidFill>
                  <a:schemeClr val="tx1"/>
                </a:solidFill>
              </a:rPr>
              <a:t>variabler</a:t>
            </a:r>
          </a:p>
          <a:p>
            <a:pPr lvl="1"/>
            <a:r>
              <a:rPr lang="nb-NO" sz="1800" dirty="0">
                <a:solidFill>
                  <a:schemeClr val="tx1"/>
                </a:solidFill>
              </a:rPr>
              <a:t>Tekst i anførselstegn</a:t>
            </a:r>
          </a:p>
          <a:p>
            <a:pPr marL="457200" lvl="1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lvl="1"/>
            <a:r>
              <a:rPr lang="nb-NO" sz="1800" dirty="0">
                <a:solidFill>
                  <a:schemeClr val="tx1"/>
                </a:solidFill>
              </a:rPr>
              <a:t>Heltall</a:t>
            </a:r>
          </a:p>
          <a:p>
            <a:pPr marL="457200" lvl="1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b-NO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5" y="290818"/>
            <a:ext cx="2942842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Variabler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2D836A8-4FD3-4C96-AF87-F564F8C3E0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9381" y="2231354"/>
            <a:ext cx="2889723" cy="539838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AAD2A536-16CD-4480-B85B-6A2942AEB0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234" y="3879759"/>
            <a:ext cx="2091336" cy="390689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7A1A1ACD-6EE0-4ECD-AD33-C9DE790DF5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4234" y="5078755"/>
            <a:ext cx="1045668" cy="46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9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3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914" y="1386257"/>
            <a:ext cx="8188033" cy="4549847"/>
          </a:xfrm>
        </p:spPr>
        <p:txBody>
          <a:bodyPr>
            <a:normAutofit/>
          </a:bodyPr>
          <a:lstStyle/>
          <a:p>
            <a:r>
              <a:rPr lang="nb-NO" sz="1800" dirty="0">
                <a:solidFill>
                  <a:schemeClr val="tx1"/>
                </a:solidFill>
              </a:rPr>
              <a:t>Variabler kan skrives til terminalen</a:t>
            </a:r>
          </a:p>
          <a:p>
            <a:endParaRPr lang="nb-NO" sz="1800" dirty="0">
              <a:solidFill>
                <a:schemeClr val="tx1"/>
              </a:solidFill>
            </a:endParaRPr>
          </a:p>
          <a:p>
            <a:endParaRPr lang="nb-NO" sz="1800" dirty="0">
              <a:solidFill>
                <a:schemeClr val="tx1"/>
              </a:solidFill>
            </a:endParaRPr>
          </a:p>
          <a:p>
            <a:endParaRPr lang="nb-NO" sz="1800" dirty="0">
              <a:solidFill>
                <a:schemeClr val="tx1"/>
              </a:solidFill>
            </a:endParaRPr>
          </a:p>
          <a:p>
            <a:endParaRPr lang="nb-NO" sz="1800" dirty="0">
              <a:solidFill>
                <a:schemeClr val="tx1"/>
              </a:solidFill>
            </a:endParaRPr>
          </a:p>
          <a:p>
            <a:r>
              <a:rPr lang="nb-NO" sz="1800" dirty="0">
                <a:solidFill>
                  <a:schemeClr val="tx1"/>
                </a:solidFill>
              </a:rPr>
              <a:t>Variabler oppfører seg annerledes</a:t>
            </a:r>
          </a:p>
          <a:p>
            <a:pPr marL="457200" lvl="1" indent="0">
              <a:buNone/>
            </a:pPr>
            <a:endParaRPr lang="nb-NO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5" y="290818"/>
            <a:ext cx="2942842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Variabler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299A3AF-4640-4B5D-9B8C-C76F9338BE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339" y="1795638"/>
            <a:ext cx="3739452" cy="1082473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588AC162-D32B-4C38-942E-2EFBFFC6AF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422" y="3979890"/>
            <a:ext cx="3056946" cy="2385240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9C167206-9A3D-4CB4-995A-551A443FD3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4140" y="3979889"/>
            <a:ext cx="2960372" cy="2365595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BA2F2661-30A3-4582-A6DE-9FB067237D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9789" y="3979888"/>
            <a:ext cx="4770837" cy="236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78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3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914" y="1386257"/>
            <a:ext cx="8188033" cy="4549847"/>
          </a:xfrm>
        </p:spPr>
        <p:txBody>
          <a:bodyPr>
            <a:normAutofit/>
          </a:bodyPr>
          <a:lstStyle/>
          <a:p>
            <a:r>
              <a:rPr lang="nb-NO" sz="1800" dirty="0">
                <a:solidFill>
                  <a:schemeClr val="tx1"/>
                </a:solidFill>
              </a:rPr>
              <a:t>Variabler kan endres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b-NO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5" y="290818"/>
            <a:ext cx="2942842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Variabler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89E1F7D-3D05-4ABE-A89A-6941990569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453" y="1812092"/>
            <a:ext cx="2833281" cy="223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0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3A80E-5E23-478E-BF14-104FAB9F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19" y="1485550"/>
            <a:ext cx="8188033" cy="4722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Lag et program som følger:</a:t>
            </a:r>
          </a:p>
          <a:p>
            <a:r>
              <a:rPr lang="nb-NO" sz="1800" dirty="0">
                <a:solidFill>
                  <a:schemeClr val="tx1"/>
                </a:solidFill>
              </a:rPr>
              <a:t>Den skal ha en variabel for hver person i gruppa der variabelen er alderen til en person</a:t>
            </a:r>
          </a:p>
          <a:p>
            <a:r>
              <a:rPr lang="nb-NO" sz="1800" dirty="0">
                <a:solidFill>
                  <a:schemeClr val="tx1"/>
                </a:solidFill>
              </a:rPr>
              <a:t>Lag en variabel som heter sum. Dette er summen til aldrene til alle i gruppa og bruker variablene for å finne ut av dette</a:t>
            </a:r>
          </a:p>
          <a:p>
            <a:r>
              <a:rPr lang="nb-NO" sz="1800" dirty="0" err="1">
                <a:solidFill>
                  <a:schemeClr val="tx1"/>
                </a:solidFill>
              </a:rPr>
              <a:t>Print</a:t>
            </a:r>
            <a:r>
              <a:rPr lang="nb-NO" sz="1800" dirty="0">
                <a:solidFill>
                  <a:schemeClr val="tx1"/>
                </a:solidFill>
              </a:rPr>
              <a:t> så variabelen sum med en passende tekst til</a:t>
            </a:r>
          </a:p>
          <a:p>
            <a:pPr marL="0" indent="0">
              <a:buNone/>
            </a:pPr>
            <a:endParaRPr lang="nb-NO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tx1"/>
                </a:solidFill>
              </a:rPr>
              <a:t>Løsningsforslag: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00686C-B312-4EFA-9B75-9D83251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74" y="290818"/>
            <a:ext cx="4386631" cy="7137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/>
              <a:t>Oppgave 2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8EC9B71-F18E-4E75-A35E-95E59590E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60" y="4576179"/>
            <a:ext cx="5496692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2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ockprintVTI">
  <a:themeElements>
    <a:clrScheme name="AnalogousFromRegularSeedLeftStep">
      <a:dk1>
        <a:srgbClr val="000000"/>
      </a:dk1>
      <a:lt1>
        <a:srgbClr val="FFFFFF"/>
      </a:lt1>
      <a:dk2>
        <a:srgbClr val="311B25"/>
      </a:dk2>
      <a:lt2>
        <a:srgbClr val="F0F2F3"/>
      </a:lt2>
      <a:accent1>
        <a:srgbClr val="DD7433"/>
      </a:accent1>
      <a:accent2>
        <a:srgbClr val="CB2127"/>
      </a:accent2>
      <a:accent3>
        <a:srgbClr val="DD3380"/>
      </a:accent3>
      <a:accent4>
        <a:srgbClr val="CB21B4"/>
      </a:accent4>
      <a:accent5>
        <a:srgbClr val="AC33DD"/>
      </a:accent5>
      <a:accent6>
        <a:srgbClr val="5C2CCD"/>
      </a:accent6>
      <a:hlink>
        <a:srgbClr val="3F8EBF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54380429505C349A3824CD144CAC2F5" ma:contentTypeVersion="4" ma:contentTypeDescription="Opprett et nytt dokument." ma:contentTypeScope="" ma:versionID="fcb5775d522259afa25f1bffaba7603c">
  <xsd:schema xmlns:xsd="http://www.w3.org/2001/XMLSchema" xmlns:xs="http://www.w3.org/2001/XMLSchema" xmlns:p="http://schemas.microsoft.com/office/2006/metadata/properties" xmlns:ns3="931e67d8-54f8-4b02-b35f-113bc56ca346" targetNamespace="http://schemas.microsoft.com/office/2006/metadata/properties" ma:root="true" ma:fieldsID="4c10dc9974fccc94169afd8fafe418ce" ns3:_="">
    <xsd:import namespace="931e67d8-54f8-4b02-b35f-113bc56ca3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e67d8-54f8-4b02-b35f-113bc56ca3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442DFE-F6CB-49F9-9175-DAE842C5B0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2F76F3-B562-4B56-A39F-85068240C946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931e67d8-54f8-4b02-b35f-113bc56ca346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B20C8C4-1F2E-4BDE-8C72-800B97BCD9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1e67d8-54f8-4b02-b35f-113bc56ca3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858</Words>
  <Application>Microsoft Office PowerPoint</Application>
  <PresentationFormat>Widescreen</PresentationFormat>
  <Paragraphs>197</Paragraphs>
  <Slides>23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8" baseType="lpstr">
      <vt:lpstr>Arial</vt:lpstr>
      <vt:lpstr>Avenir Next LT Pro</vt:lpstr>
      <vt:lpstr>AvenirNext LT Pro Medium</vt:lpstr>
      <vt:lpstr>Calibri</vt:lpstr>
      <vt:lpstr>BlockprintVTI</vt:lpstr>
      <vt:lpstr>Uke 1</vt:lpstr>
      <vt:lpstr>Dagens agenda</vt:lpstr>
      <vt:lpstr>CodeGrade</vt:lpstr>
      <vt:lpstr>Skrive til terminal</vt:lpstr>
      <vt:lpstr>Oppgave 1</vt:lpstr>
      <vt:lpstr>Variabler</vt:lpstr>
      <vt:lpstr>Variabler</vt:lpstr>
      <vt:lpstr>Variabler</vt:lpstr>
      <vt:lpstr>Oppgave 2</vt:lpstr>
      <vt:lpstr>Lese fra terminal</vt:lpstr>
      <vt:lpstr>Input og variabler</vt:lpstr>
      <vt:lpstr>Oppgave 3</vt:lpstr>
      <vt:lpstr>Beslutninger (if-setninger)</vt:lpstr>
      <vt:lpstr>Beslutninger (if-setninger)</vt:lpstr>
      <vt:lpstr>Mer om beslutninger</vt:lpstr>
      <vt:lpstr>Nøstede if-setninger</vt:lpstr>
      <vt:lpstr>Oppgave 4 – tricky!</vt:lpstr>
      <vt:lpstr>Kommentarer</vt:lpstr>
      <vt:lpstr>Feilmeldinger</vt:lpstr>
      <vt:lpstr>Feilmeldinger</vt:lpstr>
      <vt:lpstr>Formatering med strenger – utfordrende!</vt:lpstr>
      <vt:lpstr>Oppgave 5</vt:lpstr>
      <vt:lpstr>Hvis det er noen trix-oppgaver dere synes er vanskelige og vil gjennomgå så skriv det i chatten!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Uke 1</dc:title>
  <dc:creator>Triera Gashi</dc:creator>
  <cp:lastModifiedBy>Triera Gashi</cp:lastModifiedBy>
  <cp:revision>1</cp:revision>
  <dcterms:created xsi:type="dcterms:W3CDTF">2022-01-25T18:27:46Z</dcterms:created>
  <dcterms:modified xsi:type="dcterms:W3CDTF">2022-01-26T19:12:13Z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0x010100154380429505C349A3824CD144CAC2F5</vt:lpwstr>
  </property>
</Properties>
</file>