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78" r:id="rId3"/>
    <p:sldId id="283" r:id="rId4"/>
    <p:sldId id="297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305" r:id="rId14"/>
    <p:sldId id="298" r:id="rId15"/>
    <p:sldId id="306" r:id="rId16"/>
    <p:sldId id="299" r:id="rId17"/>
    <p:sldId id="293" r:id="rId18"/>
    <p:sldId id="294" r:id="rId19"/>
    <p:sldId id="296" r:id="rId20"/>
    <p:sldId id="301" r:id="rId21"/>
    <p:sldId id="303" r:id="rId22"/>
    <p:sldId id="304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CCFF99"/>
    <a:srgbClr val="5AA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04A0B-0290-46D6-90A4-4F42162820EC}" v="468" dt="2022-02-03T17:20:02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era Gashi" userId="f2e8f630d03f7a30" providerId="LiveId" clId="{E66D2B07-044F-4362-AB9D-C35C62AFD5D8}"/>
    <pc:docChg chg="addSld delSld modSld">
      <pc:chgData name="Triera Gashi" userId="f2e8f630d03f7a30" providerId="LiveId" clId="{E66D2B07-044F-4362-AB9D-C35C62AFD5D8}" dt="2022-01-25T19:28:55.204" v="4" actId="1076"/>
      <pc:docMkLst>
        <pc:docMk/>
      </pc:docMkLst>
      <pc:sldChg chg="addSp delSp modSp">
        <pc:chgData name="Triera Gashi" userId="f2e8f630d03f7a30" providerId="LiveId" clId="{E66D2B07-044F-4362-AB9D-C35C62AFD5D8}" dt="2022-01-25T19:20:14.374" v="3"/>
        <pc:sldMkLst>
          <pc:docMk/>
          <pc:sldMk cId="2876397741" sldId="285"/>
        </pc:sldMkLst>
        <pc:picChg chg="add del mod">
          <ac:chgData name="Triera Gashi" userId="f2e8f630d03f7a30" providerId="LiveId" clId="{E66D2B07-044F-4362-AB9D-C35C62AFD5D8}" dt="2022-01-25T19:20:14.374" v="3"/>
          <ac:picMkLst>
            <pc:docMk/>
            <pc:sldMk cId="2876397741" sldId="285"/>
            <ac:picMk id="9" creationId="{0D6157DC-0AC1-4D68-8C03-B4B213A829B5}"/>
          </ac:picMkLst>
        </pc:picChg>
      </pc:sldChg>
      <pc:sldChg chg="modSp mod">
        <pc:chgData name="Triera Gashi" userId="f2e8f630d03f7a30" providerId="LiveId" clId="{E66D2B07-044F-4362-AB9D-C35C62AFD5D8}" dt="2022-01-25T19:28:55.204" v="4" actId="1076"/>
        <pc:sldMkLst>
          <pc:docMk/>
          <pc:sldMk cId="2391520960" sldId="293"/>
        </pc:sldMkLst>
        <pc:spChg chg="mod">
          <ac:chgData name="Triera Gashi" userId="f2e8f630d03f7a30" providerId="LiveId" clId="{E66D2B07-044F-4362-AB9D-C35C62AFD5D8}" dt="2022-01-25T19:28:55.204" v="4" actId="1076"/>
          <ac:spMkLst>
            <pc:docMk/>
            <pc:sldMk cId="2391520960" sldId="293"/>
            <ac:spMk id="5" creationId="{09D3375C-68AA-4728-9D37-5477C9E65F2A}"/>
          </ac:spMkLst>
        </pc:spChg>
      </pc:sldChg>
      <pc:sldChg chg="new del">
        <pc:chgData name="Triera Gashi" userId="f2e8f630d03f7a30" providerId="LiveId" clId="{E66D2B07-044F-4362-AB9D-C35C62AFD5D8}" dt="2022-01-25T19:05:36.995" v="1" actId="2696"/>
        <pc:sldMkLst>
          <pc:docMk/>
          <pc:sldMk cId="1175535339" sldId="305"/>
        </pc:sldMkLst>
      </pc:sldChg>
    </pc:docChg>
  </pc:docChgLst>
  <pc:docChgLst>
    <pc:chgData name="Triera Gashi" userId="f2e8f630d03f7a30" providerId="LiveId" clId="{D1C58986-4229-4BD6-81FB-92F1645F8B48}"/>
    <pc:docChg chg="undo custSel addSld delSld modSld sldOrd">
      <pc:chgData name="Triera Gashi" userId="f2e8f630d03f7a30" providerId="LiveId" clId="{D1C58986-4229-4BD6-81FB-92F1645F8B48}" dt="2021-09-02T09:43:48.384" v="3267" actId="20577"/>
      <pc:docMkLst>
        <pc:docMk/>
      </pc:docMkLst>
      <pc:sldChg chg="del">
        <pc:chgData name="Triera Gashi" userId="f2e8f630d03f7a30" providerId="LiveId" clId="{D1C58986-4229-4BD6-81FB-92F1645F8B48}" dt="2021-09-01T12:57:33.240" v="163" actId="2696"/>
        <pc:sldMkLst>
          <pc:docMk/>
          <pc:sldMk cId="1568055385" sldId="256"/>
        </pc:sldMkLst>
      </pc:sldChg>
      <pc:sldChg chg="modSp del mod setBg">
        <pc:chgData name="Triera Gashi" userId="f2e8f630d03f7a30" providerId="LiveId" clId="{D1C58986-4229-4BD6-81FB-92F1645F8B48}" dt="2021-09-01T12:56:57.202" v="114" actId="2696"/>
        <pc:sldMkLst>
          <pc:docMk/>
          <pc:sldMk cId="822996561" sldId="257"/>
        </pc:sldMkLst>
        <pc:spChg chg="mod">
          <ac:chgData name="Triera Gashi" userId="f2e8f630d03f7a30" providerId="LiveId" clId="{D1C58986-4229-4BD6-81FB-92F1645F8B48}" dt="2021-09-01T12:40:43.793" v="2" actId="113"/>
          <ac:spMkLst>
            <pc:docMk/>
            <pc:sldMk cId="822996561" sldId="257"/>
            <ac:spMk id="2" creationId="{CA5A6992-75F0-4D54-A762-955DACABBF8D}"/>
          </ac:spMkLst>
        </pc:spChg>
      </pc:sldChg>
      <pc:sldChg chg="addSp delSp modSp mod setBg modNotesTx">
        <pc:chgData name="Triera Gashi" userId="f2e8f630d03f7a30" providerId="LiveId" clId="{D1C58986-4229-4BD6-81FB-92F1645F8B48}" dt="2021-09-01T12:50:48.089" v="78" actId="1076"/>
        <pc:sldMkLst>
          <pc:docMk/>
          <pc:sldMk cId="3623014483" sldId="261"/>
        </pc:sldMkLst>
        <pc:spChg chg="mod">
          <ac:chgData name="Triera Gashi" userId="f2e8f630d03f7a30" providerId="LiveId" clId="{D1C58986-4229-4BD6-81FB-92F1645F8B48}" dt="2021-09-01T12:50:46.104" v="77" actId="26606"/>
          <ac:spMkLst>
            <pc:docMk/>
            <pc:sldMk cId="3623014483" sldId="261"/>
            <ac:spMk id="2" creationId="{9E21A136-9566-44E6-AB3E-98DA17AF2113}"/>
          </ac:spMkLst>
        </pc:spChg>
        <pc:spChg chg="add del">
          <ac:chgData name="Triera Gashi" userId="f2e8f630d03f7a30" providerId="LiveId" clId="{D1C58986-4229-4BD6-81FB-92F1645F8B48}" dt="2021-09-01T12:50:46.104" v="77" actId="26606"/>
          <ac:spMkLst>
            <pc:docMk/>
            <pc:sldMk cId="3623014483" sldId="261"/>
            <ac:spMk id="9" creationId="{53F29798-D584-4792-9B62-3F5F5C36D619}"/>
          </ac:spMkLst>
        </pc:spChg>
        <pc:picChg chg="add mod">
          <ac:chgData name="Triera Gashi" userId="f2e8f630d03f7a30" providerId="LiveId" clId="{D1C58986-4229-4BD6-81FB-92F1645F8B48}" dt="2021-09-01T12:50:48.089" v="78" actId="1076"/>
          <ac:picMkLst>
            <pc:docMk/>
            <pc:sldMk cId="3623014483" sldId="261"/>
            <ac:picMk id="4" creationId="{4D789476-F5F9-4ABF-B020-21A734EECD80}"/>
          </ac:picMkLst>
        </pc:picChg>
        <pc:picChg chg="del mod">
          <ac:chgData name="Triera Gashi" userId="f2e8f630d03f7a30" providerId="LiveId" clId="{D1C58986-4229-4BD6-81FB-92F1645F8B48}" dt="2021-09-01T12:50:35.632" v="71" actId="478"/>
          <ac:picMkLst>
            <pc:docMk/>
            <pc:sldMk cId="3623014483" sldId="261"/>
            <ac:picMk id="5" creationId="{4AC47AF7-7B0B-4953-9434-BE4D1E982DAF}"/>
          </ac:picMkLst>
        </pc:picChg>
      </pc:sldChg>
      <pc:sldChg chg="del">
        <pc:chgData name="Triera Gashi" userId="f2e8f630d03f7a30" providerId="LiveId" clId="{D1C58986-4229-4BD6-81FB-92F1645F8B48}" dt="2021-09-01T13:21:42.606" v="358" actId="2696"/>
        <pc:sldMkLst>
          <pc:docMk/>
          <pc:sldMk cId="986471016" sldId="262"/>
        </pc:sldMkLst>
      </pc:sldChg>
      <pc:sldChg chg="del">
        <pc:chgData name="Triera Gashi" userId="f2e8f630d03f7a30" providerId="LiveId" clId="{D1C58986-4229-4BD6-81FB-92F1645F8B48}" dt="2021-09-01T13:22:24.260" v="367" actId="2696"/>
        <pc:sldMkLst>
          <pc:docMk/>
          <pc:sldMk cId="2178330697" sldId="264"/>
        </pc:sldMkLst>
      </pc:sldChg>
      <pc:sldChg chg="addSp modSp del">
        <pc:chgData name="Triera Gashi" userId="f2e8f630d03f7a30" providerId="LiveId" clId="{D1C58986-4229-4BD6-81FB-92F1645F8B48}" dt="2021-09-01T13:23:38.617" v="388" actId="2696"/>
        <pc:sldMkLst>
          <pc:docMk/>
          <pc:sldMk cId="2480474667" sldId="265"/>
        </pc:sldMkLst>
        <pc:spChg chg="add mod">
          <ac:chgData name="Triera Gashi" userId="f2e8f630d03f7a30" providerId="LiveId" clId="{D1C58986-4229-4BD6-81FB-92F1645F8B48}" dt="2021-09-01T13:23:12.536" v="380" actId="571"/>
          <ac:spMkLst>
            <pc:docMk/>
            <pc:sldMk cId="2480474667" sldId="265"/>
            <ac:spMk id="4" creationId="{659C1B47-CDBE-4528-B850-D9922D96C275}"/>
          </ac:spMkLst>
        </pc:spChg>
      </pc:sldChg>
      <pc:sldChg chg="modSp del mod">
        <pc:chgData name="Triera Gashi" userId="f2e8f630d03f7a30" providerId="LiveId" clId="{D1C58986-4229-4BD6-81FB-92F1645F8B48}" dt="2021-09-01T13:25:18.329" v="465" actId="2696"/>
        <pc:sldMkLst>
          <pc:docMk/>
          <pc:sldMk cId="861514027" sldId="266"/>
        </pc:sldMkLst>
        <pc:spChg chg="mod">
          <ac:chgData name="Triera Gashi" userId="f2e8f630d03f7a30" providerId="LiveId" clId="{D1C58986-4229-4BD6-81FB-92F1645F8B48}" dt="2021-09-01T13:23:41.010" v="389" actId="1076"/>
          <ac:spMkLst>
            <pc:docMk/>
            <pc:sldMk cId="861514027" sldId="266"/>
            <ac:spMk id="3" creationId="{4DC71F34-A53C-4123-98D2-0E7FC737DCBC}"/>
          </ac:spMkLst>
        </pc:spChg>
      </pc:sldChg>
      <pc:sldChg chg="del">
        <pc:chgData name="Triera Gashi" userId="f2e8f630d03f7a30" providerId="LiveId" clId="{D1C58986-4229-4BD6-81FB-92F1645F8B48}" dt="2021-09-01T13:25:52.950" v="490" actId="2696"/>
        <pc:sldMkLst>
          <pc:docMk/>
          <pc:sldMk cId="2545186632" sldId="267"/>
        </pc:sldMkLst>
      </pc:sldChg>
      <pc:sldChg chg="add del">
        <pc:chgData name="Triera Gashi" userId="f2e8f630d03f7a30" providerId="LiveId" clId="{D1C58986-4229-4BD6-81FB-92F1645F8B48}" dt="2021-09-01T13:25:59.867" v="492"/>
        <pc:sldMkLst>
          <pc:docMk/>
          <pc:sldMk cId="3573383793" sldId="267"/>
        </pc:sldMkLst>
      </pc:sldChg>
      <pc:sldChg chg="del">
        <pc:chgData name="Triera Gashi" userId="f2e8f630d03f7a30" providerId="LiveId" clId="{D1C58986-4229-4BD6-81FB-92F1645F8B48}" dt="2021-09-01T13:32:26.744" v="511" actId="2696"/>
        <pc:sldMkLst>
          <pc:docMk/>
          <pc:sldMk cId="888750132" sldId="268"/>
        </pc:sldMkLst>
      </pc:sldChg>
      <pc:sldChg chg="del">
        <pc:chgData name="Triera Gashi" userId="f2e8f630d03f7a30" providerId="LiveId" clId="{D1C58986-4229-4BD6-81FB-92F1645F8B48}" dt="2021-09-01T13:33:02.599" v="517" actId="2696"/>
        <pc:sldMkLst>
          <pc:docMk/>
          <pc:sldMk cId="2603385474" sldId="269"/>
        </pc:sldMkLst>
      </pc:sldChg>
      <pc:sldChg chg="del">
        <pc:chgData name="Triera Gashi" userId="f2e8f630d03f7a30" providerId="LiveId" clId="{D1C58986-4229-4BD6-81FB-92F1645F8B48}" dt="2021-09-01T13:20:34.957" v="334" actId="2696"/>
        <pc:sldMkLst>
          <pc:docMk/>
          <pc:sldMk cId="2745833849" sldId="270"/>
        </pc:sldMkLst>
      </pc:sldChg>
      <pc:sldChg chg="del">
        <pc:chgData name="Triera Gashi" userId="f2e8f630d03f7a30" providerId="LiveId" clId="{D1C58986-4229-4BD6-81FB-92F1645F8B48}" dt="2021-09-01T13:22:29.176" v="368" actId="2696"/>
        <pc:sldMkLst>
          <pc:docMk/>
          <pc:sldMk cId="1109936422" sldId="271"/>
        </pc:sldMkLst>
      </pc:sldChg>
      <pc:sldChg chg="addSp modSp del mod setBg">
        <pc:chgData name="Triera Gashi" userId="f2e8f630d03f7a30" providerId="LiveId" clId="{D1C58986-4229-4BD6-81FB-92F1645F8B48}" dt="2021-09-01T13:13:04.968" v="218" actId="2696"/>
        <pc:sldMkLst>
          <pc:docMk/>
          <pc:sldMk cId="4205333014" sldId="272"/>
        </pc:sldMkLst>
        <pc:spChg chg="mod">
          <ac:chgData name="Triera Gashi" userId="f2e8f630d03f7a30" providerId="LiveId" clId="{D1C58986-4229-4BD6-81FB-92F1645F8B48}" dt="2021-09-01T12:48:41.392" v="16" actId="20577"/>
          <ac:spMkLst>
            <pc:docMk/>
            <pc:sldMk cId="4205333014" sldId="272"/>
            <ac:spMk id="3" creationId="{1C705486-64DB-4465-A401-88A861BF0109}"/>
          </ac:spMkLst>
        </pc:spChg>
        <pc:picChg chg="add mod">
          <ac:chgData name="Triera Gashi" userId="f2e8f630d03f7a30" providerId="LiveId" clId="{D1C58986-4229-4BD6-81FB-92F1645F8B48}" dt="2021-09-01T12:52:56.146" v="84" actId="1076"/>
          <ac:picMkLst>
            <pc:docMk/>
            <pc:sldMk cId="4205333014" sldId="272"/>
            <ac:picMk id="1026" creationId="{B1A59D0D-9E5A-4AFA-881C-85C49B73FFDA}"/>
          </ac:picMkLst>
        </pc:picChg>
      </pc:sldChg>
      <pc:sldChg chg="del">
        <pc:chgData name="Triera Gashi" userId="f2e8f630d03f7a30" providerId="LiveId" clId="{D1C58986-4229-4BD6-81FB-92F1645F8B48}" dt="2021-09-01T13:15:50.593" v="228" actId="2696"/>
        <pc:sldMkLst>
          <pc:docMk/>
          <pc:sldMk cId="4142348504" sldId="273"/>
        </pc:sldMkLst>
      </pc:sldChg>
      <pc:sldChg chg="del">
        <pc:chgData name="Triera Gashi" userId="f2e8f630d03f7a30" providerId="LiveId" clId="{D1C58986-4229-4BD6-81FB-92F1645F8B48}" dt="2021-09-01T12:58:51.671" v="184" actId="2696"/>
        <pc:sldMkLst>
          <pc:docMk/>
          <pc:sldMk cId="587387249" sldId="274"/>
        </pc:sldMkLst>
      </pc:sldChg>
      <pc:sldChg chg="del">
        <pc:chgData name="Triera Gashi" userId="f2e8f630d03f7a30" providerId="LiveId" clId="{D1C58986-4229-4BD6-81FB-92F1645F8B48}" dt="2021-09-01T13:16:55.842" v="248" actId="2696"/>
        <pc:sldMkLst>
          <pc:docMk/>
          <pc:sldMk cId="1452016841" sldId="275"/>
        </pc:sldMkLst>
      </pc:sldChg>
      <pc:sldChg chg="add del">
        <pc:chgData name="Triera Gashi" userId="f2e8f630d03f7a30" providerId="LiveId" clId="{D1C58986-4229-4BD6-81FB-92F1645F8B48}" dt="2021-09-01T13:19:32.460" v="281" actId="2696"/>
        <pc:sldMkLst>
          <pc:docMk/>
          <pc:sldMk cId="3145430916" sldId="276"/>
        </pc:sldMkLst>
      </pc:sldChg>
      <pc:sldChg chg="addSp modSp del">
        <pc:chgData name="Triera Gashi" userId="f2e8f630d03f7a30" providerId="LiveId" clId="{D1C58986-4229-4BD6-81FB-92F1645F8B48}" dt="2021-09-01T13:19:53.144" v="303" actId="2696"/>
        <pc:sldMkLst>
          <pc:docMk/>
          <pc:sldMk cId="2950180255" sldId="277"/>
        </pc:sldMkLst>
        <pc:spChg chg="add mod">
          <ac:chgData name="Triera Gashi" userId="f2e8f630d03f7a30" providerId="LiveId" clId="{D1C58986-4229-4BD6-81FB-92F1645F8B48}" dt="2021-09-01T13:19:45.992" v="300" actId="571"/>
          <ac:spMkLst>
            <pc:docMk/>
            <pc:sldMk cId="2950180255" sldId="277"/>
            <ac:spMk id="4" creationId="{CFF9F1CE-F1B3-48E8-B6C1-0A7BF7811BF6}"/>
          </ac:spMkLst>
        </pc:spChg>
      </pc:sldChg>
      <pc:sldChg chg="addSp delSp modSp add del mod ord">
        <pc:chgData name="Triera Gashi" userId="f2e8f630d03f7a30" providerId="LiveId" clId="{D1C58986-4229-4BD6-81FB-92F1645F8B48}" dt="2021-09-01T13:37:14.271" v="536" actId="113"/>
        <pc:sldMkLst>
          <pc:docMk/>
          <pc:sldMk cId="0" sldId="278"/>
        </pc:sldMkLst>
        <pc:spChg chg="add del mod">
          <ac:chgData name="Triera Gashi" userId="f2e8f630d03f7a30" providerId="LiveId" clId="{D1C58986-4229-4BD6-81FB-92F1645F8B48}" dt="2021-09-01T12:56:29.596" v="92" actId="21"/>
          <ac:spMkLst>
            <pc:docMk/>
            <pc:sldMk cId="0" sldId="278"/>
            <ac:spMk id="3" creationId="{FABCCDEE-A5CA-4FA0-95D3-29FACCDE94DB}"/>
          </ac:spMkLst>
        </pc:spChg>
        <pc:spChg chg="add mod">
          <ac:chgData name="Triera Gashi" userId="f2e8f630d03f7a30" providerId="LiveId" clId="{D1C58986-4229-4BD6-81FB-92F1645F8B48}" dt="2021-09-01T12:56:54.291" v="113" actId="20577"/>
          <ac:spMkLst>
            <pc:docMk/>
            <pc:sldMk cId="0" sldId="278"/>
            <ac:spMk id="5" creationId="{DCDB4DEF-CD54-4AE6-9BF3-63B79DD2FFEF}"/>
          </ac:spMkLst>
        </pc:spChg>
        <pc:spChg chg="add del mod">
          <ac:chgData name="Triera Gashi" userId="f2e8f630d03f7a30" providerId="LiveId" clId="{D1C58986-4229-4BD6-81FB-92F1645F8B48}" dt="2021-09-01T12:56:43.575" v="110" actId="21"/>
          <ac:spMkLst>
            <pc:docMk/>
            <pc:sldMk cId="0" sldId="278"/>
            <ac:spMk id="7" creationId="{04466761-144C-473C-9290-37245FE2EB6A}"/>
          </ac:spMkLst>
        </pc:spChg>
        <pc:spChg chg="mod">
          <ac:chgData name="Triera Gashi" userId="f2e8f630d03f7a30" providerId="LiveId" clId="{D1C58986-4229-4BD6-81FB-92F1645F8B48}" dt="2021-09-01T13:37:14.271" v="536" actId="113"/>
          <ac:spMkLst>
            <pc:docMk/>
            <pc:sldMk cId="0" sldId="278"/>
            <ac:spMk id="87" creationId="{00000000-0000-0000-0000-000000000000}"/>
          </ac:spMkLst>
        </pc:spChg>
        <pc:spChg chg="del">
          <ac:chgData name="Triera Gashi" userId="f2e8f630d03f7a30" providerId="LiveId" clId="{D1C58986-4229-4BD6-81FB-92F1645F8B48}" dt="2021-09-01T12:56:36.212" v="94" actId="21"/>
          <ac:spMkLst>
            <pc:docMk/>
            <pc:sldMk cId="0" sldId="278"/>
            <ac:spMk id="88" creationId="{00000000-0000-0000-0000-000000000000}"/>
          </ac:spMkLst>
        </pc:spChg>
        <pc:spChg chg="del">
          <ac:chgData name="Triera Gashi" userId="f2e8f630d03f7a30" providerId="LiveId" clId="{D1C58986-4229-4BD6-81FB-92F1645F8B48}" dt="2021-09-01T12:56:32.562" v="93" actId="21"/>
          <ac:spMkLst>
            <pc:docMk/>
            <pc:sldMk cId="0" sldId="278"/>
            <ac:spMk id="89" creationId="{00000000-0000-0000-0000-000000000000}"/>
          </ac:spMkLst>
        </pc:spChg>
        <pc:spChg chg="del">
          <ac:chgData name="Triera Gashi" userId="f2e8f630d03f7a30" providerId="LiveId" clId="{D1C58986-4229-4BD6-81FB-92F1645F8B48}" dt="2021-09-01T12:56:24.379" v="91" actId="21"/>
          <ac:spMkLst>
            <pc:docMk/>
            <pc:sldMk cId="0" sldId="278"/>
            <ac:spMk id="90" creationId="{00000000-0000-0000-0000-000000000000}"/>
          </ac:spMkLst>
        </pc:spChg>
        <pc:spChg chg="del">
          <ac:chgData name="Triera Gashi" userId="f2e8f630d03f7a30" providerId="LiveId" clId="{D1C58986-4229-4BD6-81FB-92F1645F8B48}" dt="2021-09-01T12:54:22.889" v="87" actId="21"/>
          <ac:spMkLst>
            <pc:docMk/>
            <pc:sldMk cId="0" sldId="278"/>
            <ac:spMk id="470" creationId="{00000000-0000-0000-0000-000000000000}"/>
          </ac:spMkLst>
        </pc:spChg>
        <pc:spChg chg="del">
          <ac:chgData name="Triera Gashi" userId="f2e8f630d03f7a30" providerId="LiveId" clId="{D1C58986-4229-4BD6-81FB-92F1645F8B48}" dt="2021-09-01T12:54:25.718" v="88" actId="21"/>
          <ac:spMkLst>
            <pc:docMk/>
            <pc:sldMk cId="0" sldId="278"/>
            <ac:spMk id="471" creationId="{00000000-0000-0000-0000-000000000000}"/>
          </ac:spMkLst>
        </pc:spChg>
        <pc:spChg chg="del">
          <ac:chgData name="Triera Gashi" userId="f2e8f630d03f7a30" providerId="LiveId" clId="{D1C58986-4229-4BD6-81FB-92F1645F8B48}" dt="2021-09-01T12:54:19.837" v="86" actId="21"/>
          <ac:spMkLst>
            <pc:docMk/>
            <pc:sldMk cId="0" sldId="278"/>
            <ac:spMk id="472" creationId="{00000000-0000-0000-0000-000000000000}"/>
          </ac:spMkLst>
        </pc:spChg>
      </pc:sldChg>
      <pc:sldChg chg="modSp add mod ord modNotes">
        <pc:chgData name="Triera Gashi" userId="f2e8f630d03f7a30" providerId="LiveId" clId="{D1C58986-4229-4BD6-81FB-92F1645F8B48}" dt="2021-09-01T12:57:28.368" v="162" actId="1076"/>
        <pc:sldMkLst>
          <pc:docMk/>
          <pc:sldMk cId="0" sldId="279"/>
        </pc:sldMkLst>
        <pc:spChg chg="mod">
          <ac:chgData name="Triera Gashi" userId="f2e8f630d03f7a30" providerId="LiveId" clId="{D1C58986-4229-4BD6-81FB-92F1645F8B48}" dt="2021-09-01T12:57:28.368" v="162" actId="1076"/>
          <ac:spMkLst>
            <pc:docMk/>
            <pc:sldMk cId="0" sldId="279"/>
            <ac:spMk id="82" creationId="{00000000-0000-0000-0000-000000000000}"/>
          </ac:spMkLst>
        </pc:spChg>
      </pc:sldChg>
      <pc:sldChg chg="addSp delSp modSp add mod ord">
        <pc:chgData name="Triera Gashi" userId="f2e8f630d03f7a30" providerId="LiveId" clId="{D1C58986-4229-4BD6-81FB-92F1645F8B48}" dt="2021-09-01T12:58:46.999" v="183"/>
        <pc:sldMkLst>
          <pc:docMk/>
          <pc:sldMk cId="1387119930" sldId="280"/>
        </pc:sldMkLst>
        <pc:spChg chg="add del mod">
          <ac:chgData name="Triera Gashi" userId="f2e8f630d03f7a30" providerId="LiveId" clId="{D1C58986-4229-4BD6-81FB-92F1645F8B48}" dt="2021-09-01T12:58:23.097" v="174" actId="21"/>
          <ac:spMkLst>
            <pc:docMk/>
            <pc:sldMk cId="1387119930" sldId="280"/>
            <ac:spMk id="3" creationId="{80CBD1B7-3495-490C-AAA9-2F57262D40B5}"/>
          </ac:spMkLst>
        </pc:spChg>
        <pc:spChg chg="del">
          <ac:chgData name="Triera Gashi" userId="f2e8f630d03f7a30" providerId="LiveId" clId="{D1C58986-4229-4BD6-81FB-92F1645F8B48}" dt="2021-09-01T12:58:17.733" v="172" actId="21"/>
          <ac:spMkLst>
            <pc:docMk/>
            <pc:sldMk cId="1387119930" sldId="280"/>
            <ac:spMk id="5" creationId="{DCDB4DEF-CD54-4AE6-9BF3-63B79DD2FFEF}"/>
          </ac:spMkLst>
        </pc:spChg>
        <pc:spChg chg="add del mod">
          <ac:chgData name="Triera Gashi" userId="f2e8f630d03f7a30" providerId="LiveId" clId="{D1C58986-4229-4BD6-81FB-92F1645F8B48}" dt="2021-09-01T12:58:20.290" v="173" actId="21"/>
          <ac:spMkLst>
            <pc:docMk/>
            <pc:sldMk cId="1387119930" sldId="280"/>
            <ac:spMk id="6" creationId="{F06754DC-1A28-49DF-A55E-B9A692F21672}"/>
          </ac:spMkLst>
        </pc:spChg>
        <pc:spChg chg="add mod">
          <ac:chgData name="Triera Gashi" userId="f2e8f630d03f7a30" providerId="LiveId" clId="{D1C58986-4229-4BD6-81FB-92F1645F8B48}" dt="2021-09-01T12:58:30.780" v="176" actId="1076"/>
          <ac:spMkLst>
            <pc:docMk/>
            <pc:sldMk cId="1387119930" sldId="280"/>
            <ac:spMk id="9" creationId="{238BACE1-B8D7-4517-9004-60780EFC1ABB}"/>
          </ac:spMkLst>
        </pc:spChg>
        <pc:spChg chg="add del mod">
          <ac:chgData name="Triera Gashi" userId="f2e8f630d03f7a30" providerId="LiveId" clId="{D1C58986-4229-4BD6-81FB-92F1645F8B48}" dt="2021-09-01T12:58:36.880" v="180"/>
          <ac:spMkLst>
            <pc:docMk/>
            <pc:sldMk cId="1387119930" sldId="280"/>
            <ac:spMk id="10" creationId="{E29DD16A-C443-4C17-8B05-9E566E854153}"/>
          </ac:spMkLst>
        </pc:spChg>
        <pc:spChg chg="add del mod">
          <ac:chgData name="Triera Gashi" userId="f2e8f630d03f7a30" providerId="LiveId" clId="{D1C58986-4229-4BD6-81FB-92F1645F8B48}" dt="2021-09-01T12:58:41.348" v="182"/>
          <ac:spMkLst>
            <pc:docMk/>
            <pc:sldMk cId="1387119930" sldId="280"/>
            <ac:spMk id="11" creationId="{7DE86CD3-77E6-4BEA-AF2E-C21E6617AACF}"/>
          </ac:spMkLst>
        </pc:spChg>
        <pc:spChg chg="add mod">
          <ac:chgData name="Triera Gashi" userId="f2e8f630d03f7a30" providerId="LiveId" clId="{D1C58986-4229-4BD6-81FB-92F1645F8B48}" dt="2021-09-01T12:58:46.999" v="183"/>
          <ac:spMkLst>
            <pc:docMk/>
            <pc:sldMk cId="1387119930" sldId="280"/>
            <ac:spMk id="12" creationId="{B1080942-95E9-4494-AFA8-38EE15714F57}"/>
          </ac:spMkLst>
        </pc:spChg>
        <pc:spChg chg="del">
          <ac:chgData name="Triera Gashi" userId="f2e8f630d03f7a30" providerId="LiveId" clId="{D1C58986-4229-4BD6-81FB-92F1645F8B48}" dt="2021-09-01T12:58:14.404" v="171" actId="21"/>
          <ac:spMkLst>
            <pc:docMk/>
            <pc:sldMk cId="1387119930" sldId="280"/>
            <ac:spMk id="87" creationId="{00000000-0000-0000-0000-000000000000}"/>
          </ac:spMkLst>
        </pc:spChg>
      </pc:sldChg>
      <pc:sldChg chg="addSp delSp modSp add mod ord">
        <pc:chgData name="Triera Gashi" userId="f2e8f630d03f7a30" providerId="LiveId" clId="{D1C58986-4229-4BD6-81FB-92F1645F8B48}" dt="2021-09-01T13:00:11.442" v="217" actId="1076"/>
        <pc:sldMkLst>
          <pc:docMk/>
          <pc:sldMk cId="3429621310" sldId="281"/>
        </pc:sldMkLst>
        <pc:spChg chg="add mod">
          <ac:chgData name="Triera Gashi" userId="f2e8f630d03f7a30" providerId="LiveId" clId="{D1C58986-4229-4BD6-81FB-92F1645F8B48}" dt="2021-09-01T12:59:25.028" v="203" actId="113"/>
          <ac:spMkLst>
            <pc:docMk/>
            <pc:sldMk cId="3429621310" sldId="281"/>
            <ac:spMk id="3" creationId="{65788458-32E1-4D8C-AFC6-9967F478049D}"/>
          </ac:spMkLst>
        </pc:spChg>
        <pc:spChg chg="del">
          <ac:chgData name="Triera Gashi" userId="f2e8f630d03f7a30" providerId="LiveId" clId="{D1C58986-4229-4BD6-81FB-92F1645F8B48}" dt="2021-09-01T12:59:05.764" v="189" actId="21"/>
          <ac:spMkLst>
            <pc:docMk/>
            <pc:sldMk cId="3429621310" sldId="281"/>
            <ac:spMk id="5" creationId="{DCDB4DEF-CD54-4AE6-9BF3-63B79DD2FFEF}"/>
          </ac:spMkLst>
        </pc:spChg>
        <pc:spChg chg="add del mod">
          <ac:chgData name="Triera Gashi" userId="f2e8f630d03f7a30" providerId="LiveId" clId="{D1C58986-4229-4BD6-81FB-92F1645F8B48}" dt="2021-09-01T12:59:33.380" v="205" actId="21"/>
          <ac:spMkLst>
            <pc:docMk/>
            <pc:sldMk cId="3429621310" sldId="281"/>
            <ac:spMk id="6" creationId="{E48F3890-39F2-426E-90EA-86A21C1DE1A8}"/>
          </ac:spMkLst>
        </pc:spChg>
        <pc:spChg chg="add del mod">
          <ac:chgData name="Triera Gashi" userId="f2e8f630d03f7a30" providerId="LiveId" clId="{D1C58986-4229-4BD6-81FB-92F1645F8B48}" dt="2021-09-01T12:59:08.738" v="191"/>
          <ac:spMkLst>
            <pc:docMk/>
            <pc:sldMk cId="3429621310" sldId="281"/>
            <ac:spMk id="9" creationId="{0046C1D7-72F7-4944-973F-523F9B300B0E}"/>
          </ac:spMkLst>
        </pc:spChg>
        <pc:spChg chg="add del mod">
          <ac:chgData name="Triera Gashi" userId="f2e8f630d03f7a30" providerId="LiveId" clId="{D1C58986-4229-4BD6-81FB-92F1645F8B48}" dt="2021-09-01T12:59:11.974" v="193"/>
          <ac:spMkLst>
            <pc:docMk/>
            <pc:sldMk cId="3429621310" sldId="281"/>
            <ac:spMk id="10" creationId="{63C84697-910D-46FC-BC33-80BBE7E63249}"/>
          </ac:spMkLst>
        </pc:spChg>
        <pc:spChg chg="add mod">
          <ac:chgData name="Triera Gashi" userId="f2e8f630d03f7a30" providerId="LiveId" clId="{D1C58986-4229-4BD6-81FB-92F1645F8B48}" dt="2021-09-01T12:59:44.058" v="208" actId="255"/>
          <ac:spMkLst>
            <pc:docMk/>
            <pc:sldMk cId="3429621310" sldId="281"/>
            <ac:spMk id="12" creationId="{81B53D3E-0E8A-4214-AC5F-82F0DAE8078D}"/>
          </ac:spMkLst>
        </pc:spChg>
        <pc:spChg chg="del">
          <ac:chgData name="Triera Gashi" userId="f2e8f630d03f7a30" providerId="LiveId" clId="{D1C58986-4229-4BD6-81FB-92F1645F8B48}" dt="2021-09-01T12:59:02.919" v="188" actId="21"/>
          <ac:spMkLst>
            <pc:docMk/>
            <pc:sldMk cId="3429621310" sldId="281"/>
            <ac:spMk id="87" creationId="{00000000-0000-0000-0000-000000000000}"/>
          </ac:spMkLst>
        </pc:spChg>
        <pc:picChg chg="add mod">
          <ac:chgData name="Triera Gashi" userId="f2e8f630d03f7a30" providerId="LiveId" clId="{D1C58986-4229-4BD6-81FB-92F1645F8B48}" dt="2021-09-01T13:00:11.442" v="217" actId="1076"/>
          <ac:picMkLst>
            <pc:docMk/>
            <pc:sldMk cId="3429621310" sldId="281"/>
            <ac:picMk id="13" creationId="{A1672213-FBC5-4FE7-8734-191AF982B5EA}"/>
          </ac:picMkLst>
        </pc:picChg>
      </pc:sldChg>
      <pc:sldChg chg="add">
        <pc:chgData name="Triera Gashi" userId="f2e8f630d03f7a30" providerId="LiveId" clId="{D1C58986-4229-4BD6-81FB-92F1645F8B48}" dt="2021-09-01T12:59:16.192" v="194"/>
        <pc:sldMkLst>
          <pc:docMk/>
          <pc:sldMk cId="851936759" sldId="282"/>
        </pc:sldMkLst>
      </pc:sldChg>
      <pc:sldChg chg="addSp delSp modSp add mod">
        <pc:chgData name="Triera Gashi" userId="f2e8f630d03f7a30" providerId="LiveId" clId="{D1C58986-4229-4BD6-81FB-92F1645F8B48}" dt="2021-09-02T09:42:07.266" v="3257" actId="20577"/>
        <pc:sldMkLst>
          <pc:docMk/>
          <pc:sldMk cId="613839053" sldId="283"/>
        </pc:sldMkLst>
        <pc:spChg chg="del">
          <ac:chgData name="Triera Gashi" userId="f2e8f630d03f7a30" providerId="LiveId" clId="{D1C58986-4229-4BD6-81FB-92F1645F8B48}" dt="2021-09-01T13:13:25.686" v="220" actId="21"/>
          <ac:spMkLst>
            <pc:docMk/>
            <pc:sldMk cId="613839053" sldId="283"/>
            <ac:spMk id="3" creationId="{65788458-32E1-4D8C-AFC6-9967F478049D}"/>
          </ac:spMkLst>
        </pc:spChg>
        <pc:spChg chg="add del mod">
          <ac:chgData name="Triera Gashi" userId="f2e8f630d03f7a30" providerId="LiveId" clId="{D1C58986-4229-4BD6-81FB-92F1645F8B48}" dt="2021-09-01T13:15:39.871" v="226" actId="21"/>
          <ac:spMkLst>
            <pc:docMk/>
            <pc:sldMk cId="613839053" sldId="283"/>
            <ac:spMk id="5" creationId="{46A8F4FB-EB43-44B6-BDC2-9CEDDCE1C15C}"/>
          </ac:spMkLst>
        </pc:spChg>
        <pc:spChg chg="del">
          <ac:chgData name="Triera Gashi" userId="f2e8f630d03f7a30" providerId="LiveId" clId="{D1C58986-4229-4BD6-81FB-92F1645F8B48}" dt="2021-09-01T13:13:27.643" v="221" actId="21"/>
          <ac:spMkLst>
            <pc:docMk/>
            <pc:sldMk cId="613839053" sldId="283"/>
            <ac:spMk id="6" creationId="{E48F3890-39F2-426E-90EA-86A21C1DE1A8}"/>
          </ac:spMkLst>
        </pc:spChg>
        <pc:spChg chg="add mod">
          <ac:chgData name="Triera Gashi" userId="f2e8f630d03f7a30" providerId="LiveId" clId="{D1C58986-4229-4BD6-81FB-92F1645F8B48}" dt="2021-09-02T09:13:55.036" v="2003" actId="14100"/>
          <ac:spMkLst>
            <pc:docMk/>
            <pc:sldMk cId="613839053" sldId="283"/>
            <ac:spMk id="7" creationId="{E096C3C7-0D05-4069-8B9A-EB769CFE9F7B}"/>
          </ac:spMkLst>
        </pc:spChg>
        <pc:spChg chg="add mod">
          <ac:chgData name="Triera Gashi" userId="f2e8f630d03f7a30" providerId="LiveId" clId="{D1C58986-4229-4BD6-81FB-92F1645F8B48}" dt="2021-09-02T09:42:07.266" v="3257" actId="20577"/>
          <ac:spMkLst>
            <pc:docMk/>
            <pc:sldMk cId="613839053" sldId="283"/>
            <ac:spMk id="8" creationId="{201AB752-6B3D-457F-8818-7A2C9FD62693}"/>
          </ac:spMkLst>
        </pc:spChg>
        <pc:picChg chg="add del mod">
          <ac:chgData name="Triera Gashi" userId="f2e8f630d03f7a30" providerId="LiveId" clId="{D1C58986-4229-4BD6-81FB-92F1645F8B48}" dt="2021-09-02T09:30:18.228" v="2595" actId="478"/>
          <ac:picMkLst>
            <pc:docMk/>
            <pc:sldMk cId="613839053" sldId="283"/>
            <ac:picMk id="3" creationId="{791E4EF3-9AD8-494F-A2B1-50376B4925F6}"/>
          </ac:picMkLst>
        </pc:picChg>
        <pc:picChg chg="add mod">
          <ac:chgData name="Triera Gashi" userId="f2e8f630d03f7a30" providerId="LiveId" clId="{D1C58986-4229-4BD6-81FB-92F1645F8B48}" dt="2021-09-02T09:30:25.218" v="2599" actId="1076"/>
          <ac:picMkLst>
            <pc:docMk/>
            <pc:sldMk cId="613839053" sldId="283"/>
            <ac:picMk id="5" creationId="{29CFEC7B-EECD-4017-ACF5-A9E74191FB93}"/>
          </ac:picMkLst>
        </pc:picChg>
      </pc:sldChg>
      <pc:sldChg chg="addSp delSp modSp add mod ord">
        <pc:chgData name="Triera Gashi" userId="f2e8f630d03f7a30" providerId="LiveId" clId="{D1C58986-4229-4BD6-81FB-92F1645F8B48}" dt="2021-09-01T13:16:51.197" v="247" actId="27636"/>
        <pc:sldMkLst>
          <pc:docMk/>
          <pc:sldMk cId="3411094614" sldId="284"/>
        </pc:sldMkLst>
        <pc:spChg chg="del">
          <ac:chgData name="Triera Gashi" userId="f2e8f630d03f7a30" providerId="LiveId" clId="{D1C58986-4229-4BD6-81FB-92F1645F8B48}" dt="2021-09-01T13:16:12.181" v="234" actId="21"/>
          <ac:spMkLst>
            <pc:docMk/>
            <pc:sldMk cId="3411094614" sldId="284"/>
            <ac:spMk id="3" creationId="{65788458-32E1-4D8C-AFC6-9967F478049D}"/>
          </ac:spMkLst>
        </pc:spChg>
        <pc:spChg chg="add del mod">
          <ac:chgData name="Triera Gashi" userId="f2e8f630d03f7a30" providerId="LiveId" clId="{D1C58986-4229-4BD6-81FB-92F1645F8B48}" dt="2021-09-01T13:16:22.426" v="237"/>
          <ac:spMkLst>
            <pc:docMk/>
            <pc:sldMk cId="3411094614" sldId="284"/>
            <ac:spMk id="5" creationId="{58FBFF19-5F48-4846-9A91-D90A03CB1B05}"/>
          </ac:spMkLst>
        </pc:spChg>
        <pc:spChg chg="del">
          <ac:chgData name="Triera Gashi" userId="f2e8f630d03f7a30" providerId="LiveId" clId="{D1C58986-4229-4BD6-81FB-92F1645F8B48}" dt="2021-09-01T13:16:14.747" v="235" actId="21"/>
          <ac:spMkLst>
            <pc:docMk/>
            <pc:sldMk cId="3411094614" sldId="284"/>
            <ac:spMk id="6" creationId="{E48F3890-39F2-426E-90EA-86A21C1DE1A8}"/>
          </ac:spMkLst>
        </pc:spChg>
        <pc:spChg chg="add mod">
          <ac:chgData name="Triera Gashi" userId="f2e8f630d03f7a30" providerId="LiveId" clId="{D1C58986-4229-4BD6-81FB-92F1645F8B48}" dt="2021-09-01T13:16:44.546" v="243" actId="1076"/>
          <ac:spMkLst>
            <pc:docMk/>
            <pc:sldMk cId="3411094614" sldId="284"/>
            <ac:spMk id="7" creationId="{A866E019-1B53-4B08-A7DB-B28C2E22FE22}"/>
          </ac:spMkLst>
        </pc:spChg>
        <pc:spChg chg="add mod">
          <ac:chgData name="Triera Gashi" userId="f2e8f630d03f7a30" providerId="LiveId" clId="{D1C58986-4229-4BD6-81FB-92F1645F8B48}" dt="2021-09-01T13:16:51.197" v="247" actId="27636"/>
          <ac:spMkLst>
            <pc:docMk/>
            <pc:sldMk cId="3411094614" sldId="284"/>
            <ac:spMk id="8" creationId="{DB0EF7C8-4CBB-47E4-82C5-8E33C1925033}"/>
          </ac:spMkLst>
        </pc:spChg>
      </pc:sldChg>
      <pc:sldChg chg="add del">
        <pc:chgData name="Triera Gashi" userId="f2e8f630d03f7a30" providerId="LiveId" clId="{D1C58986-4229-4BD6-81FB-92F1645F8B48}" dt="2021-09-01T13:15:56.283" v="230" actId="2696"/>
        <pc:sldMkLst>
          <pc:docMk/>
          <pc:sldMk cId="3956141771" sldId="284"/>
        </pc:sldMkLst>
      </pc:sldChg>
      <pc:sldChg chg="addSp delSp modSp add mod ord">
        <pc:chgData name="Triera Gashi" userId="f2e8f630d03f7a30" providerId="LiveId" clId="{D1C58986-4229-4BD6-81FB-92F1645F8B48}" dt="2021-09-01T13:19:17.780" v="277" actId="1076"/>
        <pc:sldMkLst>
          <pc:docMk/>
          <pc:sldMk cId="2876397741" sldId="285"/>
        </pc:sldMkLst>
        <pc:spChg chg="mod">
          <ac:chgData name="Triera Gashi" userId="f2e8f630d03f7a30" providerId="LiveId" clId="{D1C58986-4229-4BD6-81FB-92F1645F8B48}" dt="2021-09-01T13:19:12.822" v="274" actId="1076"/>
          <ac:spMkLst>
            <pc:docMk/>
            <pc:sldMk cId="2876397741" sldId="285"/>
            <ac:spMk id="3" creationId="{65788458-32E1-4D8C-AFC6-9967F478049D}"/>
          </ac:spMkLst>
        </pc:spChg>
        <pc:spChg chg="add mod">
          <ac:chgData name="Triera Gashi" userId="f2e8f630d03f7a30" providerId="LiveId" clId="{D1C58986-4229-4BD6-81FB-92F1645F8B48}" dt="2021-09-01T13:19:15.013" v="275" actId="1076"/>
          <ac:spMkLst>
            <pc:docMk/>
            <pc:sldMk cId="2876397741" sldId="285"/>
            <ac:spMk id="5" creationId="{C449671D-2355-4ADD-A462-85F0803350CE}"/>
          </ac:spMkLst>
        </pc:spChg>
        <pc:spChg chg="del">
          <ac:chgData name="Triera Gashi" userId="f2e8f630d03f7a30" providerId="LiveId" clId="{D1C58986-4229-4BD6-81FB-92F1645F8B48}" dt="2021-09-01T13:18:33.745" v="267" actId="21"/>
          <ac:spMkLst>
            <pc:docMk/>
            <pc:sldMk cId="2876397741" sldId="285"/>
            <ac:spMk id="6" creationId="{E48F3890-39F2-426E-90EA-86A21C1DE1A8}"/>
          </ac:spMkLst>
        </pc:spChg>
        <pc:picChg chg="add mod">
          <ac:chgData name="Triera Gashi" userId="f2e8f630d03f7a30" providerId="LiveId" clId="{D1C58986-4229-4BD6-81FB-92F1645F8B48}" dt="2021-09-01T13:19:16.712" v="276" actId="1076"/>
          <ac:picMkLst>
            <pc:docMk/>
            <pc:sldMk cId="2876397741" sldId="285"/>
            <ac:picMk id="7" creationId="{B1740E5D-C357-48F0-8D17-DACDC2CCF541}"/>
          </ac:picMkLst>
        </pc:picChg>
        <pc:picChg chg="add mod">
          <ac:chgData name="Triera Gashi" userId="f2e8f630d03f7a30" providerId="LiveId" clId="{D1C58986-4229-4BD6-81FB-92F1645F8B48}" dt="2021-09-01T13:19:17.780" v="277" actId="1076"/>
          <ac:picMkLst>
            <pc:docMk/>
            <pc:sldMk cId="2876397741" sldId="285"/>
            <ac:picMk id="8" creationId="{EA3FE71A-8D92-4F28-A942-775BCD0EFCD2}"/>
          </ac:picMkLst>
        </pc:picChg>
      </pc:sldChg>
      <pc:sldChg chg="addSp delSp modSp add mod">
        <pc:chgData name="Triera Gashi" userId="f2e8f630d03f7a30" providerId="LiveId" clId="{D1C58986-4229-4BD6-81FB-92F1645F8B48}" dt="2021-09-01T13:19:49.317" v="302" actId="1076"/>
        <pc:sldMkLst>
          <pc:docMk/>
          <pc:sldMk cId="582151723" sldId="286"/>
        </pc:sldMkLst>
        <pc:spChg chg="mod">
          <ac:chgData name="Triera Gashi" userId="f2e8f630d03f7a30" providerId="LiveId" clId="{D1C58986-4229-4BD6-81FB-92F1645F8B48}" dt="2021-09-01T13:19:36.795" v="297" actId="20577"/>
          <ac:spMkLst>
            <pc:docMk/>
            <pc:sldMk cId="582151723" sldId="286"/>
            <ac:spMk id="3" creationId="{65788458-32E1-4D8C-AFC6-9967F478049D}"/>
          </ac:spMkLst>
        </pc:spChg>
        <pc:spChg chg="add mod">
          <ac:chgData name="Triera Gashi" userId="f2e8f630d03f7a30" providerId="LiveId" clId="{D1C58986-4229-4BD6-81FB-92F1645F8B48}" dt="2021-09-01T13:19:49.317" v="302" actId="1076"/>
          <ac:spMkLst>
            <pc:docMk/>
            <pc:sldMk cId="582151723" sldId="286"/>
            <ac:spMk id="5" creationId="{5E2483E6-0FB5-4464-BC61-C18980463A01}"/>
          </ac:spMkLst>
        </pc:spChg>
        <pc:spChg chg="del">
          <ac:chgData name="Triera Gashi" userId="f2e8f630d03f7a30" providerId="LiveId" clId="{D1C58986-4229-4BD6-81FB-92F1645F8B48}" dt="2021-09-01T13:19:40.819" v="298" actId="21"/>
          <ac:spMkLst>
            <pc:docMk/>
            <pc:sldMk cId="582151723" sldId="286"/>
            <ac:spMk id="6" creationId="{E48F3890-39F2-426E-90EA-86A21C1DE1A8}"/>
          </ac:spMkLst>
        </pc:spChg>
      </pc:sldChg>
      <pc:sldChg chg="addSp delSp modSp add mod">
        <pc:chgData name="Triera Gashi" userId="f2e8f630d03f7a30" providerId="LiveId" clId="{D1C58986-4229-4BD6-81FB-92F1645F8B48}" dt="2021-09-01T13:20:57.034" v="338" actId="20577"/>
        <pc:sldMkLst>
          <pc:docMk/>
          <pc:sldMk cId="1266476565" sldId="287"/>
        </pc:sldMkLst>
        <pc:spChg chg="mod">
          <ac:chgData name="Triera Gashi" userId="f2e8f630d03f7a30" providerId="LiveId" clId="{D1C58986-4229-4BD6-81FB-92F1645F8B48}" dt="2021-09-01T13:20:13.824" v="328" actId="20577"/>
          <ac:spMkLst>
            <pc:docMk/>
            <pc:sldMk cId="1266476565" sldId="287"/>
            <ac:spMk id="3" creationId="{65788458-32E1-4D8C-AFC6-9967F478049D}"/>
          </ac:spMkLst>
        </pc:spChg>
        <pc:spChg chg="add mod">
          <ac:chgData name="Triera Gashi" userId="f2e8f630d03f7a30" providerId="LiveId" clId="{D1C58986-4229-4BD6-81FB-92F1645F8B48}" dt="2021-09-01T13:20:57.034" v="338" actId="20577"/>
          <ac:spMkLst>
            <pc:docMk/>
            <pc:sldMk cId="1266476565" sldId="287"/>
            <ac:spMk id="5" creationId="{EB5A8136-4E33-44B6-AECF-327AF2D76DBA}"/>
          </ac:spMkLst>
        </pc:spChg>
        <pc:spChg chg="del">
          <ac:chgData name="Triera Gashi" userId="f2e8f630d03f7a30" providerId="LiveId" clId="{D1C58986-4229-4BD6-81FB-92F1645F8B48}" dt="2021-09-01T13:20:17.206" v="329" actId="21"/>
          <ac:spMkLst>
            <pc:docMk/>
            <pc:sldMk cId="1266476565" sldId="287"/>
            <ac:spMk id="6" creationId="{E48F3890-39F2-426E-90EA-86A21C1DE1A8}"/>
          </ac:spMkLst>
        </pc:spChg>
      </pc:sldChg>
      <pc:sldChg chg="addSp delSp modSp add mod ord">
        <pc:chgData name="Triera Gashi" userId="f2e8f630d03f7a30" providerId="LiveId" clId="{D1C58986-4229-4BD6-81FB-92F1645F8B48}" dt="2021-09-01T13:21:36.523" v="357" actId="1076"/>
        <pc:sldMkLst>
          <pc:docMk/>
          <pc:sldMk cId="386029752" sldId="288"/>
        </pc:sldMkLst>
        <pc:spChg chg="mod">
          <ac:chgData name="Triera Gashi" userId="f2e8f630d03f7a30" providerId="LiveId" clId="{D1C58986-4229-4BD6-81FB-92F1645F8B48}" dt="2021-09-01T13:21:36.523" v="357" actId="1076"/>
          <ac:spMkLst>
            <pc:docMk/>
            <pc:sldMk cId="386029752" sldId="288"/>
            <ac:spMk id="3" creationId="{65788458-32E1-4D8C-AFC6-9967F478049D}"/>
          </ac:spMkLst>
        </pc:spChg>
        <pc:spChg chg="add del mod">
          <ac:chgData name="Triera Gashi" userId="f2e8f630d03f7a30" providerId="LiveId" clId="{D1C58986-4229-4BD6-81FB-92F1645F8B48}" dt="2021-09-01T13:21:24.871" v="353"/>
          <ac:spMkLst>
            <pc:docMk/>
            <pc:sldMk cId="386029752" sldId="288"/>
            <ac:spMk id="5" creationId="{5FFD6ABC-E7FB-4488-A8F2-DFF96ED23319}"/>
          </ac:spMkLst>
        </pc:spChg>
        <pc:spChg chg="del">
          <ac:chgData name="Triera Gashi" userId="f2e8f630d03f7a30" providerId="LiveId" clId="{D1C58986-4229-4BD6-81FB-92F1645F8B48}" dt="2021-09-01T13:21:20.831" v="351" actId="21"/>
          <ac:spMkLst>
            <pc:docMk/>
            <pc:sldMk cId="386029752" sldId="288"/>
            <ac:spMk id="6" creationId="{E48F3890-39F2-426E-90EA-86A21C1DE1A8}"/>
          </ac:spMkLst>
        </pc:spChg>
        <pc:spChg chg="add mod">
          <ac:chgData name="Triera Gashi" userId="f2e8f630d03f7a30" providerId="LiveId" clId="{D1C58986-4229-4BD6-81FB-92F1645F8B48}" dt="2021-09-01T13:21:31.148" v="356" actId="1076"/>
          <ac:spMkLst>
            <pc:docMk/>
            <pc:sldMk cId="386029752" sldId="288"/>
            <ac:spMk id="7" creationId="{1496021D-FDFB-4316-8FAD-722FE31FA75A}"/>
          </ac:spMkLst>
        </pc:spChg>
      </pc:sldChg>
      <pc:sldChg chg="addSp delSp modSp add mod">
        <pc:chgData name="Triera Gashi" userId="f2e8f630d03f7a30" providerId="LiveId" clId="{D1C58986-4229-4BD6-81FB-92F1645F8B48}" dt="2021-09-01T13:36:47.834" v="533" actId="21"/>
        <pc:sldMkLst>
          <pc:docMk/>
          <pc:sldMk cId="3244161355" sldId="289"/>
        </pc:sldMkLst>
        <pc:spChg chg="add mod ord">
          <ac:chgData name="Triera Gashi" userId="f2e8f630d03f7a30" providerId="LiveId" clId="{D1C58986-4229-4BD6-81FB-92F1645F8B48}" dt="2021-09-01T13:36:43.690" v="532" actId="167"/>
          <ac:spMkLst>
            <pc:docMk/>
            <pc:sldMk cId="3244161355" sldId="289"/>
            <ac:spMk id="5" creationId="{864E617F-F1B8-4BC4-B0DB-7ABF174FD765}"/>
          </ac:spMkLst>
        </pc:spChg>
        <pc:spChg chg="del">
          <ac:chgData name="Triera Gashi" userId="f2e8f630d03f7a30" providerId="LiveId" clId="{D1C58986-4229-4BD6-81FB-92F1645F8B48}" dt="2021-09-01T13:36:47.834" v="533" actId="21"/>
          <ac:spMkLst>
            <pc:docMk/>
            <pc:sldMk cId="3244161355" sldId="289"/>
            <ac:spMk id="7" creationId="{1496021D-FDFB-4316-8FAD-722FE31FA75A}"/>
          </ac:spMkLst>
        </pc:spChg>
      </pc:sldChg>
      <pc:sldChg chg="add del">
        <pc:chgData name="Triera Gashi" userId="f2e8f630d03f7a30" providerId="LiveId" clId="{D1C58986-4229-4BD6-81FB-92F1645F8B48}" dt="2021-09-01T13:21:16.084" v="350"/>
        <pc:sldMkLst>
          <pc:docMk/>
          <pc:sldMk cId="4071923614" sldId="289"/>
        </pc:sldMkLst>
      </pc:sldChg>
      <pc:sldChg chg="addSp delSp modSp add mod">
        <pc:chgData name="Triera Gashi" userId="f2e8f630d03f7a30" providerId="LiveId" clId="{D1C58986-4229-4BD6-81FB-92F1645F8B48}" dt="2021-09-01T13:37:00.016" v="534" actId="113"/>
        <pc:sldMkLst>
          <pc:docMk/>
          <pc:sldMk cId="746556679" sldId="290"/>
        </pc:sldMkLst>
        <pc:spChg chg="mod">
          <ac:chgData name="Triera Gashi" userId="f2e8f630d03f7a30" providerId="LiveId" clId="{D1C58986-4229-4BD6-81FB-92F1645F8B48}" dt="2021-09-01T13:37:00.016" v="534" actId="113"/>
          <ac:spMkLst>
            <pc:docMk/>
            <pc:sldMk cId="746556679" sldId="290"/>
            <ac:spMk id="3" creationId="{65788458-32E1-4D8C-AFC6-9967F478049D}"/>
          </ac:spMkLst>
        </pc:spChg>
        <pc:spChg chg="add mod">
          <ac:chgData name="Triera Gashi" userId="f2e8f630d03f7a30" providerId="LiveId" clId="{D1C58986-4229-4BD6-81FB-92F1645F8B48}" dt="2021-09-01T13:23:15.891" v="382" actId="1076"/>
          <ac:spMkLst>
            <pc:docMk/>
            <pc:sldMk cId="746556679" sldId="290"/>
            <ac:spMk id="5" creationId="{7B448463-080E-4DCC-A371-F85B6BFAD9A4}"/>
          </ac:spMkLst>
        </pc:spChg>
        <pc:spChg chg="del">
          <ac:chgData name="Triera Gashi" userId="f2e8f630d03f7a30" providerId="LiveId" clId="{D1C58986-4229-4BD6-81FB-92F1645F8B48}" dt="2021-09-01T13:23:09.428" v="379" actId="21"/>
          <ac:spMkLst>
            <pc:docMk/>
            <pc:sldMk cId="746556679" sldId="290"/>
            <ac:spMk id="6" creationId="{E48F3890-39F2-426E-90EA-86A21C1DE1A8}"/>
          </ac:spMkLst>
        </pc:spChg>
        <pc:spChg chg="add del mod">
          <ac:chgData name="Triera Gashi" userId="f2e8f630d03f7a30" providerId="LiveId" clId="{D1C58986-4229-4BD6-81FB-92F1645F8B48}" dt="2021-09-01T13:23:18.371" v="384"/>
          <ac:spMkLst>
            <pc:docMk/>
            <pc:sldMk cId="746556679" sldId="290"/>
            <ac:spMk id="7" creationId="{39F79CAF-6695-4D3A-A6C0-70D1F57F26F1}"/>
          </ac:spMkLst>
        </pc:spChg>
      </pc:sldChg>
      <pc:sldChg chg="add del">
        <pc:chgData name="Triera Gashi" userId="f2e8f630d03f7a30" providerId="LiveId" clId="{D1C58986-4229-4BD6-81FB-92F1645F8B48}" dt="2021-09-01T13:21:55.489" v="361"/>
        <pc:sldMkLst>
          <pc:docMk/>
          <pc:sldMk cId="2542384247" sldId="290"/>
        </pc:sldMkLst>
      </pc:sldChg>
      <pc:sldChg chg="addSp delSp modSp add mod">
        <pc:chgData name="Triera Gashi" userId="f2e8f630d03f7a30" providerId="LiveId" clId="{D1C58986-4229-4BD6-81FB-92F1645F8B48}" dt="2021-09-01T13:37:03.815" v="535" actId="113"/>
        <pc:sldMkLst>
          <pc:docMk/>
          <pc:sldMk cId="1418033183" sldId="291"/>
        </pc:sldMkLst>
        <pc:spChg chg="mod">
          <ac:chgData name="Triera Gashi" userId="f2e8f630d03f7a30" providerId="LiveId" clId="{D1C58986-4229-4BD6-81FB-92F1645F8B48}" dt="2021-09-01T13:37:03.815" v="535" actId="113"/>
          <ac:spMkLst>
            <pc:docMk/>
            <pc:sldMk cId="1418033183" sldId="291"/>
            <ac:spMk id="3" creationId="{65788458-32E1-4D8C-AFC6-9967F478049D}"/>
          </ac:spMkLst>
        </pc:spChg>
        <pc:spChg chg="mod">
          <ac:chgData name="Triera Gashi" userId="f2e8f630d03f7a30" providerId="LiveId" clId="{D1C58986-4229-4BD6-81FB-92F1645F8B48}" dt="2021-09-01T13:25:06.961" v="463" actId="20577"/>
          <ac:spMkLst>
            <pc:docMk/>
            <pc:sldMk cId="1418033183" sldId="291"/>
            <ac:spMk id="5" creationId="{7B448463-080E-4DCC-A371-F85B6BFAD9A4}"/>
          </ac:spMkLst>
        </pc:spChg>
        <pc:spChg chg="add del mod">
          <ac:chgData name="Triera Gashi" userId="f2e8f630d03f7a30" providerId="LiveId" clId="{D1C58986-4229-4BD6-81FB-92F1645F8B48}" dt="2021-09-01T13:25:13.021" v="464" actId="21"/>
          <ac:spMkLst>
            <pc:docMk/>
            <pc:sldMk cId="1418033183" sldId="291"/>
            <ac:spMk id="6" creationId="{2656926A-CB22-4B77-8E54-ACDA0AE15A62}"/>
          </ac:spMkLst>
        </pc:spChg>
      </pc:sldChg>
      <pc:sldChg chg="add del">
        <pc:chgData name="Triera Gashi" userId="f2e8f630d03f7a30" providerId="LiveId" clId="{D1C58986-4229-4BD6-81FB-92F1645F8B48}" dt="2021-09-01T13:23:35.197" v="387"/>
        <pc:sldMkLst>
          <pc:docMk/>
          <pc:sldMk cId="1859061764" sldId="292"/>
        </pc:sldMkLst>
      </pc:sldChg>
      <pc:sldChg chg="addSp delSp modSp add del mod">
        <pc:chgData name="Triera Gashi" userId="f2e8f630d03f7a30" providerId="LiveId" clId="{D1C58986-4229-4BD6-81FB-92F1645F8B48}" dt="2021-09-01T13:36:23.115" v="531" actId="2696"/>
        <pc:sldMkLst>
          <pc:docMk/>
          <pc:sldMk cId="2225833501" sldId="292"/>
        </pc:sldMkLst>
        <pc:spChg chg="mod">
          <ac:chgData name="Triera Gashi" userId="f2e8f630d03f7a30" providerId="LiveId" clId="{D1C58986-4229-4BD6-81FB-92F1645F8B48}" dt="2021-09-01T13:25:30.746" v="482" actId="20577"/>
          <ac:spMkLst>
            <pc:docMk/>
            <pc:sldMk cId="2225833501" sldId="292"/>
            <ac:spMk id="3" creationId="{65788458-32E1-4D8C-AFC6-9967F478049D}"/>
          </ac:spMkLst>
        </pc:spChg>
        <pc:spChg chg="add mod">
          <ac:chgData name="Triera Gashi" userId="f2e8f630d03f7a30" providerId="LiveId" clId="{D1C58986-4229-4BD6-81FB-92F1645F8B48}" dt="2021-09-01T13:25:44.910" v="486" actId="1076"/>
          <ac:spMkLst>
            <pc:docMk/>
            <pc:sldMk cId="2225833501" sldId="292"/>
            <ac:spMk id="5" creationId="{09D3375C-68AA-4728-9D37-5477C9E65F2A}"/>
          </ac:spMkLst>
        </pc:spChg>
        <pc:spChg chg="del">
          <ac:chgData name="Triera Gashi" userId="f2e8f630d03f7a30" providerId="LiveId" clId="{D1C58986-4229-4BD6-81FB-92F1645F8B48}" dt="2021-09-01T13:25:41.773" v="485" actId="21"/>
          <ac:spMkLst>
            <pc:docMk/>
            <pc:sldMk cId="2225833501" sldId="292"/>
            <ac:spMk id="6" creationId="{E48F3890-39F2-426E-90EA-86A21C1DE1A8}"/>
          </ac:spMkLst>
        </pc:spChg>
        <pc:spChg chg="add del mod">
          <ac:chgData name="Triera Gashi" userId="f2e8f630d03f7a30" providerId="LiveId" clId="{D1C58986-4229-4BD6-81FB-92F1645F8B48}" dt="2021-09-01T13:25:47.345" v="488"/>
          <ac:spMkLst>
            <pc:docMk/>
            <pc:sldMk cId="2225833501" sldId="292"/>
            <ac:spMk id="7" creationId="{C7F2D5A9-D2BC-479B-9443-50F90F6C1B3F}"/>
          </ac:spMkLst>
        </pc:spChg>
      </pc:sldChg>
      <pc:sldChg chg="modSp add mod">
        <pc:chgData name="Triera Gashi" userId="f2e8f630d03f7a30" providerId="LiveId" clId="{D1C58986-4229-4BD6-81FB-92F1645F8B48}" dt="2021-09-01T13:26:08.651" v="494" actId="1076"/>
        <pc:sldMkLst>
          <pc:docMk/>
          <pc:sldMk cId="2391520960" sldId="293"/>
        </pc:sldMkLst>
        <pc:spChg chg="mod">
          <ac:chgData name="Triera Gashi" userId="f2e8f630d03f7a30" providerId="LiveId" clId="{D1C58986-4229-4BD6-81FB-92F1645F8B48}" dt="2021-09-01T13:26:08.651" v="494" actId="1076"/>
          <ac:spMkLst>
            <pc:docMk/>
            <pc:sldMk cId="2391520960" sldId="293"/>
            <ac:spMk id="3" creationId="{65788458-32E1-4D8C-AFC6-9967F478049D}"/>
          </ac:spMkLst>
        </pc:spChg>
        <pc:spChg chg="mod">
          <ac:chgData name="Triera Gashi" userId="f2e8f630d03f7a30" providerId="LiveId" clId="{D1C58986-4229-4BD6-81FB-92F1645F8B48}" dt="2021-09-01T13:26:05.616" v="493" actId="1076"/>
          <ac:spMkLst>
            <pc:docMk/>
            <pc:sldMk cId="2391520960" sldId="293"/>
            <ac:spMk id="5" creationId="{09D3375C-68AA-4728-9D37-5477C9E65F2A}"/>
          </ac:spMkLst>
        </pc:spChg>
      </pc:sldChg>
      <pc:sldChg chg="addSp modSp add mod">
        <pc:chgData name="Triera Gashi" userId="f2e8f630d03f7a30" providerId="LiveId" clId="{D1C58986-4229-4BD6-81FB-92F1645F8B48}" dt="2021-09-02T09:43:30.289" v="3261" actId="20577"/>
        <pc:sldMkLst>
          <pc:docMk/>
          <pc:sldMk cId="4077594965" sldId="294"/>
        </pc:sldMkLst>
        <pc:spChg chg="add mod">
          <ac:chgData name="Triera Gashi" userId="f2e8f630d03f7a30" providerId="LiveId" clId="{D1C58986-4229-4BD6-81FB-92F1645F8B48}" dt="2021-09-02T09:43:30.289" v="3261" actId="20577"/>
          <ac:spMkLst>
            <pc:docMk/>
            <pc:sldMk cId="4077594965" sldId="294"/>
            <ac:spMk id="6" creationId="{11442A71-FA21-4473-B1E8-A34503FD8A0B}"/>
          </ac:spMkLst>
        </pc:spChg>
        <pc:cxnChg chg="add mod">
          <ac:chgData name="Triera Gashi" userId="f2e8f630d03f7a30" providerId="LiveId" clId="{D1C58986-4229-4BD6-81FB-92F1645F8B48}" dt="2021-09-01T13:32:13.902" v="510" actId="14100"/>
          <ac:cxnSpMkLst>
            <pc:docMk/>
            <pc:sldMk cId="4077594965" sldId="294"/>
            <ac:cxnSpMk id="7" creationId="{9A19676F-364E-43DB-856A-8E2008A62993}"/>
          </ac:cxnSpMkLst>
        </pc:cxnChg>
      </pc:sldChg>
      <pc:sldChg chg="addSp delSp modSp add mod">
        <pc:chgData name="Triera Gashi" userId="f2e8f630d03f7a30" providerId="LiveId" clId="{D1C58986-4229-4BD6-81FB-92F1645F8B48}" dt="2021-09-01T13:33:42.199" v="530" actId="1076"/>
        <pc:sldMkLst>
          <pc:docMk/>
          <pc:sldMk cId="0" sldId="295"/>
        </pc:sldMkLst>
        <pc:spChg chg="add mod">
          <ac:chgData name="Triera Gashi" userId="f2e8f630d03f7a30" providerId="LiveId" clId="{D1C58986-4229-4BD6-81FB-92F1645F8B48}" dt="2021-09-01T13:33:42.199" v="530" actId="1076"/>
          <ac:spMkLst>
            <pc:docMk/>
            <pc:sldMk cId="0" sldId="295"/>
            <ac:spMk id="6" creationId="{C53D52E4-D652-48B4-8EF6-B6999D389B04}"/>
          </ac:spMkLst>
        </pc:spChg>
        <pc:spChg chg="add mod">
          <ac:chgData name="Triera Gashi" userId="f2e8f630d03f7a30" providerId="LiveId" clId="{D1C58986-4229-4BD6-81FB-92F1645F8B48}" dt="2021-09-01T13:33:41.242" v="529" actId="1076"/>
          <ac:spMkLst>
            <pc:docMk/>
            <pc:sldMk cId="0" sldId="295"/>
            <ac:spMk id="7" creationId="{82104C3A-E706-4816-8549-ACBAB5127C77}"/>
          </ac:spMkLst>
        </pc:spChg>
        <pc:spChg chg="del">
          <ac:chgData name="Triera Gashi" userId="f2e8f630d03f7a30" providerId="LiveId" clId="{D1C58986-4229-4BD6-81FB-92F1645F8B48}" dt="2021-09-01T13:32:50.657" v="515" actId="21"/>
          <ac:spMkLst>
            <pc:docMk/>
            <pc:sldMk cId="0" sldId="295"/>
            <ac:spMk id="96" creationId="{00000000-0000-0000-0000-000000000000}"/>
          </ac:spMkLst>
        </pc:spChg>
        <pc:spChg chg="del">
          <ac:chgData name="Triera Gashi" userId="f2e8f630d03f7a30" providerId="LiveId" clId="{D1C58986-4229-4BD6-81FB-92F1645F8B48}" dt="2021-09-01T13:32:45.837" v="513" actId="21"/>
          <ac:spMkLst>
            <pc:docMk/>
            <pc:sldMk cId="0" sldId="295"/>
            <ac:spMk id="97" creationId="{00000000-0000-0000-0000-000000000000}"/>
          </ac:spMkLst>
        </pc:spChg>
        <pc:spChg chg="del">
          <ac:chgData name="Triera Gashi" userId="f2e8f630d03f7a30" providerId="LiveId" clId="{D1C58986-4229-4BD6-81FB-92F1645F8B48}" dt="2021-09-01T13:32:47.866" v="514" actId="21"/>
          <ac:spMkLst>
            <pc:docMk/>
            <pc:sldMk cId="0" sldId="295"/>
            <ac:spMk id="99" creationId="{00000000-0000-0000-0000-000000000000}"/>
          </ac:spMkLst>
        </pc:spChg>
      </pc:sldChg>
      <pc:sldChg chg="add del">
        <pc:chgData name="Triera Gashi" userId="f2e8f630d03f7a30" providerId="LiveId" clId="{D1C58986-4229-4BD6-81FB-92F1645F8B48}" dt="2021-09-01T13:26:19.258" v="497"/>
        <pc:sldMkLst>
          <pc:docMk/>
          <pc:sldMk cId="2331984401" sldId="295"/>
        </pc:sldMkLst>
      </pc:sldChg>
      <pc:sldChg chg="addSp delSp modSp new mod">
        <pc:chgData name="Triera Gashi" userId="f2e8f630d03f7a30" providerId="LiveId" clId="{D1C58986-4229-4BD6-81FB-92F1645F8B48}" dt="2021-09-02T09:39:37.637" v="3173" actId="1076"/>
        <pc:sldMkLst>
          <pc:docMk/>
          <pc:sldMk cId="4036246000" sldId="296"/>
        </pc:sldMkLst>
        <pc:spChg chg="mod">
          <ac:chgData name="Triera Gashi" userId="f2e8f630d03f7a30" providerId="LiveId" clId="{D1C58986-4229-4BD6-81FB-92F1645F8B48}" dt="2021-09-01T13:39:21.471" v="593" actId="14100"/>
          <ac:spMkLst>
            <pc:docMk/>
            <pc:sldMk cId="4036246000" sldId="296"/>
            <ac:spMk id="2" creationId="{BC4E8449-F33B-45DC-948B-64FB7D89E947}"/>
          </ac:spMkLst>
        </pc:spChg>
        <pc:spChg chg="del">
          <ac:chgData name="Triera Gashi" userId="f2e8f630d03f7a30" providerId="LiveId" clId="{D1C58986-4229-4BD6-81FB-92F1645F8B48}" dt="2021-09-01T13:41:34.117" v="594" actId="21"/>
          <ac:spMkLst>
            <pc:docMk/>
            <pc:sldMk cId="4036246000" sldId="296"/>
            <ac:spMk id="3" creationId="{F63DEF91-9B3A-4224-83CC-134897659763}"/>
          </ac:spMkLst>
        </pc:spChg>
        <pc:spChg chg="mod">
          <ac:chgData name="Triera Gashi" userId="f2e8f630d03f7a30" providerId="LiveId" clId="{D1C58986-4229-4BD6-81FB-92F1645F8B48}" dt="2021-09-02T09:38:17.043" v="3166" actId="20577"/>
          <ac:spMkLst>
            <pc:docMk/>
            <pc:sldMk cId="4036246000" sldId="296"/>
            <ac:spMk id="4" creationId="{71FA3D22-9FC6-401A-8212-4897001D1A83}"/>
          </ac:spMkLst>
        </pc:spChg>
        <pc:picChg chg="del">
          <ac:chgData name="Triera Gashi" userId="f2e8f630d03f7a30" providerId="LiveId" clId="{D1C58986-4229-4BD6-81FB-92F1645F8B48}" dt="2021-09-02T09:39:13.881" v="3167" actId="478"/>
          <ac:picMkLst>
            <pc:docMk/>
            <pc:sldMk cId="4036246000" sldId="296"/>
            <ac:picMk id="5" creationId="{DF03D96D-09D0-419F-B477-328AD49D2183}"/>
          </ac:picMkLst>
        </pc:picChg>
        <pc:picChg chg="add mod">
          <ac:chgData name="Triera Gashi" userId="f2e8f630d03f7a30" providerId="LiveId" clId="{D1C58986-4229-4BD6-81FB-92F1645F8B48}" dt="2021-09-02T09:39:37.637" v="3173" actId="1076"/>
          <ac:picMkLst>
            <pc:docMk/>
            <pc:sldMk cId="4036246000" sldId="296"/>
            <ac:picMk id="6" creationId="{FB611033-89C0-41D3-A516-B2F35C9933D5}"/>
          </ac:picMkLst>
        </pc:picChg>
        <pc:picChg chg="del">
          <ac:chgData name="Triera Gashi" userId="f2e8f630d03f7a30" providerId="LiveId" clId="{D1C58986-4229-4BD6-81FB-92F1645F8B48}" dt="2021-09-02T09:39:25.621" v="3170" actId="478"/>
          <ac:picMkLst>
            <pc:docMk/>
            <pc:sldMk cId="4036246000" sldId="296"/>
            <ac:picMk id="7" creationId="{CD436EC9-BCCE-4631-AD3E-6A6D648E5615}"/>
          </ac:picMkLst>
        </pc:picChg>
        <pc:picChg chg="add mod">
          <ac:chgData name="Triera Gashi" userId="f2e8f630d03f7a30" providerId="LiveId" clId="{D1C58986-4229-4BD6-81FB-92F1645F8B48}" dt="2021-09-02T09:39:30.193" v="3172" actId="1076"/>
          <ac:picMkLst>
            <pc:docMk/>
            <pc:sldMk cId="4036246000" sldId="296"/>
            <ac:picMk id="10" creationId="{B1783DF9-54E7-4BD4-A6A7-1547AC5C54F5}"/>
          </ac:picMkLst>
        </pc:picChg>
      </pc:sldChg>
      <pc:sldChg chg="modSp mod">
        <pc:chgData name="Triera Gashi" userId="f2e8f630d03f7a30" providerId="LiveId" clId="{D1C58986-4229-4BD6-81FB-92F1645F8B48}" dt="2021-09-02T09:43:48.384" v="3267" actId="20577"/>
        <pc:sldMkLst>
          <pc:docMk/>
          <pc:sldMk cId="0" sldId="300"/>
        </pc:sldMkLst>
        <pc:spChg chg="mod">
          <ac:chgData name="Triera Gashi" userId="f2e8f630d03f7a30" providerId="LiveId" clId="{D1C58986-4229-4BD6-81FB-92F1645F8B48}" dt="2021-09-02T09:43:48.384" v="3267" actId="20577"/>
          <ac:spMkLst>
            <pc:docMk/>
            <pc:sldMk cId="0" sldId="300"/>
            <ac:spMk id="3" creationId="{5CB92B91-4D13-4394-8257-4B66377D1BA9}"/>
          </ac:spMkLst>
        </pc:spChg>
      </pc:sldChg>
      <pc:sldChg chg="addSp delSp modSp mod">
        <pc:chgData name="Triera Gashi" userId="f2e8f630d03f7a30" providerId="LiveId" clId="{D1C58986-4229-4BD6-81FB-92F1645F8B48}" dt="2021-09-02T09:39:44.247" v="3177" actId="14100"/>
        <pc:sldMkLst>
          <pc:docMk/>
          <pc:sldMk cId="1195071241" sldId="301"/>
        </pc:sldMkLst>
        <pc:picChg chg="del">
          <ac:chgData name="Triera Gashi" userId="f2e8f630d03f7a30" providerId="LiveId" clId="{D1C58986-4229-4BD6-81FB-92F1645F8B48}" dt="2021-09-02T09:39:40.951" v="3174" actId="478"/>
          <ac:picMkLst>
            <pc:docMk/>
            <pc:sldMk cId="1195071241" sldId="301"/>
            <ac:picMk id="6" creationId="{BAD1C78B-61BB-4926-9C5B-0A73DA201265}"/>
          </ac:picMkLst>
        </pc:picChg>
        <pc:picChg chg="add mod">
          <ac:chgData name="Triera Gashi" userId="f2e8f630d03f7a30" providerId="LiveId" clId="{D1C58986-4229-4BD6-81FB-92F1645F8B48}" dt="2021-09-02T09:39:44.247" v="3177" actId="14100"/>
          <ac:picMkLst>
            <pc:docMk/>
            <pc:sldMk cId="1195071241" sldId="301"/>
            <ac:picMk id="7" creationId="{8E36E71B-1F22-4DB9-BAA5-E8166F71E158}"/>
          </ac:picMkLst>
        </pc:picChg>
      </pc:sldChg>
      <pc:sldMasterChg chg="delSldLayout">
        <pc:chgData name="Triera Gashi" userId="f2e8f630d03f7a30" providerId="LiveId" clId="{D1C58986-4229-4BD6-81FB-92F1645F8B48}" dt="2021-09-01T12:54:30.208" v="89" actId="2696"/>
        <pc:sldMasterMkLst>
          <pc:docMk/>
          <pc:sldMasterMk cId="1918095387" sldId="2147483648"/>
        </pc:sldMasterMkLst>
        <pc:sldLayoutChg chg="del">
          <pc:chgData name="Triera Gashi" userId="f2e8f630d03f7a30" providerId="LiveId" clId="{D1C58986-4229-4BD6-81FB-92F1645F8B48}" dt="2021-09-01T12:54:30.208" v="89" actId="2696"/>
          <pc:sldLayoutMkLst>
            <pc:docMk/>
            <pc:sldMasterMk cId="1918095387" sldId="2147483648"/>
            <pc:sldLayoutMk cId="1541405416" sldId="2147483660"/>
          </pc:sldLayoutMkLst>
        </pc:sldLayoutChg>
      </pc:sldMasterChg>
    </pc:docChg>
  </pc:docChgLst>
  <pc:docChgLst>
    <pc:chgData name="Triera Gashi" userId="f2e8f630d03f7a30" providerId="LiveId" clId="{D7B3C86C-0B76-4C58-A53E-A9C7B05719BF}"/>
    <pc:docChg chg="undo custSel addSld delSld modSld sldOrd">
      <pc:chgData name="Triera Gashi" userId="f2e8f630d03f7a30" providerId="LiveId" clId="{D7B3C86C-0B76-4C58-A53E-A9C7B05719BF}" dt="2021-09-01T20:51:59.888" v="8919" actId="2696"/>
      <pc:docMkLst>
        <pc:docMk/>
      </pc:docMkLst>
      <pc:sldChg chg="addSp modSp mod setBg modNotesTx">
        <pc:chgData name="Triera Gashi" userId="f2e8f630d03f7a30" providerId="LiveId" clId="{D7B3C86C-0B76-4C58-A53E-A9C7B05719BF}" dt="2021-08-31T21:02:42.353" v="2745" actId="20577"/>
        <pc:sldMkLst>
          <pc:docMk/>
          <pc:sldMk cId="1568055385" sldId="256"/>
        </pc:sldMkLst>
        <pc:spChg chg="mod">
          <ac:chgData name="Triera Gashi" userId="f2e8f630d03f7a30" providerId="LiveId" clId="{D7B3C86C-0B76-4C58-A53E-A9C7B05719BF}" dt="2021-08-28T10:34:05.127" v="538" actId="2711"/>
          <ac:spMkLst>
            <pc:docMk/>
            <pc:sldMk cId="1568055385" sldId="256"/>
            <ac:spMk id="2" creationId="{04A38AC4-5754-4228-8882-4826F5462B2E}"/>
          </ac:spMkLst>
        </pc:spChg>
        <pc:spChg chg="add mod ord">
          <ac:chgData name="Triera Gashi" userId="f2e8f630d03f7a30" providerId="LiveId" clId="{D7B3C86C-0B76-4C58-A53E-A9C7B05719BF}" dt="2021-08-28T10:34:00.531" v="536" actId="167"/>
          <ac:spMkLst>
            <pc:docMk/>
            <pc:sldMk cId="1568055385" sldId="256"/>
            <ac:spMk id="4" creationId="{80093808-9EBF-4DEA-BF4C-4D0FF0DF7D0C}"/>
          </ac:spMkLst>
        </pc:spChg>
        <pc:picChg chg="add mod">
          <ac:chgData name="Triera Gashi" userId="f2e8f630d03f7a30" providerId="LiveId" clId="{D7B3C86C-0B76-4C58-A53E-A9C7B05719BF}" dt="2021-08-28T10:33:59.092" v="535" actId="167"/>
          <ac:picMkLst>
            <pc:docMk/>
            <pc:sldMk cId="1568055385" sldId="256"/>
            <ac:picMk id="1026" creationId="{51912CBE-1B5D-4A9C-B9FC-90BA90F7A695}"/>
          </ac:picMkLst>
        </pc:picChg>
      </pc:sldChg>
      <pc:sldChg chg="modSp mod">
        <pc:chgData name="Triera Gashi" userId="f2e8f630d03f7a30" providerId="LiveId" clId="{D7B3C86C-0B76-4C58-A53E-A9C7B05719BF}" dt="2021-08-31T10:07:35.040" v="2373" actId="20577"/>
        <pc:sldMkLst>
          <pc:docMk/>
          <pc:sldMk cId="822996561" sldId="257"/>
        </pc:sldMkLst>
        <pc:spChg chg="mod">
          <ac:chgData name="Triera Gashi" userId="f2e8f630d03f7a30" providerId="LiveId" clId="{D7B3C86C-0B76-4C58-A53E-A9C7B05719BF}" dt="2021-08-31T10:07:35.040" v="2373" actId="20577"/>
          <ac:spMkLst>
            <pc:docMk/>
            <pc:sldMk cId="822996561" sldId="257"/>
            <ac:spMk id="3" creationId="{4209DDEE-2935-434D-8B1A-37CD43526180}"/>
          </ac:spMkLst>
        </pc:spChg>
      </pc:sldChg>
      <pc:sldChg chg="addSp modSp del mod modShow">
        <pc:chgData name="Triera Gashi" userId="f2e8f630d03f7a30" providerId="LiveId" clId="{D7B3C86C-0B76-4C58-A53E-A9C7B05719BF}" dt="2021-09-01T20:51:56.252" v="8917" actId="2696"/>
        <pc:sldMkLst>
          <pc:docMk/>
          <pc:sldMk cId="991747367" sldId="258"/>
        </pc:sldMkLst>
        <pc:spChg chg="mod">
          <ac:chgData name="Triera Gashi" userId="f2e8f630d03f7a30" providerId="LiveId" clId="{D7B3C86C-0B76-4C58-A53E-A9C7B05719BF}" dt="2021-08-28T10:32:30.300" v="519" actId="120"/>
          <ac:spMkLst>
            <pc:docMk/>
            <pc:sldMk cId="991747367" sldId="258"/>
            <ac:spMk id="3" creationId="{0F22BB0C-4579-4613-BD21-E8A83ADA2710}"/>
          </ac:spMkLst>
        </pc:spChg>
        <pc:spChg chg="add mod">
          <ac:chgData name="Triera Gashi" userId="f2e8f630d03f7a30" providerId="LiveId" clId="{D7B3C86C-0B76-4C58-A53E-A9C7B05719BF}" dt="2021-08-28T10:24:15.878" v="216" actId="115"/>
          <ac:spMkLst>
            <pc:docMk/>
            <pc:sldMk cId="991747367" sldId="258"/>
            <ac:spMk id="14" creationId="{443394AB-C146-4CA4-A78E-95F0F279D495}"/>
          </ac:spMkLst>
        </pc:spChg>
        <pc:spChg chg="add mod">
          <ac:chgData name="Triera Gashi" userId="f2e8f630d03f7a30" providerId="LiveId" clId="{D7B3C86C-0B76-4C58-A53E-A9C7B05719BF}" dt="2021-08-28T10:32:30.062" v="518" actId="120"/>
          <ac:spMkLst>
            <pc:docMk/>
            <pc:sldMk cId="991747367" sldId="258"/>
            <ac:spMk id="15" creationId="{0730E73A-668E-44CE-ABB8-2580E8FA4B7B}"/>
          </ac:spMkLst>
        </pc:spChg>
        <pc:picChg chg="mod">
          <ac:chgData name="Triera Gashi" userId="f2e8f630d03f7a30" providerId="LiveId" clId="{D7B3C86C-0B76-4C58-A53E-A9C7B05719BF}" dt="2021-08-28T10:21:41.927" v="30" actId="1076"/>
          <ac:picMkLst>
            <pc:docMk/>
            <pc:sldMk cId="991747367" sldId="258"/>
            <ac:picMk id="9" creationId="{2AB5CF6E-CCD7-4A0A-9F12-28651B588909}"/>
          </ac:picMkLst>
        </pc:picChg>
        <pc:picChg chg="mod">
          <ac:chgData name="Triera Gashi" userId="f2e8f630d03f7a30" providerId="LiveId" clId="{D7B3C86C-0B76-4C58-A53E-A9C7B05719BF}" dt="2021-08-28T10:24:20.712" v="218" actId="1076"/>
          <ac:picMkLst>
            <pc:docMk/>
            <pc:sldMk cId="991747367" sldId="258"/>
            <ac:picMk id="11" creationId="{23B2B581-3B59-4BA3-8B03-E647758B75A0}"/>
          </ac:picMkLst>
        </pc:picChg>
        <pc:picChg chg="mod">
          <ac:chgData name="Triera Gashi" userId="f2e8f630d03f7a30" providerId="LiveId" clId="{D7B3C86C-0B76-4C58-A53E-A9C7B05719BF}" dt="2021-08-28T10:21:46.072" v="32" actId="1076"/>
          <ac:picMkLst>
            <pc:docMk/>
            <pc:sldMk cId="991747367" sldId="258"/>
            <ac:picMk id="13" creationId="{894A20ED-EA5B-44CD-9FAF-4D8C3F9ACA6A}"/>
          </ac:picMkLst>
        </pc:picChg>
      </pc:sldChg>
      <pc:sldChg chg="addSp delSp modSp new del mod modShow">
        <pc:chgData name="Triera Gashi" userId="f2e8f630d03f7a30" providerId="LiveId" clId="{D7B3C86C-0B76-4C58-A53E-A9C7B05719BF}" dt="2021-09-01T20:51:57.739" v="8918" actId="2696"/>
        <pc:sldMkLst>
          <pc:docMk/>
          <pc:sldMk cId="892449336" sldId="259"/>
        </pc:sldMkLst>
        <pc:spChg chg="mod">
          <ac:chgData name="Triera Gashi" userId="f2e8f630d03f7a30" providerId="LiveId" clId="{D7B3C86C-0B76-4C58-A53E-A9C7B05719BF}" dt="2021-08-28T10:31:10.245" v="496" actId="1076"/>
          <ac:spMkLst>
            <pc:docMk/>
            <pc:sldMk cId="892449336" sldId="259"/>
            <ac:spMk id="2" creationId="{6E710B90-70D2-4492-B7D2-3FD91A783F67}"/>
          </ac:spMkLst>
        </pc:spChg>
        <pc:spChg chg="del mod">
          <ac:chgData name="Triera Gashi" userId="f2e8f630d03f7a30" providerId="LiveId" clId="{D7B3C86C-0B76-4C58-A53E-A9C7B05719BF}" dt="2021-08-28T10:25:45.874" v="281" actId="21"/>
          <ac:spMkLst>
            <pc:docMk/>
            <pc:sldMk cId="892449336" sldId="259"/>
            <ac:spMk id="3" creationId="{40662648-C9B9-4347-9101-E28FC7C71496}"/>
          </ac:spMkLst>
        </pc:spChg>
        <pc:spChg chg="add mod">
          <ac:chgData name="Triera Gashi" userId="f2e8f630d03f7a30" providerId="LiveId" clId="{D7B3C86C-0B76-4C58-A53E-A9C7B05719BF}" dt="2021-08-28T10:31:16.208" v="499" actId="1076"/>
          <ac:spMkLst>
            <pc:docMk/>
            <pc:sldMk cId="892449336" sldId="259"/>
            <ac:spMk id="10" creationId="{4CE7739B-B023-47B1-955F-82221E708632}"/>
          </ac:spMkLst>
        </pc:spChg>
        <pc:spChg chg="add mod">
          <ac:chgData name="Triera Gashi" userId="f2e8f630d03f7a30" providerId="LiveId" clId="{D7B3C86C-0B76-4C58-A53E-A9C7B05719BF}" dt="2021-08-28T10:31:29.347" v="503" actId="1076"/>
          <ac:spMkLst>
            <pc:docMk/>
            <pc:sldMk cId="892449336" sldId="259"/>
            <ac:spMk id="11" creationId="{895A2673-AFF2-4F27-9D71-CEE298742340}"/>
          </ac:spMkLst>
        </pc:spChg>
        <pc:spChg chg="add mod">
          <ac:chgData name="Triera Gashi" userId="f2e8f630d03f7a30" providerId="LiveId" clId="{D7B3C86C-0B76-4C58-A53E-A9C7B05719BF}" dt="2021-08-28T10:31:43.899" v="506" actId="1076"/>
          <ac:spMkLst>
            <pc:docMk/>
            <pc:sldMk cId="892449336" sldId="259"/>
            <ac:spMk id="12" creationId="{455B27BF-2B6E-456E-99EE-4D9DF99BBD2D}"/>
          </ac:spMkLst>
        </pc:spChg>
        <pc:spChg chg="add mod">
          <ac:chgData name="Triera Gashi" userId="f2e8f630d03f7a30" providerId="LiveId" clId="{D7B3C86C-0B76-4C58-A53E-A9C7B05719BF}" dt="2021-08-28T10:31:49.889" v="509" actId="14100"/>
          <ac:spMkLst>
            <pc:docMk/>
            <pc:sldMk cId="892449336" sldId="259"/>
            <ac:spMk id="13" creationId="{3C4A7DF4-8308-4EDB-BF74-0532A89B2D33}"/>
          </ac:spMkLst>
        </pc:spChg>
        <pc:picChg chg="add mod">
          <ac:chgData name="Triera Gashi" userId="f2e8f630d03f7a30" providerId="LiveId" clId="{D7B3C86C-0B76-4C58-A53E-A9C7B05719BF}" dt="2021-08-28T10:30:54.053" v="487" actId="1076"/>
          <ac:picMkLst>
            <pc:docMk/>
            <pc:sldMk cId="892449336" sldId="259"/>
            <ac:picMk id="5" creationId="{000FEDCC-1761-4986-A1BA-8507079908C6}"/>
          </ac:picMkLst>
        </pc:picChg>
        <pc:picChg chg="add del mod">
          <ac:chgData name="Triera Gashi" userId="f2e8f630d03f7a30" providerId="LiveId" clId="{D7B3C86C-0B76-4C58-A53E-A9C7B05719BF}" dt="2021-08-28T10:32:07.245" v="510" actId="478"/>
          <ac:picMkLst>
            <pc:docMk/>
            <pc:sldMk cId="892449336" sldId="259"/>
            <ac:picMk id="7" creationId="{88700B0A-8DAF-4C62-8EFF-634736F53D3C}"/>
          </ac:picMkLst>
        </pc:picChg>
        <pc:picChg chg="add mod">
          <ac:chgData name="Triera Gashi" userId="f2e8f630d03f7a30" providerId="LiveId" clId="{D7B3C86C-0B76-4C58-A53E-A9C7B05719BF}" dt="2021-08-28T10:31:17.527" v="500" actId="1076"/>
          <ac:picMkLst>
            <pc:docMk/>
            <pc:sldMk cId="892449336" sldId="259"/>
            <ac:picMk id="9" creationId="{D9C78CA9-DADB-42F1-A882-012EB3656759}"/>
          </ac:picMkLst>
        </pc:picChg>
        <pc:picChg chg="add mod">
          <ac:chgData name="Triera Gashi" userId="f2e8f630d03f7a30" providerId="LiveId" clId="{D7B3C86C-0B76-4C58-A53E-A9C7B05719BF}" dt="2021-08-28T10:32:14.426" v="515" actId="1076"/>
          <ac:picMkLst>
            <pc:docMk/>
            <pc:sldMk cId="892449336" sldId="259"/>
            <ac:picMk id="15" creationId="{35154A51-02A5-4B23-9D96-3F36291BD40E}"/>
          </ac:picMkLst>
        </pc:picChg>
      </pc:sldChg>
      <pc:sldChg chg="modSp new del mod modShow">
        <pc:chgData name="Triera Gashi" userId="f2e8f630d03f7a30" providerId="LiveId" clId="{D7B3C86C-0B76-4C58-A53E-A9C7B05719BF}" dt="2021-09-01T20:51:59.888" v="8919" actId="2696"/>
        <pc:sldMkLst>
          <pc:docMk/>
          <pc:sldMk cId="3333893442" sldId="260"/>
        </pc:sldMkLst>
        <pc:spChg chg="mod">
          <ac:chgData name="Triera Gashi" userId="f2e8f630d03f7a30" providerId="LiveId" clId="{D7B3C86C-0B76-4C58-A53E-A9C7B05719BF}" dt="2021-08-28T10:38:47.432" v="558" actId="20577"/>
          <ac:spMkLst>
            <pc:docMk/>
            <pc:sldMk cId="3333893442" sldId="260"/>
            <ac:spMk id="2" creationId="{2792B30B-59E4-4959-9678-0E0743B7FA9F}"/>
          </ac:spMkLst>
        </pc:spChg>
        <pc:spChg chg="mod">
          <ac:chgData name="Triera Gashi" userId="f2e8f630d03f7a30" providerId="LiveId" clId="{D7B3C86C-0B76-4C58-A53E-A9C7B05719BF}" dt="2021-08-28T10:41:09.895" v="797" actId="20577"/>
          <ac:spMkLst>
            <pc:docMk/>
            <pc:sldMk cId="3333893442" sldId="260"/>
            <ac:spMk id="3" creationId="{D1A918D2-73E9-424C-A96B-45D90C0E1143}"/>
          </ac:spMkLst>
        </pc:spChg>
      </pc:sldChg>
      <pc:sldChg chg="addSp delSp modSp new del mod setBg">
        <pc:chgData name="Triera Gashi" userId="f2e8f630d03f7a30" providerId="LiveId" clId="{D7B3C86C-0B76-4C58-A53E-A9C7B05719BF}" dt="2021-09-01T18:12:19.902" v="5943" actId="2696"/>
        <pc:sldMkLst>
          <pc:docMk/>
          <pc:sldMk cId="3623014483" sldId="261"/>
        </pc:sldMkLst>
        <pc:spChg chg="mod">
          <ac:chgData name="Triera Gashi" userId="f2e8f630d03f7a30" providerId="LiveId" clId="{D7B3C86C-0B76-4C58-A53E-A9C7B05719BF}" dt="2021-08-31T21:07:53.675" v="3361" actId="113"/>
          <ac:spMkLst>
            <pc:docMk/>
            <pc:sldMk cId="3623014483" sldId="261"/>
            <ac:spMk id="2" creationId="{9E21A136-9566-44E6-AB3E-98DA17AF2113}"/>
          </ac:spMkLst>
        </pc:spChg>
        <pc:spChg chg="del">
          <ac:chgData name="Triera Gashi" userId="f2e8f630d03f7a30" providerId="LiveId" clId="{D7B3C86C-0B76-4C58-A53E-A9C7B05719BF}" dt="2021-08-31T09:08:12.288" v="855" actId="21"/>
          <ac:spMkLst>
            <pc:docMk/>
            <pc:sldMk cId="3623014483" sldId="261"/>
            <ac:spMk id="3" creationId="{B39DEA4C-7393-4BBA-8281-594C523578D2}"/>
          </ac:spMkLst>
        </pc:spChg>
        <pc:spChg chg="add del">
          <ac:chgData name="Triera Gashi" userId="f2e8f630d03f7a30" providerId="LiveId" clId="{D7B3C86C-0B76-4C58-A53E-A9C7B05719BF}" dt="2021-08-31T09:08:40.150" v="940" actId="26606"/>
          <ac:spMkLst>
            <pc:docMk/>
            <pc:sldMk cId="3623014483" sldId="261"/>
            <ac:spMk id="10" creationId="{3B47FC9C-2ED3-4100-A4EF-E8CDFEE106C9}"/>
          </ac:spMkLst>
        </pc:spChg>
        <pc:picChg chg="add mod">
          <ac:chgData name="Triera Gashi" userId="f2e8f630d03f7a30" providerId="LiveId" clId="{D7B3C86C-0B76-4C58-A53E-A9C7B05719BF}" dt="2021-08-31T09:09:02.775" v="946" actId="1076"/>
          <ac:picMkLst>
            <pc:docMk/>
            <pc:sldMk cId="3623014483" sldId="261"/>
            <ac:picMk id="5" creationId="{4AC47AF7-7B0B-4953-9434-BE4D1E982DAF}"/>
          </ac:picMkLst>
        </pc:picChg>
      </pc:sldChg>
      <pc:sldChg chg="addSp delSp modSp new mod">
        <pc:chgData name="Triera Gashi" userId="f2e8f630d03f7a30" providerId="LiveId" clId="{D7B3C86C-0B76-4C58-A53E-A9C7B05719BF}" dt="2021-08-31T09:15:00.065" v="1605" actId="20577"/>
        <pc:sldMkLst>
          <pc:docMk/>
          <pc:sldMk cId="986471016" sldId="262"/>
        </pc:sldMkLst>
        <pc:spChg chg="mod">
          <ac:chgData name="Triera Gashi" userId="f2e8f630d03f7a30" providerId="LiveId" clId="{D7B3C86C-0B76-4C58-A53E-A9C7B05719BF}" dt="2021-08-31T09:11:53.095" v="1284" actId="14100"/>
          <ac:spMkLst>
            <pc:docMk/>
            <pc:sldMk cId="986471016" sldId="262"/>
            <ac:spMk id="2" creationId="{6FD6FC4C-F8E1-4D99-BD4A-1886BAA48DA4}"/>
          </ac:spMkLst>
        </pc:spChg>
        <pc:spChg chg="mod">
          <ac:chgData name="Triera Gashi" userId="f2e8f630d03f7a30" providerId="LiveId" clId="{D7B3C86C-0B76-4C58-A53E-A9C7B05719BF}" dt="2021-08-31T09:15:00.065" v="1605" actId="20577"/>
          <ac:spMkLst>
            <pc:docMk/>
            <pc:sldMk cId="986471016" sldId="262"/>
            <ac:spMk id="3" creationId="{DF3F2D47-A97D-493B-9B62-E58C6DAE67F8}"/>
          </ac:spMkLst>
        </pc:spChg>
        <pc:spChg chg="add del mod">
          <ac:chgData name="Triera Gashi" userId="f2e8f630d03f7a30" providerId="LiveId" clId="{D7B3C86C-0B76-4C58-A53E-A9C7B05719BF}" dt="2021-08-31T09:13:57.350" v="1499" actId="767"/>
          <ac:spMkLst>
            <pc:docMk/>
            <pc:sldMk cId="986471016" sldId="262"/>
            <ac:spMk id="4" creationId="{E5BAE14F-41AC-4AB3-8780-6B164FCC34D3}"/>
          </ac:spMkLst>
        </pc:spChg>
        <pc:picChg chg="add del">
          <ac:chgData name="Triera Gashi" userId="f2e8f630d03f7a30" providerId="LiveId" clId="{D7B3C86C-0B76-4C58-A53E-A9C7B05719BF}" dt="2021-08-31T09:14:32.285" v="1575" actId="22"/>
          <ac:picMkLst>
            <pc:docMk/>
            <pc:sldMk cId="986471016" sldId="262"/>
            <ac:picMk id="6" creationId="{D7B38720-12D5-4E51-BEFD-843658E43C13}"/>
          </ac:picMkLst>
        </pc:picChg>
      </pc:sldChg>
      <pc:sldChg chg="new del ord">
        <pc:chgData name="Triera Gashi" userId="f2e8f630d03f7a30" providerId="LiveId" clId="{D7B3C86C-0B76-4C58-A53E-A9C7B05719BF}" dt="2021-08-31T09:14:38.804" v="1577" actId="2696"/>
        <pc:sldMkLst>
          <pc:docMk/>
          <pc:sldMk cId="2013657100" sldId="263"/>
        </pc:sldMkLst>
      </pc:sldChg>
      <pc:sldChg chg="add">
        <pc:chgData name="Triera Gashi" userId="f2e8f630d03f7a30" providerId="LiveId" clId="{D7B3C86C-0B76-4C58-A53E-A9C7B05719BF}" dt="2021-08-31T09:14:36.887" v="1576" actId="2890"/>
        <pc:sldMkLst>
          <pc:docMk/>
          <pc:sldMk cId="2178330697" sldId="264"/>
        </pc:sldMkLst>
      </pc:sldChg>
      <pc:sldChg chg="addSp delSp modSp new mod">
        <pc:chgData name="Triera Gashi" userId="f2e8f630d03f7a30" providerId="LiveId" clId="{D7B3C86C-0B76-4C58-A53E-A9C7B05719BF}" dt="2021-08-31T09:21:04.844" v="1754" actId="115"/>
        <pc:sldMkLst>
          <pc:docMk/>
          <pc:sldMk cId="2480474667" sldId="265"/>
        </pc:sldMkLst>
        <pc:spChg chg="mod">
          <ac:chgData name="Triera Gashi" userId="f2e8f630d03f7a30" providerId="LiveId" clId="{D7B3C86C-0B76-4C58-A53E-A9C7B05719BF}" dt="2021-08-31T09:17:22.894" v="1615" actId="20577"/>
          <ac:spMkLst>
            <pc:docMk/>
            <pc:sldMk cId="2480474667" sldId="265"/>
            <ac:spMk id="2" creationId="{285476B8-7E0C-42DC-B318-5468B493F225}"/>
          </ac:spMkLst>
        </pc:spChg>
        <pc:spChg chg="mod">
          <ac:chgData name="Triera Gashi" userId="f2e8f630d03f7a30" providerId="LiveId" clId="{D7B3C86C-0B76-4C58-A53E-A9C7B05719BF}" dt="2021-08-31T09:21:04.844" v="1754" actId="115"/>
          <ac:spMkLst>
            <pc:docMk/>
            <pc:sldMk cId="2480474667" sldId="265"/>
            <ac:spMk id="3" creationId="{4DC71F34-A53C-4123-98D2-0E7FC737DCBC}"/>
          </ac:spMkLst>
        </pc:spChg>
        <pc:picChg chg="add del mod">
          <ac:chgData name="Triera Gashi" userId="f2e8f630d03f7a30" providerId="LiveId" clId="{D7B3C86C-0B76-4C58-A53E-A9C7B05719BF}" dt="2021-08-31T09:17:48.694" v="1640" actId="478"/>
          <ac:picMkLst>
            <pc:docMk/>
            <pc:sldMk cId="2480474667" sldId="265"/>
            <ac:picMk id="5" creationId="{D6A68605-7F03-473E-B2EE-BB3D2F4CAD00}"/>
          </ac:picMkLst>
        </pc:picChg>
      </pc:sldChg>
      <pc:sldChg chg="modSp add mod">
        <pc:chgData name="Triera Gashi" userId="f2e8f630d03f7a30" providerId="LiveId" clId="{D7B3C86C-0B76-4C58-A53E-A9C7B05719BF}" dt="2021-08-31T09:21:34.353" v="1823" actId="20577"/>
        <pc:sldMkLst>
          <pc:docMk/>
          <pc:sldMk cId="861514027" sldId="266"/>
        </pc:sldMkLst>
        <pc:spChg chg="mod">
          <ac:chgData name="Triera Gashi" userId="f2e8f630d03f7a30" providerId="LiveId" clId="{D7B3C86C-0B76-4C58-A53E-A9C7B05719BF}" dt="2021-08-31T09:21:34.353" v="1823" actId="20577"/>
          <ac:spMkLst>
            <pc:docMk/>
            <pc:sldMk cId="861514027" sldId="266"/>
            <ac:spMk id="3" creationId="{4DC71F34-A53C-4123-98D2-0E7FC737DCBC}"/>
          </ac:spMkLst>
        </pc:spChg>
      </pc:sldChg>
      <pc:sldChg chg="modSp new mod">
        <pc:chgData name="Triera Gashi" userId="f2e8f630d03f7a30" providerId="LiveId" clId="{D7B3C86C-0B76-4C58-A53E-A9C7B05719BF}" dt="2021-08-31T09:26:04.988" v="2074" actId="20577"/>
        <pc:sldMkLst>
          <pc:docMk/>
          <pc:sldMk cId="2545186632" sldId="267"/>
        </pc:sldMkLst>
        <pc:spChg chg="mod">
          <ac:chgData name="Triera Gashi" userId="f2e8f630d03f7a30" providerId="LiveId" clId="{D7B3C86C-0B76-4C58-A53E-A9C7B05719BF}" dt="2021-08-31T09:22:54.586" v="1835" actId="20577"/>
          <ac:spMkLst>
            <pc:docMk/>
            <pc:sldMk cId="2545186632" sldId="267"/>
            <ac:spMk id="2" creationId="{827464A8-3A38-4CD3-B2FD-532BD441530E}"/>
          </ac:spMkLst>
        </pc:spChg>
        <pc:spChg chg="mod">
          <ac:chgData name="Triera Gashi" userId="f2e8f630d03f7a30" providerId="LiveId" clId="{D7B3C86C-0B76-4C58-A53E-A9C7B05719BF}" dt="2021-08-31T09:26:04.988" v="2074" actId="20577"/>
          <ac:spMkLst>
            <pc:docMk/>
            <pc:sldMk cId="2545186632" sldId="267"/>
            <ac:spMk id="3" creationId="{ECCDE473-5657-4A93-9905-EEADF0A0B509}"/>
          </ac:spMkLst>
        </pc:spChg>
      </pc:sldChg>
      <pc:sldChg chg="addSp delSp modSp add mod">
        <pc:chgData name="Triera Gashi" userId="f2e8f630d03f7a30" providerId="LiveId" clId="{D7B3C86C-0B76-4C58-A53E-A9C7B05719BF}" dt="2021-08-31T09:47:20.994" v="2117" actId="1076"/>
        <pc:sldMkLst>
          <pc:docMk/>
          <pc:sldMk cId="888750132" sldId="268"/>
        </pc:sldMkLst>
        <pc:spChg chg="add del mod">
          <ac:chgData name="Triera Gashi" userId="f2e8f630d03f7a30" providerId="LiveId" clId="{D7B3C86C-0B76-4C58-A53E-A9C7B05719BF}" dt="2021-08-31T09:45:27.858" v="2097" actId="478"/>
          <ac:spMkLst>
            <pc:docMk/>
            <pc:sldMk cId="888750132" sldId="268"/>
            <ac:spMk id="4" creationId="{DD438A44-33E3-44EE-BE30-9E4CB65054B5}"/>
          </ac:spMkLst>
        </pc:spChg>
        <pc:spChg chg="add mod">
          <ac:chgData name="Triera Gashi" userId="f2e8f630d03f7a30" providerId="LiveId" clId="{D7B3C86C-0B76-4C58-A53E-A9C7B05719BF}" dt="2021-08-31T09:47:20.994" v="2117" actId="1076"/>
          <ac:spMkLst>
            <pc:docMk/>
            <pc:sldMk cId="888750132" sldId="268"/>
            <ac:spMk id="5" creationId="{26147454-EA1D-438D-9EDB-76FE04A037B6}"/>
          </ac:spMkLst>
        </pc:spChg>
        <pc:cxnChg chg="add mod">
          <ac:chgData name="Triera Gashi" userId="f2e8f630d03f7a30" providerId="LiveId" clId="{D7B3C86C-0B76-4C58-A53E-A9C7B05719BF}" dt="2021-08-31T09:46:42.708" v="2108" actId="1076"/>
          <ac:cxnSpMkLst>
            <pc:docMk/>
            <pc:sldMk cId="888750132" sldId="268"/>
            <ac:cxnSpMk id="7" creationId="{7C0AADA3-F49F-4CD3-96D2-CEF2E0A6EF22}"/>
          </ac:cxnSpMkLst>
        </pc:cxnChg>
      </pc:sldChg>
      <pc:sldChg chg="modSp new mod">
        <pc:chgData name="Triera Gashi" userId="f2e8f630d03f7a30" providerId="LiveId" clId="{D7B3C86C-0B76-4C58-A53E-A9C7B05719BF}" dt="2021-08-31T09:50:41.432" v="2208" actId="20577"/>
        <pc:sldMkLst>
          <pc:docMk/>
          <pc:sldMk cId="2603385474" sldId="269"/>
        </pc:sldMkLst>
        <pc:spChg chg="mod">
          <ac:chgData name="Triera Gashi" userId="f2e8f630d03f7a30" providerId="LiveId" clId="{D7B3C86C-0B76-4C58-A53E-A9C7B05719BF}" dt="2021-08-31T09:50:27.700" v="2127" actId="20577"/>
          <ac:spMkLst>
            <pc:docMk/>
            <pc:sldMk cId="2603385474" sldId="269"/>
            <ac:spMk id="2" creationId="{563DA987-F938-474E-BE32-1E9A65917AA2}"/>
          </ac:spMkLst>
        </pc:spChg>
        <pc:spChg chg="mod">
          <ac:chgData name="Triera Gashi" userId="f2e8f630d03f7a30" providerId="LiveId" clId="{D7B3C86C-0B76-4C58-A53E-A9C7B05719BF}" dt="2021-08-31T09:50:41.432" v="2208" actId="20577"/>
          <ac:spMkLst>
            <pc:docMk/>
            <pc:sldMk cId="2603385474" sldId="269"/>
            <ac:spMk id="3" creationId="{B02FEDFE-4FBD-4AAD-A814-529EC5825C40}"/>
          </ac:spMkLst>
        </pc:spChg>
      </pc:sldChg>
      <pc:sldChg chg="addSp delSp modSp new mod modNotesTx">
        <pc:chgData name="Triera Gashi" userId="f2e8f630d03f7a30" providerId="LiveId" clId="{D7B3C86C-0B76-4C58-A53E-A9C7B05719BF}" dt="2021-08-31T21:26:26.284" v="5685" actId="14100"/>
        <pc:sldMkLst>
          <pc:docMk/>
          <pc:sldMk cId="2745833849" sldId="270"/>
        </pc:sldMkLst>
        <pc:spChg chg="mod">
          <ac:chgData name="Triera Gashi" userId="f2e8f630d03f7a30" providerId="LiveId" clId="{D7B3C86C-0B76-4C58-A53E-A9C7B05719BF}" dt="2021-08-31T10:16:03.580" v="2626" actId="20577"/>
          <ac:spMkLst>
            <pc:docMk/>
            <pc:sldMk cId="2745833849" sldId="270"/>
            <ac:spMk id="2" creationId="{A20C2846-B669-401C-8A35-5EF914CAFA5D}"/>
          </ac:spMkLst>
        </pc:spChg>
        <pc:spChg chg="mod">
          <ac:chgData name="Triera Gashi" userId="f2e8f630d03f7a30" providerId="LiveId" clId="{D7B3C86C-0B76-4C58-A53E-A9C7B05719BF}" dt="2021-08-31T21:26:26.284" v="5685" actId="14100"/>
          <ac:spMkLst>
            <pc:docMk/>
            <pc:sldMk cId="2745833849" sldId="270"/>
            <ac:spMk id="3" creationId="{8EC0E445-EDA9-4AFB-8455-65CB15799E04}"/>
          </ac:spMkLst>
        </pc:spChg>
        <pc:spChg chg="add del mod">
          <ac:chgData name="Triera Gashi" userId="f2e8f630d03f7a30" providerId="LiveId" clId="{D7B3C86C-0B76-4C58-A53E-A9C7B05719BF}" dt="2021-08-31T21:23:51.507" v="5283" actId="21"/>
          <ac:spMkLst>
            <pc:docMk/>
            <pc:sldMk cId="2745833849" sldId="270"/>
            <ac:spMk id="4" creationId="{617B2F31-0E6B-43FA-A555-FAF9D68AF444}"/>
          </ac:spMkLst>
        </pc:spChg>
      </pc:sldChg>
      <pc:sldChg chg="new ord">
        <pc:chgData name="Triera Gashi" userId="f2e8f630d03f7a30" providerId="LiveId" clId="{D7B3C86C-0B76-4C58-A53E-A9C7B05719BF}" dt="2021-08-31T10:15:13.662" v="2504"/>
        <pc:sldMkLst>
          <pc:docMk/>
          <pc:sldMk cId="1109936422" sldId="271"/>
        </pc:sldMkLst>
      </pc:sldChg>
      <pc:sldChg chg="modSp new mod ord">
        <pc:chgData name="Triera Gashi" userId="f2e8f630d03f7a30" providerId="LiveId" clId="{D7B3C86C-0B76-4C58-A53E-A9C7B05719BF}" dt="2021-08-31T21:03:25.734" v="2799"/>
        <pc:sldMkLst>
          <pc:docMk/>
          <pc:sldMk cId="4205333014" sldId="272"/>
        </pc:sldMkLst>
        <pc:spChg chg="mod">
          <ac:chgData name="Triera Gashi" userId="f2e8f630d03f7a30" providerId="LiveId" clId="{D7B3C86C-0B76-4C58-A53E-A9C7B05719BF}" dt="2021-08-31T21:03:09.230" v="2753" actId="113"/>
          <ac:spMkLst>
            <pc:docMk/>
            <pc:sldMk cId="4205333014" sldId="272"/>
            <ac:spMk id="2" creationId="{E0589D4F-6EFF-4B7D-95E2-CE2776FC8666}"/>
          </ac:spMkLst>
        </pc:spChg>
        <pc:spChg chg="mod">
          <ac:chgData name="Triera Gashi" userId="f2e8f630d03f7a30" providerId="LiveId" clId="{D7B3C86C-0B76-4C58-A53E-A9C7B05719BF}" dt="2021-08-31T21:03:20.378" v="2797" actId="20577"/>
          <ac:spMkLst>
            <pc:docMk/>
            <pc:sldMk cId="4205333014" sldId="272"/>
            <ac:spMk id="3" creationId="{1C705486-64DB-4465-A401-88A861BF0109}"/>
          </ac:spMkLst>
        </pc:spChg>
      </pc:sldChg>
      <pc:sldChg chg="modSp new mod">
        <pc:chgData name="Triera Gashi" userId="f2e8f630d03f7a30" providerId="LiveId" clId="{D7B3C86C-0B76-4C58-A53E-A9C7B05719BF}" dt="2021-08-31T21:04:27.034" v="3089" actId="113"/>
        <pc:sldMkLst>
          <pc:docMk/>
          <pc:sldMk cId="4142348504" sldId="273"/>
        </pc:sldMkLst>
        <pc:spChg chg="mod">
          <ac:chgData name="Triera Gashi" userId="f2e8f630d03f7a30" providerId="LiveId" clId="{D7B3C86C-0B76-4C58-A53E-A9C7B05719BF}" dt="2021-08-31T21:04:27.034" v="3089" actId="113"/>
          <ac:spMkLst>
            <pc:docMk/>
            <pc:sldMk cId="4142348504" sldId="273"/>
            <ac:spMk id="2" creationId="{EFE1F768-74F4-4BD2-A495-41238C4655BA}"/>
          </ac:spMkLst>
        </pc:spChg>
        <pc:spChg chg="mod">
          <ac:chgData name="Triera Gashi" userId="f2e8f630d03f7a30" providerId="LiveId" clId="{D7B3C86C-0B76-4C58-A53E-A9C7B05719BF}" dt="2021-08-31T21:04:23.869" v="3088" actId="20577"/>
          <ac:spMkLst>
            <pc:docMk/>
            <pc:sldMk cId="4142348504" sldId="273"/>
            <ac:spMk id="3" creationId="{76B72663-5FE7-4EA5-8AF0-7AAAF9C57674}"/>
          </ac:spMkLst>
        </pc:spChg>
      </pc:sldChg>
      <pc:sldChg chg="modSp new mod ord">
        <pc:chgData name="Triera Gashi" userId="f2e8f630d03f7a30" providerId="LiveId" clId="{D7B3C86C-0B76-4C58-A53E-A9C7B05719BF}" dt="2021-08-31T21:06:55.284" v="3360" actId="20577"/>
        <pc:sldMkLst>
          <pc:docMk/>
          <pc:sldMk cId="587387249" sldId="274"/>
        </pc:sldMkLst>
        <pc:spChg chg="mod">
          <ac:chgData name="Triera Gashi" userId="f2e8f630d03f7a30" providerId="LiveId" clId="{D7B3C86C-0B76-4C58-A53E-A9C7B05719BF}" dt="2021-08-31T21:04:43.287" v="3119" actId="113"/>
          <ac:spMkLst>
            <pc:docMk/>
            <pc:sldMk cId="587387249" sldId="274"/>
            <ac:spMk id="2" creationId="{A8104C17-7F84-4929-83B2-5811AF9045FE}"/>
          </ac:spMkLst>
        </pc:spChg>
        <pc:spChg chg="mod">
          <ac:chgData name="Triera Gashi" userId="f2e8f630d03f7a30" providerId="LiveId" clId="{D7B3C86C-0B76-4C58-A53E-A9C7B05719BF}" dt="2021-08-31T21:06:55.284" v="3360" actId="20577"/>
          <ac:spMkLst>
            <pc:docMk/>
            <pc:sldMk cId="587387249" sldId="274"/>
            <ac:spMk id="3" creationId="{02F35B66-4190-4E6E-95A7-575378671030}"/>
          </ac:spMkLst>
        </pc:spChg>
      </pc:sldChg>
      <pc:sldChg chg="modSp new mod modNotesTx">
        <pc:chgData name="Triera Gashi" userId="f2e8f630d03f7a30" providerId="LiveId" clId="{D7B3C86C-0B76-4C58-A53E-A9C7B05719BF}" dt="2021-08-31T21:14:51.918" v="4296" actId="20577"/>
        <pc:sldMkLst>
          <pc:docMk/>
          <pc:sldMk cId="1452016841" sldId="275"/>
        </pc:sldMkLst>
        <pc:spChg chg="mod">
          <ac:chgData name="Triera Gashi" userId="f2e8f630d03f7a30" providerId="LiveId" clId="{D7B3C86C-0B76-4C58-A53E-A9C7B05719BF}" dt="2021-08-31T21:10:46.892" v="3404" actId="20577"/>
          <ac:spMkLst>
            <pc:docMk/>
            <pc:sldMk cId="1452016841" sldId="275"/>
            <ac:spMk id="2" creationId="{43388CE1-2907-47C2-88DB-E0A38058D000}"/>
          </ac:spMkLst>
        </pc:spChg>
        <pc:spChg chg="mod">
          <ac:chgData name="Triera Gashi" userId="f2e8f630d03f7a30" providerId="LiveId" clId="{D7B3C86C-0B76-4C58-A53E-A9C7B05719BF}" dt="2021-08-31T21:12:42.729" v="3925" actId="1076"/>
          <ac:spMkLst>
            <pc:docMk/>
            <pc:sldMk cId="1452016841" sldId="275"/>
            <ac:spMk id="3" creationId="{155D5E08-571F-449E-A636-DD0549248163}"/>
          </ac:spMkLst>
        </pc:spChg>
      </pc:sldChg>
      <pc:sldChg chg="addSp delSp modSp new mod modNotesTx">
        <pc:chgData name="Triera Gashi" userId="f2e8f630d03f7a30" providerId="LiveId" clId="{D7B3C86C-0B76-4C58-A53E-A9C7B05719BF}" dt="2021-08-31T21:19:10.585" v="4514" actId="20577"/>
        <pc:sldMkLst>
          <pc:docMk/>
          <pc:sldMk cId="3145430916" sldId="276"/>
        </pc:sldMkLst>
        <pc:spChg chg="mod">
          <ac:chgData name="Triera Gashi" userId="f2e8f630d03f7a30" providerId="LiveId" clId="{D7B3C86C-0B76-4C58-A53E-A9C7B05719BF}" dt="2021-08-31T21:14:33.038" v="4219" actId="1076"/>
          <ac:spMkLst>
            <pc:docMk/>
            <pc:sldMk cId="3145430916" sldId="276"/>
            <ac:spMk id="2" creationId="{6AD4B4AC-33BA-4A88-965E-F8FD0B214D1C}"/>
          </ac:spMkLst>
        </pc:spChg>
        <pc:spChg chg="mod">
          <ac:chgData name="Triera Gashi" userId="f2e8f630d03f7a30" providerId="LiveId" clId="{D7B3C86C-0B76-4C58-A53E-A9C7B05719BF}" dt="2021-08-31T21:19:10.585" v="4514" actId="20577"/>
          <ac:spMkLst>
            <pc:docMk/>
            <pc:sldMk cId="3145430916" sldId="276"/>
            <ac:spMk id="3" creationId="{2178EE22-F8BB-449E-A5D5-5F010944C93A}"/>
          </ac:spMkLst>
        </pc:spChg>
        <pc:picChg chg="add del">
          <ac:chgData name="Triera Gashi" userId="f2e8f630d03f7a30" providerId="LiveId" clId="{D7B3C86C-0B76-4C58-A53E-A9C7B05719BF}" dt="2021-08-31T21:15:21.131" v="4302" actId="478"/>
          <ac:picMkLst>
            <pc:docMk/>
            <pc:sldMk cId="3145430916" sldId="276"/>
            <ac:picMk id="5" creationId="{496F3539-5667-48EC-846E-0ADF787A4BD1}"/>
          </ac:picMkLst>
        </pc:picChg>
        <pc:picChg chg="add del">
          <ac:chgData name="Triera Gashi" userId="f2e8f630d03f7a30" providerId="LiveId" clId="{D7B3C86C-0B76-4C58-A53E-A9C7B05719BF}" dt="2021-08-31T21:15:32.255" v="4304" actId="478"/>
          <ac:picMkLst>
            <pc:docMk/>
            <pc:sldMk cId="3145430916" sldId="276"/>
            <ac:picMk id="7" creationId="{58AEBD2E-42A9-4197-977A-84B722C95BFC}"/>
          </ac:picMkLst>
        </pc:picChg>
        <pc:picChg chg="add del">
          <ac:chgData name="Triera Gashi" userId="f2e8f630d03f7a30" providerId="LiveId" clId="{D7B3C86C-0B76-4C58-A53E-A9C7B05719BF}" dt="2021-08-31T21:17:27.423" v="4482" actId="22"/>
          <ac:picMkLst>
            <pc:docMk/>
            <pc:sldMk cId="3145430916" sldId="276"/>
            <ac:picMk id="9" creationId="{E7923923-8CD1-4A1C-B016-0F9BB95C87DC}"/>
          </ac:picMkLst>
        </pc:picChg>
        <pc:picChg chg="add mod">
          <ac:chgData name="Triera Gashi" userId="f2e8f630d03f7a30" providerId="LiveId" clId="{D7B3C86C-0B76-4C58-A53E-A9C7B05719BF}" dt="2021-08-31T21:19:10.289" v="4513" actId="1076"/>
          <ac:picMkLst>
            <pc:docMk/>
            <pc:sldMk cId="3145430916" sldId="276"/>
            <ac:picMk id="11" creationId="{DD83F4EA-5FCA-4DF5-8EFB-B254C53AEE08}"/>
          </ac:picMkLst>
        </pc:picChg>
        <pc:picChg chg="add del mod">
          <ac:chgData name="Triera Gashi" userId="f2e8f630d03f7a30" providerId="LiveId" clId="{D7B3C86C-0B76-4C58-A53E-A9C7B05719BF}" dt="2021-08-31T21:17:45.403" v="4486"/>
          <ac:picMkLst>
            <pc:docMk/>
            <pc:sldMk cId="3145430916" sldId="276"/>
            <ac:picMk id="12" creationId="{F5DE883E-DCC9-4144-A9A8-9B00A5E91655}"/>
          </ac:picMkLst>
        </pc:picChg>
        <pc:picChg chg="add mod">
          <ac:chgData name="Triera Gashi" userId="f2e8f630d03f7a30" providerId="LiveId" clId="{D7B3C86C-0B76-4C58-A53E-A9C7B05719BF}" dt="2021-08-31T21:18:51.806" v="4508" actId="1076"/>
          <ac:picMkLst>
            <pc:docMk/>
            <pc:sldMk cId="3145430916" sldId="276"/>
            <ac:picMk id="14" creationId="{C4051FED-DBA7-4035-8934-2D274B62B1FA}"/>
          </ac:picMkLst>
        </pc:picChg>
      </pc:sldChg>
      <pc:sldChg chg="modSp new mod">
        <pc:chgData name="Triera Gashi" userId="f2e8f630d03f7a30" providerId="LiveId" clId="{D7B3C86C-0B76-4C58-A53E-A9C7B05719BF}" dt="2021-08-31T21:20:49.472" v="4996" actId="27636"/>
        <pc:sldMkLst>
          <pc:docMk/>
          <pc:sldMk cId="2950180255" sldId="277"/>
        </pc:sldMkLst>
        <pc:spChg chg="mod">
          <ac:chgData name="Triera Gashi" userId="f2e8f630d03f7a30" providerId="LiveId" clId="{D7B3C86C-0B76-4C58-A53E-A9C7B05719BF}" dt="2021-08-31T21:19:17.367" v="4529" actId="113"/>
          <ac:spMkLst>
            <pc:docMk/>
            <pc:sldMk cId="2950180255" sldId="277"/>
            <ac:spMk id="2" creationId="{93CC4153-ADCF-45EB-B921-E7D22010E724}"/>
          </ac:spMkLst>
        </pc:spChg>
        <pc:spChg chg="mod">
          <ac:chgData name="Triera Gashi" userId="f2e8f630d03f7a30" providerId="LiveId" clId="{D7B3C86C-0B76-4C58-A53E-A9C7B05719BF}" dt="2021-08-31T21:20:49.472" v="4996" actId="27636"/>
          <ac:spMkLst>
            <pc:docMk/>
            <pc:sldMk cId="2950180255" sldId="277"/>
            <ac:spMk id="3" creationId="{15B3F2B2-8B71-4C5F-B350-F8EB19E3564C}"/>
          </ac:spMkLst>
        </pc:spChg>
      </pc:sldChg>
      <pc:sldChg chg="modSp mod">
        <pc:chgData name="Triera Gashi" userId="f2e8f630d03f7a30" providerId="LiveId" clId="{D7B3C86C-0B76-4C58-A53E-A9C7B05719BF}" dt="2021-09-01T18:35:39.173" v="8365" actId="20577"/>
        <pc:sldMkLst>
          <pc:docMk/>
          <pc:sldMk cId="0" sldId="278"/>
        </pc:sldMkLst>
        <pc:spChg chg="mod">
          <ac:chgData name="Triera Gashi" userId="f2e8f630d03f7a30" providerId="LiveId" clId="{D7B3C86C-0B76-4C58-A53E-A9C7B05719BF}" dt="2021-09-01T18:35:39.173" v="8365" actId="20577"/>
          <ac:spMkLst>
            <pc:docMk/>
            <pc:sldMk cId="0" sldId="278"/>
            <ac:spMk id="5" creationId="{DCDB4DEF-CD54-4AE6-9BF3-63B79DD2FFEF}"/>
          </ac:spMkLst>
        </pc:spChg>
      </pc:sldChg>
      <pc:sldChg chg="modSp mod modNotesTx">
        <pc:chgData name="Triera Gashi" userId="f2e8f630d03f7a30" providerId="LiveId" clId="{D7B3C86C-0B76-4C58-A53E-A9C7B05719BF}" dt="2021-09-01T18:25:08.516" v="7835" actId="14100"/>
        <pc:sldMkLst>
          <pc:docMk/>
          <pc:sldMk cId="0" sldId="279"/>
        </pc:sldMkLst>
        <pc:spChg chg="mod">
          <ac:chgData name="Triera Gashi" userId="f2e8f630d03f7a30" providerId="LiveId" clId="{D7B3C86C-0B76-4C58-A53E-A9C7B05719BF}" dt="2021-09-01T18:25:08.516" v="7835" actId="14100"/>
          <ac:spMkLst>
            <pc:docMk/>
            <pc:sldMk cId="0" sldId="279"/>
            <ac:spMk id="82" creationId="{00000000-0000-0000-0000-000000000000}"/>
          </ac:spMkLst>
        </pc:spChg>
      </pc:sldChg>
      <pc:sldChg chg="del mod modShow">
        <pc:chgData name="Triera Gashi" userId="f2e8f630d03f7a30" providerId="LiveId" clId="{D7B3C86C-0B76-4C58-A53E-A9C7B05719BF}" dt="2021-09-01T19:26:07.560" v="8914" actId="2696"/>
        <pc:sldMkLst>
          <pc:docMk/>
          <pc:sldMk cId="851936759" sldId="282"/>
        </pc:sldMkLst>
      </pc:sldChg>
      <pc:sldChg chg="modNotesTx">
        <pc:chgData name="Triera Gashi" userId="f2e8f630d03f7a30" providerId="LiveId" clId="{D7B3C86C-0B76-4C58-A53E-A9C7B05719BF}" dt="2021-09-01T18:12:38.613" v="6046" actId="20577"/>
        <pc:sldMkLst>
          <pc:docMk/>
          <pc:sldMk cId="3411094614" sldId="284"/>
        </pc:sldMkLst>
      </pc:sldChg>
      <pc:sldChg chg="modNotesTx">
        <pc:chgData name="Triera Gashi" userId="f2e8f630d03f7a30" providerId="LiveId" clId="{D7B3C86C-0B76-4C58-A53E-A9C7B05719BF}" dt="2021-09-01T18:14:34.047" v="6372" actId="20577"/>
        <pc:sldMkLst>
          <pc:docMk/>
          <pc:sldMk cId="2876397741" sldId="285"/>
        </pc:sldMkLst>
      </pc:sldChg>
      <pc:sldChg chg="modNotesTx">
        <pc:chgData name="Triera Gashi" userId="f2e8f630d03f7a30" providerId="LiveId" clId="{D7B3C86C-0B76-4C58-A53E-A9C7B05719BF}" dt="2021-09-01T18:16:11.467" v="6565" actId="20577"/>
        <pc:sldMkLst>
          <pc:docMk/>
          <pc:sldMk cId="1266476565" sldId="287"/>
        </pc:sldMkLst>
      </pc:sldChg>
      <pc:sldChg chg="modNotesTx">
        <pc:chgData name="Triera Gashi" userId="f2e8f630d03f7a30" providerId="LiveId" clId="{D7B3C86C-0B76-4C58-A53E-A9C7B05719BF}" dt="2021-09-01T18:16:37.949" v="6597" actId="20577"/>
        <pc:sldMkLst>
          <pc:docMk/>
          <pc:sldMk cId="746556679" sldId="290"/>
        </pc:sldMkLst>
      </pc:sldChg>
      <pc:sldChg chg="modSp mod modNotesTx">
        <pc:chgData name="Triera Gashi" userId="f2e8f630d03f7a30" providerId="LiveId" clId="{D7B3C86C-0B76-4C58-A53E-A9C7B05719BF}" dt="2021-09-01T18:21:46.848" v="7506" actId="20577"/>
        <pc:sldMkLst>
          <pc:docMk/>
          <pc:sldMk cId="2391520960" sldId="293"/>
        </pc:sldMkLst>
        <pc:spChg chg="mod">
          <ac:chgData name="Triera Gashi" userId="f2e8f630d03f7a30" providerId="LiveId" clId="{D7B3C86C-0B76-4C58-A53E-A9C7B05719BF}" dt="2021-09-01T18:21:46.848" v="7506" actId="20577"/>
          <ac:spMkLst>
            <pc:docMk/>
            <pc:sldMk cId="2391520960" sldId="293"/>
            <ac:spMk id="5" creationId="{09D3375C-68AA-4728-9D37-5477C9E65F2A}"/>
          </ac:spMkLst>
        </pc:spChg>
      </pc:sldChg>
      <pc:sldChg chg="modSp mod">
        <pc:chgData name="Triera Gashi" userId="f2e8f630d03f7a30" providerId="LiveId" clId="{D7B3C86C-0B76-4C58-A53E-A9C7B05719BF}" dt="2021-09-01T19:25:58.587" v="8913" actId="20577"/>
        <pc:sldMkLst>
          <pc:docMk/>
          <pc:sldMk cId="4077594965" sldId="294"/>
        </pc:sldMkLst>
        <pc:spChg chg="mod">
          <ac:chgData name="Triera Gashi" userId="f2e8f630d03f7a30" providerId="LiveId" clId="{D7B3C86C-0B76-4C58-A53E-A9C7B05719BF}" dt="2021-09-01T19:25:58.587" v="8913" actId="20577"/>
          <ac:spMkLst>
            <pc:docMk/>
            <pc:sldMk cId="4077594965" sldId="294"/>
            <ac:spMk id="5" creationId="{09D3375C-68AA-4728-9D37-5477C9E65F2A}"/>
          </ac:spMkLst>
        </pc:spChg>
      </pc:sldChg>
      <pc:sldChg chg="modSp mod">
        <pc:chgData name="Triera Gashi" userId="f2e8f630d03f7a30" providerId="LiveId" clId="{D7B3C86C-0B76-4C58-A53E-A9C7B05719BF}" dt="2021-09-01T18:24:47.688" v="7789" actId="20577"/>
        <pc:sldMkLst>
          <pc:docMk/>
          <pc:sldMk cId="0" sldId="295"/>
        </pc:sldMkLst>
        <pc:spChg chg="mod">
          <ac:chgData name="Triera Gashi" userId="f2e8f630d03f7a30" providerId="LiveId" clId="{D7B3C86C-0B76-4C58-A53E-A9C7B05719BF}" dt="2021-09-01T18:24:47.688" v="7789" actId="20577"/>
          <ac:spMkLst>
            <pc:docMk/>
            <pc:sldMk cId="0" sldId="295"/>
            <ac:spMk id="7" creationId="{82104C3A-E706-4816-8549-ACBAB5127C77}"/>
          </ac:spMkLst>
        </pc:spChg>
      </pc:sldChg>
      <pc:sldChg chg="addSp modSp mod">
        <pc:chgData name="Triera Gashi" userId="f2e8f630d03f7a30" providerId="LiveId" clId="{D7B3C86C-0B76-4C58-A53E-A9C7B05719BF}" dt="2021-09-01T18:30:53.942" v="7930" actId="207"/>
        <pc:sldMkLst>
          <pc:docMk/>
          <pc:sldMk cId="4036246000" sldId="296"/>
        </pc:sldMkLst>
        <pc:spChg chg="mod">
          <ac:chgData name="Triera Gashi" userId="f2e8f630d03f7a30" providerId="LiveId" clId="{D7B3C86C-0B76-4C58-A53E-A9C7B05719BF}" dt="2021-09-01T18:22:41.382" v="7642" actId="1076"/>
          <ac:spMkLst>
            <pc:docMk/>
            <pc:sldMk cId="4036246000" sldId="296"/>
            <ac:spMk id="2" creationId="{BC4E8449-F33B-45DC-948B-64FB7D89E947}"/>
          </ac:spMkLst>
        </pc:spChg>
        <pc:spChg chg="mod">
          <ac:chgData name="Triera Gashi" userId="f2e8f630d03f7a30" providerId="LiveId" clId="{D7B3C86C-0B76-4C58-A53E-A9C7B05719BF}" dt="2021-09-01T18:30:38.821" v="7924" actId="255"/>
          <ac:spMkLst>
            <pc:docMk/>
            <pc:sldMk cId="4036246000" sldId="296"/>
            <ac:spMk id="4" creationId="{71FA3D22-9FC6-401A-8212-4897001D1A83}"/>
          </ac:spMkLst>
        </pc:spChg>
        <pc:spChg chg="add mod">
          <ac:chgData name="Triera Gashi" userId="f2e8f630d03f7a30" providerId="LiveId" clId="{D7B3C86C-0B76-4C58-A53E-A9C7B05719BF}" dt="2021-09-01T18:30:53.942" v="7930" actId="207"/>
          <ac:spMkLst>
            <pc:docMk/>
            <pc:sldMk cId="4036246000" sldId="296"/>
            <ac:spMk id="8" creationId="{430A0D1C-09D4-4ABF-804A-F999EF1ED7A3}"/>
          </ac:spMkLst>
        </pc:spChg>
        <pc:picChg chg="add mod">
          <ac:chgData name="Triera Gashi" userId="f2e8f630d03f7a30" providerId="LiveId" clId="{D7B3C86C-0B76-4C58-A53E-A9C7B05719BF}" dt="2021-09-01T18:30:39.968" v="7925" actId="1076"/>
          <ac:picMkLst>
            <pc:docMk/>
            <pc:sldMk cId="4036246000" sldId="296"/>
            <ac:picMk id="5" creationId="{DF03D96D-09D0-419F-B477-328AD49D2183}"/>
          </ac:picMkLst>
        </pc:picChg>
        <pc:picChg chg="add mod">
          <ac:chgData name="Triera Gashi" userId="f2e8f630d03f7a30" providerId="LiveId" clId="{D7B3C86C-0B76-4C58-A53E-A9C7B05719BF}" dt="2021-09-01T18:30:49.304" v="7929" actId="1076"/>
          <ac:picMkLst>
            <pc:docMk/>
            <pc:sldMk cId="4036246000" sldId="296"/>
            <ac:picMk id="7" creationId="{CD436EC9-BCCE-4631-AD3E-6A6D648E5615}"/>
          </ac:picMkLst>
        </pc:picChg>
      </pc:sldChg>
      <pc:sldChg chg="addSp delSp modSp add mod ord modNotesTx">
        <pc:chgData name="Triera Gashi" userId="f2e8f630d03f7a30" providerId="LiveId" clId="{D7B3C86C-0B76-4C58-A53E-A9C7B05719BF}" dt="2021-09-01T18:12:03.276" v="5919" actId="20577"/>
        <pc:sldMkLst>
          <pc:docMk/>
          <pc:sldMk cId="3227468029" sldId="297"/>
        </pc:sldMkLst>
        <pc:spChg chg="del">
          <ac:chgData name="Triera Gashi" userId="f2e8f630d03f7a30" providerId="LiveId" clId="{D7B3C86C-0B76-4C58-A53E-A9C7B05719BF}" dt="2021-09-01T18:11:31.512" v="5837" actId="21"/>
          <ac:spMkLst>
            <pc:docMk/>
            <pc:sldMk cId="3227468029" sldId="297"/>
            <ac:spMk id="3" creationId="{65788458-32E1-4D8C-AFC6-9967F478049D}"/>
          </ac:spMkLst>
        </pc:spChg>
        <pc:spChg chg="add mod">
          <ac:chgData name="Triera Gashi" userId="f2e8f630d03f7a30" providerId="LiveId" clId="{D7B3C86C-0B76-4C58-A53E-A9C7B05719BF}" dt="2021-09-01T18:11:39.094" v="5841" actId="1076"/>
          <ac:spMkLst>
            <pc:docMk/>
            <pc:sldMk cId="3227468029" sldId="297"/>
            <ac:spMk id="5" creationId="{B804DB3E-792E-4DA7-883B-DCE4D0BCEE33}"/>
          </ac:spMkLst>
        </pc:spChg>
        <pc:spChg chg="del">
          <ac:chgData name="Triera Gashi" userId="f2e8f630d03f7a30" providerId="LiveId" clId="{D7B3C86C-0B76-4C58-A53E-A9C7B05719BF}" dt="2021-09-01T18:11:44.601" v="5842" actId="21"/>
          <ac:spMkLst>
            <pc:docMk/>
            <pc:sldMk cId="3227468029" sldId="297"/>
            <ac:spMk id="6" creationId="{E48F3890-39F2-426E-90EA-86A21C1DE1A8}"/>
          </ac:spMkLst>
        </pc:spChg>
        <pc:picChg chg="add mod">
          <ac:chgData name="Triera Gashi" userId="f2e8f630d03f7a30" providerId="LiveId" clId="{D7B3C86C-0B76-4C58-A53E-A9C7B05719BF}" dt="2021-09-01T18:11:36.844" v="5840" actId="1076"/>
          <ac:picMkLst>
            <pc:docMk/>
            <pc:sldMk cId="3227468029" sldId="297"/>
            <ac:picMk id="7" creationId="{D30692CE-ADB9-43A1-8312-FB9250F6C428}"/>
          </ac:picMkLst>
        </pc:picChg>
      </pc:sldChg>
      <pc:sldChg chg="modSp add mod">
        <pc:chgData name="Triera Gashi" userId="f2e8f630d03f7a30" providerId="LiveId" clId="{D7B3C86C-0B76-4C58-A53E-A9C7B05719BF}" dt="2021-09-01T18:18:59.900" v="7149" actId="1076"/>
        <pc:sldMkLst>
          <pc:docMk/>
          <pc:sldMk cId="4268594347" sldId="298"/>
        </pc:sldMkLst>
        <pc:spChg chg="mod">
          <ac:chgData name="Triera Gashi" userId="f2e8f630d03f7a30" providerId="LiveId" clId="{D7B3C86C-0B76-4C58-A53E-A9C7B05719BF}" dt="2021-09-01T18:18:59.900" v="7149" actId="1076"/>
          <ac:spMkLst>
            <pc:docMk/>
            <pc:sldMk cId="4268594347" sldId="298"/>
            <ac:spMk id="3" creationId="{65788458-32E1-4D8C-AFC6-9967F478049D}"/>
          </ac:spMkLst>
        </pc:spChg>
        <pc:spChg chg="mod">
          <ac:chgData name="Triera Gashi" userId="f2e8f630d03f7a30" providerId="LiveId" clId="{D7B3C86C-0B76-4C58-A53E-A9C7B05719BF}" dt="2021-09-01T18:18:56.944" v="7148" actId="1076"/>
          <ac:spMkLst>
            <pc:docMk/>
            <pc:sldMk cId="4268594347" sldId="298"/>
            <ac:spMk id="6" creationId="{E48F3890-39F2-426E-90EA-86A21C1DE1A8}"/>
          </ac:spMkLst>
        </pc:spChg>
      </pc:sldChg>
      <pc:sldChg chg="modSp add mod">
        <pc:chgData name="Triera Gashi" userId="f2e8f630d03f7a30" providerId="LiveId" clId="{D7B3C86C-0B76-4C58-A53E-A9C7B05719BF}" dt="2021-09-01T20:05:20.343" v="8916" actId="20577"/>
        <pc:sldMkLst>
          <pc:docMk/>
          <pc:sldMk cId="1961305926" sldId="299"/>
        </pc:sldMkLst>
        <pc:spChg chg="mod">
          <ac:chgData name="Triera Gashi" userId="f2e8f630d03f7a30" providerId="LiveId" clId="{D7B3C86C-0B76-4C58-A53E-A9C7B05719BF}" dt="2021-09-01T18:20:07.828" v="7360" actId="1076"/>
          <ac:spMkLst>
            <pc:docMk/>
            <pc:sldMk cId="1961305926" sldId="299"/>
            <ac:spMk id="3" creationId="{65788458-32E1-4D8C-AFC6-9967F478049D}"/>
          </ac:spMkLst>
        </pc:spChg>
        <pc:spChg chg="mod">
          <ac:chgData name="Triera Gashi" userId="f2e8f630d03f7a30" providerId="LiveId" clId="{D7B3C86C-0B76-4C58-A53E-A9C7B05719BF}" dt="2021-09-01T20:05:20.343" v="8916" actId="20577"/>
          <ac:spMkLst>
            <pc:docMk/>
            <pc:sldMk cId="1961305926" sldId="299"/>
            <ac:spMk id="6" creationId="{E48F3890-39F2-426E-90EA-86A21C1DE1A8}"/>
          </ac:spMkLst>
        </pc:spChg>
      </pc:sldChg>
      <pc:sldChg chg="addSp delSp modSp add mod">
        <pc:chgData name="Triera Gashi" userId="f2e8f630d03f7a30" providerId="LiveId" clId="{D7B3C86C-0B76-4C58-A53E-A9C7B05719BF}" dt="2021-09-01T18:26:27.169" v="7885" actId="20577"/>
        <pc:sldMkLst>
          <pc:docMk/>
          <pc:sldMk cId="0" sldId="300"/>
        </pc:sldMkLst>
        <pc:spChg chg="add mod ord">
          <ac:chgData name="Triera Gashi" userId="f2e8f630d03f7a30" providerId="LiveId" clId="{D7B3C86C-0B76-4C58-A53E-A9C7B05719BF}" dt="2021-09-01T18:26:27.169" v="7885" actId="20577"/>
          <ac:spMkLst>
            <pc:docMk/>
            <pc:sldMk cId="0" sldId="300"/>
            <ac:spMk id="3" creationId="{5CB92B91-4D13-4394-8257-4B66377D1BA9}"/>
          </ac:spMkLst>
        </pc:spChg>
        <pc:spChg chg="add mod">
          <ac:chgData name="Triera Gashi" userId="f2e8f630d03f7a30" providerId="LiveId" clId="{D7B3C86C-0B76-4C58-A53E-A9C7B05719BF}" dt="2021-09-01T18:24:00.679" v="7662" actId="207"/>
          <ac:spMkLst>
            <pc:docMk/>
            <pc:sldMk cId="0" sldId="300"/>
            <ac:spMk id="4" creationId="{6F38B44D-702F-457B-A6D2-BDAC7316C71F}"/>
          </ac:spMkLst>
        </pc:spChg>
        <pc:spChg chg="del mod">
          <ac:chgData name="Triera Gashi" userId="f2e8f630d03f7a30" providerId="LiveId" clId="{D7B3C86C-0B76-4C58-A53E-A9C7B05719BF}" dt="2021-09-01T18:23:49.859" v="7659" actId="21"/>
          <ac:spMkLst>
            <pc:docMk/>
            <pc:sldMk cId="0" sldId="300"/>
            <ac:spMk id="110" creationId="{00000000-0000-0000-0000-000000000000}"/>
          </ac:spMkLst>
        </pc:spChg>
      </pc:sldChg>
      <pc:sldChg chg="new del ord">
        <pc:chgData name="Triera Gashi" userId="f2e8f630d03f7a30" providerId="LiveId" clId="{D7B3C86C-0B76-4C58-A53E-A9C7B05719BF}" dt="2021-09-01T18:23:00.117" v="7648" actId="2696"/>
        <pc:sldMkLst>
          <pc:docMk/>
          <pc:sldMk cId="3910213815" sldId="300"/>
        </pc:sldMkLst>
      </pc:sldChg>
      <pc:sldChg chg="addSp delSp modSp new mod">
        <pc:chgData name="Triera Gashi" userId="f2e8f630d03f7a30" providerId="LiveId" clId="{D7B3C86C-0B76-4C58-A53E-A9C7B05719BF}" dt="2021-09-01T18:36:37.910" v="8377" actId="1076"/>
        <pc:sldMkLst>
          <pc:docMk/>
          <pc:sldMk cId="1195071241" sldId="301"/>
        </pc:sldMkLst>
        <pc:spChg chg="mod">
          <ac:chgData name="Triera Gashi" userId="f2e8f630d03f7a30" providerId="LiveId" clId="{D7B3C86C-0B76-4C58-A53E-A9C7B05719BF}" dt="2021-09-01T18:31:10.449" v="7949" actId="113"/>
          <ac:spMkLst>
            <pc:docMk/>
            <pc:sldMk cId="1195071241" sldId="301"/>
            <ac:spMk id="2" creationId="{8E227BA2-A2FB-4CB4-8108-CEF2858504DD}"/>
          </ac:spMkLst>
        </pc:spChg>
        <pc:spChg chg="del">
          <ac:chgData name="Triera Gashi" userId="f2e8f630d03f7a30" providerId="LiveId" clId="{D7B3C86C-0B76-4C58-A53E-A9C7B05719BF}" dt="2021-09-01T18:31:05.862" v="7946" actId="21"/>
          <ac:spMkLst>
            <pc:docMk/>
            <pc:sldMk cId="1195071241" sldId="301"/>
            <ac:spMk id="3" creationId="{AEA29E21-2EAE-4622-B7B4-1F546290DBD4}"/>
          </ac:spMkLst>
        </pc:spChg>
        <pc:spChg chg="del">
          <ac:chgData name="Triera Gashi" userId="f2e8f630d03f7a30" providerId="LiveId" clId="{D7B3C86C-0B76-4C58-A53E-A9C7B05719BF}" dt="2021-09-01T18:31:06.787" v="7947" actId="21"/>
          <ac:spMkLst>
            <pc:docMk/>
            <pc:sldMk cId="1195071241" sldId="301"/>
            <ac:spMk id="4" creationId="{D8B1B1E9-95AD-4B62-84F5-7C2600EE50FD}"/>
          </ac:spMkLst>
        </pc:spChg>
        <pc:spChg chg="add mod">
          <ac:chgData name="Triera Gashi" userId="f2e8f630d03f7a30" providerId="LiveId" clId="{D7B3C86C-0B76-4C58-A53E-A9C7B05719BF}" dt="2021-09-01T18:36:36.738" v="8376" actId="20577"/>
          <ac:spMkLst>
            <pc:docMk/>
            <pc:sldMk cId="1195071241" sldId="301"/>
            <ac:spMk id="5" creationId="{DA187F7C-0A75-4A7A-87F3-B4B47357803D}"/>
          </ac:spMkLst>
        </pc:spChg>
        <pc:picChg chg="add mod">
          <ac:chgData name="Triera Gashi" userId="f2e8f630d03f7a30" providerId="LiveId" clId="{D7B3C86C-0B76-4C58-A53E-A9C7B05719BF}" dt="2021-09-01T18:36:37.910" v="8377" actId="1076"/>
          <ac:picMkLst>
            <pc:docMk/>
            <pc:sldMk cId="1195071241" sldId="301"/>
            <ac:picMk id="6" creationId="{BAD1C78B-61BB-4926-9C5B-0A73DA201265}"/>
          </ac:picMkLst>
        </pc:picChg>
      </pc:sldChg>
      <pc:sldChg chg="modSp add mod ord">
        <pc:chgData name="Triera Gashi" userId="f2e8f630d03f7a30" providerId="LiveId" clId="{D7B3C86C-0B76-4C58-A53E-A9C7B05719BF}" dt="2021-09-01T18:34:56.514" v="8190" actId="1076"/>
        <pc:sldMkLst>
          <pc:docMk/>
          <pc:sldMk cId="3212139494" sldId="302"/>
        </pc:sldMkLst>
        <pc:spChg chg="mod">
          <ac:chgData name="Triera Gashi" userId="f2e8f630d03f7a30" providerId="LiveId" clId="{D7B3C86C-0B76-4C58-A53E-A9C7B05719BF}" dt="2021-09-01T18:34:48.922" v="8186" actId="113"/>
          <ac:spMkLst>
            <pc:docMk/>
            <pc:sldMk cId="3212139494" sldId="302"/>
            <ac:spMk id="3" creationId="{65788458-32E1-4D8C-AFC6-9967F478049D}"/>
          </ac:spMkLst>
        </pc:spChg>
        <pc:spChg chg="mod">
          <ac:chgData name="Triera Gashi" userId="f2e8f630d03f7a30" providerId="LiveId" clId="{D7B3C86C-0B76-4C58-A53E-A9C7B05719BF}" dt="2021-09-01T18:34:56.514" v="8190" actId="1076"/>
          <ac:spMkLst>
            <pc:docMk/>
            <pc:sldMk cId="3212139494" sldId="302"/>
            <ac:spMk id="6" creationId="{E48F3890-39F2-426E-90EA-86A21C1DE1A8}"/>
          </ac:spMkLst>
        </pc:spChg>
      </pc:sldChg>
      <pc:sldChg chg="addSp delSp modSp add mod modNotesTx">
        <pc:chgData name="Triera Gashi" userId="f2e8f630d03f7a30" providerId="LiveId" clId="{D7B3C86C-0B76-4C58-A53E-A9C7B05719BF}" dt="2021-09-01T18:42:01.420" v="8473" actId="14100"/>
        <pc:sldMkLst>
          <pc:docMk/>
          <pc:sldMk cId="3519888270" sldId="303"/>
        </pc:sldMkLst>
        <pc:spChg chg="mod">
          <ac:chgData name="Triera Gashi" userId="f2e8f630d03f7a30" providerId="LiveId" clId="{D7B3C86C-0B76-4C58-A53E-A9C7B05719BF}" dt="2021-09-01T18:40:26.027" v="8449" actId="1076"/>
          <ac:spMkLst>
            <pc:docMk/>
            <pc:sldMk cId="3519888270" sldId="303"/>
            <ac:spMk id="5" creationId="{DA187F7C-0A75-4A7A-87F3-B4B47357803D}"/>
          </ac:spMkLst>
        </pc:spChg>
        <pc:picChg chg="add mod">
          <ac:chgData name="Triera Gashi" userId="f2e8f630d03f7a30" providerId="LiveId" clId="{D7B3C86C-0B76-4C58-A53E-A9C7B05719BF}" dt="2021-09-01T18:42:01.420" v="8473" actId="14100"/>
          <ac:picMkLst>
            <pc:docMk/>
            <pc:sldMk cId="3519888270" sldId="303"/>
            <ac:picMk id="4" creationId="{AF2B2C25-586B-4D7F-8D4E-FE0F05620CB4}"/>
          </ac:picMkLst>
        </pc:picChg>
        <pc:picChg chg="del">
          <ac:chgData name="Triera Gashi" userId="f2e8f630d03f7a30" providerId="LiveId" clId="{D7B3C86C-0B76-4C58-A53E-A9C7B05719BF}" dt="2021-09-01T18:39:00.069" v="8412" actId="478"/>
          <ac:picMkLst>
            <pc:docMk/>
            <pc:sldMk cId="3519888270" sldId="303"/>
            <ac:picMk id="6" creationId="{BAD1C78B-61BB-4926-9C5B-0A73DA201265}"/>
          </ac:picMkLst>
        </pc:picChg>
        <pc:picChg chg="add mod">
          <ac:chgData name="Triera Gashi" userId="f2e8f630d03f7a30" providerId="LiveId" clId="{D7B3C86C-0B76-4C58-A53E-A9C7B05719BF}" dt="2021-09-01T18:42:00.140" v="8472" actId="14100"/>
          <ac:picMkLst>
            <pc:docMk/>
            <pc:sldMk cId="3519888270" sldId="303"/>
            <ac:picMk id="8" creationId="{937B6E08-1D67-4E57-81DA-48F3B92130D8}"/>
          </ac:picMkLst>
        </pc:picChg>
      </pc:sldChg>
      <pc:sldChg chg="delSp modSp new mod">
        <pc:chgData name="Triera Gashi" userId="f2e8f630d03f7a30" providerId="LiveId" clId="{D7B3C86C-0B76-4C58-A53E-A9C7B05719BF}" dt="2021-09-01T18:43:52.223" v="8907" actId="14100"/>
        <pc:sldMkLst>
          <pc:docMk/>
          <pc:sldMk cId="4290799877" sldId="304"/>
        </pc:sldMkLst>
        <pc:spChg chg="mod">
          <ac:chgData name="Triera Gashi" userId="f2e8f630d03f7a30" providerId="LiveId" clId="{D7B3C86C-0B76-4C58-A53E-A9C7B05719BF}" dt="2021-09-01T18:42:24.724" v="8482" actId="20577"/>
          <ac:spMkLst>
            <pc:docMk/>
            <pc:sldMk cId="4290799877" sldId="304"/>
            <ac:spMk id="2" creationId="{FBEFD304-A530-468A-A042-31B7BCD93D52}"/>
          </ac:spMkLst>
        </pc:spChg>
        <pc:spChg chg="del">
          <ac:chgData name="Triera Gashi" userId="f2e8f630d03f7a30" providerId="LiveId" clId="{D7B3C86C-0B76-4C58-A53E-A9C7B05719BF}" dt="2021-09-01T18:42:25.955" v="8483" actId="21"/>
          <ac:spMkLst>
            <pc:docMk/>
            <pc:sldMk cId="4290799877" sldId="304"/>
            <ac:spMk id="3" creationId="{6F3EE0C5-3F57-4131-9E39-F313E4EE1951}"/>
          </ac:spMkLst>
        </pc:spChg>
        <pc:spChg chg="mod">
          <ac:chgData name="Triera Gashi" userId="f2e8f630d03f7a30" providerId="LiveId" clId="{D7B3C86C-0B76-4C58-A53E-A9C7B05719BF}" dt="2021-09-01T18:43:52.223" v="8907" actId="14100"/>
          <ac:spMkLst>
            <pc:docMk/>
            <pc:sldMk cId="4290799877" sldId="304"/>
            <ac:spMk id="4" creationId="{DC8AD0BE-2B4C-40A3-B49E-5D913FB96783}"/>
          </ac:spMkLst>
        </pc:spChg>
      </pc:sldChg>
    </pc:docChg>
  </pc:docChgLst>
  <pc:docChgLst>
    <pc:chgData name="Triera Gashi" userId="f2e8f630d03f7a30" providerId="LiveId" clId="{6F504A0B-0290-46D6-90A4-4F42162820EC}"/>
    <pc:docChg chg="undo custSel addSld delSld modSld sldOrd">
      <pc:chgData name="Triera Gashi" userId="f2e8f630d03f7a30" providerId="LiveId" clId="{6F504A0B-0290-46D6-90A4-4F42162820EC}" dt="2022-02-03T17:20:02.476" v="1584" actId="20577"/>
      <pc:docMkLst>
        <pc:docMk/>
      </pc:docMkLst>
      <pc:sldChg chg="modSp mod">
        <pc:chgData name="Triera Gashi" userId="f2e8f630d03f7a30" providerId="LiveId" clId="{6F504A0B-0290-46D6-90A4-4F42162820EC}" dt="2022-02-03T17:17:35.459" v="1534" actId="20577"/>
        <pc:sldMkLst>
          <pc:docMk/>
          <pc:sldMk cId="0" sldId="278"/>
        </pc:sldMkLst>
        <pc:spChg chg="mod">
          <ac:chgData name="Triera Gashi" userId="f2e8f630d03f7a30" providerId="LiveId" clId="{6F504A0B-0290-46D6-90A4-4F42162820EC}" dt="2022-02-03T17:17:35.459" v="1534" actId="20577"/>
          <ac:spMkLst>
            <pc:docMk/>
            <pc:sldMk cId="0" sldId="278"/>
            <ac:spMk id="5" creationId="{DCDB4DEF-CD54-4AE6-9BF3-63B79DD2FFEF}"/>
          </ac:spMkLst>
        </pc:spChg>
      </pc:sldChg>
      <pc:sldChg chg="modSp">
        <pc:chgData name="Triera Gashi" userId="f2e8f630d03f7a30" providerId="LiveId" clId="{6F504A0B-0290-46D6-90A4-4F42162820EC}" dt="2022-02-03T17:17:59.658" v="1538" actId="20577"/>
        <pc:sldMkLst>
          <pc:docMk/>
          <pc:sldMk cId="613839053" sldId="283"/>
        </pc:sldMkLst>
        <pc:spChg chg="mod">
          <ac:chgData name="Triera Gashi" userId="f2e8f630d03f7a30" providerId="LiveId" clId="{6F504A0B-0290-46D6-90A4-4F42162820EC}" dt="2022-02-03T17:17:59.658" v="1538" actId="20577"/>
          <ac:spMkLst>
            <pc:docMk/>
            <pc:sldMk cId="613839053" sldId="283"/>
            <ac:spMk id="8" creationId="{201AB752-6B3D-457F-8818-7A2C9FD62693}"/>
          </ac:spMkLst>
        </pc:spChg>
      </pc:sldChg>
      <pc:sldChg chg="modNotesTx">
        <pc:chgData name="Triera Gashi" userId="f2e8f630d03f7a30" providerId="LiveId" clId="{6F504A0B-0290-46D6-90A4-4F42162820EC}" dt="2022-02-03T17:18:37.259" v="1540" actId="20577"/>
        <pc:sldMkLst>
          <pc:docMk/>
          <pc:sldMk cId="3411094614" sldId="284"/>
        </pc:sldMkLst>
      </pc:sldChg>
      <pc:sldChg chg="modSp modNotesTx">
        <pc:chgData name="Triera Gashi" userId="f2e8f630d03f7a30" providerId="LiveId" clId="{6F504A0B-0290-46D6-90A4-4F42162820EC}" dt="2022-02-03T17:18:46.575" v="1545" actId="20577"/>
        <pc:sldMkLst>
          <pc:docMk/>
          <pc:sldMk cId="2876397741" sldId="285"/>
        </pc:sldMkLst>
        <pc:spChg chg="mod">
          <ac:chgData name="Triera Gashi" userId="f2e8f630d03f7a30" providerId="LiveId" clId="{6F504A0B-0290-46D6-90A4-4F42162820EC}" dt="2022-02-03T17:18:46.575" v="1545" actId="20577"/>
          <ac:spMkLst>
            <pc:docMk/>
            <pc:sldMk cId="2876397741" sldId="285"/>
            <ac:spMk id="5" creationId="{C449671D-2355-4ADD-A462-85F0803350CE}"/>
          </ac:spMkLst>
        </pc:spChg>
      </pc:sldChg>
      <pc:sldChg chg="modAnim modNotesTx">
        <pc:chgData name="Triera Gashi" userId="f2e8f630d03f7a30" providerId="LiveId" clId="{6F504A0B-0290-46D6-90A4-4F42162820EC}" dt="2022-02-03T17:18:55.996" v="1546" actId="20577"/>
        <pc:sldMkLst>
          <pc:docMk/>
          <pc:sldMk cId="1266476565" sldId="287"/>
        </pc:sldMkLst>
      </pc:sldChg>
      <pc:sldChg chg="modNotesTx">
        <pc:chgData name="Triera Gashi" userId="f2e8f630d03f7a30" providerId="LiveId" clId="{6F504A0B-0290-46D6-90A4-4F42162820EC}" dt="2022-02-03T17:19:01.110" v="1547" actId="20577"/>
        <pc:sldMkLst>
          <pc:docMk/>
          <pc:sldMk cId="746556679" sldId="290"/>
        </pc:sldMkLst>
      </pc:sldChg>
      <pc:sldChg chg="modNotesTx">
        <pc:chgData name="Triera Gashi" userId="f2e8f630d03f7a30" providerId="LiveId" clId="{6F504A0B-0290-46D6-90A4-4F42162820EC}" dt="2022-02-03T17:19:15.370" v="1548" actId="20577"/>
        <pc:sldMkLst>
          <pc:docMk/>
          <pc:sldMk cId="2391520960" sldId="293"/>
        </pc:sldMkLst>
      </pc:sldChg>
      <pc:sldChg chg="del">
        <pc:chgData name="Triera Gashi" userId="f2e8f630d03f7a30" providerId="LiveId" clId="{6F504A0B-0290-46D6-90A4-4F42162820EC}" dt="2022-02-03T17:19:31.367" v="1549" actId="2696"/>
        <pc:sldMkLst>
          <pc:docMk/>
          <pc:sldMk cId="0" sldId="295"/>
        </pc:sldMkLst>
      </pc:sldChg>
      <pc:sldChg chg="modSp mod modAnim">
        <pc:chgData name="Triera Gashi" userId="f2e8f630d03f7a30" providerId="LiveId" clId="{6F504A0B-0290-46D6-90A4-4F42162820EC}" dt="2022-02-01T17:48:06.467" v="581"/>
        <pc:sldMkLst>
          <pc:docMk/>
          <pc:sldMk cId="4036246000" sldId="296"/>
        </pc:sldMkLst>
        <pc:spChg chg="mod">
          <ac:chgData name="Triera Gashi" userId="f2e8f630d03f7a30" providerId="LiveId" clId="{6F504A0B-0290-46D6-90A4-4F42162820EC}" dt="2022-02-01T17:47:43.276" v="575" actId="20577"/>
          <ac:spMkLst>
            <pc:docMk/>
            <pc:sldMk cId="4036246000" sldId="296"/>
            <ac:spMk id="4" creationId="{71FA3D22-9FC6-401A-8212-4897001D1A83}"/>
          </ac:spMkLst>
        </pc:spChg>
        <pc:spChg chg="mod">
          <ac:chgData name="Triera Gashi" userId="f2e8f630d03f7a30" providerId="LiveId" clId="{6F504A0B-0290-46D6-90A4-4F42162820EC}" dt="2022-02-01T17:47:20.381" v="572" actId="1076"/>
          <ac:spMkLst>
            <pc:docMk/>
            <pc:sldMk cId="4036246000" sldId="296"/>
            <ac:spMk id="8" creationId="{430A0D1C-09D4-4ABF-804A-F999EF1ED7A3}"/>
          </ac:spMkLst>
        </pc:spChg>
        <pc:picChg chg="mod">
          <ac:chgData name="Triera Gashi" userId="f2e8f630d03f7a30" providerId="LiveId" clId="{6F504A0B-0290-46D6-90A4-4F42162820EC}" dt="2022-02-01T17:47:16.802" v="571" actId="1076"/>
          <ac:picMkLst>
            <pc:docMk/>
            <pc:sldMk cId="4036246000" sldId="296"/>
            <ac:picMk id="6" creationId="{FB611033-89C0-41D3-A516-B2F35C9933D5}"/>
          </ac:picMkLst>
        </pc:picChg>
        <pc:picChg chg="mod">
          <ac:chgData name="Triera Gashi" userId="f2e8f630d03f7a30" providerId="LiveId" clId="{6F504A0B-0290-46D6-90A4-4F42162820EC}" dt="2022-02-01T17:47:22.318" v="573" actId="1076"/>
          <ac:picMkLst>
            <pc:docMk/>
            <pc:sldMk cId="4036246000" sldId="296"/>
            <ac:picMk id="10" creationId="{B1783DF9-54E7-4BD4-A6A7-1547AC5C54F5}"/>
          </ac:picMkLst>
        </pc:picChg>
      </pc:sldChg>
      <pc:sldChg chg="modNotesTx">
        <pc:chgData name="Triera Gashi" userId="f2e8f630d03f7a30" providerId="LiveId" clId="{6F504A0B-0290-46D6-90A4-4F42162820EC}" dt="2022-02-03T17:18:30.472" v="1539" actId="20577"/>
        <pc:sldMkLst>
          <pc:docMk/>
          <pc:sldMk cId="3227468029" sldId="297"/>
        </pc:sldMkLst>
      </pc:sldChg>
      <pc:sldChg chg="modSp mod modAnim">
        <pc:chgData name="Triera Gashi" userId="f2e8f630d03f7a30" providerId="LiveId" clId="{6F504A0B-0290-46D6-90A4-4F42162820EC}" dt="2022-02-03T17:20:02.476" v="1584" actId="20577"/>
        <pc:sldMkLst>
          <pc:docMk/>
          <pc:sldMk cId="4268594347" sldId="298"/>
        </pc:sldMkLst>
        <pc:spChg chg="mod">
          <ac:chgData name="Triera Gashi" userId="f2e8f630d03f7a30" providerId="LiveId" clId="{6F504A0B-0290-46D6-90A4-4F42162820EC}" dt="2022-02-03T17:20:02.476" v="1584" actId="20577"/>
          <ac:spMkLst>
            <pc:docMk/>
            <pc:sldMk cId="4268594347" sldId="298"/>
            <ac:spMk id="6" creationId="{E48F3890-39F2-426E-90EA-86A21C1DE1A8}"/>
          </ac:spMkLst>
        </pc:spChg>
      </pc:sldChg>
      <pc:sldChg chg="modSp mod">
        <pc:chgData name="Triera Gashi" userId="f2e8f630d03f7a30" providerId="LiveId" clId="{6F504A0B-0290-46D6-90A4-4F42162820EC}" dt="2022-02-01T17:46:10.313" v="555" actId="13926"/>
        <pc:sldMkLst>
          <pc:docMk/>
          <pc:sldMk cId="1961305926" sldId="299"/>
        </pc:sldMkLst>
        <pc:spChg chg="mod">
          <ac:chgData name="Triera Gashi" userId="f2e8f630d03f7a30" providerId="LiveId" clId="{6F504A0B-0290-46D6-90A4-4F42162820EC}" dt="2022-02-01T17:46:10.313" v="555" actId="13926"/>
          <ac:spMkLst>
            <pc:docMk/>
            <pc:sldMk cId="1961305926" sldId="299"/>
            <ac:spMk id="6" creationId="{E48F3890-39F2-426E-90EA-86A21C1DE1A8}"/>
          </ac:spMkLst>
        </pc:spChg>
      </pc:sldChg>
      <pc:sldChg chg="del">
        <pc:chgData name="Triera Gashi" userId="f2e8f630d03f7a30" providerId="LiveId" clId="{6F504A0B-0290-46D6-90A4-4F42162820EC}" dt="2022-02-01T17:48:44.080" v="584" actId="2696"/>
        <pc:sldMkLst>
          <pc:docMk/>
          <pc:sldMk cId="0" sldId="300"/>
        </pc:sldMkLst>
      </pc:sldChg>
      <pc:sldChg chg="addSp delSp modSp mod">
        <pc:chgData name="Triera Gashi" userId="f2e8f630d03f7a30" providerId="LiveId" clId="{6F504A0B-0290-46D6-90A4-4F42162820EC}" dt="2022-02-01T18:11:12.852" v="1436" actId="20577"/>
        <pc:sldMkLst>
          <pc:docMk/>
          <pc:sldMk cId="1195071241" sldId="301"/>
        </pc:sldMkLst>
        <pc:spChg chg="add del mod">
          <ac:chgData name="Triera Gashi" userId="f2e8f630d03f7a30" providerId="LiveId" clId="{6F504A0B-0290-46D6-90A4-4F42162820EC}" dt="2022-02-01T18:08:09.400" v="1004" actId="21"/>
          <ac:spMkLst>
            <pc:docMk/>
            <pc:sldMk cId="1195071241" sldId="301"/>
            <ac:spMk id="3" creationId="{09BCA815-FC1A-4AD1-8E6B-1570D7374F36}"/>
          </ac:spMkLst>
        </pc:spChg>
        <pc:spChg chg="add mod">
          <ac:chgData name="Triera Gashi" userId="f2e8f630d03f7a30" providerId="LiveId" clId="{6F504A0B-0290-46D6-90A4-4F42162820EC}" dt="2022-02-01T18:11:08.343" v="1430" actId="20577"/>
          <ac:spMkLst>
            <pc:docMk/>
            <pc:sldMk cId="1195071241" sldId="301"/>
            <ac:spMk id="4" creationId="{CF1F2DF6-CFE1-4DBA-B466-1D80F59E0FE4}"/>
          </ac:spMkLst>
        </pc:spChg>
        <pc:spChg chg="mod">
          <ac:chgData name="Triera Gashi" userId="f2e8f630d03f7a30" providerId="LiveId" clId="{6F504A0B-0290-46D6-90A4-4F42162820EC}" dt="2022-02-01T18:11:12.852" v="1436" actId="20577"/>
          <ac:spMkLst>
            <pc:docMk/>
            <pc:sldMk cId="1195071241" sldId="301"/>
            <ac:spMk id="5" creationId="{DA187F7C-0A75-4A7A-87F3-B4B47357803D}"/>
          </ac:spMkLst>
        </pc:spChg>
        <pc:picChg chg="del">
          <ac:chgData name="Triera Gashi" userId="f2e8f630d03f7a30" providerId="LiveId" clId="{6F504A0B-0290-46D6-90A4-4F42162820EC}" dt="2022-02-01T17:55:16.265" v="917" actId="478"/>
          <ac:picMkLst>
            <pc:docMk/>
            <pc:sldMk cId="1195071241" sldId="301"/>
            <ac:picMk id="7" creationId="{8E36E71B-1F22-4DB9-BAA5-E8166F71E158}"/>
          </ac:picMkLst>
        </pc:picChg>
      </pc:sldChg>
      <pc:sldChg chg="addSp delSp modSp mod">
        <pc:chgData name="Triera Gashi" userId="f2e8f630d03f7a30" providerId="LiveId" clId="{6F504A0B-0290-46D6-90A4-4F42162820EC}" dt="2022-02-01T17:58:57.275" v="922" actId="21"/>
        <pc:sldMkLst>
          <pc:docMk/>
          <pc:sldMk cId="3519888270" sldId="303"/>
        </pc:sldMkLst>
        <pc:spChg chg="add del mod">
          <ac:chgData name="Triera Gashi" userId="f2e8f630d03f7a30" providerId="LiveId" clId="{6F504A0B-0290-46D6-90A4-4F42162820EC}" dt="2022-02-01T17:58:57.275" v="922" actId="21"/>
          <ac:spMkLst>
            <pc:docMk/>
            <pc:sldMk cId="3519888270" sldId="303"/>
            <ac:spMk id="5" creationId="{DA187F7C-0A75-4A7A-87F3-B4B47357803D}"/>
          </ac:spMkLst>
        </pc:spChg>
      </pc:sldChg>
      <pc:sldChg chg="modSp mod">
        <pc:chgData name="Triera Gashi" userId="f2e8f630d03f7a30" providerId="LiveId" clId="{6F504A0B-0290-46D6-90A4-4F42162820EC}" dt="2022-02-01T17:48:33.356" v="583" actId="14100"/>
        <pc:sldMkLst>
          <pc:docMk/>
          <pc:sldMk cId="4290799877" sldId="304"/>
        </pc:sldMkLst>
        <pc:spChg chg="mod">
          <ac:chgData name="Triera Gashi" userId="f2e8f630d03f7a30" providerId="LiveId" clId="{6F504A0B-0290-46D6-90A4-4F42162820EC}" dt="2022-02-01T17:48:33.356" v="583" actId="14100"/>
          <ac:spMkLst>
            <pc:docMk/>
            <pc:sldMk cId="4290799877" sldId="304"/>
            <ac:spMk id="2" creationId="{FBEFD304-A530-468A-A042-31B7BCD93D52}"/>
          </ac:spMkLst>
        </pc:spChg>
      </pc:sldChg>
      <pc:sldChg chg="delSp modSp new mod ord">
        <pc:chgData name="Triera Gashi" userId="f2e8f630d03f7a30" providerId="LiveId" clId="{6F504A0B-0290-46D6-90A4-4F42162820EC}" dt="2022-02-01T17:49:39.242" v="585" actId="113"/>
        <pc:sldMkLst>
          <pc:docMk/>
          <pc:sldMk cId="4152263107" sldId="305"/>
        </pc:sldMkLst>
        <pc:spChg chg="mod">
          <ac:chgData name="Triera Gashi" userId="f2e8f630d03f7a30" providerId="LiveId" clId="{6F504A0B-0290-46D6-90A4-4F42162820EC}" dt="2022-02-01T17:49:39.242" v="585" actId="113"/>
          <ac:spMkLst>
            <pc:docMk/>
            <pc:sldMk cId="4152263107" sldId="305"/>
            <ac:spMk id="2" creationId="{792407FC-4268-46AC-BC33-69ADC56BBFBE}"/>
          </ac:spMkLst>
        </pc:spChg>
        <pc:spChg chg="mod">
          <ac:chgData name="Triera Gashi" userId="f2e8f630d03f7a30" providerId="LiveId" clId="{6F504A0B-0290-46D6-90A4-4F42162820EC}" dt="2022-02-01T17:43:18.598" v="423" actId="13926"/>
          <ac:spMkLst>
            <pc:docMk/>
            <pc:sldMk cId="4152263107" sldId="305"/>
            <ac:spMk id="3" creationId="{D7F9CFE8-A355-4215-9263-D87C2D65754C}"/>
          </ac:spMkLst>
        </pc:spChg>
        <pc:spChg chg="del">
          <ac:chgData name="Triera Gashi" userId="f2e8f630d03f7a30" providerId="LiveId" clId="{6F504A0B-0290-46D6-90A4-4F42162820EC}" dt="2022-02-01T17:40:32.788" v="34" actId="21"/>
          <ac:spMkLst>
            <pc:docMk/>
            <pc:sldMk cId="4152263107" sldId="305"/>
            <ac:spMk id="4" creationId="{0080B4C2-7F60-4B88-AC62-1698C5CA5596}"/>
          </ac:spMkLst>
        </pc:spChg>
      </pc:sldChg>
      <pc:sldChg chg="addSp modSp add mod modAnim">
        <pc:chgData name="Triera Gashi" userId="f2e8f630d03f7a30" providerId="LiveId" clId="{6F504A0B-0290-46D6-90A4-4F42162820EC}" dt="2022-02-01T17:54:31.571" v="914" actId="1076"/>
        <pc:sldMkLst>
          <pc:docMk/>
          <pc:sldMk cId="1774935582" sldId="306"/>
        </pc:sldMkLst>
        <pc:spChg chg="mod">
          <ac:chgData name="Triera Gashi" userId="f2e8f630d03f7a30" providerId="LiveId" clId="{6F504A0B-0290-46D6-90A4-4F42162820EC}" dt="2022-02-01T17:50:01.626" v="615" actId="20577"/>
          <ac:spMkLst>
            <pc:docMk/>
            <pc:sldMk cId="1774935582" sldId="306"/>
            <ac:spMk id="3" creationId="{65788458-32E1-4D8C-AFC6-9967F478049D}"/>
          </ac:spMkLst>
        </pc:spChg>
        <pc:spChg chg="mod">
          <ac:chgData name="Triera Gashi" userId="f2e8f630d03f7a30" providerId="LiveId" clId="{6F504A0B-0290-46D6-90A4-4F42162820EC}" dt="2022-02-01T17:51:01.069" v="910" actId="20577"/>
          <ac:spMkLst>
            <pc:docMk/>
            <pc:sldMk cId="1774935582" sldId="306"/>
            <ac:spMk id="6" creationId="{E48F3890-39F2-426E-90EA-86A21C1DE1A8}"/>
          </ac:spMkLst>
        </pc:spChg>
        <pc:picChg chg="add mod">
          <ac:chgData name="Triera Gashi" userId="f2e8f630d03f7a30" providerId="LiveId" clId="{6F504A0B-0290-46D6-90A4-4F42162820EC}" dt="2022-02-01T17:54:31.571" v="914" actId="1076"/>
          <ac:picMkLst>
            <pc:docMk/>
            <pc:sldMk cId="1774935582" sldId="306"/>
            <ac:picMk id="4" creationId="{1AF68607-8C50-4B3E-8D81-292A73590BA3}"/>
          </ac:picMkLst>
        </pc:picChg>
      </pc:sldChg>
      <pc:sldMasterChg chg="delSldLayout">
        <pc:chgData name="Triera Gashi" userId="f2e8f630d03f7a30" providerId="LiveId" clId="{6F504A0B-0290-46D6-90A4-4F42162820EC}" dt="2022-02-03T17:19:31.367" v="1549" actId="2696"/>
        <pc:sldMasterMkLst>
          <pc:docMk/>
          <pc:sldMasterMk cId="1918095387" sldId="2147483648"/>
        </pc:sldMasterMkLst>
        <pc:sldLayoutChg chg="del">
          <pc:chgData name="Triera Gashi" userId="f2e8f630d03f7a30" providerId="LiveId" clId="{6F504A0B-0290-46D6-90A4-4F42162820EC}" dt="2022-02-03T17:19:31.367" v="1549" actId="2696"/>
          <pc:sldLayoutMkLst>
            <pc:docMk/>
            <pc:sldMasterMk cId="1918095387" sldId="2147483648"/>
            <pc:sldLayoutMk cId="222208336" sldId="2147483662"/>
          </pc:sldLayoutMkLst>
        </pc:sldLayoutChg>
        <pc:sldLayoutChg chg="del">
          <pc:chgData name="Triera Gashi" userId="f2e8f630d03f7a30" providerId="LiveId" clId="{6F504A0B-0290-46D6-90A4-4F42162820EC}" dt="2022-02-01T17:48:44.080" v="584" actId="2696"/>
          <pc:sldLayoutMkLst>
            <pc:docMk/>
            <pc:sldMasterMk cId="1918095387" sldId="2147483648"/>
            <pc:sldLayoutMk cId="2881719421" sldId="2147483663"/>
          </pc:sldLayoutMkLst>
        </pc:sldLayoutChg>
      </pc:sldMasterChg>
    </pc:docChg>
  </pc:docChgLst>
  <pc:docChgLst>
    <pc:chgData name="Triera Gashi" userId="f2e8f630d03f7a30" providerId="LiveId" clId="{B7299F1B-5744-4FBE-8A61-5A21206B09AE}"/>
    <pc:docChg chg="undo custSel delSld modSld">
      <pc:chgData name="Triera Gashi" userId="f2e8f630d03f7a30" providerId="LiveId" clId="{B7299F1B-5744-4FBE-8A61-5A21206B09AE}" dt="2022-02-01T14:49:41.117" v="413"/>
      <pc:docMkLst>
        <pc:docMk/>
      </pc:docMkLst>
      <pc:sldChg chg="modSp mod">
        <pc:chgData name="Triera Gashi" userId="f2e8f630d03f7a30" providerId="LiveId" clId="{B7299F1B-5744-4FBE-8A61-5A21206B09AE}" dt="2022-02-01T14:30:30.253" v="145" actId="20577"/>
        <pc:sldMkLst>
          <pc:docMk/>
          <pc:sldMk cId="0" sldId="278"/>
        </pc:sldMkLst>
        <pc:spChg chg="mod">
          <ac:chgData name="Triera Gashi" userId="f2e8f630d03f7a30" providerId="LiveId" clId="{B7299F1B-5744-4FBE-8A61-5A21206B09AE}" dt="2022-02-01T14:30:30.253" v="145" actId="20577"/>
          <ac:spMkLst>
            <pc:docMk/>
            <pc:sldMk cId="0" sldId="278"/>
            <ac:spMk id="5" creationId="{DCDB4DEF-CD54-4AE6-9BF3-63B79DD2FFEF}"/>
          </ac:spMkLst>
        </pc:spChg>
      </pc:sldChg>
      <pc:sldChg chg="modSp mod">
        <pc:chgData name="Triera Gashi" userId="f2e8f630d03f7a30" providerId="LiveId" clId="{B7299F1B-5744-4FBE-8A61-5A21206B09AE}" dt="2022-02-01T14:29:45.638" v="37" actId="113"/>
        <pc:sldMkLst>
          <pc:docMk/>
          <pc:sldMk cId="0" sldId="279"/>
        </pc:sldMkLst>
        <pc:spChg chg="mod">
          <ac:chgData name="Triera Gashi" userId="f2e8f630d03f7a30" providerId="LiveId" clId="{B7299F1B-5744-4FBE-8A61-5A21206B09AE}" dt="2022-02-01T14:29:45.638" v="37" actId="113"/>
          <ac:spMkLst>
            <pc:docMk/>
            <pc:sldMk cId="0" sldId="279"/>
            <ac:spMk id="82" creationId="{00000000-0000-0000-0000-000000000000}"/>
          </ac:spMkLst>
        </pc:spChg>
      </pc:sldChg>
      <pc:sldChg chg="del">
        <pc:chgData name="Triera Gashi" userId="f2e8f630d03f7a30" providerId="LiveId" clId="{B7299F1B-5744-4FBE-8A61-5A21206B09AE}" dt="2022-02-01T14:30:38.242" v="147" actId="2696"/>
        <pc:sldMkLst>
          <pc:docMk/>
          <pc:sldMk cId="1387119930" sldId="280"/>
        </pc:sldMkLst>
      </pc:sldChg>
      <pc:sldChg chg="del">
        <pc:chgData name="Triera Gashi" userId="f2e8f630d03f7a30" providerId="LiveId" clId="{B7299F1B-5744-4FBE-8A61-5A21206B09AE}" dt="2022-02-01T14:30:42.833" v="148" actId="2696"/>
        <pc:sldMkLst>
          <pc:docMk/>
          <pc:sldMk cId="3429621310" sldId="281"/>
        </pc:sldMkLst>
      </pc:sldChg>
      <pc:sldChg chg="modSp mod modAnim">
        <pc:chgData name="Triera Gashi" userId="f2e8f630d03f7a30" providerId="LiveId" clId="{B7299F1B-5744-4FBE-8A61-5A21206B09AE}" dt="2022-02-01T14:37:46.185" v="301"/>
        <pc:sldMkLst>
          <pc:docMk/>
          <pc:sldMk cId="613839053" sldId="283"/>
        </pc:sldMkLst>
        <pc:picChg chg="mod">
          <ac:chgData name="Triera Gashi" userId="f2e8f630d03f7a30" providerId="LiveId" clId="{B7299F1B-5744-4FBE-8A61-5A21206B09AE}" dt="2022-02-01T14:37:41.402" v="299" actId="1076"/>
          <ac:picMkLst>
            <pc:docMk/>
            <pc:sldMk cId="613839053" sldId="283"/>
            <ac:picMk id="5" creationId="{29CFEC7B-EECD-4017-ACF5-A9E74191FB93}"/>
          </ac:picMkLst>
        </pc:picChg>
      </pc:sldChg>
      <pc:sldChg chg="modSp mod modAnim">
        <pc:chgData name="Triera Gashi" userId="f2e8f630d03f7a30" providerId="LiveId" clId="{B7299F1B-5744-4FBE-8A61-5A21206B09AE}" dt="2022-02-01T14:42:37.978" v="403"/>
        <pc:sldMkLst>
          <pc:docMk/>
          <pc:sldMk cId="3411094614" sldId="284"/>
        </pc:sldMkLst>
        <pc:spChg chg="mod">
          <ac:chgData name="Triera Gashi" userId="f2e8f630d03f7a30" providerId="LiveId" clId="{B7299F1B-5744-4FBE-8A61-5A21206B09AE}" dt="2022-02-01T14:42:27.221" v="402" actId="13926"/>
          <ac:spMkLst>
            <pc:docMk/>
            <pc:sldMk cId="3411094614" sldId="284"/>
            <ac:spMk id="8" creationId="{DB0EF7C8-4CBB-47E4-82C5-8E33C1925033}"/>
          </ac:spMkLst>
        </pc:spChg>
      </pc:sldChg>
      <pc:sldChg chg="modSp mod modAnim">
        <pc:chgData name="Triera Gashi" userId="f2e8f630d03f7a30" providerId="LiveId" clId="{B7299F1B-5744-4FBE-8A61-5A21206B09AE}" dt="2022-02-01T14:49:03.594" v="410"/>
        <pc:sldMkLst>
          <pc:docMk/>
          <pc:sldMk cId="2876397741" sldId="285"/>
        </pc:sldMkLst>
        <pc:spChg chg="mod">
          <ac:chgData name="Triera Gashi" userId="f2e8f630d03f7a30" providerId="LiveId" clId="{B7299F1B-5744-4FBE-8A61-5A21206B09AE}" dt="2022-02-01T14:33:09.034" v="198" actId="14100"/>
          <ac:spMkLst>
            <pc:docMk/>
            <pc:sldMk cId="2876397741" sldId="285"/>
            <ac:spMk id="3" creationId="{65788458-32E1-4D8C-AFC6-9967F478049D}"/>
          </ac:spMkLst>
        </pc:spChg>
        <pc:spChg chg="mod">
          <ac:chgData name="Triera Gashi" userId="f2e8f630d03f7a30" providerId="LiveId" clId="{B7299F1B-5744-4FBE-8A61-5A21206B09AE}" dt="2022-02-01T14:34:01.555" v="232" actId="20577"/>
          <ac:spMkLst>
            <pc:docMk/>
            <pc:sldMk cId="2876397741" sldId="285"/>
            <ac:spMk id="5" creationId="{C449671D-2355-4ADD-A462-85F0803350CE}"/>
          </ac:spMkLst>
        </pc:spChg>
        <pc:picChg chg="mod">
          <ac:chgData name="Triera Gashi" userId="f2e8f630d03f7a30" providerId="LiveId" clId="{B7299F1B-5744-4FBE-8A61-5A21206B09AE}" dt="2022-02-01T14:33:51.464" v="226" actId="1076"/>
          <ac:picMkLst>
            <pc:docMk/>
            <pc:sldMk cId="2876397741" sldId="285"/>
            <ac:picMk id="7" creationId="{B1740E5D-C357-48F0-8D17-DACDC2CCF541}"/>
          </ac:picMkLst>
        </pc:picChg>
        <pc:picChg chg="mod">
          <ac:chgData name="Triera Gashi" userId="f2e8f630d03f7a30" providerId="LiveId" clId="{B7299F1B-5744-4FBE-8A61-5A21206B09AE}" dt="2022-02-01T14:34:03.453" v="233" actId="1076"/>
          <ac:picMkLst>
            <pc:docMk/>
            <pc:sldMk cId="2876397741" sldId="285"/>
            <ac:picMk id="8" creationId="{EA3FE71A-8D92-4F28-A942-775BCD0EFCD2}"/>
          </ac:picMkLst>
        </pc:picChg>
      </pc:sldChg>
      <pc:sldChg chg="modSp mod modAnim">
        <pc:chgData name="Triera Gashi" userId="f2e8f630d03f7a30" providerId="LiveId" clId="{B7299F1B-5744-4FBE-8A61-5A21206B09AE}" dt="2022-02-01T14:49:41.117" v="413"/>
        <pc:sldMkLst>
          <pc:docMk/>
          <pc:sldMk cId="582151723" sldId="286"/>
        </pc:sldMkLst>
        <pc:spChg chg="mod">
          <ac:chgData name="Triera Gashi" userId="f2e8f630d03f7a30" providerId="LiveId" clId="{B7299F1B-5744-4FBE-8A61-5A21206B09AE}" dt="2022-02-01T14:34:45.528" v="256" actId="14100"/>
          <ac:spMkLst>
            <pc:docMk/>
            <pc:sldMk cId="582151723" sldId="286"/>
            <ac:spMk id="5" creationId="{5E2483E6-0FB5-4464-BC61-C18980463A01}"/>
          </ac:spMkLst>
        </pc:spChg>
      </pc:sldChg>
      <pc:sldChg chg="modSp mod">
        <pc:chgData name="Triera Gashi" userId="f2e8f630d03f7a30" providerId="LiveId" clId="{B7299F1B-5744-4FBE-8A61-5A21206B09AE}" dt="2022-02-01T14:35:15.853" v="271" actId="20577"/>
        <pc:sldMkLst>
          <pc:docMk/>
          <pc:sldMk cId="1266476565" sldId="287"/>
        </pc:sldMkLst>
        <pc:spChg chg="mod">
          <ac:chgData name="Triera Gashi" userId="f2e8f630d03f7a30" providerId="LiveId" clId="{B7299F1B-5744-4FBE-8A61-5A21206B09AE}" dt="2022-02-01T14:34:52.813" v="257" actId="1076"/>
          <ac:spMkLst>
            <pc:docMk/>
            <pc:sldMk cId="1266476565" sldId="287"/>
            <ac:spMk id="3" creationId="{65788458-32E1-4D8C-AFC6-9967F478049D}"/>
          </ac:spMkLst>
        </pc:spChg>
        <pc:spChg chg="mod">
          <ac:chgData name="Triera Gashi" userId="f2e8f630d03f7a30" providerId="LiveId" clId="{B7299F1B-5744-4FBE-8A61-5A21206B09AE}" dt="2022-02-01T14:35:15.853" v="271" actId="20577"/>
          <ac:spMkLst>
            <pc:docMk/>
            <pc:sldMk cId="1266476565" sldId="287"/>
            <ac:spMk id="5" creationId="{EB5A8136-4E33-44B6-AECF-327AF2D76DBA}"/>
          </ac:spMkLst>
        </pc:spChg>
      </pc:sldChg>
      <pc:sldChg chg="modSp mod">
        <pc:chgData name="Triera Gashi" userId="f2e8f630d03f7a30" providerId="LiveId" clId="{B7299F1B-5744-4FBE-8A61-5A21206B09AE}" dt="2022-02-01T14:35:41.861" v="274" actId="255"/>
        <pc:sldMkLst>
          <pc:docMk/>
          <pc:sldMk cId="386029752" sldId="288"/>
        </pc:sldMkLst>
        <pc:spChg chg="mod">
          <ac:chgData name="Triera Gashi" userId="f2e8f630d03f7a30" providerId="LiveId" clId="{B7299F1B-5744-4FBE-8A61-5A21206B09AE}" dt="2022-02-01T14:35:41.861" v="274" actId="255"/>
          <ac:spMkLst>
            <pc:docMk/>
            <pc:sldMk cId="386029752" sldId="288"/>
            <ac:spMk id="7" creationId="{1496021D-FDFB-4316-8FAD-722FE31FA75A}"/>
          </ac:spMkLst>
        </pc:spChg>
      </pc:sldChg>
      <pc:sldChg chg="modSp mod">
        <pc:chgData name="Triera Gashi" userId="f2e8f630d03f7a30" providerId="LiveId" clId="{B7299F1B-5744-4FBE-8A61-5A21206B09AE}" dt="2022-02-01T14:36:16.427" v="285" actId="207"/>
        <pc:sldMkLst>
          <pc:docMk/>
          <pc:sldMk cId="3244161355" sldId="289"/>
        </pc:sldMkLst>
        <pc:spChg chg="mod">
          <ac:chgData name="Triera Gashi" userId="f2e8f630d03f7a30" providerId="LiveId" clId="{B7299F1B-5744-4FBE-8A61-5A21206B09AE}" dt="2022-02-01T14:36:16.427" v="285" actId="207"/>
          <ac:spMkLst>
            <pc:docMk/>
            <pc:sldMk cId="3244161355" sldId="289"/>
            <ac:spMk id="5" creationId="{864E617F-F1B8-4BC4-B0DB-7ABF174FD765}"/>
          </ac:spMkLst>
        </pc:spChg>
      </pc:sldChg>
      <pc:sldChg chg="modSp mod">
        <pc:chgData name="Triera Gashi" userId="f2e8f630d03f7a30" providerId="LiveId" clId="{B7299F1B-5744-4FBE-8A61-5A21206B09AE}" dt="2022-02-01T14:36:50.048" v="291" actId="207"/>
        <pc:sldMkLst>
          <pc:docMk/>
          <pc:sldMk cId="1418033183" sldId="291"/>
        </pc:sldMkLst>
        <pc:spChg chg="mod">
          <ac:chgData name="Triera Gashi" userId="f2e8f630d03f7a30" providerId="LiveId" clId="{B7299F1B-5744-4FBE-8A61-5A21206B09AE}" dt="2022-02-01T14:36:50.048" v="291" actId="207"/>
          <ac:spMkLst>
            <pc:docMk/>
            <pc:sldMk cId="1418033183" sldId="291"/>
            <ac:spMk id="5" creationId="{7B448463-080E-4DCC-A371-F85B6BFAD9A4}"/>
          </ac:spMkLst>
        </pc:spChg>
      </pc:sldChg>
      <pc:sldChg chg="modSp mod">
        <pc:chgData name="Triera Gashi" userId="f2e8f630d03f7a30" providerId="LiveId" clId="{B7299F1B-5744-4FBE-8A61-5A21206B09AE}" dt="2022-02-01T14:37:01.629" v="292" actId="207"/>
        <pc:sldMkLst>
          <pc:docMk/>
          <pc:sldMk cId="4268594347" sldId="298"/>
        </pc:sldMkLst>
        <pc:spChg chg="mod">
          <ac:chgData name="Triera Gashi" userId="f2e8f630d03f7a30" providerId="LiveId" clId="{B7299F1B-5744-4FBE-8A61-5A21206B09AE}" dt="2022-02-01T14:37:01.629" v="292" actId="207"/>
          <ac:spMkLst>
            <pc:docMk/>
            <pc:sldMk cId="4268594347" sldId="298"/>
            <ac:spMk id="6" creationId="{E48F3890-39F2-426E-90EA-86A21C1DE1A8}"/>
          </ac:spMkLst>
        </pc:spChg>
      </pc:sldChg>
      <pc:sldChg chg="del">
        <pc:chgData name="Triera Gashi" userId="f2e8f630d03f7a30" providerId="LiveId" clId="{B7299F1B-5744-4FBE-8A61-5A21206B09AE}" dt="2022-02-01T14:30:35.631" v="146" actId="2696"/>
        <pc:sldMkLst>
          <pc:docMk/>
          <pc:sldMk cId="3212139494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98D74-02A4-4BEB-AF2F-0D7FD356EB42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0E87D-CF6B-4E75-80E0-6E18FF2DF8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92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Navneopprop – navnerunde?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Hvordan har det gått?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Spesielle problemer de har møtt i faget?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Hvordan gikk første innlevering?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1600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131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1623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5215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1317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8935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8857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286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Oblig</a:t>
            </a:r>
            <a:r>
              <a:rPr lang="nb-NO" dirty="0"/>
              <a:t> 2 oppgave 3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40E87D-CF6B-4E75-80E0-6E18FF2DF885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941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690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8875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2422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808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246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387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929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72D6C4-CD2E-49BF-8FE4-E3BEFE572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A930BEA-1EA1-4C39-B769-526503938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0E9952-0FF5-4C35-A988-F4D0FBFA9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C9D1D4-7DC1-4810-A0EA-E92F8398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E83F6D-360F-4449-B669-D312DE3E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657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974908-0822-4D5E-9E47-8BEC606C2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FF53AC8-A2F9-4FC6-84F2-AF4BF5283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DBC392-5613-4DD9-8B6E-6958D0F5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0E90A2-DCAC-4D2B-A960-3ABBDDB9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4D2932-C2A7-491A-81DB-DFD315B5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2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153EEE9-0203-490D-940C-440AD7366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51F86C3-BE3F-4F34-8C54-84F2B1D12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E76DEB-BB4D-4D99-AED2-656CE586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D16F1A-BE1C-4A4D-A0BE-6C2B91F5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B21BEF-D384-47F7-8948-C9A6C6BB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465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/>
          <p:nvPr/>
        </p:nvSpPr>
        <p:spPr>
          <a:xfrm>
            <a:off x="9400759" y="-10"/>
            <a:ext cx="2792116" cy="6869811"/>
          </a:xfrm>
          <a:custGeom>
            <a:avLst/>
            <a:gdLst/>
            <a:ahLst/>
            <a:cxnLst/>
            <a:rect l="l" t="t" r="r" b="b"/>
            <a:pathLst>
              <a:path w="882650" h="2171700" extrusionOk="0">
                <a:moveTo>
                  <a:pt x="456564" y="734695"/>
                </a:moveTo>
                <a:cubicBezTo>
                  <a:pt x="456564" y="482600"/>
                  <a:pt x="417195" y="236855"/>
                  <a:pt x="342900" y="0"/>
                </a:cubicBezTo>
                <a:lnTo>
                  <a:pt x="884555" y="0"/>
                </a:lnTo>
                <a:lnTo>
                  <a:pt x="884555" y="2176780"/>
                </a:lnTo>
                <a:lnTo>
                  <a:pt x="0" y="2176780"/>
                </a:lnTo>
                <a:cubicBezTo>
                  <a:pt x="293370" y="1736090"/>
                  <a:pt x="456564" y="1248410"/>
                  <a:pt x="456564" y="734695"/>
                </a:cubicBezTo>
                <a:close/>
              </a:path>
            </a:pathLst>
          </a:custGeom>
          <a:gradFill>
            <a:gsLst>
              <a:gs pos="0">
                <a:srgbClr val="FFC486"/>
              </a:gs>
              <a:gs pos="100000">
                <a:srgbClr val="FF866B"/>
              </a:gs>
            </a:gsLst>
            <a:lin ang="5400012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6"/>
          <p:cNvSpPr/>
          <p:nvPr/>
        </p:nvSpPr>
        <p:spPr>
          <a:xfrm>
            <a:off x="10701996" y="-10"/>
            <a:ext cx="1486451" cy="6869811"/>
          </a:xfrm>
          <a:custGeom>
            <a:avLst/>
            <a:gdLst/>
            <a:ahLst/>
            <a:cxnLst/>
            <a:rect l="l" t="t" r="r" b="b"/>
            <a:pathLst>
              <a:path w="469900" h="2171700" extrusionOk="0">
                <a:moveTo>
                  <a:pt x="254000" y="1088390"/>
                </a:moveTo>
                <a:cubicBezTo>
                  <a:pt x="254000" y="708660"/>
                  <a:pt x="165100" y="342900"/>
                  <a:pt x="0" y="0"/>
                </a:cubicBezTo>
                <a:lnTo>
                  <a:pt x="473710" y="0"/>
                </a:lnTo>
                <a:lnTo>
                  <a:pt x="473710" y="2176780"/>
                </a:lnTo>
                <a:lnTo>
                  <a:pt x="0" y="2176780"/>
                </a:lnTo>
                <a:cubicBezTo>
                  <a:pt x="164465" y="1833880"/>
                  <a:pt x="254000" y="1468120"/>
                  <a:pt x="254000" y="1088390"/>
                </a:cubicBezTo>
                <a:close/>
              </a:path>
            </a:pathLst>
          </a:custGeom>
          <a:gradFill>
            <a:gsLst>
              <a:gs pos="0">
                <a:srgbClr val="F20122">
                  <a:alpha val="51764"/>
                </a:srgbClr>
              </a:gs>
              <a:gs pos="100000">
                <a:srgbClr val="FF6A00">
                  <a:alpha val="71764"/>
                </a:srgbClr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10053385" y="-10"/>
            <a:ext cx="2129240" cy="6869811"/>
          </a:xfrm>
          <a:custGeom>
            <a:avLst/>
            <a:gdLst/>
            <a:ahLst/>
            <a:cxnLst/>
            <a:rect l="l" t="t" r="r" b="b"/>
            <a:pathLst>
              <a:path w="673100" h="2171700" extrusionOk="0">
                <a:moveTo>
                  <a:pt x="499745" y="1505585"/>
                </a:moveTo>
                <a:cubicBezTo>
                  <a:pt x="499745" y="967105"/>
                  <a:pt x="320675" y="457200"/>
                  <a:pt x="0" y="0"/>
                </a:cubicBezTo>
                <a:lnTo>
                  <a:pt x="678814" y="0"/>
                </a:lnTo>
                <a:lnTo>
                  <a:pt x="678814" y="2176780"/>
                </a:lnTo>
                <a:lnTo>
                  <a:pt x="404495" y="2176780"/>
                </a:lnTo>
                <a:cubicBezTo>
                  <a:pt x="466725" y="1959610"/>
                  <a:pt x="499745" y="1735455"/>
                  <a:pt x="499745" y="1505585"/>
                </a:cubicBezTo>
                <a:close/>
              </a:path>
            </a:pathLst>
          </a:custGeom>
          <a:gradFill>
            <a:gsLst>
              <a:gs pos="0">
                <a:srgbClr val="FF9F00">
                  <a:alpha val="56470"/>
                </a:srgbClr>
              </a:gs>
              <a:gs pos="100000">
                <a:srgbClr val="CC0000">
                  <a:alpha val="57254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983800" y="690033"/>
            <a:ext cx="8046000" cy="992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983800" y="1967600"/>
            <a:ext cx="3855600" cy="39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◦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5274639" y="1967600"/>
            <a:ext cx="3855600" cy="391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◦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◦"/>
              <a:defRPr sz="2667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3702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79067" y="1233367"/>
            <a:ext cx="9434000" cy="154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6874" y="1897885"/>
            <a:ext cx="12207799" cy="4958603"/>
            <a:chOff x="1669785" y="210240"/>
            <a:chExt cx="3861435" cy="1568450"/>
          </a:xfrm>
        </p:grpSpPr>
        <p:sp>
          <p:nvSpPr>
            <p:cNvPr id="12" name="Google Shape;12;p2"/>
            <p:cNvSpPr/>
            <p:nvPr/>
          </p:nvSpPr>
          <p:spPr>
            <a:xfrm>
              <a:off x="1669785" y="210240"/>
              <a:ext cx="3860800" cy="1568450"/>
            </a:xfrm>
            <a:custGeom>
              <a:avLst/>
              <a:gdLst/>
              <a:ahLst/>
              <a:cxnLst/>
              <a:rect l="l" t="t" r="r" b="b"/>
              <a:pathLst>
                <a:path w="3860800" h="1568450" extrusionOk="0">
                  <a:moveTo>
                    <a:pt x="1304290" y="810260"/>
                  </a:moveTo>
                  <a:cubicBezTo>
                    <a:pt x="857250" y="810260"/>
                    <a:pt x="421005" y="740410"/>
                    <a:pt x="0" y="608330"/>
                  </a:cubicBezTo>
                  <a:lnTo>
                    <a:pt x="0" y="1570355"/>
                  </a:lnTo>
                  <a:lnTo>
                    <a:pt x="3864610" y="1570355"/>
                  </a:lnTo>
                  <a:lnTo>
                    <a:pt x="3864610" y="0"/>
                  </a:lnTo>
                  <a:cubicBezTo>
                    <a:pt x="3082290" y="520700"/>
                    <a:pt x="2216150" y="810260"/>
                    <a:pt x="1304290" y="810260"/>
                  </a:cubicBezTo>
                  <a:close/>
                </a:path>
              </a:pathLst>
            </a:custGeom>
            <a:gradFill>
              <a:gsLst>
                <a:gs pos="0">
                  <a:srgbClr val="FFC486"/>
                </a:gs>
                <a:gs pos="100000">
                  <a:srgbClr val="FF866B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669785" y="939220"/>
              <a:ext cx="3860800" cy="838200"/>
            </a:xfrm>
            <a:custGeom>
              <a:avLst/>
              <a:gdLst/>
              <a:ahLst/>
              <a:cxnLst/>
              <a:rect l="l" t="t" r="r" b="b"/>
              <a:pathLst>
                <a:path w="3860800" h="838200" extrusionOk="0">
                  <a:moveTo>
                    <a:pt x="1932305" y="451485"/>
                  </a:moveTo>
                  <a:cubicBezTo>
                    <a:pt x="1258570" y="451485"/>
                    <a:pt x="608965" y="293370"/>
                    <a:pt x="0" y="0"/>
                  </a:cubicBezTo>
                  <a:lnTo>
                    <a:pt x="0" y="840740"/>
                  </a:lnTo>
                  <a:lnTo>
                    <a:pt x="3864610" y="840740"/>
                  </a:lnTo>
                  <a:lnTo>
                    <a:pt x="3864610" y="635"/>
                  </a:lnTo>
                  <a:cubicBezTo>
                    <a:pt x="3255645" y="293370"/>
                    <a:pt x="2606675" y="451485"/>
                    <a:pt x="1932305" y="451485"/>
                  </a:cubicBezTo>
                  <a:close/>
                </a:path>
              </a:pathLst>
            </a:custGeom>
            <a:gradFill>
              <a:gsLst>
                <a:gs pos="0">
                  <a:srgbClr val="F20122">
                    <a:alpha val="51764"/>
                  </a:srgbClr>
                </a:gs>
                <a:gs pos="100000">
                  <a:srgbClr val="FF6A00">
                    <a:alpha val="71764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670420" y="576000"/>
              <a:ext cx="3860800" cy="1200150"/>
            </a:xfrm>
            <a:custGeom>
              <a:avLst/>
              <a:gdLst/>
              <a:ahLst/>
              <a:cxnLst/>
              <a:rect l="l" t="t" r="r" b="b"/>
              <a:pathLst>
                <a:path w="3860800" h="1200150" extrusionOk="0">
                  <a:moveTo>
                    <a:pt x="2672715" y="887095"/>
                  </a:moveTo>
                  <a:cubicBezTo>
                    <a:pt x="1717040" y="887095"/>
                    <a:pt x="811530" y="568960"/>
                    <a:pt x="0" y="0"/>
                  </a:cubicBezTo>
                  <a:lnTo>
                    <a:pt x="0" y="1204595"/>
                  </a:lnTo>
                  <a:lnTo>
                    <a:pt x="3864610" y="1204595"/>
                  </a:lnTo>
                  <a:lnTo>
                    <a:pt x="3864610" y="718820"/>
                  </a:lnTo>
                  <a:cubicBezTo>
                    <a:pt x="3478530" y="829310"/>
                    <a:pt x="3079750" y="887095"/>
                    <a:pt x="2672715" y="887095"/>
                  </a:cubicBezTo>
                  <a:close/>
                </a:path>
              </a:pathLst>
            </a:custGeom>
            <a:gradFill>
              <a:gsLst>
                <a:gs pos="0">
                  <a:srgbClr val="FF9F00">
                    <a:alpha val="56470"/>
                  </a:srgbClr>
                </a:gs>
                <a:gs pos="100000">
                  <a:srgbClr val="CC0000">
                    <a:alpha val="57254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413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456BD1-E73A-4749-94C8-C6057C93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ECC727-50D5-416B-91D0-8D97AED7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B91411-4F76-4594-A642-C3DAF7E9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5E99B4-5D4A-4D80-8E5E-9A18D22F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7B2A87-9483-4418-B21D-637DB111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55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CF329C-AE5F-4FE5-BCA9-C4521593C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981F440-50C6-4229-AEA8-15184E064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65709A-F0C9-4221-BE7C-520B9D5F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15D790-6B8A-49D6-A463-71841DD6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F2CC6D-A838-4885-90EF-D942AF80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52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66041C-3244-40AC-934E-2F7CAF3A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EDE6D1-524A-4998-BF4F-BD9FC2FDB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EAB33EC-7644-40FD-92B2-2AC720275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3A584F3-497B-4384-BAFE-7BC47C36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6B0F186-3DFE-4093-BBE0-A1A08712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24A498-F492-4232-B127-5C7551E5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144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48F7C9-0527-420A-9D90-7A6749ADC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3A32004-C379-4C26-B692-C514F860B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9E88DE0-1E6D-4349-B671-CEE56E28B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25FEADF-054D-434B-B780-23550AA50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AB3D1A4-7718-496A-9C17-00CD7811A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29F5F6F-0F30-4FBC-BEB4-43104909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FDA7936-27E8-4254-B7CD-5EF274DBF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EB9808A-2E53-4F5C-BCD1-950B5A93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445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E27E07-3074-47AC-83BB-95B4E126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F337C4D-C287-4D88-B0A9-C834F124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4A4CD4-8E5C-4D92-B95A-2E29B792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A1659B4-2E0A-4920-8BD9-B90954E3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333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876AC2D-BA36-492B-9215-7A1FF9FC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A20FF17-CE12-4ED4-B9F8-55FC1440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2306CD-4120-460F-8BB5-73FBDED7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68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C3B484-E50F-44AA-9766-8811A1F9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68047-6989-4506-9D29-F800BE111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8BECF16-DB84-4CCB-B155-242D0C90E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B09E62-D4B7-4F28-9B89-FA86E3E1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B42D277-1FED-4284-B443-0449E3C9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E823F76-4FE8-4910-9F46-F671A734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269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70DE27-D95E-402B-9121-23C04A1D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94612B1-7C3F-4349-95C2-8DA29480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E44AB2-BE53-4AD1-A4C4-5CAF17664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3F70B0F-EDC2-4A2F-9BA2-239D8AFC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82C7A86-13EE-4438-9A70-4BF090A8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71D2CF-5D19-4DE6-9C18-DA09D18F1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658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A121BDF-C94C-404D-8A05-38B1161B9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8996A2-1F33-40B2-8EE5-FFEC8CA9C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E5E629-3323-4C0D-B559-39EC6D9C8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0895F-E1F6-4D7B-B183-D6379693A92C}" type="datetimeFigureOut">
              <a:rPr lang="nb-NO" smtClean="0"/>
              <a:t>03.02.2022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7EF74B-CCED-4492-A48F-B36BB4C22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E409DD-1417-4643-9D0D-335995240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3D306-015C-4273-A0D6-C83D00E6D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09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ierag@ifi.uio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pythontutor.com/visualize.html#mode=edit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00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ctrTitle"/>
          </p:nvPr>
        </p:nvSpPr>
        <p:spPr>
          <a:xfrm>
            <a:off x="1379000" y="719658"/>
            <a:ext cx="9434000" cy="5312173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algn="ctr"/>
            <a:r>
              <a:rPr lang="en" dirty="0"/>
              <a:t>Gruppetime i IN1000</a:t>
            </a:r>
            <a:br>
              <a:rPr lang="en" dirty="0"/>
            </a:br>
            <a:r>
              <a:rPr lang="en" dirty="0"/>
              <a:t>Uke 2</a:t>
            </a:r>
            <a:br>
              <a:rPr lang="en" dirty="0"/>
            </a:br>
            <a:r>
              <a:rPr lang="en" dirty="0"/>
              <a:t>Gruppe 3</a:t>
            </a:r>
            <a:br>
              <a:rPr lang="en" dirty="0"/>
            </a:br>
            <a:br>
              <a:rPr lang="en" dirty="0"/>
            </a:br>
            <a:r>
              <a:rPr lang="en" sz="4400" b="1" dirty="0">
                <a:hlinkClick r:id="rId3"/>
              </a:rPr>
              <a:t>trierag@ifi.uio.no</a:t>
            </a:r>
            <a:br>
              <a:rPr lang="en" sz="4400" b="1" dirty="0"/>
            </a:br>
            <a:r>
              <a:rPr lang="en" sz="4400" b="1" dirty="0"/>
              <a:t>Mattermost: trierag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864E617F-F1B8-4BC4-B0DB-7ABF174FD765}"/>
              </a:ext>
            </a:extLst>
          </p:cNvPr>
          <p:cNvSpPr txBox="1">
            <a:spLocks/>
          </p:cNvSpPr>
          <p:nvPr/>
        </p:nvSpPr>
        <p:spPr>
          <a:xfrm>
            <a:off x="838199" y="1026694"/>
            <a:ext cx="9637295" cy="583130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rmAutofit fontScale="92500" lnSpcReduction="20000"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b="1" u="sng" dirty="0"/>
              <a:t>Hva evalueres de ulike uttrykkene til?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and True	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and False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#False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or True	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or False	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False or False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	#False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not(True)	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#False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not(False)	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i="1" dirty="0"/>
              <a:t>Ekstra (litt mer utfordrende)</a:t>
            </a:r>
            <a:r>
              <a:rPr lang="nb-NO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and not(True)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#False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and not(False)	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not(True) or not(False)	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4295"/>
            <a:ext cx="8046000" cy="992400"/>
          </a:xfrm>
        </p:spPr>
        <p:txBody>
          <a:bodyPr/>
          <a:lstStyle/>
          <a:p>
            <a:r>
              <a:rPr lang="nb-NO" b="1" dirty="0"/>
              <a:t>Oppgave 1</a:t>
            </a:r>
          </a:p>
        </p:txBody>
      </p:sp>
    </p:spTree>
    <p:extLst>
      <p:ext uri="{BB962C8B-B14F-4D97-AF65-F5344CB8AC3E}">
        <p14:creationId xmlns:p14="http://schemas.microsoft.com/office/powerpoint/2010/main" val="324416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Oppgave 2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7B448463-080E-4DCC-A371-F85B6BFAD9A4}"/>
              </a:ext>
            </a:extLst>
          </p:cNvPr>
          <p:cNvSpPr txBox="1">
            <a:spLocks/>
          </p:cNvSpPr>
          <p:nvPr/>
        </p:nvSpPr>
        <p:spPr>
          <a:xfrm>
            <a:off x="983800" y="1945719"/>
            <a:ext cx="7455569" cy="422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u="sng"/>
              <a:t>Evaluer følgende uttrykk (True eller False):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/>
          </a:p>
          <a:p>
            <a:pPr marL="0" indent="0">
              <a:buFont typeface="Arial" panose="020B0604020202020204" pitchFamily="34" charset="0"/>
              <a:buNone/>
            </a:pPr>
            <a:r>
              <a:rPr lang="nb-NO"/>
              <a:t>6 &gt; 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/>
              <a:t>6 &gt;= 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/>
              <a:t>6 &lt; 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/>
              <a:t>6 &lt;= 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/>
              <a:t>6 == 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/>
              <a:t>6 != 6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6556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Oppgave 2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7B448463-080E-4DCC-A371-F85B6BFAD9A4}"/>
              </a:ext>
            </a:extLst>
          </p:cNvPr>
          <p:cNvSpPr txBox="1">
            <a:spLocks/>
          </p:cNvSpPr>
          <p:nvPr/>
        </p:nvSpPr>
        <p:spPr>
          <a:xfrm>
            <a:off x="983800" y="1945719"/>
            <a:ext cx="7455569" cy="422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u="sng" dirty="0"/>
              <a:t>Evaluer følgende uttrykk (True eller False):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6 &gt; 6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#False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6 &gt;= 6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6 &lt; 6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#False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6 &lt;= 6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6 == 6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6 != 6 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#False</a:t>
            </a:r>
          </a:p>
        </p:txBody>
      </p:sp>
    </p:spTree>
    <p:extLst>
      <p:ext uri="{BB962C8B-B14F-4D97-AF65-F5344CB8AC3E}">
        <p14:creationId xmlns:p14="http://schemas.microsoft.com/office/powerpoint/2010/main" val="1418033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2407FC-4268-46AC-BC33-69ADC56B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00" y="0"/>
            <a:ext cx="8046000" cy="992400"/>
          </a:xfrm>
        </p:spPr>
        <p:txBody>
          <a:bodyPr/>
          <a:lstStyle/>
          <a:p>
            <a:r>
              <a:rPr lang="nb-NO" b="1" dirty="0"/>
              <a:t>Datatyper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7F9CFE8-A355-4215-9263-D87C2D657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800" y="992400"/>
            <a:ext cx="8439600" cy="5764000"/>
          </a:xfrm>
        </p:spPr>
        <p:txBody>
          <a:bodyPr/>
          <a:lstStyle/>
          <a:p>
            <a:r>
              <a:rPr lang="nb-NO" dirty="0"/>
              <a:t>Tekst (</a:t>
            </a:r>
            <a:r>
              <a:rPr lang="nb-NO" dirty="0" err="1"/>
              <a:t>String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Enkle eller doble hermetegn</a:t>
            </a:r>
          </a:p>
          <a:p>
            <a:pPr lvl="1"/>
            <a:r>
              <a:rPr lang="nb-NO" dirty="0">
                <a:highlight>
                  <a:srgbClr val="FFCCCC"/>
                </a:highlight>
              </a:rPr>
              <a:t>setning = «hei på deg!»</a:t>
            </a:r>
          </a:p>
          <a:p>
            <a:r>
              <a:rPr lang="nb-NO" dirty="0"/>
              <a:t>Heltall (</a:t>
            </a:r>
            <a:r>
              <a:rPr lang="nb-NO" dirty="0" err="1"/>
              <a:t>Integer</a:t>
            </a:r>
            <a:r>
              <a:rPr lang="nb-NO" dirty="0"/>
              <a:t>)</a:t>
            </a:r>
          </a:p>
          <a:p>
            <a:pPr lvl="1"/>
            <a:r>
              <a:rPr lang="nb-NO" dirty="0" err="1">
                <a:highlight>
                  <a:srgbClr val="FFCCCC"/>
                </a:highlight>
              </a:rPr>
              <a:t>etHeltall</a:t>
            </a:r>
            <a:r>
              <a:rPr lang="nb-NO" dirty="0">
                <a:highlight>
                  <a:srgbClr val="FFCCCC"/>
                </a:highlight>
              </a:rPr>
              <a:t> = 3</a:t>
            </a:r>
          </a:p>
          <a:p>
            <a:r>
              <a:rPr lang="nb-NO" dirty="0"/>
              <a:t>Flyttall (Float)</a:t>
            </a:r>
          </a:p>
          <a:p>
            <a:pPr lvl="1"/>
            <a:r>
              <a:rPr lang="nb-NO" dirty="0" err="1">
                <a:highlight>
                  <a:srgbClr val="FFCCCC"/>
                </a:highlight>
              </a:rPr>
              <a:t>etFlyttall</a:t>
            </a:r>
            <a:r>
              <a:rPr lang="nb-NO" dirty="0">
                <a:highlight>
                  <a:srgbClr val="FFCCCC"/>
                </a:highlight>
              </a:rPr>
              <a:t> = 2.5</a:t>
            </a:r>
          </a:p>
          <a:p>
            <a:r>
              <a:rPr lang="nb-NO" dirty="0"/>
              <a:t>Kan bruke type for å sjekke datatyper</a:t>
            </a:r>
          </a:p>
          <a:p>
            <a:pPr lvl="1"/>
            <a:r>
              <a:rPr lang="nb-NO" dirty="0">
                <a:highlight>
                  <a:srgbClr val="FFCCCC"/>
                </a:highlight>
              </a:rPr>
              <a:t>type(«hei»)</a:t>
            </a:r>
          </a:p>
          <a:p>
            <a:pPr lvl="1"/>
            <a:r>
              <a:rPr lang="nb-NO" dirty="0">
                <a:highlight>
                  <a:srgbClr val="FFCCCC"/>
                </a:highlight>
              </a:rPr>
              <a:t>type(3)</a:t>
            </a:r>
          </a:p>
          <a:p>
            <a:pPr lvl="1"/>
            <a:r>
              <a:rPr lang="nb-NO" dirty="0">
                <a:highlight>
                  <a:srgbClr val="FFCCCC"/>
                </a:highlight>
              </a:rPr>
              <a:t>type(2.5)</a:t>
            </a:r>
          </a:p>
          <a:p>
            <a:pPr lvl="1"/>
            <a:r>
              <a:rPr lang="nb-NO" dirty="0">
                <a:highlight>
                  <a:srgbClr val="FFCCCC"/>
                </a:highlight>
              </a:rPr>
              <a:t>type(«4»)</a:t>
            </a:r>
          </a:p>
          <a:p>
            <a:pPr lvl="1"/>
            <a:r>
              <a:rPr lang="nb-NO" dirty="0">
                <a:highlight>
                  <a:srgbClr val="FFCCCC"/>
                </a:highlight>
              </a:rPr>
              <a:t>type(</a:t>
            </a:r>
            <a:r>
              <a:rPr lang="nb-NO" dirty="0" err="1">
                <a:highlight>
                  <a:srgbClr val="FFCCCC"/>
                </a:highlight>
              </a:rPr>
              <a:t>etHeltall</a:t>
            </a:r>
            <a:r>
              <a:rPr lang="nb-NO" dirty="0">
                <a:highlight>
                  <a:srgbClr val="FFCCCC"/>
                </a:highlight>
              </a:rPr>
              <a:t>)</a:t>
            </a:r>
          </a:p>
          <a:p>
            <a:pPr lvl="1"/>
            <a:r>
              <a:rPr lang="nb-NO" dirty="0">
                <a:highlight>
                  <a:srgbClr val="FFCCCC"/>
                </a:highlight>
              </a:rPr>
              <a:t>type(</a:t>
            </a:r>
            <a:r>
              <a:rPr lang="nb-NO" dirty="0" err="1">
                <a:highlight>
                  <a:srgbClr val="FFCCCC"/>
                </a:highlight>
              </a:rPr>
              <a:t>etFlyttall</a:t>
            </a:r>
            <a:r>
              <a:rPr lang="nb-NO" dirty="0">
                <a:highlight>
                  <a:srgbClr val="FFCCCC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2263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378" y="561696"/>
            <a:ext cx="8046000" cy="992400"/>
          </a:xfrm>
        </p:spPr>
        <p:txBody>
          <a:bodyPr/>
          <a:lstStyle/>
          <a:p>
            <a:r>
              <a:rPr lang="nb-NO" b="1" dirty="0"/>
              <a:t>Konvertering mellom typer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E48F3890-39F2-426E-90EA-86A21C1DE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041" y="1682433"/>
            <a:ext cx="9940875" cy="5175502"/>
          </a:xfrm>
        </p:spPr>
        <p:txBody>
          <a:bodyPr/>
          <a:lstStyle/>
          <a:p>
            <a:pPr marL="135464" indent="0">
              <a:buNone/>
            </a:pPr>
            <a:r>
              <a:rPr lang="nb-NO" dirty="0"/>
              <a:t>For å gjøre et tall (en </a:t>
            </a:r>
            <a:r>
              <a:rPr lang="nb-NO" dirty="0" err="1"/>
              <a:t>Integer</a:t>
            </a:r>
            <a:r>
              <a:rPr lang="nb-NO" dirty="0"/>
              <a:t> eller Float) om til en </a:t>
            </a:r>
            <a:r>
              <a:rPr lang="nb-NO" dirty="0" err="1"/>
              <a:t>String</a:t>
            </a:r>
            <a:r>
              <a:rPr lang="nb-NO" dirty="0"/>
              <a:t> skriver man:</a:t>
            </a:r>
          </a:p>
          <a:p>
            <a:pPr marL="135464" indent="0">
              <a:buNone/>
            </a:pPr>
            <a:r>
              <a:rPr lang="nb-NO" dirty="0"/>
              <a:t>	</a:t>
            </a:r>
            <a:r>
              <a:rPr lang="nb-NO" dirty="0">
                <a:highlight>
                  <a:srgbClr val="FFCCCC"/>
                </a:highlight>
              </a:rPr>
              <a:t>tall = 56</a:t>
            </a:r>
          </a:p>
          <a:p>
            <a:pPr marL="135464" indent="0">
              <a:buNone/>
            </a:pPr>
            <a:r>
              <a:rPr lang="nb-NO" dirty="0"/>
              <a:t>	</a:t>
            </a:r>
            <a:r>
              <a:rPr lang="nb-NO" dirty="0" err="1">
                <a:highlight>
                  <a:srgbClr val="FFCCCC"/>
                </a:highlight>
              </a:rPr>
              <a:t>tekstTall</a:t>
            </a:r>
            <a:r>
              <a:rPr lang="nb-NO" dirty="0">
                <a:highlight>
                  <a:srgbClr val="FFCCCC"/>
                </a:highlight>
              </a:rPr>
              <a:t> = </a:t>
            </a:r>
            <a:r>
              <a:rPr lang="nb-NO" dirty="0" err="1">
                <a:highlight>
                  <a:srgbClr val="FFCCCC"/>
                </a:highlight>
              </a:rPr>
              <a:t>str</a:t>
            </a:r>
            <a:r>
              <a:rPr lang="nb-NO" dirty="0">
                <a:highlight>
                  <a:srgbClr val="FFCCCC"/>
                </a:highlight>
              </a:rPr>
              <a:t>(tall)</a:t>
            </a:r>
            <a:r>
              <a:rPr lang="nb-NO" dirty="0"/>
              <a:t>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#da konverteres int-verdien til en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string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-verdi</a:t>
            </a:r>
          </a:p>
          <a:p>
            <a:pPr marL="135464" indent="0">
              <a:buNone/>
            </a:pPr>
            <a:endParaRPr lang="nb-NO" dirty="0"/>
          </a:p>
          <a:p>
            <a:pPr marL="135464" indent="0">
              <a:buNone/>
            </a:pPr>
            <a:r>
              <a:rPr lang="nb-NO" dirty="0"/>
              <a:t>Dette er nyttig hvis man </a:t>
            </a:r>
            <a:r>
              <a:rPr lang="nb-NO"/>
              <a:t>for eksempel vil </a:t>
            </a:r>
            <a:r>
              <a:rPr lang="nb-NO" dirty="0"/>
              <a:t>konkatenere stringer (slå de sammen), for det er ikke lov å slå sammen en variabel av typen </a:t>
            </a:r>
            <a:r>
              <a:rPr lang="nb-NO" dirty="0" err="1"/>
              <a:t>String</a:t>
            </a:r>
            <a:r>
              <a:rPr lang="nb-NO" dirty="0"/>
              <a:t> sammen med en </a:t>
            </a:r>
            <a:r>
              <a:rPr lang="nb-NO" dirty="0" err="1"/>
              <a:t>Integer</a:t>
            </a:r>
            <a:r>
              <a:rPr lang="nb-NO" dirty="0"/>
              <a:t>:</a:t>
            </a:r>
          </a:p>
          <a:p>
            <a:pPr marL="135464" indent="0">
              <a:buNone/>
            </a:pPr>
            <a:r>
              <a:rPr lang="nb-NO" dirty="0"/>
              <a:t>	</a:t>
            </a:r>
            <a:r>
              <a:rPr lang="nb-NO" dirty="0" err="1">
                <a:highlight>
                  <a:srgbClr val="FFCCCC"/>
                </a:highlight>
              </a:rPr>
              <a:t>brukerInfo</a:t>
            </a:r>
            <a:r>
              <a:rPr lang="nb-NO" dirty="0">
                <a:highlight>
                  <a:srgbClr val="FFCCCC"/>
                </a:highlight>
              </a:rPr>
              <a:t> = «Kari er » + 95</a:t>
            </a:r>
            <a:r>
              <a:rPr lang="nb-NO" dirty="0"/>
              <a:t>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#gir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Error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 marL="135464" indent="0">
              <a:buNone/>
            </a:pPr>
            <a:r>
              <a:rPr lang="nb-NO" dirty="0"/>
              <a:t>Derimot er dette lov:</a:t>
            </a:r>
          </a:p>
          <a:p>
            <a:pPr marL="135464" indent="0">
              <a:buNone/>
            </a:pPr>
            <a:r>
              <a:rPr lang="nb-NO" dirty="0"/>
              <a:t>	</a:t>
            </a:r>
            <a:r>
              <a:rPr lang="nb-NO" dirty="0" err="1">
                <a:highlight>
                  <a:srgbClr val="FFCCCC"/>
                </a:highlight>
              </a:rPr>
              <a:t>fodselsAar</a:t>
            </a:r>
            <a:r>
              <a:rPr lang="nb-NO" dirty="0">
                <a:highlight>
                  <a:srgbClr val="FFCCCC"/>
                </a:highlight>
              </a:rPr>
              <a:t> = 95</a:t>
            </a:r>
          </a:p>
          <a:p>
            <a:pPr marL="135464" indent="0">
              <a:buNone/>
            </a:pPr>
            <a:r>
              <a:rPr lang="nb-NO" dirty="0"/>
              <a:t>	</a:t>
            </a:r>
            <a:r>
              <a:rPr lang="nb-NO" dirty="0" err="1">
                <a:highlight>
                  <a:srgbClr val="FFCCCC"/>
                </a:highlight>
              </a:rPr>
              <a:t>brukerInfo</a:t>
            </a:r>
            <a:r>
              <a:rPr lang="nb-NO" dirty="0">
                <a:highlight>
                  <a:srgbClr val="FFCCCC"/>
                </a:highlight>
              </a:rPr>
              <a:t> = «Kari er » + </a:t>
            </a:r>
            <a:r>
              <a:rPr lang="nb-NO" dirty="0" err="1">
                <a:highlight>
                  <a:srgbClr val="FFCCCC"/>
                </a:highlight>
              </a:rPr>
              <a:t>str</a:t>
            </a:r>
            <a:r>
              <a:rPr lang="nb-NO" dirty="0">
                <a:highlight>
                  <a:srgbClr val="FFCCCC"/>
                </a:highlight>
              </a:rPr>
              <a:t>(</a:t>
            </a:r>
            <a:r>
              <a:rPr lang="nb-NO" dirty="0" err="1">
                <a:highlight>
                  <a:srgbClr val="FFCCCC"/>
                </a:highlight>
              </a:rPr>
              <a:t>fodselsAar</a:t>
            </a:r>
            <a:r>
              <a:rPr lang="nb-NO" dirty="0">
                <a:highlight>
                  <a:srgbClr val="FFCCCC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85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378" y="561696"/>
            <a:ext cx="8046000" cy="992400"/>
          </a:xfrm>
        </p:spPr>
        <p:txBody>
          <a:bodyPr/>
          <a:lstStyle/>
          <a:p>
            <a:r>
              <a:rPr lang="nb-NO" b="1" dirty="0"/>
              <a:t>Input og konvertering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E48F3890-39F2-426E-90EA-86A21C1DE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041" y="1682433"/>
            <a:ext cx="9940875" cy="5175502"/>
          </a:xfrm>
        </p:spPr>
        <p:txBody>
          <a:bodyPr/>
          <a:lstStyle/>
          <a:p>
            <a:r>
              <a:rPr lang="nb-NO" dirty="0"/>
              <a:t>Input fra bruker vil </a:t>
            </a:r>
            <a:r>
              <a:rPr lang="nb-NO" i="1" dirty="0"/>
              <a:t>alltid</a:t>
            </a:r>
            <a:r>
              <a:rPr lang="nb-NO" dirty="0"/>
              <a:t> være en </a:t>
            </a:r>
            <a:r>
              <a:rPr lang="nb-NO" dirty="0" err="1"/>
              <a:t>String</a:t>
            </a:r>
            <a:endParaRPr lang="nb-NO" dirty="0"/>
          </a:p>
          <a:p>
            <a:pPr marL="135464" indent="0">
              <a:buNone/>
            </a:pPr>
            <a:r>
              <a:rPr lang="nb-NO" dirty="0"/>
              <a:t>	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1AF68607-8C50-4B3E-8D81-292A73590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549" y="2462098"/>
            <a:ext cx="7174062" cy="250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35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16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48" y="525265"/>
            <a:ext cx="8046000" cy="992400"/>
          </a:xfrm>
        </p:spPr>
        <p:txBody>
          <a:bodyPr/>
          <a:lstStyle/>
          <a:p>
            <a:r>
              <a:rPr lang="nb-NO" b="1" dirty="0"/>
              <a:t>Oversikt over konvertering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E48F3890-39F2-426E-90EA-86A21C1DE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948" y="1860565"/>
            <a:ext cx="10550475" cy="3915600"/>
          </a:xfrm>
        </p:spPr>
        <p:txBody>
          <a:bodyPr/>
          <a:lstStyle/>
          <a:p>
            <a:pPr marL="135464" indent="0">
              <a:buNone/>
            </a:pPr>
            <a:r>
              <a:rPr lang="nb-NO" dirty="0" err="1">
                <a:highlight>
                  <a:srgbClr val="FFCCCC"/>
                </a:highlight>
              </a:rPr>
              <a:t>str</a:t>
            </a:r>
            <a:r>
              <a:rPr lang="nb-NO" dirty="0">
                <a:highlight>
                  <a:srgbClr val="FFCCCC"/>
                </a:highlight>
              </a:rPr>
              <a:t>(4)</a:t>
            </a:r>
            <a:r>
              <a:rPr lang="nb-NO" dirty="0"/>
              <a:t>	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#konvertere til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string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 &gt; «4»</a:t>
            </a:r>
          </a:p>
          <a:p>
            <a:pPr marL="135464" indent="0">
              <a:buNone/>
            </a:pPr>
            <a:r>
              <a:rPr lang="nb-NO" dirty="0" err="1">
                <a:highlight>
                  <a:srgbClr val="FFCCCC"/>
                </a:highlight>
              </a:rPr>
              <a:t>int</a:t>
            </a:r>
            <a:r>
              <a:rPr lang="nb-NO" dirty="0">
                <a:highlight>
                  <a:srgbClr val="FFCCCC"/>
                </a:highlight>
              </a:rPr>
              <a:t>(«5»)</a:t>
            </a:r>
            <a:r>
              <a:rPr lang="nb-NO" dirty="0"/>
              <a:t>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#konvertere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string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 til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 &gt; 5</a:t>
            </a:r>
          </a:p>
          <a:p>
            <a:pPr marL="135464" indent="0">
              <a:buNone/>
            </a:pPr>
            <a:r>
              <a:rPr lang="nb-NO" dirty="0" err="1">
                <a:highlight>
                  <a:srgbClr val="FFCCCC"/>
                </a:highlight>
              </a:rPr>
              <a:t>int</a:t>
            </a:r>
            <a:r>
              <a:rPr lang="nb-NO" dirty="0">
                <a:highlight>
                  <a:srgbClr val="FFCCCC"/>
                </a:highlight>
              </a:rPr>
              <a:t>(« 6 »)</a:t>
            </a:r>
            <a:r>
              <a:rPr lang="nb-NO" dirty="0"/>
              <a:t>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#konvertere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string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 til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, mellomrom vil bli ignorert &gt; 6</a:t>
            </a:r>
          </a:p>
          <a:p>
            <a:pPr marL="135464" indent="0">
              <a:buNone/>
            </a:pPr>
            <a:r>
              <a:rPr lang="nb-NO" dirty="0">
                <a:highlight>
                  <a:srgbClr val="FFCCCC"/>
                </a:highlight>
              </a:rPr>
              <a:t>float(«17.25»)</a:t>
            </a:r>
            <a:r>
              <a:rPr lang="nb-NO" dirty="0"/>
              <a:t>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#konvertere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string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 til float &gt; 17.25</a:t>
            </a:r>
          </a:p>
          <a:p>
            <a:pPr marL="135464" indent="0">
              <a:buNone/>
            </a:pPr>
            <a:r>
              <a:rPr lang="nb-NO" dirty="0">
                <a:highlight>
                  <a:srgbClr val="FFCCCC"/>
                </a:highlight>
              </a:rPr>
              <a:t>float(«3x6»)</a:t>
            </a:r>
            <a:r>
              <a:rPr lang="nb-NO" dirty="0"/>
              <a:t>		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#gir </a:t>
            </a:r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Error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! Siden x ikke er et tall</a:t>
            </a:r>
          </a:p>
        </p:txBody>
      </p:sp>
    </p:spTree>
    <p:extLst>
      <p:ext uri="{BB962C8B-B14F-4D97-AF65-F5344CB8AC3E}">
        <p14:creationId xmlns:p14="http://schemas.microsoft.com/office/powerpoint/2010/main" val="1961305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17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00" y="650276"/>
            <a:ext cx="8046000" cy="992400"/>
          </a:xfrm>
        </p:spPr>
        <p:txBody>
          <a:bodyPr/>
          <a:lstStyle/>
          <a:p>
            <a:r>
              <a:rPr lang="nb-NO" b="1" dirty="0"/>
              <a:t>Oppgave 3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09D3375C-68AA-4728-9D37-5477C9E65F2A}"/>
              </a:ext>
            </a:extLst>
          </p:cNvPr>
          <p:cNvSpPr txBox="1">
            <a:spLocks/>
          </p:cNvSpPr>
          <p:nvPr/>
        </p:nvSpPr>
        <p:spPr>
          <a:xfrm>
            <a:off x="526600" y="2308365"/>
            <a:ext cx="10515600" cy="4351338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Finn 3 feil i dette programmet: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tall = </a:t>
            </a:r>
            <a:r>
              <a:rPr lang="nb-NO" dirty="0" err="1"/>
              <a:t>int</a:t>
            </a:r>
            <a:r>
              <a:rPr lang="nb-NO" dirty="0"/>
              <a:t>(input(Skriv inn et tall: 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/>
              <a:t>if</a:t>
            </a:r>
            <a:r>
              <a:rPr lang="nb-NO" dirty="0"/>
              <a:t> tall &lt; 5: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(Tallet er større enn 5)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/>
              <a:t>else</a:t>
            </a:r>
            <a:r>
              <a:rPr lang="nb-NO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(Tallet er ikke større enn 5)</a:t>
            </a:r>
          </a:p>
        </p:txBody>
      </p:sp>
    </p:spTree>
    <p:extLst>
      <p:ext uri="{BB962C8B-B14F-4D97-AF65-F5344CB8AC3E}">
        <p14:creationId xmlns:p14="http://schemas.microsoft.com/office/powerpoint/2010/main" val="239152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18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00" y="650276"/>
            <a:ext cx="8046000" cy="992400"/>
          </a:xfrm>
        </p:spPr>
        <p:txBody>
          <a:bodyPr/>
          <a:lstStyle/>
          <a:p>
            <a:r>
              <a:rPr lang="nb-NO" b="1" dirty="0"/>
              <a:t>Oppgave 3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09D3375C-68AA-4728-9D37-5477C9E65F2A}"/>
              </a:ext>
            </a:extLst>
          </p:cNvPr>
          <p:cNvSpPr txBox="1">
            <a:spLocks/>
          </p:cNvSpPr>
          <p:nvPr/>
        </p:nvSpPr>
        <p:spPr>
          <a:xfrm>
            <a:off x="526600" y="2244197"/>
            <a:ext cx="10515600" cy="4351338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Finn 3 feil i dette programmet: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tall = </a:t>
            </a:r>
            <a:r>
              <a:rPr lang="nb-NO" dirty="0" err="1"/>
              <a:t>int</a:t>
            </a:r>
            <a:r>
              <a:rPr lang="nb-NO" dirty="0"/>
              <a:t>(input(Skriv inn et tall: 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/>
              <a:t>if</a:t>
            </a:r>
            <a:r>
              <a:rPr lang="nb-NO" dirty="0"/>
              <a:t> tall &lt; 5: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(Tallet er større enn 5)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 err="1"/>
              <a:t>else</a:t>
            </a:r>
            <a:r>
              <a:rPr lang="nb-NO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(Tallet er ikke større enn 5)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1442A71-FA21-4473-B1E8-A34503FD8A0B}"/>
              </a:ext>
            </a:extLst>
          </p:cNvPr>
          <p:cNvSpPr txBox="1"/>
          <p:nvPr/>
        </p:nvSpPr>
        <p:spPr>
          <a:xfrm>
            <a:off x="5870742" y="1100285"/>
            <a:ext cx="4660261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Det inni </a:t>
            </a:r>
            <a:r>
              <a:rPr lang="nb-NO" sz="2500" b="0" i="0" u="none" strike="noStrike" dirty="0" err="1">
                <a:solidFill>
                  <a:srgbClr val="000000"/>
                </a:solidFill>
                <a:effectLst/>
              </a:rPr>
              <a:t>print</a:t>
            </a: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( ) skal stå med “ “ rundt, ellers gir det </a:t>
            </a:r>
            <a:r>
              <a:rPr lang="nb-NO" sz="2500" b="0" i="0" u="sng" strike="noStrike" dirty="0">
                <a:solidFill>
                  <a:srgbClr val="000000"/>
                </a:solidFill>
                <a:effectLst/>
              </a:rPr>
              <a:t>syntaksfeil</a:t>
            </a: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nb-NO" sz="2500" b="0" i="0" u="none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tall &lt; 5   evalueres til true/sant dersom tallet som skrives inn er mindre enn 5 (da </a:t>
            </a:r>
            <a:r>
              <a:rPr lang="nb-NO" sz="2500" b="0" i="0" u="none" strike="noStrike" dirty="0" err="1">
                <a:solidFill>
                  <a:srgbClr val="000000"/>
                </a:solidFill>
                <a:effectLst/>
              </a:rPr>
              <a:t>printes</a:t>
            </a: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 det ut at tallet er </a:t>
            </a:r>
            <a:r>
              <a:rPr lang="nb-NO" sz="2500" b="0" i="0" u="none" strike="noStrike" dirty="0" err="1">
                <a:solidFill>
                  <a:srgbClr val="000000"/>
                </a:solidFill>
                <a:effectLst/>
              </a:rPr>
              <a:t>størret</a:t>
            </a: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 enn 5). Dette er en </a:t>
            </a:r>
            <a:r>
              <a:rPr lang="nb-NO" sz="2500" b="0" i="0" u="sng" strike="noStrike" dirty="0">
                <a:solidFill>
                  <a:srgbClr val="000000"/>
                </a:solidFill>
                <a:effectLst/>
              </a:rPr>
              <a:t>logisk feil. </a:t>
            </a:r>
            <a:endParaRPr lang="nb-NO" sz="2500" b="0" i="0" u="none" strike="noStrike" dirty="0">
              <a:solidFill>
                <a:srgbClr val="000000"/>
              </a:solidFill>
              <a:effectLst/>
            </a:endParaRPr>
          </a:p>
          <a:p>
            <a:endParaRPr lang="nb-NO" sz="25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nb-NO" sz="2500" dirty="0">
                <a:solidFill>
                  <a:srgbClr val="000000"/>
                </a:solidFill>
              </a:rPr>
              <a:t>3. </a:t>
            </a: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Konverterer til </a:t>
            </a:r>
            <a:r>
              <a:rPr lang="nb-NO" sz="2500" b="0" i="0" u="none" strike="noStrike" dirty="0" err="1">
                <a:solidFill>
                  <a:srgbClr val="000000"/>
                </a:solidFill>
                <a:effectLst/>
              </a:rPr>
              <a:t>int</a:t>
            </a: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 - tillater ikke annet enn heltall. </a:t>
            </a:r>
            <a:r>
              <a:rPr lang="nb-NO" sz="2500" b="0" i="0" u="none" strike="noStrike" dirty="0" err="1">
                <a:solidFill>
                  <a:srgbClr val="000000"/>
                </a:solidFill>
                <a:effectLst/>
              </a:rPr>
              <a:t>Feks</a:t>
            </a: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. gir man input 5.5 krasjer programmet, altså vil det gi en </a:t>
            </a:r>
            <a:r>
              <a:rPr lang="nb-NO" sz="2500" b="0" i="0" u="sng" dirty="0" err="1">
                <a:solidFill>
                  <a:srgbClr val="000000"/>
                </a:solidFill>
                <a:effectLst/>
              </a:rPr>
              <a:t>runtime</a:t>
            </a:r>
            <a:r>
              <a:rPr lang="nb-NO" sz="2500" b="0" i="0" u="sng" dirty="0">
                <a:solidFill>
                  <a:srgbClr val="000000"/>
                </a:solidFill>
                <a:effectLst/>
              </a:rPr>
              <a:t> </a:t>
            </a:r>
            <a:r>
              <a:rPr lang="nb-NO" sz="2500" b="0" i="0" u="sng" dirty="0" err="1">
                <a:solidFill>
                  <a:srgbClr val="000000"/>
                </a:solidFill>
                <a:effectLst/>
              </a:rPr>
              <a:t>error</a:t>
            </a:r>
            <a:r>
              <a:rPr lang="nb-NO" sz="2500" b="0" i="0" u="none" strike="noStrike" dirty="0">
                <a:solidFill>
                  <a:srgbClr val="000000"/>
                </a:solidFill>
                <a:effectLst/>
              </a:rPr>
              <a:t>. </a:t>
            </a:r>
            <a:endParaRPr lang="nb-NO" sz="2500" dirty="0"/>
          </a:p>
        </p:txBody>
      </p: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9A19676F-364E-43DB-856A-8E2008A62993}"/>
              </a:ext>
            </a:extLst>
          </p:cNvPr>
          <p:cNvCxnSpPr>
            <a:cxnSpLocks/>
          </p:cNvCxnSpPr>
          <p:nvPr/>
        </p:nvCxnSpPr>
        <p:spPr>
          <a:xfrm>
            <a:off x="5832627" y="1233117"/>
            <a:ext cx="0" cy="5624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9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4E8449-F33B-45DC-948B-64FB7D89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48" y="288981"/>
            <a:ext cx="9551678" cy="992400"/>
          </a:xfrm>
        </p:spPr>
        <p:txBody>
          <a:bodyPr/>
          <a:lstStyle/>
          <a:p>
            <a:r>
              <a:rPr lang="nb-NO" b="1" dirty="0"/>
              <a:t>Prosedyrer uten returverdi eller </a:t>
            </a:r>
            <a:r>
              <a:rPr lang="nb-NO" b="1" dirty="0" err="1"/>
              <a:t>parametre</a:t>
            </a:r>
            <a:endParaRPr lang="nb-NO" b="1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1FA3D22-9FC6-401A-8212-4897001D1A8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77949" y="1281381"/>
            <a:ext cx="5818052" cy="5576619"/>
          </a:xfrm>
        </p:spPr>
        <p:txBody>
          <a:bodyPr/>
          <a:lstStyle/>
          <a:p>
            <a:pPr marL="135464" indent="0">
              <a:buNone/>
            </a:pPr>
            <a:r>
              <a:rPr lang="nb-NO" sz="2400" dirty="0"/>
              <a:t>Er særlig nyttig dersom man skal gjøre det samme flere ganger, man unngår å repetere samme kode.</a:t>
            </a:r>
          </a:p>
          <a:p>
            <a:pPr marL="135464" indent="0">
              <a:buNone/>
            </a:pPr>
            <a:endParaRPr lang="nb-NO" sz="2400" dirty="0"/>
          </a:p>
          <a:p>
            <a:pPr marL="135464" indent="0">
              <a:buNone/>
            </a:pPr>
            <a:r>
              <a:rPr lang="nb-NO" sz="2400" dirty="0"/>
              <a:t>Eksempel:</a:t>
            </a:r>
          </a:p>
          <a:p>
            <a:pPr marL="135464" indent="0">
              <a:buNone/>
            </a:pPr>
            <a:endParaRPr lang="nb-NO" sz="2400" dirty="0"/>
          </a:p>
          <a:p>
            <a:pPr marL="135464" indent="0">
              <a:buNone/>
            </a:pPr>
            <a:endParaRPr lang="nb-NO" sz="2400" dirty="0"/>
          </a:p>
          <a:p>
            <a:pPr marL="135464" indent="0">
              <a:buNone/>
            </a:pPr>
            <a:endParaRPr lang="nb-NO" sz="2400" dirty="0"/>
          </a:p>
          <a:p>
            <a:pPr marL="135464" indent="0">
              <a:buNone/>
            </a:pPr>
            <a:r>
              <a:rPr lang="nb-NO" sz="2400" dirty="0"/>
              <a:t>Syntaks:</a:t>
            </a:r>
          </a:p>
          <a:p>
            <a:pPr marL="135464" indent="0">
              <a:buNone/>
            </a:pPr>
            <a:r>
              <a:rPr lang="nb-NO" sz="2400" dirty="0"/>
              <a:t>	</a:t>
            </a:r>
            <a:r>
              <a:rPr lang="nb-NO" sz="2400" dirty="0" err="1"/>
              <a:t>def</a:t>
            </a:r>
            <a:r>
              <a:rPr lang="nb-NO" sz="2400" dirty="0"/>
              <a:t> </a:t>
            </a:r>
            <a:r>
              <a:rPr lang="nb-NO" sz="2400" i="1" dirty="0"/>
              <a:t>funksjonsnavn() :</a:t>
            </a:r>
          </a:p>
          <a:p>
            <a:pPr marL="135464" indent="0">
              <a:buNone/>
            </a:pPr>
            <a:r>
              <a:rPr lang="nb-NO" sz="2400" i="1" dirty="0"/>
              <a:t>		&lt;det prosedyren skal </a:t>
            </a:r>
            <a:r>
              <a:rPr lang="nb-NO" sz="2400" i="1" dirty="0" err="1"/>
              <a:t>gjore</a:t>
            </a:r>
            <a:r>
              <a:rPr lang="nb-NO" sz="2400" i="1" dirty="0"/>
              <a:t>&gt;</a:t>
            </a:r>
          </a:p>
          <a:p>
            <a:pPr marL="135464" indent="0">
              <a:buNone/>
            </a:pPr>
            <a:endParaRPr lang="nb-NO" i="1" dirty="0"/>
          </a:p>
          <a:p>
            <a:pPr marL="135464" indent="0">
              <a:buNone/>
            </a:pPr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30A0D1C-09D4-4ABF-804A-F999EF1ED7A3}"/>
              </a:ext>
            </a:extLst>
          </p:cNvPr>
          <p:cNvSpPr txBox="1"/>
          <p:nvPr/>
        </p:nvSpPr>
        <p:spPr>
          <a:xfrm>
            <a:off x="6362700" y="1350451"/>
            <a:ext cx="455595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NB! Prosedyren må være definert før man kaller på den, </a:t>
            </a:r>
            <a:r>
              <a:rPr lang="nb-NO" sz="2400" dirty="0">
                <a:solidFill>
                  <a:srgbClr val="FF0000"/>
                </a:solidFill>
              </a:rPr>
              <a:t>tolkeren</a:t>
            </a:r>
            <a:r>
              <a:rPr lang="nb-NO" sz="2400" dirty="0"/>
              <a:t> vet ikke at funksjonen vil bli definert senere i programmet.</a:t>
            </a:r>
          </a:p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B611033-89C0-41D3-A516-B2F35C99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64" y="3197110"/>
            <a:ext cx="2924583" cy="924054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B1783DF9-54E7-4BD4-A6A7-1547AC5C5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154" y="3011651"/>
            <a:ext cx="3258005" cy="249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4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983800" y="690033"/>
            <a:ext cx="8046000" cy="9924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" b="1" dirty="0"/>
              <a:t>Dagens plan</a:t>
            </a:r>
            <a:endParaRPr b="1" dirty="0"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CDB4DEF-CD54-4AE6-9BF3-63B79DD2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3799" y="1967599"/>
            <a:ext cx="6154937" cy="4365535"/>
          </a:xfrm>
        </p:spPr>
        <p:txBody>
          <a:bodyPr/>
          <a:lstStyle/>
          <a:p>
            <a:r>
              <a:rPr lang="nb-NO" dirty="0" err="1"/>
              <a:t>CodeGrade</a:t>
            </a:r>
            <a:endParaRPr lang="nb-NO" dirty="0"/>
          </a:p>
          <a:p>
            <a:pPr marL="135464" indent="0">
              <a:buNone/>
            </a:pPr>
            <a:endParaRPr lang="nb-NO" dirty="0"/>
          </a:p>
          <a:p>
            <a:r>
              <a:rPr lang="nb-NO" dirty="0"/>
              <a:t>Mattermost</a:t>
            </a:r>
          </a:p>
          <a:p>
            <a:pPr marL="135464" indent="0">
              <a:buNone/>
            </a:pPr>
            <a:endParaRPr lang="nb-NO" dirty="0"/>
          </a:p>
          <a:p>
            <a:r>
              <a:rPr lang="nb-NO" dirty="0"/>
              <a:t>Repetisjon av ukens pensum</a:t>
            </a:r>
          </a:p>
          <a:p>
            <a:pPr marL="135464" indent="0">
              <a:buNone/>
            </a:pPr>
            <a:endParaRPr lang="nb-NO" dirty="0"/>
          </a:p>
          <a:p>
            <a:r>
              <a:rPr lang="nb-NO" dirty="0"/>
              <a:t>Oppgaver som skal løses i grupper</a:t>
            </a:r>
          </a:p>
          <a:p>
            <a:pPr marL="135464" indent="0">
              <a:buNone/>
            </a:pPr>
            <a:endParaRPr lang="nb-NO" dirty="0"/>
          </a:p>
          <a:p>
            <a:r>
              <a:rPr lang="nb-NO" dirty="0"/>
              <a:t>Felles gjennomgang av oppgavene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227BA2-A2FB-4CB4-8108-CEF285850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15" y="305022"/>
            <a:ext cx="8046000" cy="992400"/>
          </a:xfrm>
        </p:spPr>
        <p:txBody>
          <a:bodyPr/>
          <a:lstStyle/>
          <a:p>
            <a:r>
              <a:rPr lang="nb-NO" b="1" dirty="0"/>
              <a:t>Kodeflyt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187F7C-0A75-4A7A-87F3-B4B47357803D}"/>
              </a:ext>
            </a:extLst>
          </p:cNvPr>
          <p:cNvSpPr txBox="1"/>
          <p:nvPr/>
        </p:nvSpPr>
        <p:spPr>
          <a:xfrm>
            <a:off x="646915" y="1540041"/>
            <a:ext cx="93633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r>
              <a:rPr lang="nb-NO" sz="2400" dirty="0">
                <a:hlinkClick r:id="rId2"/>
              </a:rPr>
              <a:t>https://pythontutor.com/visualize.html#mode=edit</a:t>
            </a:r>
            <a:endParaRPr lang="nb-NO" sz="2400" dirty="0"/>
          </a:p>
          <a:p>
            <a:endParaRPr lang="nb-NO" sz="24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F1F2DF6-CFE1-4DBA-B466-1D80F59E0FE4}"/>
              </a:ext>
            </a:extLst>
          </p:cNvPr>
          <p:cNvSpPr txBox="1"/>
          <p:nvPr/>
        </p:nvSpPr>
        <p:spPr>
          <a:xfrm>
            <a:off x="646915" y="1540041"/>
            <a:ext cx="9017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Bruker </a:t>
            </a:r>
            <a:r>
              <a:rPr lang="nb-NO" dirty="0" err="1"/>
              <a:t>Pythontutor</a:t>
            </a:r>
            <a:r>
              <a:rPr lang="nb-NO" dirty="0"/>
              <a:t> for å vise med: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Beslutninger (</a:t>
            </a:r>
            <a:r>
              <a:rPr lang="nb-NO" dirty="0" err="1"/>
              <a:t>if</a:t>
            </a:r>
            <a:r>
              <a:rPr lang="nb-NO" dirty="0"/>
              <a:t>, </a:t>
            </a:r>
            <a:r>
              <a:rPr lang="nb-NO" dirty="0" err="1"/>
              <a:t>elif</a:t>
            </a:r>
            <a:r>
              <a:rPr lang="nb-NO" dirty="0"/>
              <a:t>, </a:t>
            </a:r>
            <a:r>
              <a:rPr lang="nb-NO" dirty="0" err="1"/>
              <a:t>else</a:t>
            </a:r>
            <a:r>
              <a:rPr lang="nb-NO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Prosedyrer</a:t>
            </a:r>
          </a:p>
        </p:txBody>
      </p:sp>
    </p:spTree>
    <p:extLst>
      <p:ext uri="{BB962C8B-B14F-4D97-AF65-F5344CB8AC3E}">
        <p14:creationId xmlns:p14="http://schemas.microsoft.com/office/powerpoint/2010/main" val="1195071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227BA2-A2FB-4CB4-8108-CEF285850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15" y="305022"/>
            <a:ext cx="8046000" cy="992400"/>
          </a:xfrm>
        </p:spPr>
        <p:txBody>
          <a:bodyPr/>
          <a:lstStyle/>
          <a:p>
            <a:r>
              <a:rPr lang="nb-NO" b="1" dirty="0"/>
              <a:t>Kodeflyt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187F7C-0A75-4A7A-87F3-B4B47357803D}"/>
              </a:ext>
            </a:extLst>
          </p:cNvPr>
          <p:cNvSpPr txBox="1"/>
          <p:nvPr/>
        </p:nvSpPr>
        <p:spPr>
          <a:xfrm>
            <a:off x="646915" y="1297422"/>
            <a:ext cx="936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Trix-oppgave 02.14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F2B2C25-586B-4D7F-8D4E-FE0F05620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54" y="2001706"/>
            <a:ext cx="5079335" cy="389647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937B6E08-1D67-4E57-81DA-48F3B92130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373" y="2001706"/>
            <a:ext cx="4608522" cy="38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88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EFD304-A530-468A-A042-31B7BCD93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00" y="690033"/>
            <a:ext cx="8046000" cy="992400"/>
          </a:xfrm>
        </p:spPr>
        <p:txBody>
          <a:bodyPr/>
          <a:lstStyle/>
          <a:p>
            <a:r>
              <a:rPr lang="nb-NO" b="1" dirty="0"/>
              <a:t>Lek!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C8AD0BE-2B4C-40A3-B49E-5D913FB9678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83800" y="1951557"/>
            <a:ext cx="9198750" cy="4216409"/>
          </a:xfrm>
        </p:spPr>
        <p:txBody>
          <a:bodyPr/>
          <a:lstStyle/>
          <a:p>
            <a:pPr marL="135464" indent="0">
              <a:buNone/>
            </a:pPr>
            <a:r>
              <a:rPr lang="nb-NO" dirty="0"/>
              <a:t>Skriv to enkle prosedyrer som dere kan kalle hva dere vil.</a:t>
            </a:r>
          </a:p>
          <a:p>
            <a:pPr marL="135464" indent="0">
              <a:buNone/>
            </a:pPr>
            <a:endParaRPr lang="nb-NO" dirty="0"/>
          </a:p>
          <a:p>
            <a:pPr marL="135464" indent="0">
              <a:buNone/>
            </a:pPr>
            <a:r>
              <a:rPr lang="nb-NO" dirty="0"/>
              <a:t>Skriv et hovedprogram hvor dere kan legge inn hva dere vil og minst ett kall på hver av prosedyrene på arket.</a:t>
            </a:r>
          </a:p>
          <a:p>
            <a:pPr marL="135464" indent="0">
              <a:buNone/>
            </a:pPr>
            <a:endParaRPr lang="nb-NO" dirty="0"/>
          </a:p>
          <a:p>
            <a:pPr marL="135464" indent="0">
              <a:buNone/>
            </a:pPr>
            <a:r>
              <a:rPr lang="nb-NO" dirty="0"/>
              <a:t>Nummerer kodeflyten og skriv ned hva som evt. skrives ut i riktig rekkefølge!</a:t>
            </a:r>
          </a:p>
          <a:p>
            <a:pPr marL="135464" indent="0">
              <a:buNone/>
            </a:pPr>
            <a:endParaRPr lang="nb-NO" dirty="0"/>
          </a:p>
          <a:p>
            <a:pPr marL="135464" indent="0">
              <a:buNone/>
            </a:pPr>
            <a:r>
              <a:rPr lang="nb-NO" dirty="0"/>
              <a:t>Rett forrige gruppe sin løsning.</a:t>
            </a:r>
          </a:p>
        </p:txBody>
      </p:sp>
    </p:spTree>
    <p:extLst>
      <p:ext uri="{BB962C8B-B14F-4D97-AF65-F5344CB8AC3E}">
        <p14:creationId xmlns:p14="http://schemas.microsoft.com/office/powerpoint/2010/main" val="429079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E096C3C7-0D05-4069-8B9A-EB769CFE9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6374258" cy="821933"/>
          </a:xfrm>
        </p:spPr>
        <p:txBody>
          <a:bodyPr/>
          <a:lstStyle/>
          <a:p>
            <a:r>
              <a:rPr lang="nb-NO" b="1" dirty="0"/>
              <a:t>Kodestil og </a:t>
            </a:r>
            <a:r>
              <a:rPr lang="nb-NO" b="1" dirty="0" err="1"/>
              <a:t>indentering</a:t>
            </a:r>
            <a:endParaRPr lang="nb-NO" b="1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201AB752-6B3D-457F-8818-7A2C9FD62693}"/>
              </a:ext>
            </a:extLst>
          </p:cNvPr>
          <p:cNvSpPr txBox="1">
            <a:spLocks/>
          </p:cNvSpPr>
          <p:nvPr/>
        </p:nvSpPr>
        <p:spPr>
          <a:xfrm>
            <a:off x="838200" y="778365"/>
            <a:ext cx="10001036" cy="607963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Mellomrom ser likt ut uansett editor/program man bruker og det er derfor sterkt anbefalt å bruke fire mellomrom i stedet for tab fordi det står i PEP 8 (Style Guide for Python Code).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I atom når du trykker </a:t>
            </a:r>
            <a:r>
              <a:rPr lang="nb-NO" sz="1800" dirty="0" err="1"/>
              <a:t>enter</a:t>
            </a:r>
            <a:r>
              <a:rPr lang="nb-NO" sz="1800" dirty="0"/>
              <a:t> og den </a:t>
            </a:r>
            <a:r>
              <a:rPr lang="nb-NO" sz="1800" dirty="0" err="1"/>
              <a:t>indenterer</a:t>
            </a:r>
            <a:r>
              <a:rPr lang="nb-NO" sz="1800" dirty="0"/>
              <a:t> for deg automatisk så </a:t>
            </a:r>
            <a:r>
              <a:rPr lang="nb-NO" sz="1800" dirty="0" err="1"/>
              <a:t>indenterer</a:t>
            </a:r>
            <a:r>
              <a:rPr lang="nb-NO" sz="1800" dirty="0"/>
              <a:t> den med en tab, dette kan du endre på i innstillingene.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i="1" dirty="0">
                <a:solidFill>
                  <a:srgbClr val="FF0000"/>
                </a:solidFill>
              </a:rPr>
              <a:t>Dette med fire mellomrom som </a:t>
            </a:r>
            <a:r>
              <a:rPr lang="nb-NO" sz="1800" i="1" dirty="0" err="1">
                <a:solidFill>
                  <a:srgbClr val="FF0000"/>
                </a:solidFill>
              </a:rPr>
              <a:t>indentering</a:t>
            </a:r>
            <a:r>
              <a:rPr lang="nb-NO" sz="1800" i="1" dirty="0">
                <a:solidFill>
                  <a:srgbClr val="FF0000"/>
                </a:solidFill>
              </a:rPr>
              <a:t> er anbefalt, men ikke obligatorisk.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i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PEP 8 krever snake case, dvs. å skrive lengre navn med understrek mellom seg, men dette er heller ikke obligatorisk. Ønsker du å følge PEP 8 og ha god kodeskikk, så er det supert om du bruker snake case!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Eksempel på prosedyrenavn skrevet med </a:t>
            </a:r>
            <a:r>
              <a:rPr lang="nb-NO" sz="1800" dirty="0" err="1"/>
              <a:t>mixedCase</a:t>
            </a:r>
            <a:r>
              <a:rPr lang="nb-NO" sz="1800" dirty="0"/>
              <a:t> (</a:t>
            </a:r>
            <a:r>
              <a:rPr lang="nb-NO" sz="1800" dirty="0" err="1"/>
              <a:t>CamelCase</a:t>
            </a:r>
            <a:r>
              <a:rPr lang="nb-NO" sz="1800" dirty="0"/>
              <a:t>) og snake case: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Det viktigste er at når du først har bestemt deg for en kodestil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så følger du den kodestilen i hele programmet, man skal altså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ikke bruke både </a:t>
            </a:r>
            <a:r>
              <a:rPr lang="nb-NO" sz="1800" dirty="0" err="1"/>
              <a:t>mixedCase</a:t>
            </a:r>
            <a:r>
              <a:rPr lang="nb-NO" sz="1800" dirty="0"/>
              <a:t> og snake case i samme program.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Les gjerne gjennom PEP 8 her: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>
                <a:hlinkClick r:id="rId3"/>
              </a:rPr>
              <a:t>https://www.python.org/dev/peps/pep-0008/</a:t>
            </a: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9CFEC7B-EECD-4017-ACF5-A9E74191FB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1565" y="4417637"/>
            <a:ext cx="4361775" cy="247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3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B804DB3E-792E-4DA7-883B-DCE4D0BCEE33}"/>
              </a:ext>
            </a:extLst>
          </p:cNvPr>
          <p:cNvSpPr txBox="1">
            <a:spLocks/>
          </p:cNvSpPr>
          <p:nvPr/>
        </p:nvSpPr>
        <p:spPr>
          <a:xfrm>
            <a:off x="308729" y="312018"/>
            <a:ext cx="8070431" cy="1325563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nb-NO" b="1" dirty="0"/>
              <a:t>Oppgave 0</a:t>
            </a:r>
            <a:br>
              <a:rPr lang="nb-NO" dirty="0"/>
            </a:br>
            <a:r>
              <a:rPr lang="nb-NO" sz="2800" u="sng" dirty="0"/>
              <a:t>Diskuter forskjeller og likheter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30692CE-ADB9-43A1-8312-FB9250F6C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45" y="1967600"/>
            <a:ext cx="9125510" cy="457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6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A866E019-1B53-4B08-A7DB-B28C2E22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0"/>
            <a:ext cx="10515600" cy="1325563"/>
          </a:xfrm>
        </p:spPr>
        <p:txBody>
          <a:bodyPr/>
          <a:lstStyle/>
          <a:p>
            <a:r>
              <a:rPr lang="nb-NO" b="1" dirty="0"/>
              <a:t>Repetisjon: input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DB0EF7C8-4CBB-47E4-82C5-8E33C1925033}"/>
              </a:ext>
            </a:extLst>
          </p:cNvPr>
          <p:cNvSpPr txBox="1">
            <a:spLocks/>
          </p:cNvSpPr>
          <p:nvPr/>
        </p:nvSpPr>
        <p:spPr>
          <a:xfrm>
            <a:off x="478971" y="1664611"/>
            <a:ext cx="9775372" cy="5007572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rmAutofit lnSpcReduction="10000"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Syntaks</a:t>
            </a:r>
          </a:p>
          <a:p>
            <a:pPr marL="609585" lvl="1" indent="0">
              <a:buNone/>
            </a:pPr>
            <a:r>
              <a:rPr lang="nb-NO" dirty="0">
                <a:highlight>
                  <a:srgbClr val="FFCCCC"/>
                </a:highlight>
              </a:rPr>
              <a:t>navn = input()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Dersom man vil gi en utskrift før input</a:t>
            </a:r>
          </a:p>
          <a:p>
            <a:pPr marL="609585" lvl="1" indent="0">
              <a:buNone/>
            </a:pPr>
            <a:r>
              <a:rPr lang="nb-NO" dirty="0">
                <a:highlight>
                  <a:srgbClr val="FFCCCC"/>
                </a:highlight>
              </a:rPr>
              <a:t>navn = input(«Hva heter du?»)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Det som skrives som input (frem til </a:t>
            </a:r>
            <a:r>
              <a:rPr lang="nb-NO" dirty="0" err="1"/>
              <a:t>enter</a:t>
            </a:r>
            <a:r>
              <a:rPr lang="nb-NO" dirty="0"/>
              <a:t> trykkes) lagres i variabelen navn.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Dersom du ønsker at inputen fra bruker skal skrives inn på ny linje kan man legge inn \n = </a:t>
            </a:r>
            <a:r>
              <a:rPr lang="nb-NO" dirty="0" err="1"/>
              <a:t>new</a:t>
            </a:r>
            <a:r>
              <a:rPr lang="nb-NO" dirty="0"/>
              <a:t> line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>
                <a:highlight>
                  <a:srgbClr val="FFCCCC"/>
                </a:highlight>
              </a:rPr>
              <a:t>navn = input(«Hva heter du?\n»)</a:t>
            </a:r>
          </a:p>
        </p:txBody>
      </p:sp>
    </p:spTree>
    <p:extLst>
      <p:ext uri="{BB962C8B-B14F-4D97-AF65-F5344CB8AC3E}">
        <p14:creationId xmlns:p14="http://schemas.microsoft.com/office/powerpoint/2010/main" val="341109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00" y="297243"/>
            <a:ext cx="8046000" cy="617157"/>
          </a:xfrm>
        </p:spPr>
        <p:txBody>
          <a:bodyPr/>
          <a:lstStyle/>
          <a:p>
            <a:r>
              <a:rPr lang="nb-NO" b="1" dirty="0"/>
              <a:t>Feilmeldinger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C449671D-2355-4ADD-A462-85F0803350CE}"/>
              </a:ext>
            </a:extLst>
          </p:cNvPr>
          <p:cNvSpPr txBox="1">
            <a:spLocks/>
          </p:cNvSpPr>
          <p:nvPr/>
        </p:nvSpPr>
        <p:spPr>
          <a:xfrm>
            <a:off x="983800" y="1047964"/>
            <a:ext cx="10904621" cy="5547571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rmAutofit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To hovedtyper</a:t>
            </a:r>
          </a:p>
          <a:p>
            <a:pPr marL="342900" indent="-342900"/>
            <a:r>
              <a:rPr lang="nb-NO" sz="1800" dirty="0"/>
              <a:t>Syntaksfeil</a:t>
            </a:r>
          </a:p>
          <a:p>
            <a:pPr marL="342900" indent="-342900"/>
            <a:r>
              <a:rPr lang="nb-NO" sz="1800" dirty="0"/>
              <a:t>unntak/</a:t>
            </a:r>
            <a:r>
              <a:rPr lang="nb-NO" sz="1800" dirty="0" err="1"/>
              <a:t>exceptions</a:t>
            </a: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Feilmeldingene som gis sier gjerne hvilken linje (og i hvilken fil) feilen ligger.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/>
              <a:t>Syntaksfeil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 err="1"/>
              <a:t>Exception</a:t>
            </a:r>
            <a:endParaRPr lang="nb-NO" sz="1800" dirty="0"/>
          </a:p>
          <a:p>
            <a:pPr marL="342900" indent="-342900"/>
            <a:r>
              <a:rPr lang="nb-NO" sz="1800" dirty="0"/>
              <a:t>her forventes det noe av typen float, men input er «w» - en </a:t>
            </a:r>
            <a:r>
              <a:rPr lang="nb-NO" sz="1800" dirty="0" err="1"/>
              <a:t>string</a:t>
            </a:r>
            <a:endParaRPr lang="nb-NO" sz="1800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B1740E5D-C357-48F0-8D17-DACDC2CCF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800" y="3234517"/>
            <a:ext cx="4399858" cy="117446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EA3FE71A-8D92-4F28-A942-775BCD0EF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800" y="5391681"/>
            <a:ext cx="5684128" cy="116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9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Feilmeldinger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5E2483E6-0FB5-4464-BC61-C18980463A01}"/>
              </a:ext>
            </a:extLst>
          </p:cNvPr>
          <p:cNvSpPr txBox="1">
            <a:spLocks/>
          </p:cNvSpPr>
          <p:nvPr/>
        </p:nvSpPr>
        <p:spPr>
          <a:xfrm>
            <a:off x="983800" y="1952091"/>
            <a:ext cx="10515600" cy="4915118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rmAutofit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2000" dirty="0"/>
              <a:t>Noen feil gir ikke feilmeldinger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000" dirty="0"/>
              <a:t>Hvis du som programmerer har tenkt feil, så kan dette gi </a:t>
            </a:r>
            <a:r>
              <a:rPr lang="nb-NO" sz="2000" i="1" dirty="0"/>
              <a:t>logiske feil</a:t>
            </a:r>
            <a:r>
              <a:rPr lang="nb-NO" sz="2000" dirty="0"/>
              <a:t> i programmet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000" dirty="0"/>
              <a:t>Eks: regn ut gjennomsnittstemperaturen for ett år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000" dirty="0"/>
              <a:t>total = 243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000" dirty="0" err="1"/>
              <a:t>antallMnd</a:t>
            </a:r>
            <a:r>
              <a:rPr lang="nb-NO" sz="2000" dirty="0"/>
              <a:t> = 13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000" dirty="0"/>
              <a:t>snitt = total / </a:t>
            </a:r>
            <a:r>
              <a:rPr lang="nb-NO" sz="2000" dirty="0" err="1"/>
              <a:t>AntallMnd</a:t>
            </a:r>
            <a:endParaRPr lang="nb-NO" sz="2000" dirty="0"/>
          </a:p>
          <a:p>
            <a:pPr marL="0" indent="0">
              <a:buFont typeface="Arial" panose="020B0604020202020204" pitchFamily="34" charset="0"/>
              <a:buNone/>
            </a:pPr>
            <a:endParaRPr lang="nb-NO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000" dirty="0"/>
              <a:t>&gt; Dette vil gi feil fordi vi har feil antall </a:t>
            </a:r>
            <a:r>
              <a:rPr lang="nb-NO" sz="2000" dirty="0" err="1"/>
              <a:t>mnd</a:t>
            </a:r>
            <a:r>
              <a:rPr lang="nb-NO" sz="2000" dirty="0"/>
              <a:t> (det er 12 </a:t>
            </a:r>
            <a:r>
              <a:rPr lang="nb-NO" sz="2000" dirty="0" err="1"/>
              <a:t>mnd</a:t>
            </a:r>
            <a:r>
              <a:rPr lang="nb-NO" sz="2000" dirty="0"/>
              <a:t> i ett år)</a:t>
            </a:r>
          </a:p>
        </p:txBody>
      </p:sp>
    </p:spTree>
    <p:extLst>
      <p:ext uri="{BB962C8B-B14F-4D97-AF65-F5344CB8AC3E}">
        <p14:creationId xmlns:p14="http://schemas.microsoft.com/office/powerpoint/2010/main" val="58215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003" y="186600"/>
            <a:ext cx="8046000" cy="992400"/>
          </a:xfrm>
        </p:spPr>
        <p:txBody>
          <a:bodyPr/>
          <a:lstStyle/>
          <a:p>
            <a:r>
              <a:rPr lang="nb-NO" b="1" dirty="0"/>
              <a:t>Uttrykk og evaluering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EB5A8136-4E33-44B6-AECF-327AF2D76DBA}"/>
              </a:ext>
            </a:extLst>
          </p:cNvPr>
          <p:cNvSpPr txBox="1">
            <a:spLocks/>
          </p:cNvSpPr>
          <p:nvPr/>
        </p:nvSpPr>
        <p:spPr>
          <a:xfrm>
            <a:off x="974003" y="1279499"/>
            <a:ext cx="8925372" cy="5391901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rmAutofit fontScale="77500" lnSpcReduction="20000"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b="1" dirty="0"/>
              <a:t>Boolske uttrykk</a:t>
            </a:r>
          </a:p>
          <a:p>
            <a:r>
              <a:rPr lang="nb-NO" dirty="0"/>
              <a:t>And</a:t>
            </a:r>
          </a:p>
          <a:p>
            <a:pPr lvl="1"/>
            <a:r>
              <a:rPr lang="nb-NO" dirty="0"/>
              <a:t>begge uttrykk må være sanne</a:t>
            </a:r>
          </a:p>
          <a:p>
            <a:pPr lvl="1"/>
            <a:r>
              <a:rPr lang="nb-NO" dirty="0"/>
              <a:t>eks: a og b evalueres til sant kun dersom både a er true OG b er true</a:t>
            </a:r>
          </a:p>
          <a:p>
            <a:r>
              <a:rPr lang="nb-NO" dirty="0"/>
              <a:t>Or</a:t>
            </a:r>
          </a:p>
          <a:p>
            <a:pPr lvl="1"/>
            <a:r>
              <a:rPr lang="nb-NO" dirty="0"/>
              <a:t>ett av uttrykkene må være sanne</a:t>
            </a:r>
          </a:p>
          <a:p>
            <a:pPr lvl="1"/>
            <a:r>
              <a:rPr lang="nb-NO" dirty="0"/>
              <a:t>eks: a og b evalueres kun til sant dersom enten a er true eller b er true, eller begge er true</a:t>
            </a:r>
          </a:p>
          <a:p>
            <a:r>
              <a:rPr lang="nb-NO" dirty="0"/>
              <a:t>Not</a:t>
            </a:r>
          </a:p>
          <a:p>
            <a:pPr lvl="1"/>
            <a:r>
              <a:rPr lang="nb-NO" dirty="0"/>
              <a:t>gjør et uttrykk til det motsatte av hva det er</a:t>
            </a:r>
          </a:p>
          <a:p>
            <a:pPr lvl="1"/>
            <a:r>
              <a:rPr lang="nb-NO" dirty="0"/>
              <a:t>eks: dersom a er usann, vil not(a) være sann. Dersom b er sann, vil not(b) være usann.</a:t>
            </a:r>
          </a:p>
          <a:p>
            <a:r>
              <a:rPr lang="nb-NO" dirty="0"/>
              <a:t>True</a:t>
            </a:r>
          </a:p>
          <a:p>
            <a:r>
              <a:rPr lang="nb-NO" dirty="0"/>
              <a:t>False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b="1" dirty="0"/>
              <a:t>Boolske verdier</a:t>
            </a:r>
          </a:p>
          <a:p>
            <a:r>
              <a:rPr lang="nb-NO" dirty="0"/>
              <a:t>True		sant</a:t>
            </a:r>
          </a:p>
          <a:p>
            <a:r>
              <a:rPr lang="nb-NO" dirty="0"/>
              <a:t>False		usant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647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5788458-32E1-4D8C-AFC6-9967F478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4295"/>
            <a:ext cx="8046000" cy="992400"/>
          </a:xfrm>
        </p:spPr>
        <p:txBody>
          <a:bodyPr/>
          <a:lstStyle/>
          <a:p>
            <a:r>
              <a:rPr lang="nb-NO" b="1" dirty="0"/>
              <a:t>Oppgave 1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1496021D-FDFB-4316-8FAD-722FE31FA75A}"/>
              </a:ext>
            </a:extLst>
          </p:cNvPr>
          <p:cNvSpPr txBox="1">
            <a:spLocks/>
          </p:cNvSpPr>
          <p:nvPr/>
        </p:nvSpPr>
        <p:spPr>
          <a:xfrm>
            <a:off x="838199" y="1026695"/>
            <a:ext cx="9637295" cy="583130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rmAutofit fontScale="92500" lnSpcReduction="20000"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b="1" u="sng" dirty="0"/>
              <a:t>Hva evalueres de ulike uttrykkene til?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and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and False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or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or False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False or False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not(True)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not(False)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i="1" dirty="0"/>
              <a:t>Ekstra (litt mer utfordrende)</a:t>
            </a:r>
            <a:r>
              <a:rPr lang="nb-NO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and not(True)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True and not(False)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not(True) or not(False)</a:t>
            </a:r>
          </a:p>
        </p:txBody>
      </p:sp>
    </p:spTree>
    <p:extLst>
      <p:ext uri="{BB962C8B-B14F-4D97-AF65-F5344CB8AC3E}">
        <p14:creationId xmlns:p14="http://schemas.microsoft.com/office/powerpoint/2010/main" val="38602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1438</Words>
  <Application>Microsoft Office PowerPoint</Application>
  <PresentationFormat>Widescreen</PresentationFormat>
  <Paragraphs>238</Paragraphs>
  <Slides>22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Office-tema</vt:lpstr>
      <vt:lpstr>Gruppetime i IN1000 Uke 2 Gruppe 3  trierag@ifi.uio.no Mattermost: trierag</vt:lpstr>
      <vt:lpstr>Dagens plan</vt:lpstr>
      <vt:lpstr>Kodestil og indentering</vt:lpstr>
      <vt:lpstr>PowerPoint-presentasjon</vt:lpstr>
      <vt:lpstr>Repetisjon: input</vt:lpstr>
      <vt:lpstr>Feilmeldinger</vt:lpstr>
      <vt:lpstr>Feilmeldinger</vt:lpstr>
      <vt:lpstr>Uttrykk og evaluering</vt:lpstr>
      <vt:lpstr>Oppgave 1</vt:lpstr>
      <vt:lpstr>Oppgave 1</vt:lpstr>
      <vt:lpstr>Oppgave 2</vt:lpstr>
      <vt:lpstr>Oppgave 2</vt:lpstr>
      <vt:lpstr>Datatyper</vt:lpstr>
      <vt:lpstr>Konvertering mellom typer</vt:lpstr>
      <vt:lpstr>Input og konvertering</vt:lpstr>
      <vt:lpstr>Oversikt over konvertering</vt:lpstr>
      <vt:lpstr>Oppgave 3</vt:lpstr>
      <vt:lpstr>Oppgave 3</vt:lpstr>
      <vt:lpstr>Prosedyrer uten returverdi eller parametre</vt:lpstr>
      <vt:lpstr>Kodeflyt</vt:lpstr>
      <vt:lpstr>Kodeflyt</vt:lpstr>
      <vt:lpstr>Lek!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Uke 2</dc:title>
  <dc:creator>Triera Gashi</dc:creator>
  <cp:lastModifiedBy>Triera Gashi</cp:lastModifiedBy>
  <cp:revision>2</cp:revision>
  <dcterms:created xsi:type="dcterms:W3CDTF">2021-08-28T10:08:09Z</dcterms:created>
  <dcterms:modified xsi:type="dcterms:W3CDTF">2022-02-03T17:20:02Z</dcterms:modified>
</cp:coreProperties>
</file>