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1" r:id="rId4"/>
    <p:sldId id="258" r:id="rId5"/>
    <p:sldId id="262" r:id="rId6"/>
    <p:sldId id="273" r:id="rId7"/>
    <p:sldId id="274" r:id="rId8"/>
    <p:sldId id="276" r:id="rId9"/>
    <p:sldId id="277" r:id="rId10"/>
    <p:sldId id="278" r:id="rId11"/>
    <p:sldId id="264" r:id="rId12"/>
    <p:sldId id="279" r:id="rId13"/>
    <p:sldId id="280" r:id="rId14"/>
    <p:sldId id="281" r:id="rId15"/>
    <p:sldId id="266" r:id="rId16"/>
    <p:sldId id="265" r:id="rId17"/>
    <p:sldId id="267" r:id="rId18"/>
    <p:sldId id="284" r:id="rId19"/>
    <p:sldId id="268" r:id="rId20"/>
    <p:sldId id="269" r:id="rId21"/>
    <p:sldId id="275" r:id="rId22"/>
    <p:sldId id="282" r:id="rId23"/>
    <p:sldId id="283" r:id="rId24"/>
    <p:sldId id="270" r:id="rId2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era Gashi" initials="TG" lastIdx="2" clrIdx="0">
    <p:extLst>
      <p:ext uri="{19B8F6BF-5375-455C-9EA6-DF929625EA0E}">
        <p15:presenceInfo xmlns:p15="http://schemas.microsoft.com/office/powerpoint/2012/main" userId="f2e8f630d03f7a3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770FCE-F63D-47B9-9B50-C3B2A6B955B9}" v="5430" dt="2022-02-09T08:17:15.9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era Gashi" userId="f2e8f630d03f7a30" providerId="LiveId" clId="{7B4E0F85-8111-487F-9475-0FBBEFE22EA4}"/>
    <pc:docChg chg="delSld modSld">
      <pc:chgData name="Triera Gashi" userId="f2e8f630d03f7a30" providerId="LiveId" clId="{7B4E0F85-8111-487F-9475-0FBBEFE22EA4}" dt="2021-09-10T22:33:07.126" v="10" actId="20577"/>
      <pc:docMkLst>
        <pc:docMk/>
      </pc:docMkLst>
      <pc:sldChg chg="modNotesTx">
        <pc:chgData name="Triera Gashi" userId="f2e8f630d03f7a30" providerId="LiveId" clId="{7B4E0F85-8111-487F-9475-0FBBEFE22EA4}" dt="2021-09-10T22:32:43.777" v="3" actId="20577"/>
        <pc:sldMkLst>
          <pc:docMk/>
          <pc:sldMk cId="1537957481" sldId="256"/>
        </pc:sldMkLst>
      </pc:sldChg>
      <pc:sldChg chg="modNotesTx">
        <pc:chgData name="Triera Gashi" userId="f2e8f630d03f7a30" providerId="LiveId" clId="{7B4E0F85-8111-487F-9475-0FBBEFE22EA4}" dt="2021-09-10T22:32:49.058" v="4" actId="20577"/>
        <pc:sldMkLst>
          <pc:docMk/>
          <pc:sldMk cId="231661697" sldId="258"/>
        </pc:sldMkLst>
      </pc:sldChg>
      <pc:sldChg chg="del">
        <pc:chgData name="Triera Gashi" userId="f2e8f630d03f7a30" providerId="LiveId" clId="{7B4E0F85-8111-487F-9475-0FBBEFE22EA4}" dt="2021-09-10T22:32:34.927" v="0" actId="2696"/>
        <pc:sldMkLst>
          <pc:docMk/>
          <pc:sldMk cId="307384046" sldId="259"/>
        </pc:sldMkLst>
      </pc:sldChg>
      <pc:sldChg chg="del">
        <pc:chgData name="Triera Gashi" userId="f2e8f630d03f7a30" providerId="LiveId" clId="{7B4E0F85-8111-487F-9475-0FBBEFE22EA4}" dt="2021-09-10T22:32:37.041" v="1" actId="2696"/>
        <pc:sldMkLst>
          <pc:docMk/>
          <pc:sldMk cId="2486119442" sldId="260"/>
        </pc:sldMkLst>
      </pc:sldChg>
      <pc:sldChg chg="del">
        <pc:chgData name="Triera Gashi" userId="f2e8f630d03f7a30" providerId="LiveId" clId="{7B4E0F85-8111-487F-9475-0FBBEFE22EA4}" dt="2021-09-10T22:32:38.995" v="2" actId="2696"/>
        <pc:sldMkLst>
          <pc:docMk/>
          <pc:sldMk cId="1202558969" sldId="261"/>
        </pc:sldMkLst>
      </pc:sldChg>
      <pc:sldChg chg="modNotesTx">
        <pc:chgData name="Triera Gashi" userId="f2e8f630d03f7a30" providerId="LiveId" clId="{7B4E0F85-8111-487F-9475-0FBBEFE22EA4}" dt="2021-09-10T22:32:56.335" v="5" actId="20577"/>
        <pc:sldMkLst>
          <pc:docMk/>
          <pc:sldMk cId="1524107937" sldId="268"/>
        </pc:sldMkLst>
      </pc:sldChg>
      <pc:sldChg chg="modNotesTx">
        <pc:chgData name="Triera Gashi" userId="f2e8f630d03f7a30" providerId="LiveId" clId="{7B4E0F85-8111-487F-9475-0FBBEFE22EA4}" dt="2021-09-10T22:33:02.909" v="9" actId="20577"/>
        <pc:sldMkLst>
          <pc:docMk/>
          <pc:sldMk cId="3614547110" sldId="269"/>
        </pc:sldMkLst>
      </pc:sldChg>
      <pc:sldChg chg="modNotesTx">
        <pc:chgData name="Triera Gashi" userId="f2e8f630d03f7a30" providerId="LiveId" clId="{7B4E0F85-8111-487F-9475-0FBBEFE22EA4}" dt="2021-09-10T22:33:07.126" v="10" actId="20577"/>
        <pc:sldMkLst>
          <pc:docMk/>
          <pc:sldMk cId="857108718" sldId="270"/>
        </pc:sldMkLst>
      </pc:sldChg>
    </pc:docChg>
  </pc:docChgLst>
  <pc:docChgLst>
    <pc:chgData name="Triera Gashi" userId="f2e8f630d03f7a30" providerId="LiveId" clId="{09AE9A97-21DB-4056-98A1-644FBEDAFD19}"/>
    <pc:docChg chg="undo redo custSel addSld delSld modSld sldOrd">
      <pc:chgData name="Triera Gashi" userId="f2e8f630d03f7a30" providerId="LiveId" clId="{09AE9A97-21DB-4056-98A1-644FBEDAFD19}" dt="2021-09-07T19:04:33.745" v="4420" actId="20577"/>
      <pc:docMkLst>
        <pc:docMk/>
      </pc:docMkLst>
      <pc:sldChg chg="modSp mod modNotesTx">
        <pc:chgData name="Triera Gashi" userId="f2e8f630d03f7a30" providerId="LiveId" clId="{09AE9A97-21DB-4056-98A1-644FBEDAFD19}" dt="2021-09-07T18:56:32.505" v="4306" actId="20577"/>
        <pc:sldMkLst>
          <pc:docMk/>
          <pc:sldMk cId="104243211" sldId="257"/>
        </pc:sldMkLst>
        <pc:spChg chg="mod">
          <ac:chgData name="Triera Gashi" userId="f2e8f630d03f7a30" providerId="LiveId" clId="{09AE9A97-21DB-4056-98A1-644FBEDAFD19}" dt="2021-09-07T12:05:27.236" v="4246" actId="20577"/>
          <ac:spMkLst>
            <pc:docMk/>
            <pc:sldMk cId="104243211" sldId="257"/>
            <ac:spMk id="4" creationId="{1C8A8E24-A7F4-4063-B002-348C586DB6F7}"/>
          </ac:spMkLst>
        </pc:spChg>
      </pc:sldChg>
      <pc:sldChg chg="modSp mod modAnim modNotesTx">
        <pc:chgData name="Triera Gashi" userId="f2e8f630d03f7a30" providerId="LiveId" clId="{09AE9A97-21DB-4056-98A1-644FBEDAFD19}" dt="2021-09-07T18:57:07.105" v="4317"/>
        <pc:sldMkLst>
          <pc:docMk/>
          <pc:sldMk cId="231661697" sldId="258"/>
        </pc:sldMkLst>
        <pc:spChg chg="mod">
          <ac:chgData name="Triera Gashi" userId="f2e8f630d03f7a30" providerId="LiveId" clId="{09AE9A97-21DB-4056-98A1-644FBEDAFD19}" dt="2021-09-07T11:08:00.243" v="656" actId="20577"/>
          <ac:spMkLst>
            <pc:docMk/>
            <pc:sldMk cId="231661697" sldId="258"/>
            <ac:spMk id="3" creationId="{44622447-CD1D-475B-BD66-407B44980077}"/>
          </ac:spMkLst>
        </pc:spChg>
      </pc:sldChg>
      <pc:sldChg chg="mod modShow">
        <pc:chgData name="Triera Gashi" userId="f2e8f630d03f7a30" providerId="LiveId" clId="{09AE9A97-21DB-4056-98A1-644FBEDAFD19}" dt="2021-09-07T11:04:33.732" v="416" actId="729"/>
        <pc:sldMkLst>
          <pc:docMk/>
          <pc:sldMk cId="307384046" sldId="259"/>
        </pc:sldMkLst>
      </pc:sldChg>
      <pc:sldChg chg="modSp add mod modShow modNotesTx">
        <pc:chgData name="Triera Gashi" userId="f2e8f630d03f7a30" providerId="LiveId" clId="{09AE9A97-21DB-4056-98A1-644FBEDAFD19}" dt="2021-09-07T11:04:35.724" v="417" actId="729"/>
        <pc:sldMkLst>
          <pc:docMk/>
          <pc:sldMk cId="2486119442" sldId="260"/>
        </pc:sldMkLst>
        <pc:spChg chg="mod">
          <ac:chgData name="Triera Gashi" userId="f2e8f630d03f7a30" providerId="LiveId" clId="{09AE9A97-21DB-4056-98A1-644FBEDAFD19}" dt="2021-09-07T08:41:15.845" v="53" actId="20577"/>
          <ac:spMkLst>
            <pc:docMk/>
            <pc:sldMk cId="2486119442" sldId="260"/>
            <ac:spMk id="3" creationId="{44622447-CD1D-475B-BD66-407B44980077}"/>
          </ac:spMkLst>
        </pc:spChg>
      </pc:sldChg>
      <pc:sldChg chg="new del">
        <pc:chgData name="Triera Gashi" userId="f2e8f630d03f7a30" providerId="LiveId" clId="{09AE9A97-21DB-4056-98A1-644FBEDAFD19}" dt="2021-09-07T08:42:09.646" v="225" actId="2696"/>
        <pc:sldMkLst>
          <pc:docMk/>
          <pc:sldMk cId="1102442993" sldId="261"/>
        </pc:sldMkLst>
      </pc:sldChg>
      <pc:sldChg chg="addSp delSp modSp add mod ord modShow">
        <pc:chgData name="Triera Gashi" userId="f2e8f630d03f7a30" providerId="LiveId" clId="{09AE9A97-21DB-4056-98A1-644FBEDAFD19}" dt="2021-09-07T11:04:37.911" v="418" actId="729"/>
        <pc:sldMkLst>
          <pc:docMk/>
          <pc:sldMk cId="1202558969" sldId="261"/>
        </pc:sldMkLst>
        <pc:spChg chg="add del mod">
          <ac:chgData name="Triera Gashi" userId="f2e8f630d03f7a30" providerId="LiveId" clId="{09AE9A97-21DB-4056-98A1-644FBEDAFD19}" dt="2021-09-07T08:43:53.582" v="345"/>
          <ac:spMkLst>
            <pc:docMk/>
            <pc:sldMk cId="1202558969" sldId="261"/>
            <ac:spMk id="2" creationId="{C5D5489E-AFE5-4DEF-B7E9-D4C53985BCA0}"/>
          </ac:spMkLst>
        </pc:spChg>
        <pc:spChg chg="mod">
          <ac:chgData name="Triera Gashi" userId="f2e8f630d03f7a30" providerId="LiveId" clId="{09AE9A97-21DB-4056-98A1-644FBEDAFD19}" dt="2021-09-07T08:44:35.290" v="411" actId="20577"/>
          <ac:spMkLst>
            <pc:docMk/>
            <pc:sldMk cId="1202558969" sldId="261"/>
            <ac:spMk id="3" creationId="{44622447-CD1D-475B-BD66-407B44980077}"/>
          </ac:spMkLst>
        </pc:spChg>
        <pc:spChg chg="mod">
          <ac:chgData name="Triera Gashi" userId="f2e8f630d03f7a30" providerId="LiveId" clId="{09AE9A97-21DB-4056-98A1-644FBEDAFD19}" dt="2021-09-07T08:42:15.464" v="230" actId="20577"/>
          <ac:spMkLst>
            <pc:docMk/>
            <pc:sldMk cId="1202558969" sldId="261"/>
            <ac:spMk id="4" creationId="{F1109C09-94B2-4695-A26F-720C6F299DC1}"/>
          </ac:spMkLst>
        </pc:spChg>
        <pc:spChg chg="add mod">
          <ac:chgData name="Triera Gashi" userId="f2e8f630d03f7a30" providerId="LiveId" clId="{09AE9A97-21DB-4056-98A1-644FBEDAFD19}" dt="2021-09-07T08:44:01.754" v="346" actId="1582"/>
          <ac:spMkLst>
            <pc:docMk/>
            <pc:sldMk cId="1202558969" sldId="261"/>
            <ac:spMk id="176" creationId="{783E82BE-9584-4A79-84CB-A20A59B8230F}"/>
          </ac:spMkLst>
        </pc:spChg>
      </pc:sldChg>
      <pc:sldChg chg="new del">
        <pc:chgData name="Triera Gashi" userId="f2e8f630d03f7a30" providerId="LiveId" clId="{09AE9A97-21DB-4056-98A1-644FBEDAFD19}" dt="2021-09-07T09:30:20.287" v="413" actId="2696"/>
        <pc:sldMkLst>
          <pc:docMk/>
          <pc:sldMk cId="224468832" sldId="262"/>
        </pc:sldMkLst>
      </pc:sldChg>
      <pc:sldChg chg="modSp add mod modAnim">
        <pc:chgData name="Triera Gashi" userId="f2e8f630d03f7a30" providerId="LiveId" clId="{09AE9A97-21DB-4056-98A1-644FBEDAFD19}" dt="2021-09-07T18:57:29.260" v="4318"/>
        <pc:sldMkLst>
          <pc:docMk/>
          <pc:sldMk cId="2543108809" sldId="262"/>
        </pc:sldMkLst>
        <pc:spChg chg="mod">
          <ac:chgData name="Triera Gashi" userId="f2e8f630d03f7a30" providerId="LiveId" clId="{09AE9A97-21DB-4056-98A1-644FBEDAFD19}" dt="2021-09-07T11:10:55.649" v="1210" actId="20577"/>
          <ac:spMkLst>
            <pc:docMk/>
            <pc:sldMk cId="2543108809" sldId="262"/>
            <ac:spMk id="3" creationId="{44622447-CD1D-475B-BD66-407B44980077}"/>
          </ac:spMkLst>
        </pc:spChg>
      </pc:sldChg>
      <pc:sldChg chg="add del">
        <pc:chgData name="Triera Gashi" userId="f2e8f630d03f7a30" providerId="LiveId" clId="{09AE9A97-21DB-4056-98A1-644FBEDAFD19}" dt="2021-09-07T08:43:17.390" v="333"/>
        <pc:sldMkLst>
          <pc:docMk/>
          <pc:sldMk cId="3591249685" sldId="262"/>
        </pc:sldMkLst>
      </pc:sldChg>
      <pc:sldChg chg="modSp new del mod ord">
        <pc:chgData name="Triera Gashi" userId="f2e8f630d03f7a30" providerId="LiveId" clId="{09AE9A97-21DB-4056-98A1-644FBEDAFD19}" dt="2021-09-07T11:11:36.951" v="1243" actId="2696"/>
        <pc:sldMkLst>
          <pc:docMk/>
          <pc:sldMk cId="3302512579" sldId="263"/>
        </pc:sldMkLst>
        <pc:spChg chg="mod">
          <ac:chgData name="Triera Gashi" userId="f2e8f630d03f7a30" providerId="LiveId" clId="{09AE9A97-21DB-4056-98A1-644FBEDAFD19}" dt="2021-09-07T11:11:23.447" v="1227" actId="20577"/>
          <ac:spMkLst>
            <pc:docMk/>
            <pc:sldMk cId="3302512579" sldId="263"/>
            <ac:spMk id="2" creationId="{1DD452D0-EE06-4006-AA34-31C201C02F12}"/>
          </ac:spMkLst>
        </pc:spChg>
      </pc:sldChg>
      <pc:sldChg chg="modSp add mod ord modAnim">
        <pc:chgData name="Triera Gashi" userId="f2e8f630d03f7a30" providerId="LiveId" clId="{09AE9A97-21DB-4056-98A1-644FBEDAFD19}" dt="2021-09-07T18:57:44.817" v="4319"/>
        <pc:sldMkLst>
          <pc:docMk/>
          <pc:sldMk cId="4257412305" sldId="264"/>
        </pc:sldMkLst>
        <pc:spChg chg="mod">
          <ac:chgData name="Triera Gashi" userId="f2e8f630d03f7a30" providerId="LiveId" clId="{09AE9A97-21DB-4056-98A1-644FBEDAFD19}" dt="2021-09-07T11:13:51.204" v="1461" actId="1076"/>
          <ac:spMkLst>
            <pc:docMk/>
            <pc:sldMk cId="4257412305" sldId="264"/>
            <ac:spMk id="3" creationId="{44622447-CD1D-475B-BD66-407B44980077}"/>
          </ac:spMkLst>
        </pc:spChg>
        <pc:spChg chg="mod">
          <ac:chgData name="Triera Gashi" userId="f2e8f630d03f7a30" providerId="LiveId" clId="{09AE9A97-21DB-4056-98A1-644FBEDAFD19}" dt="2021-09-07T11:13:52.680" v="1462" actId="1076"/>
          <ac:spMkLst>
            <pc:docMk/>
            <pc:sldMk cId="4257412305" sldId="264"/>
            <ac:spMk id="4" creationId="{F1109C09-94B2-4695-A26F-720C6F299DC1}"/>
          </ac:spMkLst>
        </pc:spChg>
      </pc:sldChg>
      <pc:sldChg chg="addSp modSp add mod ord modAnim">
        <pc:chgData name="Triera Gashi" userId="f2e8f630d03f7a30" providerId="LiveId" clId="{09AE9A97-21DB-4056-98A1-644FBEDAFD19}" dt="2021-09-07T19:00:06.862" v="4327" actId="20577"/>
        <pc:sldMkLst>
          <pc:docMk/>
          <pc:sldMk cId="3407289890" sldId="265"/>
        </pc:sldMkLst>
        <pc:spChg chg="add mod">
          <ac:chgData name="Triera Gashi" userId="f2e8f630d03f7a30" providerId="LiveId" clId="{09AE9A97-21DB-4056-98A1-644FBEDAFD19}" dt="2021-09-07T11:48:41.601" v="2465" actId="14100"/>
          <ac:spMkLst>
            <pc:docMk/>
            <pc:sldMk cId="3407289890" sldId="265"/>
            <ac:spMk id="2" creationId="{6BAC211D-7B37-4FAA-A467-F33B13629000}"/>
          </ac:spMkLst>
        </pc:spChg>
        <pc:spChg chg="mod">
          <ac:chgData name="Triera Gashi" userId="f2e8f630d03f7a30" providerId="LiveId" clId="{09AE9A97-21DB-4056-98A1-644FBEDAFD19}" dt="2021-09-07T19:00:06.862" v="4327" actId="20577"/>
          <ac:spMkLst>
            <pc:docMk/>
            <pc:sldMk cId="3407289890" sldId="265"/>
            <ac:spMk id="3" creationId="{44622447-CD1D-475B-BD66-407B44980077}"/>
          </ac:spMkLst>
        </pc:spChg>
        <pc:spChg chg="mod">
          <ac:chgData name="Triera Gashi" userId="f2e8f630d03f7a30" providerId="LiveId" clId="{09AE9A97-21DB-4056-98A1-644FBEDAFD19}" dt="2021-09-07T11:17:25.694" v="1495" actId="20577"/>
          <ac:spMkLst>
            <pc:docMk/>
            <pc:sldMk cId="3407289890" sldId="265"/>
            <ac:spMk id="4" creationId="{F1109C09-94B2-4695-A26F-720C6F299DC1}"/>
          </ac:spMkLst>
        </pc:spChg>
        <pc:spChg chg="add mod">
          <ac:chgData name="Triera Gashi" userId="f2e8f630d03f7a30" providerId="LiveId" clId="{09AE9A97-21DB-4056-98A1-644FBEDAFD19}" dt="2021-09-07T11:49:00.908" v="2472" actId="20577"/>
          <ac:spMkLst>
            <pc:docMk/>
            <pc:sldMk cId="3407289890" sldId="265"/>
            <ac:spMk id="176" creationId="{0DCE9FE7-160A-4937-A568-5F46E524A9C0}"/>
          </ac:spMkLst>
        </pc:spChg>
      </pc:sldChg>
      <pc:sldChg chg="modSp add mod ord modAnim">
        <pc:chgData name="Triera Gashi" userId="f2e8f630d03f7a30" providerId="LiveId" clId="{09AE9A97-21DB-4056-98A1-644FBEDAFD19}" dt="2021-09-07T18:57:48.539" v="4320"/>
        <pc:sldMkLst>
          <pc:docMk/>
          <pc:sldMk cId="3752276817" sldId="266"/>
        </pc:sldMkLst>
        <pc:spChg chg="mod">
          <ac:chgData name="Triera Gashi" userId="f2e8f630d03f7a30" providerId="LiveId" clId="{09AE9A97-21DB-4056-98A1-644FBEDAFD19}" dt="2021-09-07T11:20:11.743" v="2079" actId="5793"/>
          <ac:spMkLst>
            <pc:docMk/>
            <pc:sldMk cId="3752276817" sldId="266"/>
            <ac:spMk id="3" creationId="{44622447-CD1D-475B-BD66-407B44980077}"/>
          </ac:spMkLst>
        </pc:spChg>
      </pc:sldChg>
      <pc:sldChg chg="addSp delSp modSp add mod ord modAnim">
        <pc:chgData name="Triera Gashi" userId="f2e8f630d03f7a30" providerId="LiveId" clId="{09AE9A97-21DB-4056-98A1-644FBEDAFD19}" dt="2021-09-07T19:04:33.745" v="4420" actId="20577"/>
        <pc:sldMkLst>
          <pc:docMk/>
          <pc:sldMk cId="3201720706" sldId="267"/>
        </pc:sldMkLst>
        <pc:spChg chg="add del mod">
          <ac:chgData name="Triera Gashi" userId="f2e8f630d03f7a30" providerId="LiveId" clId="{09AE9A97-21DB-4056-98A1-644FBEDAFD19}" dt="2021-09-07T19:02:55.512" v="4383" actId="767"/>
          <ac:spMkLst>
            <pc:docMk/>
            <pc:sldMk cId="3201720706" sldId="267"/>
            <ac:spMk id="2" creationId="{6FB80133-BD64-4E60-84B9-A079E5D46D66}"/>
          </ac:spMkLst>
        </pc:spChg>
        <pc:spChg chg="mod">
          <ac:chgData name="Triera Gashi" userId="f2e8f630d03f7a30" providerId="LiveId" clId="{09AE9A97-21DB-4056-98A1-644FBEDAFD19}" dt="2021-09-07T19:04:30.431" v="4418" actId="255"/>
          <ac:spMkLst>
            <pc:docMk/>
            <pc:sldMk cId="3201720706" sldId="267"/>
            <ac:spMk id="3" creationId="{44622447-CD1D-475B-BD66-407B44980077}"/>
          </ac:spMkLst>
        </pc:spChg>
        <pc:spChg chg="mod">
          <ac:chgData name="Triera Gashi" userId="f2e8f630d03f7a30" providerId="LiveId" clId="{09AE9A97-21DB-4056-98A1-644FBEDAFD19}" dt="2021-09-07T19:04:05.400" v="4411" actId="1076"/>
          <ac:spMkLst>
            <pc:docMk/>
            <pc:sldMk cId="3201720706" sldId="267"/>
            <ac:spMk id="4" creationId="{F1109C09-94B2-4695-A26F-720C6F299DC1}"/>
          </ac:spMkLst>
        </pc:spChg>
        <pc:spChg chg="add mod">
          <ac:chgData name="Triera Gashi" userId="f2e8f630d03f7a30" providerId="LiveId" clId="{09AE9A97-21DB-4056-98A1-644FBEDAFD19}" dt="2021-09-07T19:04:33.745" v="4420" actId="20577"/>
          <ac:spMkLst>
            <pc:docMk/>
            <pc:sldMk cId="3201720706" sldId="267"/>
            <ac:spMk id="5" creationId="{1C2853E9-84CB-49BC-A891-6832F21F3ED8}"/>
          </ac:spMkLst>
        </pc:spChg>
      </pc:sldChg>
      <pc:sldChg chg="modSp add mod ord modAnim modNotesTx">
        <pc:chgData name="Triera Gashi" userId="f2e8f630d03f7a30" providerId="LiveId" clId="{09AE9A97-21DB-4056-98A1-644FBEDAFD19}" dt="2021-09-07T18:58:04.703" v="4325"/>
        <pc:sldMkLst>
          <pc:docMk/>
          <pc:sldMk cId="1524107937" sldId="268"/>
        </pc:sldMkLst>
        <pc:spChg chg="mod">
          <ac:chgData name="Triera Gashi" userId="f2e8f630d03f7a30" providerId="LiveId" clId="{09AE9A97-21DB-4056-98A1-644FBEDAFD19}" dt="2021-09-07T12:01:55.233" v="3788" actId="20577"/>
          <ac:spMkLst>
            <pc:docMk/>
            <pc:sldMk cId="1524107937" sldId="268"/>
            <ac:spMk id="3" creationId="{44622447-CD1D-475B-BD66-407B44980077}"/>
          </ac:spMkLst>
        </pc:spChg>
        <pc:spChg chg="mod">
          <ac:chgData name="Triera Gashi" userId="f2e8f630d03f7a30" providerId="LiveId" clId="{09AE9A97-21DB-4056-98A1-644FBEDAFD19}" dt="2021-09-07T11:56:08.426" v="3374" actId="1076"/>
          <ac:spMkLst>
            <pc:docMk/>
            <pc:sldMk cId="1524107937" sldId="268"/>
            <ac:spMk id="4" creationId="{F1109C09-94B2-4695-A26F-720C6F299DC1}"/>
          </ac:spMkLst>
        </pc:spChg>
      </pc:sldChg>
      <pc:sldChg chg="modSp add mod modAnim">
        <pc:chgData name="Triera Gashi" userId="f2e8f630d03f7a30" providerId="LiveId" clId="{09AE9A97-21DB-4056-98A1-644FBEDAFD19}" dt="2021-09-07T18:58:07.325" v="4326"/>
        <pc:sldMkLst>
          <pc:docMk/>
          <pc:sldMk cId="3614547110" sldId="269"/>
        </pc:sldMkLst>
        <pc:spChg chg="mod">
          <ac:chgData name="Triera Gashi" userId="f2e8f630d03f7a30" providerId="LiveId" clId="{09AE9A97-21DB-4056-98A1-644FBEDAFD19}" dt="2021-09-07T12:03:44.513" v="4183" actId="27636"/>
          <ac:spMkLst>
            <pc:docMk/>
            <pc:sldMk cId="3614547110" sldId="269"/>
            <ac:spMk id="3" creationId="{44622447-CD1D-475B-BD66-407B44980077}"/>
          </ac:spMkLst>
        </pc:spChg>
      </pc:sldChg>
      <pc:sldChg chg="modSp add mod ord">
        <pc:chgData name="Triera Gashi" userId="f2e8f630d03f7a30" providerId="LiveId" clId="{09AE9A97-21DB-4056-98A1-644FBEDAFD19}" dt="2021-09-07T12:05:42.456" v="4305" actId="20577"/>
        <pc:sldMkLst>
          <pc:docMk/>
          <pc:sldMk cId="857108718" sldId="270"/>
        </pc:sldMkLst>
        <pc:spChg chg="mod">
          <ac:chgData name="Triera Gashi" userId="f2e8f630d03f7a30" providerId="LiveId" clId="{09AE9A97-21DB-4056-98A1-644FBEDAFD19}" dt="2021-09-07T12:05:03.587" v="4197" actId="20577"/>
          <ac:spMkLst>
            <pc:docMk/>
            <pc:sldMk cId="857108718" sldId="270"/>
            <ac:spMk id="2" creationId="{5FC77FB2-9536-4FDF-96E4-49A536368159}"/>
          </ac:spMkLst>
        </pc:spChg>
        <pc:spChg chg="mod">
          <ac:chgData name="Triera Gashi" userId="f2e8f630d03f7a30" providerId="LiveId" clId="{09AE9A97-21DB-4056-98A1-644FBEDAFD19}" dt="2021-09-07T12:05:42.456" v="4305" actId="20577"/>
          <ac:spMkLst>
            <pc:docMk/>
            <pc:sldMk cId="857108718" sldId="270"/>
            <ac:spMk id="4" creationId="{1C8A8E24-A7F4-4063-B002-348C586DB6F7}"/>
          </ac:spMkLst>
        </pc:spChg>
      </pc:sldChg>
      <pc:sldChg chg="new del">
        <pc:chgData name="Triera Gashi" userId="f2e8f630d03f7a30" providerId="LiveId" clId="{09AE9A97-21DB-4056-98A1-644FBEDAFD19}" dt="2021-09-07T12:04:53.703" v="4185" actId="2696"/>
        <pc:sldMkLst>
          <pc:docMk/>
          <pc:sldMk cId="2698275818" sldId="270"/>
        </pc:sldMkLst>
      </pc:sldChg>
    </pc:docChg>
  </pc:docChgLst>
  <pc:docChgLst>
    <pc:chgData name="Triera Gashi" userId="f2e8f630d03f7a30" providerId="LiveId" clId="{14139D34-88CC-41D2-84CB-B635097EC119}"/>
    <pc:docChg chg="custSel addSld delSld modSld sldOrd">
      <pc:chgData name="Triera Gashi" userId="f2e8f630d03f7a30" providerId="LiveId" clId="{14139D34-88CC-41D2-84CB-B635097EC119}" dt="2022-02-09T10:04:16.553" v="665" actId="20577"/>
      <pc:docMkLst>
        <pc:docMk/>
      </pc:docMkLst>
      <pc:sldChg chg="modSp mod">
        <pc:chgData name="Triera Gashi" userId="f2e8f630d03f7a30" providerId="LiveId" clId="{14139D34-88CC-41D2-84CB-B635097EC119}" dt="2022-02-07T12:05:44.667" v="3" actId="20577"/>
        <pc:sldMkLst>
          <pc:docMk/>
          <pc:sldMk cId="1537957481" sldId="256"/>
        </pc:sldMkLst>
        <pc:spChg chg="mod">
          <ac:chgData name="Triera Gashi" userId="f2e8f630d03f7a30" providerId="LiveId" clId="{14139D34-88CC-41D2-84CB-B635097EC119}" dt="2022-02-07T12:05:44.667" v="3" actId="20577"/>
          <ac:spMkLst>
            <pc:docMk/>
            <pc:sldMk cId="1537957481" sldId="256"/>
            <ac:spMk id="2" creationId="{DE57D926-D9EF-4799-8AD7-94FD4C4133E6}"/>
          </ac:spMkLst>
        </pc:spChg>
      </pc:sldChg>
      <pc:sldChg chg="modSp mod">
        <pc:chgData name="Triera Gashi" userId="f2e8f630d03f7a30" providerId="LiveId" clId="{14139D34-88CC-41D2-84CB-B635097EC119}" dt="2022-02-07T12:06:00.944" v="8" actId="20577"/>
        <pc:sldMkLst>
          <pc:docMk/>
          <pc:sldMk cId="104243211" sldId="257"/>
        </pc:sldMkLst>
        <pc:spChg chg="mod">
          <ac:chgData name="Triera Gashi" userId="f2e8f630d03f7a30" providerId="LiveId" clId="{14139D34-88CC-41D2-84CB-B635097EC119}" dt="2022-02-07T12:06:00.944" v="8" actId="20577"/>
          <ac:spMkLst>
            <pc:docMk/>
            <pc:sldMk cId="104243211" sldId="257"/>
            <ac:spMk id="4" creationId="{1C8A8E24-A7F4-4063-B002-348C586DB6F7}"/>
          </ac:spMkLst>
        </pc:spChg>
      </pc:sldChg>
      <pc:sldChg chg="modSp">
        <pc:chgData name="Triera Gashi" userId="f2e8f630d03f7a30" providerId="LiveId" clId="{14139D34-88CC-41D2-84CB-B635097EC119}" dt="2022-02-07T12:10:59.130" v="481" actId="20577"/>
        <pc:sldMkLst>
          <pc:docMk/>
          <pc:sldMk cId="231661697" sldId="258"/>
        </pc:sldMkLst>
        <pc:spChg chg="mod">
          <ac:chgData name="Triera Gashi" userId="f2e8f630d03f7a30" providerId="LiveId" clId="{14139D34-88CC-41D2-84CB-B635097EC119}" dt="2022-02-07T12:10:59.130" v="481" actId="20577"/>
          <ac:spMkLst>
            <pc:docMk/>
            <pc:sldMk cId="231661697" sldId="258"/>
            <ac:spMk id="3" creationId="{44622447-CD1D-475B-BD66-407B44980077}"/>
          </ac:spMkLst>
        </pc:spChg>
      </pc:sldChg>
      <pc:sldChg chg="modSp mod modAnim">
        <pc:chgData name="Triera Gashi" userId="f2e8f630d03f7a30" providerId="LiveId" clId="{14139D34-88CC-41D2-84CB-B635097EC119}" dt="2022-02-07T12:13:24.019" v="609" actId="20577"/>
        <pc:sldMkLst>
          <pc:docMk/>
          <pc:sldMk cId="2543108809" sldId="262"/>
        </pc:sldMkLst>
        <pc:spChg chg="mod">
          <ac:chgData name="Triera Gashi" userId="f2e8f630d03f7a30" providerId="LiveId" clId="{14139D34-88CC-41D2-84CB-B635097EC119}" dt="2022-02-07T12:13:24.019" v="609" actId="20577"/>
          <ac:spMkLst>
            <pc:docMk/>
            <pc:sldMk cId="2543108809" sldId="262"/>
            <ac:spMk id="3" creationId="{44622447-CD1D-475B-BD66-407B44980077}"/>
          </ac:spMkLst>
        </pc:spChg>
      </pc:sldChg>
      <pc:sldChg chg="modSp">
        <pc:chgData name="Triera Gashi" userId="f2e8f630d03f7a30" providerId="LiveId" clId="{14139D34-88CC-41D2-84CB-B635097EC119}" dt="2022-02-07T12:13:30.076" v="610" actId="20577"/>
        <pc:sldMkLst>
          <pc:docMk/>
          <pc:sldMk cId="4257412305" sldId="264"/>
        </pc:sldMkLst>
        <pc:spChg chg="mod">
          <ac:chgData name="Triera Gashi" userId="f2e8f630d03f7a30" providerId="LiveId" clId="{14139D34-88CC-41D2-84CB-B635097EC119}" dt="2022-02-07T12:13:30.076" v="610" actId="20577"/>
          <ac:spMkLst>
            <pc:docMk/>
            <pc:sldMk cId="4257412305" sldId="264"/>
            <ac:spMk id="3" creationId="{44622447-CD1D-475B-BD66-407B44980077}"/>
          </ac:spMkLst>
        </pc:spChg>
      </pc:sldChg>
      <pc:sldChg chg="modSp add mod ord modAnim">
        <pc:chgData name="Triera Gashi" userId="f2e8f630d03f7a30" providerId="LiveId" clId="{14139D34-88CC-41D2-84CB-B635097EC119}" dt="2022-02-07T12:10:09.002" v="466" actId="20577"/>
        <pc:sldMkLst>
          <pc:docMk/>
          <pc:sldMk cId="910631999" sldId="271"/>
        </pc:sldMkLst>
        <pc:spChg chg="mod">
          <ac:chgData name="Triera Gashi" userId="f2e8f630d03f7a30" providerId="LiveId" clId="{14139D34-88CC-41D2-84CB-B635097EC119}" dt="2022-02-07T12:10:09.002" v="466" actId="20577"/>
          <ac:spMkLst>
            <pc:docMk/>
            <pc:sldMk cId="910631999" sldId="271"/>
            <ac:spMk id="3" creationId="{44622447-CD1D-475B-BD66-407B44980077}"/>
          </ac:spMkLst>
        </pc:spChg>
        <pc:spChg chg="mod">
          <ac:chgData name="Triera Gashi" userId="f2e8f630d03f7a30" providerId="LiveId" clId="{14139D34-88CC-41D2-84CB-B635097EC119}" dt="2022-02-07T12:07:11.699" v="47" actId="14100"/>
          <ac:spMkLst>
            <pc:docMk/>
            <pc:sldMk cId="910631999" sldId="271"/>
            <ac:spMk id="4" creationId="{F1109C09-94B2-4695-A26F-720C6F299DC1}"/>
          </ac:spMkLst>
        </pc:spChg>
      </pc:sldChg>
      <pc:sldChg chg="new del">
        <pc:chgData name="Triera Gashi" userId="f2e8f630d03f7a30" providerId="LiveId" clId="{14139D34-88CC-41D2-84CB-B635097EC119}" dt="2022-02-07T12:14:20.216" v="613" actId="2696"/>
        <pc:sldMkLst>
          <pc:docMk/>
          <pc:sldMk cId="2409746272" sldId="272"/>
        </pc:sldMkLst>
      </pc:sldChg>
      <pc:sldChg chg="modSp add mod modAnim">
        <pc:chgData name="Triera Gashi" userId="f2e8f630d03f7a30" providerId="LiveId" clId="{14139D34-88CC-41D2-84CB-B635097EC119}" dt="2022-02-07T12:14:40.938" v="651" actId="20577"/>
        <pc:sldMkLst>
          <pc:docMk/>
          <pc:sldMk cId="1684594569" sldId="273"/>
        </pc:sldMkLst>
        <pc:spChg chg="mod">
          <ac:chgData name="Triera Gashi" userId="f2e8f630d03f7a30" providerId="LiveId" clId="{14139D34-88CC-41D2-84CB-B635097EC119}" dt="2022-02-07T12:14:40.938" v="651" actId="20577"/>
          <ac:spMkLst>
            <pc:docMk/>
            <pc:sldMk cId="1684594569" sldId="273"/>
            <ac:spMk id="3" creationId="{44622447-CD1D-475B-BD66-407B44980077}"/>
          </ac:spMkLst>
        </pc:spChg>
        <pc:spChg chg="mod">
          <ac:chgData name="Triera Gashi" userId="f2e8f630d03f7a30" providerId="LiveId" clId="{14139D34-88CC-41D2-84CB-B635097EC119}" dt="2022-02-07T12:14:35.878" v="640" actId="20577"/>
          <ac:spMkLst>
            <pc:docMk/>
            <pc:sldMk cId="1684594569" sldId="273"/>
            <ac:spMk id="4" creationId="{F1109C09-94B2-4695-A26F-720C6F299DC1}"/>
          </ac:spMkLst>
        </pc:spChg>
      </pc:sldChg>
      <pc:sldChg chg="modSp add mod ord">
        <pc:chgData name="Triera Gashi" userId="f2e8f630d03f7a30" providerId="LiveId" clId="{14139D34-88CC-41D2-84CB-B635097EC119}" dt="2022-02-07T12:14:53.045" v="656" actId="20577"/>
        <pc:sldMkLst>
          <pc:docMk/>
          <pc:sldMk cId="2534220215" sldId="274"/>
        </pc:sldMkLst>
        <pc:spChg chg="mod">
          <ac:chgData name="Triera Gashi" userId="f2e8f630d03f7a30" providerId="LiveId" clId="{14139D34-88CC-41D2-84CB-B635097EC119}" dt="2022-02-07T12:14:53.045" v="656" actId="20577"/>
          <ac:spMkLst>
            <pc:docMk/>
            <pc:sldMk cId="2534220215" sldId="274"/>
            <ac:spMk id="4" creationId="{F1109C09-94B2-4695-A26F-720C6F299DC1}"/>
          </ac:spMkLst>
        </pc:spChg>
      </pc:sldChg>
      <pc:sldChg chg="modSp add mod ord">
        <pc:chgData name="Triera Gashi" userId="f2e8f630d03f7a30" providerId="LiveId" clId="{14139D34-88CC-41D2-84CB-B635097EC119}" dt="2022-02-07T12:15:01.203" v="661" actId="20577"/>
        <pc:sldMkLst>
          <pc:docMk/>
          <pc:sldMk cId="463028584" sldId="275"/>
        </pc:sldMkLst>
        <pc:spChg chg="mod">
          <ac:chgData name="Triera Gashi" userId="f2e8f630d03f7a30" providerId="LiveId" clId="{14139D34-88CC-41D2-84CB-B635097EC119}" dt="2022-02-07T12:15:01.203" v="661" actId="20577"/>
          <ac:spMkLst>
            <pc:docMk/>
            <pc:sldMk cId="463028584" sldId="275"/>
            <ac:spMk id="4" creationId="{F1109C09-94B2-4695-A26F-720C6F299DC1}"/>
          </ac:spMkLst>
        </pc:spChg>
      </pc:sldChg>
      <pc:sldChg chg="modSp mod">
        <pc:chgData name="Triera Gashi" userId="f2e8f630d03f7a30" providerId="LiveId" clId="{14139D34-88CC-41D2-84CB-B635097EC119}" dt="2022-02-09T10:04:16.553" v="665" actId="20577"/>
        <pc:sldMkLst>
          <pc:docMk/>
          <pc:sldMk cId="3647047847" sldId="278"/>
        </pc:sldMkLst>
        <pc:spChg chg="mod">
          <ac:chgData name="Triera Gashi" userId="f2e8f630d03f7a30" providerId="LiveId" clId="{14139D34-88CC-41D2-84CB-B635097EC119}" dt="2022-02-09T10:04:16.553" v="665" actId="20577"/>
          <ac:spMkLst>
            <pc:docMk/>
            <pc:sldMk cId="3647047847" sldId="278"/>
            <ac:spMk id="177" creationId="{30B4278E-1256-426A-9AF8-F237CEAB9A8C}"/>
          </ac:spMkLst>
        </pc:spChg>
        <pc:graphicFrameChg chg="modGraphic">
          <ac:chgData name="Triera Gashi" userId="f2e8f630d03f7a30" providerId="LiveId" clId="{14139D34-88CC-41D2-84CB-B635097EC119}" dt="2022-02-09T10:04:09.733" v="664" actId="20577"/>
          <ac:graphicFrameMkLst>
            <pc:docMk/>
            <pc:sldMk cId="3647047847" sldId="278"/>
            <ac:graphicFrameMk id="176" creationId="{1F461191-5CC8-4B57-A2EE-6063C1E78717}"/>
          </ac:graphicFrameMkLst>
        </pc:graphicFrameChg>
      </pc:sldChg>
    </pc:docChg>
  </pc:docChgLst>
  <pc:docChgLst>
    <pc:chgData name="Triera Gashi" userId="f2e8f630d03f7a30" providerId="LiveId" clId="{11770FCE-F63D-47B9-9B50-C3B2A6B955B9}"/>
    <pc:docChg chg="undo redo custSel addSld delSld modSld sldOrd">
      <pc:chgData name="Triera Gashi" userId="f2e8f630d03f7a30" providerId="LiveId" clId="{11770FCE-F63D-47B9-9B50-C3B2A6B955B9}" dt="2022-02-12T19:17:21.309" v="7864" actId="20577"/>
      <pc:docMkLst>
        <pc:docMk/>
      </pc:docMkLst>
      <pc:sldChg chg="modSp mod">
        <pc:chgData name="Triera Gashi" userId="f2e8f630d03f7a30" providerId="LiveId" clId="{11770FCE-F63D-47B9-9B50-C3B2A6B955B9}" dt="2022-02-09T07:53:37.363" v="6447" actId="20577"/>
        <pc:sldMkLst>
          <pc:docMk/>
          <pc:sldMk cId="1537957481" sldId="256"/>
        </pc:sldMkLst>
        <pc:spChg chg="mod">
          <ac:chgData name="Triera Gashi" userId="f2e8f630d03f7a30" providerId="LiveId" clId="{11770FCE-F63D-47B9-9B50-C3B2A6B955B9}" dt="2022-02-09T07:53:37.363" v="6447" actId="20577"/>
          <ac:spMkLst>
            <pc:docMk/>
            <pc:sldMk cId="1537957481" sldId="256"/>
            <ac:spMk id="2" creationId="{DE57D926-D9EF-4799-8AD7-94FD4C4133E6}"/>
          </ac:spMkLst>
        </pc:spChg>
      </pc:sldChg>
      <pc:sldChg chg="modSp mod">
        <pc:chgData name="Triera Gashi" userId="f2e8f630d03f7a30" providerId="LiveId" clId="{11770FCE-F63D-47B9-9B50-C3B2A6B955B9}" dt="2022-02-09T07:54:39.219" v="6504" actId="20577"/>
        <pc:sldMkLst>
          <pc:docMk/>
          <pc:sldMk cId="104243211" sldId="257"/>
        </pc:sldMkLst>
        <pc:spChg chg="mod">
          <ac:chgData name="Triera Gashi" userId="f2e8f630d03f7a30" providerId="LiveId" clId="{11770FCE-F63D-47B9-9B50-C3B2A6B955B9}" dt="2022-02-09T07:54:39.219" v="6504" actId="20577"/>
          <ac:spMkLst>
            <pc:docMk/>
            <pc:sldMk cId="104243211" sldId="257"/>
            <ac:spMk id="4" creationId="{1C8A8E24-A7F4-4063-B002-348C586DB6F7}"/>
          </ac:spMkLst>
        </pc:spChg>
      </pc:sldChg>
      <pc:sldChg chg="modSp mod modAnim">
        <pc:chgData name="Triera Gashi" userId="f2e8f630d03f7a30" providerId="LiveId" clId="{11770FCE-F63D-47B9-9B50-C3B2A6B955B9}" dt="2022-02-09T08:09:03.471" v="7669"/>
        <pc:sldMkLst>
          <pc:docMk/>
          <pc:sldMk cId="231661697" sldId="258"/>
        </pc:sldMkLst>
        <pc:spChg chg="mod">
          <ac:chgData name="Triera Gashi" userId="f2e8f630d03f7a30" providerId="LiveId" clId="{11770FCE-F63D-47B9-9B50-C3B2A6B955B9}" dt="2022-02-09T07:57:52.602" v="6770" actId="27636"/>
          <ac:spMkLst>
            <pc:docMk/>
            <pc:sldMk cId="231661697" sldId="258"/>
            <ac:spMk id="3" creationId="{44622447-CD1D-475B-BD66-407B44980077}"/>
          </ac:spMkLst>
        </pc:spChg>
      </pc:sldChg>
      <pc:sldChg chg="modSp mod modAnim">
        <pc:chgData name="Triera Gashi" userId="f2e8f630d03f7a30" providerId="LiveId" clId="{11770FCE-F63D-47B9-9B50-C3B2A6B955B9}" dt="2022-02-09T07:59:45.834" v="6805" actId="27636"/>
        <pc:sldMkLst>
          <pc:docMk/>
          <pc:sldMk cId="2543108809" sldId="262"/>
        </pc:sldMkLst>
        <pc:spChg chg="mod">
          <ac:chgData name="Triera Gashi" userId="f2e8f630d03f7a30" providerId="LiveId" clId="{11770FCE-F63D-47B9-9B50-C3B2A6B955B9}" dt="2022-02-09T07:59:45.834" v="6805" actId="27636"/>
          <ac:spMkLst>
            <pc:docMk/>
            <pc:sldMk cId="2543108809" sldId="262"/>
            <ac:spMk id="3" creationId="{44622447-CD1D-475B-BD66-407B44980077}"/>
          </ac:spMkLst>
        </pc:spChg>
      </pc:sldChg>
      <pc:sldChg chg="modSp ord modAnim">
        <pc:chgData name="Triera Gashi" userId="f2e8f630d03f7a30" providerId="LiveId" clId="{11770FCE-F63D-47B9-9B50-C3B2A6B955B9}" dt="2022-02-09T08:10:58.093" v="7682"/>
        <pc:sldMkLst>
          <pc:docMk/>
          <pc:sldMk cId="4257412305" sldId="264"/>
        </pc:sldMkLst>
        <pc:spChg chg="mod">
          <ac:chgData name="Triera Gashi" userId="f2e8f630d03f7a30" providerId="LiveId" clId="{11770FCE-F63D-47B9-9B50-C3B2A6B955B9}" dt="2022-02-09T08:00:37.891" v="6834" actId="15"/>
          <ac:spMkLst>
            <pc:docMk/>
            <pc:sldMk cId="4257412305" sldId="264"/>
            <ac:spMk id="3" creationId="{44622447-CD1D-475B-BD66-407B44980077}"/>
          </ac:spMkLst>
        </pc:spChg>
      </pc:sldChg>
      <pc:sldChg chg="modSp modAnim">
        <pc:chgData name="Triera Gashi" userId="f2e8f630d03f7a30" providerId="LiveId" clId="{11770FCE-F63D-47B9-9B50-C3B2A6B955B9}" dt="2022-02-09T08:12:33.962" v="7706"/>
        <pc:sldMkLst>
          <pc:docMk/>
          <pc:sldMk cId="3407289890" sldId="265"/>
        </pc:sldMkLst>
        <pc:spChg chg="mod">
          <ac:chgData name="Triera Gashi" userId="f2e8f630d03f7a30" providerId="LiveId" clId="{11770FCE-F63D-47B9-9B50-C3B2A6B955B9}" dt="2022-02-09T08:03:25.079" v="6928" actId="115"/>
          <ac:spMkLst>
            <pc:docMk/>
            <pc:sldMk cId="3407289890" sldId="265"/>
            <ac:spMk id="2" creationId="{6BAC211D-7B37-4FAA-A467-F33B13629000}"/>
          </ac:spMkLst>
        </pc:spChg>
        <pc:spChg chg="mod">
          <ac:chgData name="Triera Gashi" userId="f2e8f630d03f7a30" providerId="LiveId" clId="{11770FCE-F63D-47B9-9B50-C3B2A6B955B9}" dt="2022-02-09T08:03:03.698" v="6927" actId="20577"/>
          <ac:spMkLst>
            <pc:docMk/>
            <pc:sldMk cId="3407289890" sldId="265"/>
            <ac:spMk id="3" creationId="{44622447-CD1D-475B-BD66-407B44980077}"/>
          </ac:spMkLst>
        </pc:spChg>
        <pc:spChg chg="mod">
          <ac:chgData name="Triera Gashi" userId="f2e8f630d03f7a30" providerId="LiveId" clId="{11770FCE-F63D-47B9-9B50-C3B2A6B955B9}" dt="2022-02-09T08:03:27.588" v="6929" actId="115"/>
          <ac:spMkLst>
            <pc:docMk/>
            <pc:sldMk cId="3407289890" sldId="265"/>
            <ac:spMk id="176" creationId="{0DCE9FE7-160A-4937-A568-5F46E524A9C0}"/>
          </ac:spMkLst>
        </pc:spChg>
      </pc:sldChg>
      <pc:sldChg chg="modSp mod modAnim">
        <pc:chgData name="Triera Gashi" userId="f2e8f630d03f7a30" providerId="LiveId" clId="{11770FCE-F63D-47B9-9B50-C3B2A6B955B9}" dt="2022-02-09T08:12:24.853" v="7704"/>
        <pc:sldMkLst>
          <pc:docMk/>
          <pc:sldMk cId="3752276817" sldId="266"/>
        </pc:sldMkLst>
        <pc:spChg chg="mod">
          <ac:chgData name="Triera Gashi" userId="f2e8f630d03f7a30" providerId="LiveId" clId="{11770FCE-F63D-47B9-9B50-C3B2A6B955B9}" dt="2022-02-09T08:02:21.291" v="6887" actId="27636"/>
          <ac:spMkLst>
            <pc:docMk/>
            <pc:sldMk cId="3752276817" sldId="266"/>
            <ac:spMk id="3" creationId="{44622447-CD1D-475B-BD66-407B44980077}"/>
          </ac:spMkLst>
        </pc:spChg>
      </pc:sldChg>
      <pc:sldChg chg="modSp mod modAnim">
        <pc:chgData name="Triera Gashi" userId="f2e8f630d03f7a30" providerId="LiveId" clId="{11770FCE-F63D-47B9-9B50-C3B2A6B955B9}" dt="2022-02-09T08:14:04.674" v="7736"/>
        <pc:sldMkLst>
          <pc:docMk/>
          <pc:sldMk cId="3201720706" sldId="267"/>
        </pc:sldMkLst>
        <pc:spChg chg="mod">
          <ac:chgData name="Triera Gashi" userId="f2e8f630d03f7a30" providerId="LiveId" clId="{11770FCE-F63D-47B9-9B50-C3B2A6B955B9}" dt="2022-02-09T08:03:42.442" v="6934" actId="20577"/>
          <ac:spMkLst>
            <pc:docMk/>
            <pc:sldMk cId="3201720706" sldId="267"/>
            <ac:spMk id="3" creationId="{44622447-CD1D-475B-BD66-407B44980077}"/>
          </ac:spMkLst>
        </pc:spChg>
        <pc:spChg chg="mod">
          <ac:chgData name="Triera Gashi" userId="f2e8f630d03f7a30" providerId="LiveId" clId="{11770FCE-F63D-47B9-9B50-C3B2A6B955B9}" dt="2022-02-09T08:13:50.749" v="7732" actId="20577"/>
          <ac:spMkLst>
            <pc:docMk/>
            <pc:sldMk cId="3201720706" sldId="267"/>
            <ac:spMk id="5" creationId="{1C2853E9-84CB-49BC-A891-6832F21F3ED8}"/>
          </ac:spMkLst>
        </pc:spChg>
      </pc:sldChg>
      <pc:sldChg chg="modAnim modNotesTx">
        <pc:chgData name="Triera Gashi" userId="f2e8f630d03f7a30" providerId="LiveId" clId="{11770FCE-F63D-47B9-9B50-C3B2A6B955B9}" dt="2022-02-09T08:14:34.118" v="7742"/>
        <pc:sldMkLst>
          <pc:docMk/>
          <pc:sldMk cId="1524107937" sldId="268"/>
        </pc:sldMkLst>
      </pc:sldChg>
      <pc:sldChg chg="modSp mod modAnim">
        <pc:chgData name="Triera Gashi" userId="f2e8f630d03f7a30" providerId="LiveId" clId="{11770FCE-F63D-47B9-9B50-C3B2A6B955B9}" dt="2022-02-09T08:15:17.841" v="7753"/>
        <pc:sldMkLst>
          <pc:docMk/>
          <pc:sldMk cId="3614547110" sldId="269"/>
        </pc:sldMkLst>
        <pc:spChg chg="mod">
          <ac:chgData name="Triera Gashi" userId="f2e8f630d03f7a30" providerId="LiveId" clId="{11770FCE-F63D-47B9-9B50-C3B2A6B955B9}" dt="2022-02-09T08:15:03.328" v="7750" actId="1076"/>
          <ac:spMkLst>
            <pc:docMk/>
            <pc:sldMk cId="3614547110" sldId="269"/>
            <ac:spMk id="3" creationId="{44622447-CD1D-475B-BD66-407B44980077}"/>
          </ac:spMkLst>
        </pc:spChg>
      </pc:sldChg>
      <pc:sldChg chg="modSp mod">
        <pc:chgData name="Triera Gashi" userId="f2e8f630d03f7a30" providerId="LiveId" clId="{11770FCE-F63D-47B9-9B50-C3B2A6B955B9}" dt="2022-02-08T19:26:48.945" v="6445" actId="5793"/>
        <pc:sldMkLst>
          <pc:docMk/>
          <pc:sldMk cId="857108718" sldId="270"/>
        </pc:sldMkLst>
        <pc:spChg chg="mod">
          <ac:chgData name="Triera Gashi" userId="f2e8f630d03f7a30" providerId="LiveId" clId="{11770FCE-F63D-47B9-9B50-C3B2A6B955B9}" dt="2022-02-08T19:26:48.945" v="6445" actId="5793"/>
          <ac:spMkLst>
            <pc:docMk/>
            <pc:sldMk cId="857108718" sldId="270"/>
            <ac:spMk id="4" creationId="{1C8A8E24-A7F4-4063-B002-348C586DB6F7}"/>
          </ac:spMkLst>
        </pc:spChg>
      </pc:sldChg>
      <pc:sldChg chg="modAnim">
        <pc:chgData name="Triera Gashi" userId="f2e8f630d03f7a30" providerId="LiveId" clId="{11770FCE-F63D-47B9-9B50-C3B2A6B955B9}" dt="2022-02-08T18:28:37.577" v="333"/>
        <pc:sldMkLst>
          <pc:docMk/>
          <pc:sldMk cId="910631999" sldId="271"/>
        </pc:sldMkLst>
      </pc:sldChg>
      <pc:sldChg chg="addSp modSp mod modAnim">
        <pc:chgData name="Triera Gashi" userId="f2e8f630d03f7a30" providerId="LiveId" clId="{11770FCE-F63D-47B9-9B50-C3B2A6B955B9}" dt="2022-02-08T18:28:11.564" v="327"/>
        <pc:sldMkLst>
          <pc:docMk/>
          <pc:sldMk cId="1684594569" sldId="273"/>
        </pc:sldMkLst>
        <pc:spChg chg="add mod">
          <ac:chgData name="Triera Gashi" userId="f2e8f630d03f7a30" providerId="LiveId" clId="{11770FCE-F63D-47B9-9B50-C3B2A6B955B9}" dt="2022-02-08T18:28:07.450" v="326" actId="1076"/>
          <ac:spMkLst>
            <pc:docMk/>
            <pc:sldMk cId="1684594569" sldId="273"/>
            <ac:spMk id="2" creationId="{FEC54F93-0A2C-4C5C-BDD4-B713F46FAF04}"/>
          </ac:spMkLst>
        </pc:spChg>
        <pc:spChg chg="mod">
          <ac:chgData name="Triera Gashi" userId="f2e8f630d03f7a30" providerId="LiveId" clId="{11770FCE-F63D-47B9-9B50-C3B2A6B955B9}" dt="2022-02-08T18:27:25.437" v="317" actId="14100"/>
          <ac:spMkLst>
            <pc:docMk/>
            <pc:sldMk cId="1684594569" sldId="273"/>
            <ac:spMk id="3" creationId="{44622447-CD1D-475B-BD66-407B44980077}"/>
          </ac:spMkLst>
        </pc:spChg>
      </pc:sldChg>
      <pc:sldChg chg="addSp modSp mod ord modAnim">
        <pc:chgData name="Triera Gashi" userId="f2e8f630d03f7a30" providerId="LiveId" clId="{11770FCE-F63D-47B9-9B50-C3B2A6B955B9}" dt="2022-02-09T08:10:05.394" v="7672"/>
        <pc:sldMkLst>
          <pc:docMk/>
          <pc:sldMk cId="2534220215" sldId="274"/>
        </pc:sldMkLst>
        <pc:spChg chg="add mod">
          <ac:chgData name="Triera Gashi" userId="f2e8f630d03f7a30" providerId="LiveId" clId="{11770FCE-F63D-47B9-9B50-C3B2A6B955B9}" dt="2022-02-08T18:38:30.026" v="1097" actId="1076"/>
          <ac:spMkLst>
            <pc:docMk/>
            <pc:sldMk cId="2534220215" sldId="274"/>
            <ac:spMk id="2" creationId="{C235CCC2-EF34-412D-A7B4-7EABC8FC245C}"/>
          </ac:spMkLst>
        </pc:spChg>
        <pc:spChg chg="mod">
          <ac:chgData name="Triera Gashi" userId="f2e8f630d03f7a30" providerId="LiveId" clId="{11770FCE-F63D-47B9-9B50-C3B2A6B955B9}" dt="2022-02-08T18:37:19.216" v="916" actId="1076"/>
          <ac:spMkLst>
            <pc:docMk/>
            <pc:sldMk cId="2534220215" sldId="274"/>
            <ac:spMk id="3" creationId="{44622447-CD1D-475B-BD66-407B44980077}"/>
          </ac:spMkLst>
        </pc:spChg>
        <pc:spChg chg="mod">
          <ac:chgData name="Triera Gashi" userId="f2e8f630d03f7a30" providerId="LiveId" clId="{11770FCE-F63D-47B9-9B50-C3B2A6B955B9}" dt="2022-02-08T18:35:22.520" v="822" actId="1076"/>
          <ac:spMkLst>
            <pc:docMk/>
            <pc:sldMk cId="2534220215" sldId="274"/>
            <ac:spMk id="4" creationId="{F1109C09-94B2-4695-A26F-720C6F299DC1}"/>
          </ac:spMkLst>
        </pc:spChg>
        <pc:spChg chg="add mod">
          <ac:chgData name="Triera Gashi" userId="f2e8f630d03f7a30" providerId="LiveId" clId="{11770FCE-F63D-47B9-9B50-C3B2A6B955B9}" dt="2022-02-08T18:40:02.613" v="1195" actId="14100"/>
          <ac:spMkLst>
            <pc:docMk/>
            <pc:sldMk cId="2534220215" sldId="274"/>
            <ac:spMk id="5" creationId="{3DD3E96C-D221-40BE-BF03-93D20B8DECF7}"/>
          </ac:spMkLst>
        </pc:spChg>
        <pc:spChg chg="add mod">
          <ac:chgData name="Triera Gashi" userId="f2e8f630d03f7a30" providerId="LiveId" clId="{11770FCE-F63D-47B9-9B50-C3B2A6B955B9}" dt="2022-02-08T18:40:17.716" v="1198" actId="255"/>
          <ac:spMkLst>
            <pc:docMk/>
            <pc:sldMk cId="2534220215" sldId="274"/>
            <ac:spMk id="176" creationId="{4478994F-461A-4839-9BA8-AA2849830726}"/>
          </ac:spMkLst>
        </pc:spChg>
      </pc:sldChg>
      <pc:sldChg chg="modSp mod modAnim">
        <pc:chgData name="Triera Gashi" userId="f2e8f630d03f7a30" providerId="LiveId" clId="{11770FCE-F63D-47B9-9B50-C3B2A6B955B9}" dt="2022-02-09T08:16:19.603" v="7761" actId="207"/>
        <pc:sldMkLst>
          <pc:docMk/>
          <pc:sldMk cId="463028584" sldId="275"/>
        </pc:sldMkLst>
        <pc:spChg chg="mod">
          <ac:chgData name="Triera Gashi" userId="f2e8f630d03f7a30" providerId="LiveId" clId="{11770FCE-F63D-47B9-9B50-C3B2A6B955B9}" dt="2022-02-09T08:16:19.603" v="7761" actId="207"/>
          <ac:spMkLst>
            <pc:docMk/>
            <pc:sldMk cId="463028584" sldId="275"/>
            <ac:spMk id="3" creationId="{44622447-CD1D-475B-BD66-407B44980077}"/>
          </ac:spMkLst>
        </pc:spChg>
        <pc:spChg chg="mod">
          <ac:chgData name="Triera Gashi" userId="f2e8f630d03f7a30" providerId="LiveId" clId="{11770FCE-F63D-47B9-9B50-C3B2A6B955B9}" dt="2022-02-09T08:04:45.845" v="6990" actId="20577"/>
          <ac:spMkLst>
            <pc:docMk/>
            <pc:sldMk cId="463028584" sldId="275"/>
            <ac:spMk id="4" creationId="{F1109C09-94B2-4695-A26F-720C6F299DC1}"/>
          </ac:spMkLst>
        </pc:spChg>
      </pc:sldChg>
      <pc:sldChg chg="addSp delSp modSp add mod modAnim">
        <pc:chgData name="Triera Gashi" userId="f2e8f630d03f7a30" providerId="LiveId" clId="{11770FCE-F63D-47B9-9B50-C3B2A6B955B9}" dt="2022-02-09T08:10:16.290" v="7674"/>
        <pc:sldMkLst>
          <pc:docMk/>
          <pc:sldMk cId="2857848564" sldId="276"/>
        </pc:sldMkLst>
        <pc:spChg chg="mod">
          <ac:chgData name="Triera Gashi" userId="f2e8f630d03f7a30" providerId="LiveId" clId="{11770FCE-F63D-47B9-9B50-C3B2A6B955B9}" dt="2022-02-08T18:40:55.081" v="1247" actId="115"/>
          <ac:spMkLst>
            <pc:docMk/>
            <pc:sldMk cId="2857848564" sldId="276"/>
            <ac:spMk id="3" creationId="{44622447-CD1D-475B-BD66-407B44980077}"/>
          </ac:spMkLst>
        </pc:spChg>
        <pc:spChg chg="del">
          <ac:chgData name="Triera Gashi" userId="f2e8f630d03f7a30" providerId="LiveId" clId="{11770FCE-F63D-47B9-9B50-C3B2A6B955B9}" dt="2022-02-08T18:40:44.432" v="1201" actId="21"/>
          <ac:spMkLst>
            <pc:docMk/>
            <pc:sldMk cId="2857848564" sldId="276"/>
            <ac:spMk id="5" creationId="{3DD3E96C-D221-40BE-BF03-93D20B8DECF7}"/>
          </ac:spMkLst>
        </pc:spChg>
        <pc:spChg chg="add del mod">
          <ac:chgData name="Triera Gashi" userId="f2e8f630d03f7a30" providerId="LiveId" clId="{11770FCE-F63D-47B9-9B50-C3B2A6B955B9}" dt="2022-02-08T18:41:14.459" v="1249" actId="21"/>
          <ac:spMkLst>
            <pc:docMk/>
            <pc:sldMk cId="2857848564" sldId="276"/>
            <ac:spMk id="6" creationId="{4EAA0728-81A3-4A52-AE01-2458629AF9EA}"/>
          </ac:spMkLst>
        </pc:spChg>
        <pc:spChg chg="del">
          <ac:chgData name="Triera Gashi" userId="f2e8f630d03f7a30" providerId="LiveId" clId="{11770FCE-F63D-47B9-9B50-C3B2A6B955B9}" dt="2022-02-08T18:40:42.550" v="1200" actId="21"/>
          <ac:spMkLst>
            <pc:docMk/>
            <pc:sldMk cId="2857848564" sldId="276"/>
            <ac:spMk id="176" creationId="{4478994F-461A-4839-9BA8-AA2849830726}"/>
          </ac:spMkLst>
        </pc:spChg>
        <pc:graphicFrameChg chg="add mod modGraphic">
          <ac:chgData name="Triera Gashi" userId="f2e8f630d03f7a30" providerId="LiveId" clId="{11770FCE-F63D-47B9-9B50-C3B2A6B955B9}" dt="2022-02-08T18:42:56.451" v="1334" actId="1076"/>
          <ac:graphicFrameMkLst>
            <pc:docMk/>
            <pc:sldMk cId="2857848564" sldId="276"/>
            <ac:graphicFrameMk id="7" creationId="{C43CA114-B532-49A5-BA89-D13B7409B84C}"/>
          </ac:graphicFrameMkLst>
        </pc:graphicFrameChg>
      </pc:sldChg>
      <pc:sldChg chg="addSp delSp modSp add mod ord delAnim modAnim">
        <pc:chgData name="Triera Gashi" userId="f2e8f630d03f7a30" providerId="LiveId" clId="{11770FCE-F63D-47B9-9B50-C3B2A6B955B9}" dt="2022-02-09T08:10:22.788" v="7675"/>
        <pc:sldMkLst>
          <pc:docMk/>
          <pc:sldMk cId="2256574986" sldId="277"/>
        </pc:sldMkLst>
        <pc:spChg chg="del">
          <ac:chgData name="Triera Gashi" userId="f2e8f630d03f7a30" providerId="LiveId" clId="{11770FCE-F63D-47B9-9B50-C3B2A6B955B9}" dt="2022-02-08T18:43:49.973" v="1342" actId="21"/>
          <ac:spMkLst>
            <pc:docMk/>
            <pc:sldMk cId="2256574986" sldId="277"/>
            <ac:spMk id="2" creationId="{C235CCC2-EF34-412D-A7B4-7EABC8FC245C}"/>
          </ac:spMkLst>
        </pc:spChg>
        <pc:spChg chg="mod">
          <ac:chgData name="Triera Gashi" userId="f2e8f630d03f7a30" providerId="LiveId" clId="{11770FCE-F63D-47B9-9B50-C3B2A6B955B9}" dt="2022-02-09T08:00:26.752" v="6832" actId="20577"/>
          <ac:spMkLst>
            <pc:docMk/>
            <pc:sldMk cId="2256574986" sldId="277"/>
            <ac:spMk id="3" creationId="{44622447-CD1D-475B-BD66-407B44980077}"/>
          </ac:spMkLst>
        </pc:spChg>
        <pc:spChg chg="mod">
          <ac:chgData name="Triera Gashi" userId="f2e8f630d03f7a30" providerId="LiveId" clId="{11770FCE-F63D-47B9-9B50-C3B2A6B955B9}" dt="2022-02-09T07:59:09.950" v="6783" actId="1076"/>
          <ac:spMkLst>
            <pc:docMk/>
            <pc:sldMk cId="2256574986" sldId="277"/>
            <ac:spMk id="4" creationId="{F1109C09-94B2-4695-A26F-720C6F299DC1}"/>
          </ac:spMkLst>
        </pc:spChg>
        <pc:spChg chg="del">
          <ac:chgData name="Triera Gashi" userId="f2e8f630d03f7a30" providerId="LiveId" clId="{11770FCE-F63D-47B9-9B50-C3B2A6B955B9}" dt="2022-02-08T18:43:48.649" v="1341" actId="21"/>
          <ac:spMkLst>
            <pc:docMk/>
            <pc:sldMk cId="2256574986" sldId="277"/>
            <ac:spMk id="5" creationId="{3DD3E96C-D221-40BE-BF03-93D20B8DECF7}"/>
          </ac:spMkLst>
        </pc:spChg>
        <pc:spChg chg="del">
          <ac:chgData name="Triera Gashi" userId="f2e8f630d03f7a30" providerId="LiveId" clId="{11770FCE-F63D-47B9-9B50-C3B2A6B955B9}" dt="2022-02-08T18:43:47.038" v="1340" actId="21"/>
          <ac:spMkLst>
            <pc:docMk/>
            <pc:sldMk cId="2256574986" sldId="277"/>
            <ac:spMk id="176" creationId="{4478994F-461A-4839-9BA8-AA2849830726}"/>
          </ac:spMkLst>
        </pc:spChg>
        <pc:spChg chg="add del mod">
          <ac:chgData name="Triera Gashi" userId="f2e8f630d03f7a30" providerId="LiveId" clId="{11770FCE-F63D-47B9-9B50-C3B2A6B955B9}" dt="2022-02-08T18:53:59.458" v="2528" actId="21"/>
          <ac:spMkLst>
            <pc:docMk/>
            <pc:sldMk cId="2256574986" sldId="277"/>
            <ac:spMk id="177" creationId="{30B4278E-1256-426A-9AF8-F237CEAB9A8C}"/>
          </ac:spMkLst>
        </pc:spChg>
        <pc:graphicFrameChg chg="add del mod modGraphic">
          <ac:chgData name="Triera Gashi" userId="f2e8f630d03f7a30" providerId="LiveId" clId="{11770FCE-F63D-47B9-9B50-C3B2A6B955B9}" dt="2022-02-08T18:53:57.342" v="2527" actId="21"/>
          <ac:graphicFrameMkLst>
            <pc:docMk/>
            <pc:sldMk cId="2256574986" sldId="277"/>
            <ac:graphicFrameMk id="178" creationId="{79182089-748A-40D6-BAE6-0814696B58E1}"/>
          </ac:graphicFrameMkLst>
        </pc:graphicFrameChg>
        <pc:cxnChg chg="add del mod">
          <ac:chgData name="Triera Gashi" userId="f2e8f630d03f7a30" providerId="LiveId" clId="{11770FCE-F63D-47B9-9B50-C3B2A6B955B9}" dt="2022-02-08T18:54:00.784" v="2529" actId="21"/>
          <ac:cxnSpMkLst>
            <pc:docMk/>
            <pc:sldMk cId="2256574986" sldId="277"/>
            <ac:cxnSpMk id="7" creationId="{ADFDD7AA-FF32-47F0-96D4-52D78E404591}"/>
          </ac:cxnSpMkLst>
        </pc:cxnChg>
      </pc:sldChg>
      <pc:sldChg chg="addSp delSp modSp add mod delAnim modAnim">
        <pc:chgData name="Triera Gashi" userId="f2e8f630d03f7a30" providerId="LiveId" clId="{11770FCE-F63D-47B9-9B50-C3B2A6B955B9}" dt="2022-02-09T08:10:27.153" v="7676"/>
        <pc:sldMkLst>
          <pc:docMk/>
          <pc:sldMk cId="3647047847" sldId="278"/>
        </pc:sldMkLst>
        <pc:spChg chg="del">
          <ac:chgData name="Triera Gashi" userId="f2e8f630d03f7a30" providerId="LiveId" clId="{11770FCE-F63D-47B9-9B50-C3B2A6B955B9}" dt="2022-02-08T18:48:28.295" v="2064" actId="21"/>
          <ac:spMkLst>
            <pc:docMk/>
            <pc:sldMk cId="3647047847" sldId="278"/>
            <ac:spMk id="3" creationId="{44622447-CD1D-475B-BD66-407B44980077}"/>
          </ac:spMkLst>
        </pc:spChg>
        <pc:spChg chg="mod">
          <ac:chgData name="Triera Gashi" userId="f2e8f630d03f7a30" providerId="LiveId" clId="{11770FCE-F63D-47B9-9B50-C3B2A6B955B9}" dt="2022-02-08T18:54:10.330" v="2531" actId="1076"/>
          <ac:spMkLst>
            <pc:docMk/>
            <pc:sldMk cId="3647047847" sldId="278"/>
            <ac:spMk id="4" creationId="{F1109C09-94B2-4695-A26F-720C6F299DC1}"/>
          </ac:spMkLst>
        </pc:spChg>
        <pc:spChg chg="add del mod">
          <ac:chgData name="Triera Gashi" userId="f2e8f630d03f7a30" providerId="LiveId" clId="{11770FCE-F63D-47B9-9B50-C3B2A6B955B9}" dt="2022-02-08T18:48:30.860" v="2065" actId="21"/>
          <ac:spMkLst>
            <pc:docMk/>
            <pc:sldMk cId="3647047847" sldId="278"/>
            <ac:spMk id="5" creationId="{C662F20B-DF6F-46D9-ADA7-AD8271492F25}"/>
          </ac:spMkLst>
        </pc:spChg>
        <pc:spChg chg="mod">
          <ac:chgData name="Triera Gashi" userId="f2e8f630d03f7a30" providerId="LiveId" clId="{11770FCE-F63D-47B9-9B50-C3B2A6B955B9}" dt="2022-02-08T18:53:50.607" v="2526" actId="20577"/>
          <ac:spMkLst>
            <pc:docMk/>
            <pc:sldMk cId="3647047847" sldId="278"/>
            <ac:spMk id="177" creationId="{30B4278E-1256-426A-9AF8-F237CEAB9A8C}"/>
          </ac:spMkLst>
        </pc:spChg>
        <pc:graphicFrameChg chg="add mod modGraphic">
          <ac:chgData name="Triera Gashi" userId="f2e8f630d03f7a30" providerId="LiveId" clId="{11770FCE-F63D-47B9-9B50-C3B2A6B955B9}" dt="2022-02-08T18:52:10.790" v="2422" actId="313"/>
          <ac:graphicFrameMkLst>
            <pc:docMk/>
            <pc:sldMk cId="3647047847" sldId="278"/>
            <ac:graphicFrameMk id="176" creationId="{1F461191-5CC8-4B57-A2EE-6063C1E78717}"/>
          </ac:graphicFrameMkLst>
        </pc:graphicFrameChg>
        <pc:graphicFrameChg chg="mod">
          <ac:chgData name="Triera Gashi" userId="f2e8f630d03f7a30" providerId="LiveId" clId="{11770FCE-F63D-47B9-9B50-C3B2A6B955B9}" dt="2022-02-08T18:51:36.700" v="2389" actId="1076"/>
          <ac:graphicFrameMkLst>
            <pc:docMk/>
            <pc:sldMk cId="3647047847" sldId="278"/>
            <ac:graphicFrameMk id="178" creationId="{79182089-748A-40D6-BAE6-0814696B58E1}"/>
          </ac:graphicFrameMkLst>
        </pc:graphicFrameChg>
        <pc:cxnChg chg="del">
          <ac:chgData name="Triera Gashi" userId="f2e8f630d03f7a30" providerId="LiveId" clId="{11770FCE-F63D-47B9-9B50-C3B2A6B955B9}" dt="2022-02-08T18:48:37.144" v="2085" actId="21"/>
          <ac:cxnSpMkLst>
            <pc:docMk/>
            <pc:sldMk cId="3647047847" sldId="278"/>
            <ac:cxnSpMk id="7" creationId="{ADFDD7AA-FF32-47F0-96D4-52D78E404591}"/>
          </ac:cxnSpMkLst>
        </pc:cxnChg>
        <pc:cxnChg chg="add mod">
          <ac:chgData name="Triera Gashi" userId="f2e8f630d03f7a30" providerId="LiveId" clId="{11770FCE-F63D-47B9-9B50-C3B2A6B955B9}" dt="2022-02-08T18:53:13.589" v="2474" actId="1582"/>
          <ac:cxnSpMkLst>
            <pc:docMk/>
            <pc:sldMk cId="3647047847" sldId="278"/>
            <ac:cxnSpMk id="8" creationId="{B2BE43C6-D284-4531-94DB-E93B59CDA55A}"/>
          </ac:cxnSpMkLst>
        </pc:cxnChg>
        <pc:cxnChg chg="add mod">
          <ac:chgData name="Triera Gashi" userId="f2e8f630d03f7a30" providerId="LiveId" clId="{11770FCE-F63D-47B9-9B50-C3B2A6B955B9}" dt="2022-02-08T18:53:17.129" v="2476" actId="1076"/>
          <ac:cxnSpMkLst>
            <pc:docMk/>
            <pc:sldMk cId="3647047847" sldId="278"/>
            <ac:cxnSpMk id="179" creationId="{9FE31941-9DE9-4BDC-A015-D33871D4B438}"/>
          </ac:cxnSpMkLst>
        </pc:cxnChg>
      </pc:sldChg>
      <pc:sldChg chg="addSp delSp modSp add mod ord modAnim">
        <pc:chgData name="Triera Gashi" userId="f2e8f630d03f7a30" providerId="LiveId" clId="{11770FCE-F63D-47B9-9B50-C3B2A6B955B9}" dt="2022-02-09T08:11:01.411" v="7683"/>
        <pc:sldMkLst>
          <pc:docMk/>
          <pc:sldMk cId="722168981" sldId="279"/>
        </pc:sldMkLst>
        <pc:spChg chg="add mod">
          <ac:chgData name="Triera Gashi" userId="f2e8f630d03f7a30" providerId="LiveId" clId="{11770FCE-F63D-47B9-9B50-C3B2A6B955B9}" dt="2022-02-09T08:01:05.214" v="6836" actId="208"/>
          <ac:spMkLst>
            <pc:docMk/>
            <pc:sldMk cId="722168981" sldId="279"/>
            <ac:spMk id="2" creationId="{C7CBC26E-02B3-4265-B86D-BF7014CE7F6B}"/>
          </ac:spMkLst>
        </pc:spChg>
        <pc:spChg chg="mod">
          <ac:chgData name="Triera Gashi" userId="f2e8f630d03f7a30" providerId="LiveId" clId="{11770FCE-F63D-47B9-9B50-C3B2A6B955B9}" dt="2022-02-08T19:09:32.927" v="3511" actId="20577"/>
          <ac:spMkLst>
            <pc:docMk/>
            <pc:sldMk cId="722168981" sldId="279"/>
            <ac:spMk id="3" creationId="{44622447-CD1D-475B-BD66-407B44980077}"/>
          </ac:spMkLst>
        </pc:spChg>
        <pc:spChg chg="mod">
          <ac:chgData name="Triera Gashi" userId="f2e8f630d03f7a30" providerId="LiveId" clId="{11770FCE-F63D-47B9-9B50-C3B2A6B955B9}" dt="2022-02-08T18:54:58.754" v="2546" actId="20577"/>
          <ac:spMkLst>
            <pc:docMk/>
            <pc:sldMk cId="722168981" sldId="279"/>
            <ac:spMk id="4" creationId="{F1109C09-94B2-4695-A26F-720C6F299DC1}"/>
          </ac:spMkLst>
        </pc:spChg>
        <pc:picChg chg="add del mod">
          <ac:chgData name="Triera Gashi" userId="f2e8f630d03f7a30" providerId="LiveId" clId="{11770FCE-F63D-47B9-9B50-C3B2A6B955B9}" dt="2022-02-08T18:57:31.369" v="2973" actId="21"/>
          <ac:picMkLst>
            <pc:docMk/>
            <pc:sldMk cId="722168981" sldId="279"/>
            <ac:picMk id="5" creationId="{7F9AB512-0001-457F-B190-6A53F2F8EEB8}"/>
          </ac:picMkLst>
        </pc:picChg>
      </pc:sldChg>
      <pc:sldChg chg="add del">
        <pc:chgData name="Triera Gashi" userId="f2e8f630d03f7a30" providerId="LiveId" clId="{11770FCE-F63D-47B9-9B50-C3B2A6B955B9}" dt="2022-02-08T18:54:41.917" v="2539" actId="2696"/>
        <pc:sldMkLst>
          <pc:docMk/>
          <pc:sldMk cId="942090532" sldId="279"/>
        </pc:sldMkLst>
      </pc:sldChg>
      <pc:sldChg chg="addSp delSp modSp add mod modAnim addCm delCm">
        <pc:chgData name="Triera Gashi" userId="f2e8f630d03f7a30" providerId="LiveId" clId="{11770FCE-F63D-47B9-9B50-C3B2A6B955B9}" dt="2022-02-09T08:11:10.059" v="7684"/>
        <pc:sldMkLst>
          <pc:docMk/>
          <pc:sldMk cId="3265308352" sldId="280"/>
        </pc:sldMkLst>
        <pc:spChg chg="mod">
          <ac:chgData name="Triera Gashi" userId="f2e8f630d03f7a30" providerId="LiveId" clId="{11770FCE-F63D-47B9-9B50-C3B2A6B955B9}" dt="2022-02-08T19:11:07.488" v="3707" actId="20577"/>
          <ac:spMkLst>
            <pc:docMk/>
            <pc:sldMk cId="3265308352" sldId="280"/>
            <ac:spMk id="3" creationId="{44622447-CD1D-475B-BD66-407B44980077}"/>
          </ac:spMkLst>
        </pc:spChg>
        <pc:spChg chg="mod">
          <ac:chgData name="Triera Gashi" userId="f2e8f630d03f7a30" providerId="LiveId" clId="{11770FCE-F63D-47B9-9B50-C3B2A6B955B9}" dt="2022-02-08T18:57:52.593" v="3009" actId="1076"/>
          <ac:spMkLst>
            <pc:docMk/>
            <pc:sldMk cId="3265308352" sldId="280"/>
            <ac:spMk id="4" creationId="{F1109C09-94B2-4695-A26F-720C6F299DC1}"/>
          </ac:spMkLst>
        </pc:spChg>
        <pc:spChg chg="add mod">
          <ac:chgData name="Triera Gashi" userId="f2e8f630d03f7a30" providerId="LiveId" clId="{11770FCE-F63D-47B9-9B50-C3B2A6B955B9}" dt="2022-02-08T19:06:42.831" v="3249" actId="1076"/>
          <ac:spMkLst>
            <pc:docMk/>
            <pc:sldMk cId="3265308352" sldId="280"/>
            <ac:spMk id="12" creationId="{E2A9BB5A-FF2C-4E18-9E2B-7B3D0D1C1134}"/>
          </ac:spMkLst>
        </pc:spChg>
        <pc:spChg chg="add mod">
          <ac:chgData name="Triera Gashi" userId="f2e8f630d03f7a30" providerId="LiveId" clId="{11770FCE-F63D-47B9-9B50-C3B2A6B955B9}" dt="2022-02-08T19:07:39.171" v="3267" actId="20577"/>
          <ac:spMkLst>
            <pc:docMk/>
            <pc:sldMk cId="3265308352" sldId="280"/>
            <ac:spMk id="181" creationId="{C21A2EA3-7578-4D4E-B66C-076AD5BC17CF}"/>
          </ac:spMkLst>
        </pc:spChg>
        <pc:spChg chg="add mod">
          <ac:chgData name="Triera Gashi" userId="f2e8f630d03f7a30" providerId="LiveId" clId="{11770FCE-F63D-47B9-9B50-C3B2A6B955B9}" dt="2022-02-08T19:07:46.882" v="3274" actId="20577"/>
          <ac:spMkLst>
            <pc:docMk/>
            <pc:sldMk cId="3265308352" sldId="280"/>
            <ac:spMk id="182" creationId="{CF1BCDE1-5971-49D3-A9B0-406AA116F043}"/>
          </ac:spMkLst>
        </pc:spChg>
        <pc:spChg chg="add mod">
          <ac:chgData name="Triera Gashi" userId="f2e8f630d03f7a30" providerId="LiveId" clId="{11770FCE-F63D-47B9-9B50-C3B2A6B955B9}" dt="2022-02-08T19:07:52.237" v="3279" actId="20577"/>
          <ac:spMkLst>
            <pc:docMk/>
            <pc:sldMk cId="3265308352" sldId="280"/>
            <ac:spMk id="183" creationId="{6749F9ED-4158-448A-B697-E245FA365FE1}"/>
          </ac:spMkLst>
        </pc:spChg>
        <pc:graphicFrameChg chg="add del mod">
          <ac:chgData name="Triera Gashi" userId="f2e8f630d03f7a30" providerId="LiveId" clId="{11770FCE-F63D-47B9-9B50-C3B2A6B955B9}" dt="2022-02-08T19:04:14.393" v="3153" actId="3680"/>
          <ac:graphicFrameMkLst>
            <pc:docMk/>
            <pc:sldMk cId="3265308352" sldId="280"/>
            <ac:graphicFrameMk id="2" creationId="{B7CBDF12-8659-44EA-8C7C-1B132CDADBA4}"/>
          </ac:graphicFrameMkLst>
        </pc:graphicFrameChg>
        <pc:graphicFrameChg chg="add mod modGraphic">
          <ac:chgData name="Triera Gashi" userId="f2e8f630d03f7a30" providerId="LiveId" clId="{11770FCE-F63D-47B9-9B50-C3B2A6B955B9}" dt="2022-02-08T19:05:01.705" v="3206" actId="1076"/>
          <ac:graphicFrameMkLst>
            <pc:docMk/>
            <pc:sldMk cId="3265308352" sldId="280"/>
            <ac:graphicFrameMk id="5" creationId="{A2C0F2D5-5DD2-4D43-BCE8-396CCBA40914}"/>
          </ac:graphicFrameMkLst>
        </pc:graphicFrameChg>
        <pc:graphicFrameChg chg="add mod modGraphic">
          <ac:chgData name="Triera Gashi" userId="f2e8f630d03f7a30" providerId="LiveId" clId="{11770FCE-F63D-47B9-9B50-C3B2A6B955B9}" dt="2022-02-08T19:08:20.196" v="3346" actId="313"/>
          <ac:graphicFrameMkLst>
            <pc:docMk/>
            <pc:sldMk cId="3265308352" sldId="280"/>
            <ac:graphicFrameMk id="176" creationId="{32AB3053-2310-4BEC-8886-37C4B4E1ED66}"/>
          </ac:graphicFrameMkLst>
        </pc:graphicFrameChg>
        <pc:graphicFrameChg chg="add mod modGraphic">
          <ac:chgData name="Triera Gashi" userId="f2e8f630d03f7a30" providerId="LiveId" clId="{11770FCE-F63D-47B9-9B50-C3B2A6B955B9}" dt="2022-02-08T19:08:48.867" v="3412" actId="313"/>
          <ac:graphicFrameMkLst>
            <pc:docMk/>
            <pc:sldMk cId="3265308352" sldId="280"/>
            <ac:graphicFrameMk id="177" creationId="{ED317C52-F5E7-4C9E-BFB3-56248E0EC990}"/>
          </ac:graphicFrameMkLst>
        </pc:graphicFrameChg>
        <pc:graphicFrameChg chg="add mod modGraphic">
          <ac:chgData name="Triera Gashi" userId="f2e8f630d03f7a30" providerId="LiveId" clId="{11770FCE-F63D-47B9-9B50-C3B2A6B955B9}" dt="2022-02-08T19:09:05.768" v="3478" actId="313"/>
          <ac:graphicFrameMkLst>
            <pc:docMk/>
            <pc:sldMk cId="3265308352" sldId="280"/>
            <ac:graphicFrameMk id="178" creationId="{11151654-D084-4790-9D0E-606302035E8C}"/>
          </ac:graphicFrameMkLst>
        </pc:graphicFrameChg>
        <pc:cxnChg chg="add mod">
          <ac:chgData name="Triera Gashi" userId="f2e8f630d03f7a30" providerId="LiveId" clId="{11770FCE-F63D-47B9-9B50-C3B2A6B955B9}" dt="2022-02-08T19:07:18.694" v="3251" actId="14100"/>
          <ac:cxnSpMkLst>
            <pc:docMk/>
            <pc:sldMk cId="3265308352" sldId="280"/>
            <ac:cxnSpMk id="7" creationId="{AE7AB2FF-F5E0-4368-BCD6-BE25F1CBFB72}"/>
          </ac:cxnSpMkLst>
        </pc:cxnChg>
        <pc:cxnChg chg="add mod">
          <ac:chgData name="Triera Gashi" userId="f2e8f630d03f7a30" providerId="LiveId" clId="{11770FCE-F63D-47B9-9B50-C3B2A6B955B9}" dt="2022-02-08T19:07:24.412" v="3253" actId="14100"/>
          <ac:cxnSpMkLst>
            <pc:docMk/>
            <pc:sldMk cId="3265308352" sldId="280"/>
            <ac:cxnSpMk id="179" creationId="{F5A1C7BA-D9A3-450E-83E1-1E1045EE3215}"/>
          </ac:cxnSpMkLst>
        </pc:cxnChg>
        <pc:cxnChg chg="add mod">
          <ac:chgData name="Triera Gashi" userId="f2e8f630d03f7a30" providerId="LiveId" clId="{11770FCE-F63D-47B9-9B50-C3B2A6B955B9}" dt="2022-02-08T19:06:11.429" v="3227" actId="14100"/>
          <ac:cxnSpMkLst>
            <pc:docMk/>
            <pc:sldMk cId="3265308352" sldId="280"/>
            <ac:cxnSpMk id="180" creationId="{5A3E03C3-FDD5-4003-A5F8-95501F4CB0A4}"/>
          </ac:cxnSpMkLst>
        </pc:cxnChg>
      </pc:sldChg>
      <pc:sldChg chg="add del">
        <pc:chgData name="Triera Gashi" userId="f2e8f630d03f7a30" providerId="LiveId" clId="{11770FCE-F63D-47B9-9B50-C3B2A6B955B9}" dt="2022-02-08T19:11:12.991" v="3709" actId="2696"/>
        <pc:sldMkLst>
          <pc:docMk/>
          <pc:sldMk cId="1111084686" sldId="281"/>
        </pc:sldMkLst>
      </pc:sldChg>
      <pc:sldChg chg="addSp delSp modSp add mod ord modAnim">
        <pc:chgData name="Triera Gashi" userId="f2e8f630d03f7a30" providerId="LiveId" clId="{11770FCE-F63D-47B9-9B50-C3B2A6B955B9}" dt="2022-02-12T19:17:21.309" v="7864" actId="20577"/>
        <pc:sldMkLst>
          <pc:docMk/>
          <pc:sldMk cId="3583932325" sldId="281"/>
        </pc:sldMkLst>
        <pc:spChg chg="add mod">
          <ac:chgData name="Triera Gashi" userId="f2e8f630d03f7a30" providerId="LiveId" clId="{11770FCE-F63D-47B9-9B50-C3B2A6B955B9}" dt="2022-02-09T08:12:00.334" v="7699" actId="1076"/>
          <ac:spMkLst>
            <pc:docMk/>
            <pc:sldMk cId="3583932325" sldId="281"/>
            <ac:spMk id="2" creationId="{2E680415-B219-4FDE-B0CD-4ECD6E5845D6}"/>
          </ac:spMkLst>
        </pc:spChg>
        <pc:spChg chg="add del mod">
          <ac:chgData name="Triera Gashi" userId="f2e8f630d03f7a30" providerId="LiveId" clId="{11770FCE-F63D-47B9-9B50-C3B2A6B955B9}" dt="2022-02-08T19:13:06.440" v="3988" actId="21"/>
          <ac:spMkLst>
            <pc:docMk/>
            <pc:sldMk cId="3583932325" sldId="281"/>
            <ac:spMk id="2" creationId="{C6BCF3C9-9635-4CA7-B521-13B9386D9D36}"/>
          </ac:spMkLst>
        </pc:spChg>
        <pc:spChg chg="mod">
          <ac:chgData name="Triera Gashi" userId="f2e8f630d03f7a30" providerId="LiveId" clId="{11770FCE-F63D-47B9-9B50-C3B2A6B955B9}" dt="2022-02-12T19:17:21.309" v="7864" actId="20577"/>
          <ac:spMkLst>
            <pc:docMk/>
            <pc:sldMk cId="3583932325" sldId="281"/>
            <ac:spMk id="3" creationId="{44622447-CD1D-475B-BD66-407B44980077}"/>
          </ac:spMkLst>
        </pc:spChg>
      </pc:sldChg>
      <pc:sldChg chg="modSp add mod modAnim">
        <pc:chgData name="Triera Gashi" userId="f2e8f630d03f7a30" providerId="LiveId" clId="{11770FCE-F63D-47B9-9B50-C3B2A6B955B9}" dt="2022-02-09T08:16:59.705" v="7770" actId="207"/>
        <pc:sldMkLst>
          <pc:docMk/>
          <pc:sldMk cId="1826231582" sldId="282"/>
        </pc:sldMkLst>
        <pc:spChg chg="mod">
          <ac:chgData name="Triera Gashi" userId="f2e8f630d03f7a30" providerId="LiveId" clId="{11770FCE-F63D-47B9-9B50-C3B2A6B955B9}" dt="2022-02-09T08:16:59.705" v="7770" actId="207"/>
          <ac:spMkLst>
            <pc:docMk/>
            <pc:sldMk cId="1826231582" sldId="282"/>
            <ac:spMk id="3" creationId="{44622447-CD1D-475B-BD66-407B44980077}"/>
          </ac:spMkLst>
        </pc:spChg>
        <pc:spChg chg="mod">
          <ac:chgData name="Triera Gashi" userId="f2e8f630d03f7a30" providerId="LiveId" clId="{11770FCE-F63D-47B9-9B50-C3B2A6B955B9}" dt="2022-02-09T08:04:48.840" v="6992" actId="20577"/>
          <ac:spMkLst>
            <pc:docMk/>
            <pc:sldMk cId="1826231582" sldId="282"/>
            <ac:spMk id="4" creationId="{F1109C09-94B2-4695-A26F-720C6F299DC1}"/>
          </ac:spMkLst>
        </pc:spChg>
      </pc:sldChg>
      <pc:sldChg chg="addSp modSp add mod modAnim">
        <pc:chgData name="Triera Gashi" userId="f2e8f630d03f7a30" providerId="LiveId" clId="{11770FCE-F63D-47B9-9B50-C3B2A6B955B9}" dt="2022-02-09T08:17:15.963" v="7772"/>
        <pc:sldMkLst>
          <pc:docMk/>
          <pc:sldMk cId="1268177119" sldId="283"/>
        </pc:sldMkLst>
        <pc:spChg chg="mod">
          <ac:chgData name="Triera Gashi" userId="f2e8f630d03f7a30" providerId="LiveId" clId="{11770FCE-F63D-47B9-9B50-C3B2A6B955B9}" dt="2022-02-08T19:24:56.469" v="6270" actId="20577"/>
          <ac:spMkLst>
            <pc:docMk/>
            <pc:sldMk cId="1268177119" sldId="283"/>
            <ac:spMk id="3" creationId="{44622447-CD1D-475B-BD66-407B44980077}"/>
          </ac:spMkLst>
        </pc:spChg>
        <pc:spChg chg="mod">
          <ac:chgData name="Triera Gashi" userId="f2e8f630d03f7a30" providerId="LiveId" clId="{11770FCE-F63D-47B9-9B50-C3B2A6B955B9}" dt="2022-02-09T08:04:52.147" v="6994" actId="20577"/>
          <ac:spMkLst>
            <pc:docMk/>
            <pc:sldMk cId="1268177119" sldId="283"/>
            <ac:spMk id="4" creationId="{F1109C09-94B2-4695-A26F-720C6F299DC1}"/>
          </ac:spMkLst>
        </pc:spChg>
        <pc:spChg chg="add mod">
          <ac:chgData name="Triera Gashi" userId="f2e8f630d03f7a30" providerId="LiveId" clId="{11770FCE-F63D-47B9-9B50-C3B2A6B955B9}" dt="2022-02-08T19:26:42.646" v="6441" actId="20577"/>
          <ac:spMkLst>
            <pc:docMk/>
            <pc:sldMk cId="1268177119" sldId="283"/>
            <ac:spMk id="6" creationId="{8CEF0890-1F75-4AC3-AE7E-11B32488E6D1}"/>
          </ac:spMkLst>
        </pc:spChg>
        <pc:cxnChg chg="add mod">
          <ac:chgData name="Triera Gashi" userId="f2e8f630d03f7a30" providerId="LiveId" clId="{11770FCE-F63D-47B9-9B50-C3B2A6B955B9}" dt="2022-02-08T19:22:58.363" v="5628" actId="208"/>
          <ac:cxnSpMkLst>
            <pc:docMk/>
            <pc:sldMk cId="1268177119" sldId="283"/>
            <ac:cxnSpMk id="5" creationId="{605A9561-D6E9-4251-AB29-18CF62AA8A18}"/>
          </ac:cxnSpMkLst>
        </pc:cxnChg>
      </pc:sldChg>
      <pc:sldChg chg="modSp add mod ord modAnim">
        <pc:chgData name="Triera Gashi" userId="f2e8f630d03f7a30" providerId="LiveId" clId="{11770FCE-F63D-47B9-9B50-C3B2A6B955B9}" dt="2022-02-09T08:14:08.716" v="7737"/>
        <pc:sldMkLst>
          <pc:docMk/>
          <pc:sldMk cId="3671536703" sldId="284"/>
        </pc:sldMkLst>
        <pc:spChg chg="mod">
          <ac:chgData name="Triera Gashi" userId="f2e8f630d03f7a30" providerId="LiveId" clId="{11770FCE-F63D-47B9-9B50-C3B2A6B955B9}" dt="2022-02-09T08:08:06.631" v="7665" actId="1076"/>
          <ac:spMkLst>
            <pc:docMk/>
            <pc:sldMk cId="3671536703" sldId="284"/>
            <ac:spMk id="3" creationId="{44622447-CD1D-475B-BD66-407B44980077}"/>
          </ac:spMkLst>
        </pc:spChg>
        <pc:spChg chg="mod">
          <ac:chgData name="Triera Gashi" userId="f2e8f630d03f7a30" providerId="LiveId" clId="{11770FCE-F63D-47B9-9B50-C3B2A6B955B9}" dt="2022-02-09T08:04:37.678" v="6988" actId="20577"/>
          <ac:spMkLst>
            <pc:docMk/>
            <pc:sldMk cId="3671536703" sldId="284"/>
            <ac:spMk id="4" creationId="{F1109C09-94B2-4695-A26F-720C6F299DC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6BB8A-EF27-4483-8D78-74C6D8824692}" type="datetimeFigureOut">
              <a:rPr lang="nb-NO" smtClean="0"/>
              <a:t>12.02.2022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E3F9E-BE6A-401C-84FF-4CCF8A917D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913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DE3F9E-BE6A-401C-84FF-4CCF8A917D4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663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DE3F9E-BE6A-401C-84FF-4CCF8A917D43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5843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DE3F9E-BE6A-401C-84FF-4CCF8A917D43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6495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DE3F9E-BE6A-401C-84FF-4CCF8A917D43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0796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Spørre: hva er en ordbok? Bare en vanlig ordbok, ikke programmering, f.eks. norsk-engelsk ordbok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DE3F9E-BE6A-401C-84FF-4CCF8A917D43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9949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DE3F9E-BE6A-401C-84FF-4CCF8A917D43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8101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DE3F9E-BE6A-401C-84FF-4CCF8A917D43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2984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58113C-1495-44DF-80C5-04778486C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E869031-1A69-4522-851C-C5306C115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6D477AB-76E5-4F55-A83C-77BF1E23B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3A6D-BD90-421C-B89C-1F704B08E10C}" type="datetimeFigureOut">
              <a:rPr lang="nb-NO" smtClean="0"/>
              <a:t>12.02.2022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88910B0-9E24-49D0-9848-2389A3D10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04D0781-9123-4147-BCD0-A8B3CB89C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5EBB-F3B9-45B7-9745-6B431C4FFD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2863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C17264-2FA1-4B69-A5BC-9B4759BC8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324B13F-1BA5-4B30-B1C3-E06AEEA3D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6FF3FC4-95F4-4D0D-9F31-0DE2D353A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3A6D-BD90-421C-B89C-1F704B08E10C}" type="datetimeFigureOut">
              <a:rPr lang="nb-NO" smtClean="0"/>
              <a:t>12.02.2022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F4E8183-EAD8-4ABE-BBAC-0B5B499E3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E3B58EE-1E2D-4B3E-BA0E-FEAA15E23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5EBB-F3B9-45B7-9745-6B431C4FFD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99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12BC943-4D13-4690-8AE3-7AF4C502A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583381D-1BC3-494F-A58D-5749A5A1D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D817751-B10F-4011-A4FA-F05E9F9C7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3A6D-BD90-421C-B89C-1F704B08E10C}" type="datetimeFigureOut">
              <a:rPr lang="nb-NO" smtClean="0"/>
              <a:t>12.02.2022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1CF0733-2D6B-49F8-9FC7-7B3059879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F63CEA7-5AC2-477B-8057-EF7D641A9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5EBB-F3B9-45B7-9745-6B431C4FFD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901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3320D8-3CBF-434E-A4D7-A7A3AD925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13BCB79-039D-411D-A58C-1A09E1230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D272035-D183-4D57-B977-9E7D9B60E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3A6D-BD90-421C-B89C-1F704B08E10C}" type="datetimeFigureOut">
              <a:rPr lang="nb-NO" smtClean="0"/>
              <a:t>12.02.2022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A2E07A3-BBED-4124-952D-245A44FA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7EBCEF-06A1-4DB0-B847-8E87BC742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5EBB-F3B9-45B7-9745-6B431C4FFD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451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55E3F0-AF27-4101-ACB9-1A2C3B719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38763A-71E9-40B3-A9EA-17C82429F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7EE89D5-6AE0-4137-A861-4DCF8F299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3A6D-BD90-421C-B89C-1F704B08E10C}" type="datetimeFigureOut">
              <a:rPr lang="nb-NO" smtClean="0"/>
              <a:t>12.02.2022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B37614-4F8C-4FA4-9506-5A55F0E87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148C978-35AD-4145-B142-833ECC0BC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5EBB-F3B9-45B7-9745-6B431C4FFD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801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49BC00-53A7-446C-B7F2-F09CFFE1B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F552B9-1BAE-4F38-8A37-A7488D39C1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AD67346-4B45-40AF-BDC7-19FA90C83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1E7E4DA-8E0B-476A-9B44-087B6D956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3A6D-BD90-421C-B89C-1F704B08E10C}" type="datetimeFigureOut">
              <a:rPr lang="nb-NO" smtClean="0"/>
              <a:t>12.02.2022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3D1B20C-D494-42AD-A325-7776A9ABD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3E092B6-053F-4267-A072-C3A5ED9A2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5EBB-F3B9-45B7-9745-6B431C4FFD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157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D31408-516A-487E-A423-1F57B75A6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79909-D211-4E61-B951-6E30C519D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938239D-2E91-4C3D-9DB7-4E24CF8C0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C452A17-8DD0-4893-ACEB-999A689AA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6491D09-4A22-41A9-B006-B15D97049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3D7EF09-D163-4B1B-9845-B932A4586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3A6D-BD90-421C-B89C-1F704B08E10C}" type="datetimeFigureOut">
              <a:rPr lang="nb-NO" smtClean="0"/>
              <a:t>12.02.2022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084B52C-7D5D-4884-98F4-FFC2D4E0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561995C-184E-48BF-A84C-3A0F85769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5EBB-F3B9-45B7-9745-6B431C4FFD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844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5FEF11-9D94-4563-B345-4FB127E3E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A4B6244-36B5-4945-952C-E8CAA4560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3A6D-BD90-421C-B89C-1F704B08E10C}" type="datetimeFigureOut">
              <a:rPr lang="nb-NO" smtClean="0"/>
              <a:t>12.02.2022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6DFCD3B-E16F-48F0-8295-9C04EA4B9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624FBBC-9D8B-4B9C-9D19-E261D7B3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5EBB-F3B9-45B7-9745-6B431C4FFD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488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4F176A5-46F0-4399-8E8D-F6B0C772C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3A6D-BD90-421C-B89C-1F704B08E10C}" type="datetimeFigureOut">
              <a:rPr lang="nb-NO" smtClean="0"/>
              <a:t>12.02.2022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3B73CB6-EFF6-40BB-AE85-9CA1C5AF8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B6B3E86-6568-4714-BA4C-08EABC8BB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5EBB-F3B9-45B7-9745-6B431C4FFD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6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2D8B16-254B-4E6E-B1EC-6F4FD8BD4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FF7176-735B-481C-97D1-468D8CE74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5110D46-BD03-4845-9442-0723DF990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C37BBDF-7ECE-4A29-B53A-CAC36458F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3A6D-BD90-421C-B89C-1F704B08E10C}" type="datetimeFigureOut">
              <a:rPr lang="nb-NO" smtClean="0"/>
              <a:t>12.02.2022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A3BC935-3624-46BD-962C-18EFCCF58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9424C90-EC8A-4A16-B01F-63D0E93E0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5EBB-F3B9-45B7-9745-6B431C4FFD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675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A2DA37-3968-419B-BAA9-5DB415DB8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3B63C5A-0C05-4D3D-B957-31B7E42FAD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9A29BF8-4AF3-4448-8E3F-EB7DB2C60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6DEE096-56A1-49F6-999A-6FCB9952C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3A6D-BD90-421C-B89C-1F704B08E10C}" type="datetimeFigureOut">
              <a:rPr lang="nb-NO" smtClean="0"/>
              <a:t>12.02.2022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9F28FCC-F46D-41D4-B8DF-8819B2CC5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EE55E1B-6742-4B35-B0AC-E97C76CE8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5EBB-F3B9-45B7-9745-6B431C4FFD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061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F723B6A-6FD9-4B0E-9A32-A32A9E4B3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DCFBF94-67FB-41C1-B24B-1BC0AB04D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CCD83DB-16D3-4C31-BBDC-FAAD5AD0C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43A6D-BD90-421C-B89C-1F704B08E10C}" type="datetimeFigureOut">
              <a:rPr lang="nb-NO" smtClean="0"/>
              <a:t>12.02.2022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20BCAEF-30E5-41EF-882C-D57D1BB48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DE7A672-670B-4E4B-9AC2-0F619E32F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75EBB-F3B9-45B7-9745-6B431C4FFD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559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2BC7E5-76DB-4826-8C07-4A49B6353F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479558"/>
            <a:ext cx="1861854" cy="717514"/>
            <a:chOff x="0" y="1479558"/>
            <a:chExt cx="1861854" cy="717514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16C8D8F-10E9-4498-ABDB-0F923F8B6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47955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E5A83E3-8A11-4492-BB6E-F5F224031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9192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98F8FF6-43B4-494A-AF8F-123A4983E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18992" y="-34538"/>
            <a:ext cx="6655405" cy="6335470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B06059C-C357-4011-82B9-9C01063013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5194" y="-23905"/>
            <a:ext cx="6705251" cy="6318526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FEC601-A132-47EE-B0C2-B38ACD9FC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6886" y="-23905"/>
            <a:ext cx="6705251" cy="6215019"/>
          </a:xfrm>
          <a:custGeom>
            <a:avLst/>
            <a:gdLst>
              <a:gd name="connsiteX0" fmla="*/ 1529549 w 6355652"/>
              <a:gd name="connsiteY0" fmla="*/ 0 h 5890980"/>
              <a:gd name="connsiteX1" fmla="*/ 4826104 w 6355652"/>
              <a:gd name="connsiteY1" fmla="*/ 0 h 5890980"/>
              <a:gd name="connsiteX2" fmla="*/ 4954579 w 6355652"/>
              <a:gd name="connsiteY2" fmla="*/ 78051 h 5890980"/>
              <a:gd name="connsiteX3" fmla="*/ 6355652 w 6355652"/>
              <a:gd name="connsiteY3" fmla="*/ 2713154 h 5890980"/>
              <a:gd name="connsiteX4" fmla="*/ 3177826 w 6355652"/>
              <a:gd name="connsiteY4" fmla="*/ 5890980 h 5890980"/>
              <a:gd name="connsiteX5" fmla="*/ 0 w 6355652"/>
              <a:gd name="connsiteY5" fmla="*/ 2713154 h 5890980"/>
              <a:gd name="connsiteX6" fmla="*/ 1401073 w 6355652"/>
              <a:gd name="connsiteY6" fmla="*/ 78051 h 589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5890980">
                <a:moveTo>
                  <a:pt x="1529549" y="0"/>
                </a:moveTo>
                <a:lnTo>
                  <a:pt x="4826104" y="0"/>
                </a:lnTo>
                <a:lnTo>
                  <a:pt x="4954579" y="78051"/>
                </a:lnTo>
                <a:cubicBezTo>
                  <a:pt x="5799886" y="649129"/>
                  <a:pt x="6355652" y="1616239"/>
                  <a:pt x="6355652" y="2713154"/>
                </a:cubicBezTo>
                <a:cubicBezTo>
                  <a:pt x="6355652" y="4468219"/>
                  <a:pt x="4932891" y="5890980"/>
                  <a:pt x="3177826" y="5890980"/>
                </a:cubicBezTo>
                <a:cubicBezTo>
                  <a:pt x="1422761" y="5890980"/>
                  <a:pt x="0" y="4468219"/>
                  <a:pt x="0" y="2713154"/>
                </a:cubicBezTo>
                <a:cubicBezTo>
                  <a:pt x="0" y="1616239"/>
                  <a:pt x="555766" y="649129"/>
                  <a:pt x="1401073" y="78051"/>
                </a:cubicBez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E57D926-D9EF-4799-8AD7-94FD4C413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6985" y="983695"/>
            <a:ext cx="5786232" cy="4674317"/>
          </a:xfrm>
        </p:spPr>
        <p:txBody>
          <a:bodyPr>
            <a:normAutofit fontScale="90000"/>
          </a:bodyPr>
          <a:lstStyle/>
          <a:p>
            <a:r>
              <a:rPr lang="en" sz="6600" dirty="0">
                <a:solidFill>
                  <a:schemeClr val="bg1"/>
                </a:solidFill>
              </a:rPr>
              <a:t>Gruppetime IN1000</a:t>
            </a:r>
            <a:br>
              <a:rPr lang="en" sz="6600" dirty="0">
                <a:solidFill>
                  <a:schemeClr val="bg1"/>
                </a:solidFill>
              </a:rPr>
            </a:br>
            <a:r>
              <a:rPr lang="en" sz="6600" dirty="0">
                <a:solidFill>
                  <a:schemeClr val="bg1"/>
                </a:solidFill>
              </a:rPr>
              <a:t>Uke 3</a:t>
            </a:r>
            <a:br>
              <a:rPr lang="en" sz="6600" dirty="0">
                <a:solidFill>
                  <a:schemeClr val="bg1"/>
                </a:solidFill>
              </a:rPr>
            </a:br>
            <a:r>
              <a:rPr lang="en" sz="6600" dirty="0">
                <a:solidFill>
                  <a:schemeClr val="bg1"/>
                </a:solidFill>
              </a:rPr>
              <a:t>Gruppe 3</a:t>
            </a:r>
            <a:br>
              <a:rPr lang="en" sz="6600" dirty="0">
                <a:solidFill>
                  <a:schemeClr val="bg1"/>
                </a:solidFill>
              </a:rPr>
            </a:br>
            <a:br>
              <a:rPr lang="en" sz="6600" dirty="0">
                <a:solidFill>
                  <a:schemeClr val="bg1"/>
                </a:solidFill>
              </a:rPr>
            </a:br>
            <a:r>
              <a:rPr lang="en" sz="3200" dirty="0">
                <a:solidFill>
                  <a:schemeClr val="bg1"/>
                </a:solidFill>
              </a:rPr>
              <a:t>trierag@ifi.uio.no</a:t>
            </a:r>
            <a:endParaRPr lang="nb-NO" sz="5400" dirty="0">
              <a:solidFill>
                <a:schemeClr val="bg1"/>
              </a:solidFill>
            </a:endParaRPr>
          </a:p>
        </p:txBody>
      </p:sp>
      <p:sp>
        <p:nvSpPr>
          <p:cNvPr id="20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218E095B-4870-4AD5-9C41-C16D59523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583101" y="3578317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E8CB2F0-2F5A-4EBD-B214-E0309C31F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FD3887D-244B-4EC4-9208-E304984C5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7224C31-855E-4593-8A58-5B2B0CC4F5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57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8" name="Group 9">
            <a:extLst>
              <a:ext uri="{FF2B5EF4-FFF2-40B4-BE49-F238E27FC236}">
                <a16:creationId xmlns:a16="http://schemas.microsoft.com/office/drawing/2014/main" id="{6A57EACD-61CA-4775-9551-2078FC0BC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31107" y="5203828"/>
            <a:ext cx="1861478" cy="1557272"/>
            <a:chOff x="9731107" y="5203828"/>
            <a:chExt cx="1861478" cy="1557272"/>
          </a:xfrm>
          <a:solidFill>
            <a:schemeClr val="bg1"/>
          </a:solidFill>
        </p:grpSpPr>
        <p:sp>
          <p:nvSpPr>
            <p:cNvPr id="160" name="Freeform: Shape 10">
              <a:extLst>
                <a:ext uri="{FF2B5EF4-FFF2-40B4-BE49-F238E27FC236}">
                  <a16:creationId xmlns:a16="http://schemas.microsoft.com/office/drawing/2014/main" id="{5EA9CEFA-65DF-4773-AB16-4E0811348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203828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1">
              <a:extLst>
                <a:ext uri="{FF2B5EF4-FFF2-40B4-BE49-F238E27FC236}">
                  <a16:creationId xmlns:a16="http://schemas.microsoft.com/office/drawing/2014/main" id="{A5B46568-197D-4462-A2AB-B32016E07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A310550-C5D3-4B44-A74F-CA522D3E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3">
              <a:extLst>
                <a:ext uri="{FF2B5EF4-FFF2-40B4-BE49-F238E27FC236}">
                  <a16:creationId xmlns:a16="http://schemas.microsoft.com/office/drawing/2014/main" id="{F4320944-CB85-404B-ACEB-4C621A2D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09ADAE-8ED7-4349-9F53-C9846B34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5">
              <a:extLst>
                <a:ext uri="{FF2B5EF4-FFF2-40B4-BE49-F238E27FC236}">
                  <a16:creationId xmlns:a16="http://schemas.microsoft.com/office/drawing/2014/main" id="{44A30888-D632-4303-AD63-F9F6425F6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94E026-3245-4E27-8FA4-B5E50398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7">
              <a:extLst>
                <a:ext uri="{FF2B5EF4-FFF2-40B4-BE49-F238E27FC236}">
                  <a16:creationId xmlns:a16="http://schemas.microsoft.com/office/drawing/2014/main" id="{70980A2D-E8F8-4D53-96BD-549B6E43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B2DDE9-70F9-46DE-A98D-A9E6A15B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9">
              <a:extLst>
                <a:ext uri="{FF2B5EF4-FFF2-40B4-BE49-F238E27FC236}">
                  <a16:creationId xmlns:a16="http://schemas.microsoft.com/office/drawing/2014/main" id="{CD6359C0-FED2-4F38-AF2C-D2CCB137C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31DFD6-7643-4367-B357-419597215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21">
              <a:extLst>
                <a:ext uri="{FF2B5EF4-FFF2-40B4-BE49-F238E27FC236}">
                  <a16:creationId xmlns:a16="http://schemas.microsoft.com/office/drawing/2014/main" id="{BD5AD929-BDD1-4C17-B069-7F26DA23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89B223-AC6D-428A-ADA0-A8107F132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23">
              <a:extLst>
                <a:ext uri="{FF2B5EF4-FFF2-40B4-BE49-F238E27FC236}">
                  <a16:creationId xmlns:a16="http://schemas.microsoft.com/office/drawing/2014/main" id="{D55AE910-CDA0-467B-91F1-30022FC70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356051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80BBB4-49D0-40C7-949B-CE40E918B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3560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25">
              <a:extLst>
                <a:ext uri="{FF2B5EF4-FFF2-40B4-BE49-F238E27FC236}">
                  <a16:creationId xmlns:a16="http://schemas.microsoft.com/office/drawing/2014/main" id="{25A691FB-DA8E-4CB6-B2CB-43996A8A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ABC7EF-0297-4356-A5FE-85B70C226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27">
              <a:extLst>
                <a:ext uri="{FF2B5EF4-FFF2-40B4-BE49-F238E27FC236}">
                  <a16:creationId xmlns:a16="http://schemas.microsoft.com/office/drawing/2014/main" id="{E2A4C124-2BE2-47A7-88BD-0D0E70225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28">
              <a:extLst>
                <a:ext uri="{FF2B5EF4-FFF2-40B4-BE49-F238E27FC236}">
                  <a16:creationId xmlns:a16="http://schemas.microsoft.com/office/drawing/2014/main" id="{C77B5782-F97B-49E6-B4CF-05080D43F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356051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29">
              <a:extLst>
                <a:ext uri="{FF2B5EF4-FFF2-40B4-BE49-F238E27FC236}">
                  <a16:creationId xmlns:a16="http://schemas.microsoft.com/office/drawing/2014/main" id="{8B45F28A-82A7-4E2A-AC1D-A9080F5F5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30">
              <a:extLst>
                <a:ext uri="{FF2B5EF4-FFF2-40B4-BE49-F238E27FC236}">
                  <a16:creationId xmlns:a16="http://schemas.microsoft.com/office/drawing/2014/main" id="{904D3904-C2B3-4481-9AD0-4F4B97BF7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356044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31">
              <a:extLst>
                <a:ext uri="{FF2B5EF4-FFF2-40B4-BE49-F238E27FC236}">
                  <a16:creationId xmlns:a16="http://schemas.microsoft.com/office/drawing/2014/main" id="{17E99BD2-8425-452F-BBC9-DA271A4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32">
              <a:extLst>
                <a:ext uri="{FF2B5EF4-FFF2-40B4-BE49-F238E27FC236}">
                  <a16:creationId xmlns:a16="http://schemas.microsoft.com/office/drawing/2014/main" id="{26826B2E-CE5F-4751-AB16-2F5D38E0D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D69C59-2023-4CEC-BA7C-5EE1834EC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B90D7BC-1D4E-4E24-B1E4-700CFE90C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35604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425F03-8DA8-4B30-8D52-0F823F557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356046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042418-2AFD-437C-BDFE-95057749D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50803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F7247EC-FBD7-42B0-89E1-981401897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642B17A-8F41-4932-B0D0-CAA198A36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09251-BDF7-47DB-8213-2FD24431C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F3F5D47-FD51-41B4-B385-72FB1B83F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EDA36F-4DFB-4CF9-AFCB-DF2830797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4B82A4E-24F2-4AF9-ACD9-032004D5C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48A1B0D-4A06-45BC-B4BC-CFC5300FB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50802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FAD49E-FD72-4576-A940-2428587BC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0C5050F-FCF4-41AE-A014-DA0E79C9D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05C37E2-39BD-41F3-A48B-0D6656AFD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DE8E63-21C2-4361-9759-81558A67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BB2F91E-6261-407E-AB8B-BC2971C5E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508025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1B8D98F-3287-4463-9C66-4D5562880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660254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B4DF75-5954-4360-BD08-C0F14F07B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660248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646D91-7334-4EF7-854E-31229C0EB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B52D0D3-BAB6-4E87-A7E3-042FE194E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C99FAD0-CAF0-416B-A5C2-BF67795C5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22E26C-C150-4D82-9949-7CBE6C6E3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660254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072F62D-B9FA-4CBD-8427-DCDAE9724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A5E7E19-8DF1-4E35-B975-14DB353C5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6602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29CC129-69D0-48B1-969C-406A8EC16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63A762-C2BE-4B7F-8F77-FB38598F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75ED5B7-A269-4716-8A91-60C4640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3D700F-89B5-47C3-88CF-F491CCA23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60B6165-C5E0-4495-B9AC-5D3FAA17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66025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2C06BE7-B255-49E8-AFD7-16EA0DEE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812233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2BAA60-4FD3-4ED5-85B8-FA1AEBB54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D285C5F-B15D-4C99-876E-11EA0EDD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1D3315B-6CF6-4B8A-9AD6-15E8ED77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2316A1B-DF30-4B08-A25E-634088C3A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3B9824C-F3A0-4BB5-BA2D-E7B2C873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4AA607-331A-4D12-9628-01D4184C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C5FC238-AD32-4501-B2D5-55A3F1409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651C95-EE88-4D97-A4BD-842E093F0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D800BB2-C68A-40A6-8CD4-A733BD0DB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697780E-7DCF-4651-9953-FE1A7062C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417FEE-0006-405F-A3EF-741EC0C6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D2CA75D-333A-4FC0-A35C-15021893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8122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1FE7FEB-856E-4B91-9524-7CB608A04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964459"/>
              <a:ext cx="36465" cy="36221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815A820-71A2-4F06-909A-802956FC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964453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135222E-6463-4F37-A52D-8E5F48B17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4C684AC-F7CB-4096-BD97-E024A220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EB483C-20AB-4095-912D-AB52A7C32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1625C5-4D6F-4AF0-8F52-3E430AD86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964459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AC22C-25A4-400A-8E40-0DA9119C5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586291-7B87-4844-A3C7-1B10E7070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964451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E6C849B-AC63-4611-9425-967763280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3DD2AB7-F94D-4A1E-8D17-3A8418C7D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99CE3DE-A5D3-4CBC-9771-BA0D4A71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1F4BCD-DCFB-49C5-AA53-912A2644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9644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17BD47A-2F24-467E-A016-650656A35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964453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60F5B69-D34A-4A38-AC4F-E04BB730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11644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6D5DFC6-ED6D-4E93-BBFD-32876861C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46009FB-3E9E-46F5-9DC9-B225C7B7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0C4A9D-1BAD-4C1A-B643-39CEA7C56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3786231-B3C8-45C0-AB76-F0F35D7E1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05DBD8-3FC9-47DE-88E7-849A2BE28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B45623-D400-48AE-99CB-C50EF8208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50817F4-286D-4A64-A707-31996411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611643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E2CBB23-BC03-4233-B66D-F3E1BC361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5B057C8-A242-41ED-B0DB-78B245C07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CB4C1C0-5F41-4E24-A7CD-AFB1DE7B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61164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153209C-5637-4CEC-AB94-73A0EA2C7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611643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7A55A31-FEC9-482A-B837-965828913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3BA94A3-F00C-4D17-9254-A955E4414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268419"/>
              <a:ext cx="36465" cy="36219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A2902DE-23EF-49CE-A669-B9096A9D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5780746-7CB1-459B-ACF8-EE4C8FA2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EC72100-CCC7-485B-AB73-AFE6263C2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30226-7157-4C26-8B12-849E7E40B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6FC5CE2-A4E9-48A9-A687-9D3CBDF2C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71F8A61-039C-4875-ABD2-DDAD0AF61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E9C48D7-E617-453A-95A7-4CBADCB70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268419"/>
              <a:ext cx="36221" cy="36219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028847A-3236-456C-ABCA-F17FACC74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68F10DA-E024-4DFF-B71A-284CE3783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D1258F2-08D2-4674-BB2B-00DA3F054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CA4E673-ADD3-4C6A-B67D-077CD7F76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8412C5A-7E5C-437B-A36E-FD4ADC57E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268417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56AC8FA-ED34-4749-9A15-E878B408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420645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EE8845F-6312-4CB4-8345-10FAA6E91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6649974-BABE-465B-934C-798CD398A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2E8120-B8AC-4058-AB81-44A99CF53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B3ACBEF-904A-4B73-A8B1-3A62AC12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80CD75B-0C3D-4186-B1D8-E58A7580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17D40FB-488F-4EFD-9019-8E5802A73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89A9FA-C815-459B-8D43-862AC2805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42065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A360E5B-3ABC-46DD-9DFE-5D8D1D4D2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42066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BCC9121-E8F5-49AE-869E-1245398D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190A7C8-B00C-4DCB-929A-32881103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BC02C4-69CC-4293-9249-E28D9F2C5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42067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748328-B03B-4EDD-96F0-DAF652720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420679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7E29EF6-5C38-4836-AE46-64215DD7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572627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33BC27D-A755-4489-B73A-5B0EA4BD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018ADBF-7412-4D0F-BC0F-8710DB9A4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70D54CD-D372-4C7F-B2AC-AB600FE52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BB9398E-F21C-4918-8C5A-90735B80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A7E3180-5F52-4B48-B3BD-F02177C4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B657DEC7-1A91-41CA-B3FD-593EFF942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F66DBED-0EF0-4BC7-A733-8CEB9301F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57265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27BC7E2-BB50-457E-8D53-CBADC3D0A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E5B2F2A-FBC8-42A5-9305-B5C98A24D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7BC862E-B59F-4BFB-A777-05409E727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3FB1571-92E7-4829-BCCD-7DCB0FE98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57265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4F917C1-A8BC-4A0E-AE36-F9D0BE981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6F8931C-3AC8-4029-B30C-5361BFBCA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07" y="6724848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76E87F7-1BC0-472D-B19E-FFB4942471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3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65149F4-5FFD-4DA3-B387-25DDFF149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2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CC143A2-5B71-45E0-A5DC-1AE44CF2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29C66E6-99F1-4166-B11B-8C47DD310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7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D782C24-70D1-4DF0-A631-9FA264292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0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04EA4D6-FB90-4EE9-9C94-FACE6D79A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1E17C7-CF11-4295-85DA-5237670B3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724881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3AF0AFB-AF22-44B2-B981-AF6098F19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C7A3631-6B95-4E40-89A4-0DC231A1A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320EDD3-FA1E-4F06-B5E6-86BA66BFF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5CB6263-11E9-4CF8-B171-7C627720C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9FB7707-C4F1-4107-A1AA-C702870A5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67" y="6724876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5" name="Graphic 190">
            <a:extLst>
              <a:ext uri="{FF2B5EF4-FFF2-40B4-BE49-F238E27FC236}">
                <a16:creationId xmlns:a16="http://schemas.microsoft.com/office/drawing/2014/main" id="{55A100E1-E66E-4ED2-A56A-F7A819228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725954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AB9672F-EB60-4C69-965D-C7AD5217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7B9190C-E3A6-476A-9BBD-79CC3E7A0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9" name="Graphic 212">
            <a:extLst>
              <a:ext uri="{FF2B5EF4-FFF2-40B4-BE49-F238E27FC236}">
                <a16:creationId xmlns:a16="http://schemas.microsoft.com/office/drawing/2014/main" id="{CAB9AD4F-A248-4D49-8779-CE40E64C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1" name="Graphic 212">
            <a:extLst>
              <a:ext uri="{FF2B5EF4-FFF2-40B4-BE49-F238E27FC236}">
                <a16:creationId xmlns:a16="http://schemas.microsoft.com/office/drawing/2014/main" id="{3D4C1981-3D8B-446C-BFAE-E7EE5CF2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109C09-94B2-4695-A26F-720C6F299DC1}"/>
              </a:ext>
            </a:extLst>
          </p:cNvPr>
          <p:cNvSpPr txBox="1"/>
          <p:nvPr/>
        </p:nvSpPr>
        <p:spPr>
          <a:xfrm>
            <a:off x="17963" y="322727"/>
            <a:ext cx="76238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>
                <a:solidFill>
                  <a:schemeClr val="bg1"/>
                </a:solidFill>
              </a:rPr>
              <a:t>Oppgave 3 - Løsningsforslag</a:t>
            </a:r>
          </a:p>
        </p:txBody>
      </p:sp>
      <p:sp>
        <p:nvSpPr>
          <p:cNvPr id="177" name="Plassholder for innhold 2">
            <a:extLst>
              <a:ext uri="{FF2B5EF4-FFF2-40B4-BE49-F238E27FC236}">
                <a16:creationId xmlns:a16="http://schemas.microsoft.com/office/drawing/2014/main" id="{30B4278E-1256-426A-9AF8-F237CEAB9A8C}"/>
              </a:ext>
            </a:extLst>
          </p:cNvPr>
          <p:cNvSpPr txBox="1">
            <a:spLocks/>
          </p:cNvSpPr>
          <p:nvPr/>
        </p:nvSpPr>
        <p:spPr>
          <a:xfrm>
            <a:off x="556496" y="1170777"/>
            <a:ext cx="7801630" cy="55035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sz="2100" dirty="0">
                <a:solidFill>
                  <a:schemeClr val="bg1"/>
                </a:solidFill>
              </a:rPr>
              <a:t>navn = [«Ola», «Martin», «Selma»]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2100" dirty="0" err="1">
                <a:solidFill>
                  <a:schemeClr val="bg1"/>
                </a:solidFill>
              </a:rPr>
              <a:t>navn.append</a:t>
            </a:r>
            <a:r>
              <a:rPr lang="nb-NO" sz="2100" dirty="0">
                <a:solidFill>
                  <a:schemeClr val="bg1"/>
                </a:solidFill>
              </a:rPr>
              <a:t>(«Kari»)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2100" dirty="0">
                <a:solidFill>
                  <a:srgbClr val="99CCFF"/>
                </a:solidFill>
              </a:rPr>
              <a:t>Tegner listen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2100" dirty="0" err="1">
                <a:solidFill>
                  <a:schemeClr val="bg1"/>
                </a:solidFill>
              </a:rPr>
              <a:t>print</a:t>
            </a:r>
            <a:r>
              <a:rPr lang="nb-NO" sz="2100" dirty="0">
                <a:solidFill>
                  <a:schemeClr val="bg1"/>
                </a:solidFill>
              </a:rPr>
              <a:t>(navn[1])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2100" dirty="0" err="1">
                <a:solidFill>
                  <a:schemeClr val="bg1"/>
                </a:solidFill>
              </a:rPr>
              <a:t>navn.insert</a:t>
            </a:r>
            <a:r>
              <a:rPr lang="nb-NO" sz="2100" dirty="0">
                <a:solidFill>
                  <a:schemeClr val="bg1"/>
                </a:solidFill>
              </a:rPr>
              <a:t>(0, «Lise»)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2100" dirty="0" err="1">
                <a:solidFill>
                  <a:schemeClr val="bg1"/>
                </a:solidFill>
              </a:rPr>
              <a:t>navn.insert</a:t>
            </a:r>
            <a:r>
              <a:rPr lang="nb-NO" sz="2100" dirty="0">
                <a:solidFill>
                  <a:schemeClr val="bg1"/>
                </a:solidFill>
              </a:rPr>
              <a:t>(0, «Kai»)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2100" dirty="0">
                <a:solidFill>
                  <a:srgbClr val="99CCFF"/>
                </a:solidFill>
              </a:rPr>
              <a:t>Tegner listen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2100" dirty="0" err="1">
                <a:solidFill>
                  <a:schemeClr val="bg1"/>
                </a:solidFill>
              </a:rPr>
              <a:t>navn.remove</a:t>
            </a:r>
            <a:r>
              <a:rPr lang="nb-NO" sz="2100" dirty="0">
                <a:solidFill>
                  <a:schemeClr val="bg1"/>
                </a:solidFill>
              </a:rPr>
              <a:t>(«Martin»)		</a:t>
            </a:r>
            <a:r>
              <a:rPr lang="nb-NO" sz="21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alternativt </a:t>
            </a:r>
            <a:r>
              <a:rPr lang="nb-NO" sz="21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navn.pop</a:t>
            </a:r>
            <a:r>
              <a:rPr lang="nb-NO" sz="21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(3)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2100" dirty="0" err="1">
                <a:solidFill>
                  <a:schemeClr val="bg1"/>
                </a:solidFill>
              </a:rPr>
              <a:t>print</a:t>
            </a:r>
            <a:r>
              <a:rPr lang="nb-NO" sz="2100" dirty="0">
                <a:solidFill>
                  <a:schemeClr val="bg1"/>
                </a:solidFill>
              </a:rPr>
              <a:t>(«Alle navn:», navn)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2100" dirty="0">
                <a:solidFill>
                  <a:srgbClr val="FF6699"/>
                </a:solidFill>
              </a:rPr>
              <a:t>Utskrift: &gt; Alle navn: [«Kai», «Lise», «Ola», </a:t>
            </a:r>
            <a:r>
              <a:rPr lang="nb-NO" sz="2100">
                <a:solidFill>
                  <a:srgbClr val="FF6699"/>
                </a:solidFill>
              </a:rPr>
              <a:t>«Selma», </a:t>
            </a:r>
            <a:r>
              <a:rPr lang="nb-NO" sz="2100" dirty="0">
                <a:solidFill>
                  <a:srgbClr val="FF6699"/>
                </a:solidFill>
              </a:rPr>
              <a:t>«Kari»]</a:t>
            </a:r>
          </a:p>
        </p:txBody>
      </p:sp>
      <p:graphicFrame>
        <p:nvGraphicFramePr>
          <p:cNvPr id="178" name="Tabell 7">
            <a:extLst>
              <a:ext uri="{FF2B5EF4-FFF2-40B4-BE49-F238E27FC236}">
                <a16:creationId xmlns:a16="http://schemas.microsoft.com/office/drawing/2014/main" id="{79182089-748A-40D6-BAE6-0814696B5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926122"/>
              </p:ext>
            </p:extLst>
          </p:nvPr>
        </p:nvGraphicFramePr>
        <p:xfrm>
          <a:off x="7580250" y="548720"/>
          <a:ext cx="3603684" cy="25228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01842">
                  <a:extLst>
                    <a:ext uri="{9D8B030D-6E8A-4147-A177-3AD203B41FA5}">
                      <a16:colId xmlns:a16="http://schemas.microsoft.com/office/drawing/2014/main" val="2862872596"/>
                    </a:ext>
                  </a:extLst>
                </a:gridCol>
                <a:gridCol w="1801842">
                  <a:extLst>
                    <a:ext uri="{9D8B030D-6E8A-4147-A177-3AD203B41FA5}">
                      <a16:colId xmlns:a16="http://schemas.microsoft.com/office/drawing/2014/main" val="3218555179"/>
                    </a:ext>
                  </a:extLst>
                </a:gridCol>
              </a:tblGrid>
              <a:tr h="703708"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Indeks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Element</a:t>
                      </a:r>
                    </a:p>
                    <a:p>
                      <a:pPr algn="ctr"/>
                      <a:endParaRPr lang="nb-N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857383"/>
                  </a:ext>
                </a:extLst>
              </a:tr>
              <a:tr h="454774"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«Ola»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976236"/>
                  </a:ext>
                </a:extLst>
              </a:tr>
              <a:tr h="454774"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«Martin»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63030"/>
                  </a:ext>
                </a:extLst>
              </a:tr>
              <a:tr h="454774"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«Selma»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261265"/>
                  </a:ext>
                </a:extLst>
              </a:tr>
              <a:tr h="454774"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«Kari»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925748"/>
                  </a:ext>
                </a:extLst>
              </a:tr>
            </a:tbl>
          </a:graphicData>
        </a:graphic>
      </p:graphicFrame>
      <p:graphicFrame>
        <p:nvGraphicFramePr>
          <p:cNvPr id="176" name="Tabell 7">
            <a:extLst>
              <a:ext uri="{FF2B5EF4-FFF2-40B4-BE49-F238E27FC236}">
                <a16:creationId xmlns:a16="http://schemas.microsoft.com/office/drawing/2014/main" id="{1F461191-5CC8-4B57-A2EE-6063C1E787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642936"/>
              </p:ext>
            </p:extLst>
          </p:nvPr>
        </p:nvGraphicFramePr>
        <p:xfrm>
          <a:off x="7590443" y="3274361"/>
          <a:ext cx="3603684" cy="34323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01842">
                  <a:extLst>
                    <a:ext uri="{9D8B030D-6E8A-4147-A177-3AD203B41FA5}">
                      <a16:colId xmlns:a16="http://schemas.microsoft.com/office/drawing/2014/main" val="2862872596"/>
                    </a:ext>
                  </a:extLst>
                </a:gridCol>
                <a:gridCol w="1801842">
                  <a:extLst>
                    <a:ext uri="{9D8B030D-6E8A-4147-A177-3AD203B41FA5}">
                      <a16:colId xmlns:a16="http://schemas.microsoft.com/office/drawing/2014/main" val="3218555179"/>
                    </a:ext>
                  </a:extLst>
                </a:gridCol>
              </a:tblGrid>
              <a:tr h="703708"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Indeks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Element</a:t>
                      </a:r>
                    </a:p>
                    <a:p>
                      <a:pPr algn="ctr"/>
                      <a:endParaRPr lang="nb-N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857383"/>
                  </a:ext>
                </a:extLst>
              </a:tr>
              <a:tr h="454774"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«Kai»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976236"/>
                  </a:ext>
                </a:extLst>
              </a:tr>
              <a:tr h="454774"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«Lise»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63030"/>
                  </a:ext>
                </a:extLst>
              </a:tr>
              <a:tr h="454774"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«Ola»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261265"/>
                  </a:ext>
                </a:extLst>
              </a:tr>
              <a:tr h="454774"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«Martin»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925748"/>
                  </a:ext>
                </a:extLst>
              </a:tr>
              <a:tr h="454774"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«Selma»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197739"/>
                  </a:ext>
                </a:extLst>
              </a:tr>
              <a:tr h="454774"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«Kari»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009584"/>
                  </a:ext>
                </a:extLst>
              </a:tr>
            </a:tbl>
          </a:graphicData>
        </a:graphic>
      </p:graphicFrame>
      <p:cxnSp>
        <p:nvCxnSpPr>
          <p:cNvPr id="8" name="Rett pilkobling 7">
            <a:extLst>
              <a:ext uri="{FF2B5EF4-FFF2-40B4-BE49-F238E27FC236}">
                <a16:creationId xmlns:a16="http://schemas.microsoft.com/office/drawing/2014/main" id="{B2BE43C6-D284-4531-94DB-E93B59CDA55A}"/>
              </a:ext>
            </a:extLst>
          </p:cNvPr>
          <p:cNvCxnSpPr/>
          <p:nvPr/>
        </p:nvCxnSpPr>
        <p:spPr>
          <a:xfrm>
            <a:off x="2814221" y="2183907"/>
            <a:ext cx="4580878" cy="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9" name="Rett pilkobling 178">
            <a:extLst>
              <a:ext uri="{FF2B5EF4-FFF2-40B4-BE49-F238E27FC236}">
                <a16:creationId xmlns:a16="http://schemas.microsoft.com/office/drawing/2014/main" id="{9FE31941-9DE9-4BDC-A015-D33871D4B438}"/>
              </a:ext>
            </a:extLst>
          </p:cNvPr>
          <p:cNvCxnSpPr/>
          <p:nvPr/>
        </p:nvCxnSpPr>
        <p:spPr>
          <a:xfrm>
            <a:off x="2814221" y="4262761"/>
            <a:ext cx="4580878" cy="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7047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8" name="Group 9">
            <a:extLst>
              <a:ext uri="{FF2B5EF4-FFF2-40B4-BE49-F238E27FC236}">
                <a16:creationId xmlns:a16="http://schemas.microsoft.com/office/drawing/2014/main" id="{6A57EACD-61CA-4775-9551-2078FC0BC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31107" y="5203828"/>
            <a:ext cx="1861478" cy="1557272"/>
            <a:chOff x="9731107" y="5203828"/>
            <a:chExt cx="1861478" cy="1557272"/>
          </a:xfrm>
          <a:solidFill>
            <a:schemeClr val="bg1"/>
          </a:solidFill>
        </p:grpSpPr>
        <p:sp>
          <p:nvSpPr>
            <p:cNvPr id="160" name="Freeform: Shape 10">
              <a:extLst>
                <a:ext uri="{FF2B5EF4-FFF2-40B4-BE49-F238E27FC236}">
                  <a16:creationId xmlns:a16="http://schemas.microsoft.com/office/drawing/2014/main" id="{5EA9CEFA-65DF-4773-AB16-4E0811348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203828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1">
              <a:extLst>
                <a:ext uri="{FF2B5EF4-FFF2-40B4-BE49-F238E27FC236}">
                  <a16:creationId xmlns:a16="http://schemas.microsoft.com/office/drawing/2014/main" id="{A5B46568-197D-4462-A2AB-B32016E07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A310550-C5D3-4B44-A74F-CA522D3E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3">
              <a:extLst>
                <a:ext uri="{FF2B5EF4-FFF2-40B4-BE49-F238E27FC236}">
                  <a16:creationId xmlns:a16="http://schemas.microsoft.com/office/drawing/2014/main" id="{F4320944-CB85-404B-ACEB-4C621A2D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09ADAE-8ED7-4349-9F53-C9846B34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5">
              <a:extLst>
                <a:ext uri="{FF2B5EF4-FFF2-40B4-BE49-F238E27FC236}">
                  <a16:creationId xmlns:a16="http://schemas.microsoft.com/office/drawing/2014/main" id="{44A30888-D632-4303-AD63-F9F6425F6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94E026-3245-4E27-8FA4-B5E50398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7">
              <a:extLst>
                <a:ext uri="{FF2B5EF4-FFF2-40B4-BE49-F238E27FC236}">
                  <a16:creationId xmlns:a16="http://schemas.microsoft.com/office/drawing/2014/main" id="{70980A2D-E8F8-4D53-96BD-549B6E43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B2DDE9-70F9-46DE-A98D-A9E6A15B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9">
              <a:extLst>
                <a:ext uri="{FF2B5EF4-FFF2-40B4-BE49-F238E27FC236}">
                  <a16:creationId xmlns:a16="http://schemas.microsoft.com/office/drawing/2014/main" id="{CD6359C0-FED2-4F38-AF2C-D2CCB137C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31DFD6-7643-4367-B357-419597215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21">
              <a:extLst>
                <a:ext uri="{FF2B5EF4-FFF2-40B4-BE49-F238E27FC236}">
                  <a16:creationId xmlns:a16="http://schemas.microsoft.com/office/drawing/2014/main" id="{BD5AD929-BDD1-4C17-B069-7F26DA23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89B223-AC6D-428A-ADA0-A8107F132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23">
              <a:extLst>
                <a:ext uri="{FF2B5EF4-FFF2-40B4-BE49-F238E27FC236}">
                  <a16:creationId xmlns:a16="http://schemas.microsoft.com/office/drawing/2014/main" id="{D55AE910-CDA0-467B-91F1-30022FC70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356051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80BBB4-49D0-40C7-949B-CE40E918B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3560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25">
              <a:extLst>
                <a:ext uri="{FF2B5EF4-FFF2-40B4-BE49-F238E27FC236}">
                  <a16:creationId xmlns:a16="http://schemas.microsoft.com/office/drawing/2014/main" id="{25A691FB-DA8E-4CB6-B2CB-43996A8A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ABC7EF-0297-4356-A5FE-85B70C226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27">
              <a:extLst>
                <a:ext uri="{FF2B5EF4-FFF2-40B4-BE49-F238E27FC236}">
                  <a16:creationId xmlns:a16="http://schemas.microsoft.com/office/drawing/2014/main" id="{E2A4C124-2BE2-47A7-88BD-0D0E70225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28">
              <a:extLst>
                <a:ext uri="{FF2B5EF4-FFF2-40B4-BE49-F238E27FC236}">
                  <a16:creationId xmlns:a16="http://schemas.microsoft.com/office/drawing/2014/main" id="{C77B5782-F97B-49E6-B4CF-05080D43F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356051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29">
              <a:extLst>
                <a:ext uri="{FF2B5EF4-FFF2-40B4-BE49-F238E27FC236}">
                  <a16:creationId xmlns:a16="http://schemas.microsoft.com/office/drawing/2014/main" id="{8B45F28A-82A7-4E2A-AC1D-A9080F5F5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30">
              <a:extLst>
                <a:ext uri="{FF2B5EF4-FFF2-40B4-BE49-F238E27FC236}">
                  <a16:creationId xmlns:a16="http://schemas.microsoft.com/office/drawing/2014/main" id="{904D3904-C2B3-4481-9AD0-4F4B97BF7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356044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31">
              <a:extLst>
                <a:ext uri="{FF2B5EF4-FFF2-40B4-BE49-F238E27FC236}">
                  <a16:creationId xmlns:a16="http://schemas.microsoft.com/office/drawing/2014/main" id="{17E99BD2-8425-452F-BBC9-DA271A4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32">
              <a:extLst>
                <a:ext uri="{FF2B5EF4-FFF2-40B4-BE49-F238E27FC236}">
                  <a16:creationId xmlns:a16="http://schemas.microsoft.com/office/drawing/2014/main" id="{26826B2E-CE5F-4751-AB16-2F5D38E0D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D69C59-2023-4CEC-BA7C-5EE1834EC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B90D7BC-1D4E-4E24-B1E4-700CFE90C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35604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425F03-8DA8-4B30-8D52-0F823F557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356046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042418-2AFD-437C-BDFE-95057749D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50803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F7247EC-FBD7-42B0-89E1-981401897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642B17A-8F41-4932-B0D0-CAA198A36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09251-BDF7-47DB-8213-2FD24431C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F3F5D47-FD51-41B4-B385-72FB1B83F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EDA36F-4DFB-4CF9-AFCB-DF2830797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4B82A4E-24F2-4AF9-ACD9-032004D5C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48A1B0D-4A06-45BC-B4BC-CFC5300FB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50802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FAD49E-FD72-4576-A940-2428587BC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0C5050F-FCF4-41AE-A014-DA0E79C9D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05C37E2-39BD-41F3-A48B-0D6656AFD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DE8E63-21C2-4361-9759-81558A67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BB2F91E-6261-407E-AB8B-BC2971C5E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508025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1B8D98F-3287-4463-9C66-4D5562880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660254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B4DF75-5954-4360-BD08-C0F14F07B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660248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646D91-7334-4EF7-854E-31229C0EB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B52D0D3-BAB6-4E87-A7E3-042FE194E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C99FAD0-CAF0-416B-A5C2-BF67795C5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22E26C-C150-4D82-9949-7CBE6C6E3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660254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072F62D-B9FA-4CBD-8427-DCDAE9724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A5E7E19-8DF1-4E35-B975-14DB353C5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6602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29CC129-69D0-48B1-969C-406A8EC16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63A762-C2BE-4B7F-8F77-FB38598F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75ED5B7-A269-4716-8A91-60C4640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3D700F-89B5-47C3-88CF-F491CCA23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60B6165-C5E0-4495-B9AC-5D3FAA17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66025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2C06BE7-B255-49E8-AFD7-16EA0DEE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812233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2BAA60-4FD3-4ED5-85B8-FA1AEBB54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D285C5F-B15D-4C99-876E-11EA0EDD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1D3315B-6CF6-4B8A-9AD6-15E8ED77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2316A1B-DF30-4B08-A25E-634088C3A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3B9824C-F3A0-4BB5-BA2D-E7B2C873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4AA607-331A-4D12-9628-01D4184C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C5FC238-AD32-4501-B2D5-55A3F1409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651C95-EE88-4D97-A4BD-842E093F0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D800BB2-C68A-40A6-8CD4-A733BD0DB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697780E-7DCF-4651-9953-FE1A7062C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417FEE-0006-405F-A3EF-741EC0C6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D2CA75D-333A-4FC0-A35C-15021893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8122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1FE7FEB-856E-4B91-9524-7CB608A04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964459"/>
              <a:ext cx="36465" cy="36221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815A820-71A2-4F06-909A-802956FC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964453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135222E-6463-4F37-A52D-8E5F48B17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4C684AC-F7CB-4096-BD97-E024A220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EB483C-20AB-4095-912D-AB52A7C32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1625C5-4D6F-4AF0-8F52-3E430AD86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964459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AC22C-25A4-400A-8E40-0DA9119C5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586291-7B87-4844-A3C7-1B10E7070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964451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E6C849B-AC63-4611-9425-967763280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3DD2AB7-F94D-4A1E-8D17-3A8418C7D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99CE3DE-A5D3-4CBC-9771-BA0D4A71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1F4BCD-DCFB-49C5-AA53-912A2644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9644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17BD47A-2F24-467E-A016-650656A35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964453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60F5B69-D34A-4A38-AC4F-E04BB730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11644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6D5DFC6-ED6D-4E93-BBFD-32876861C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46009FB-3E9E-46F5-9DC9-B225C7B7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0C4A9D-1BAD-4C1A-B643-39CEA7C56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3786231-B3C8-45C0-AB76-F0F35D7E1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05DBD8-3FC9-47DE-88E7-849A2BE28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B45623-D400-48AE-99CB-C50EF8208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50817F4-286D-4A64-A707-31996411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611643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E2CBB23-BC03-4233-B66D-F3E1BC361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5B057C8-A242-41ED-B0DB-78B245C07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CB4C1C0-5F41-4E24-A7CD-AFB1DE7B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61164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153209C-5637-4CEC-AB94-73A0EA2C7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611643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7A55A31-FEC9-482A-B837-965828913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3BA94A3-F00C-4D17-9254-A955E4414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268419"/>
              <a:ext cx="36465" cy="36219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A2902DE-23EF-49CE-A669-B9096A9D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5780746-7CB1-459B-ACF8-EE4C8FA2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EC72100-CCC7-485B-AB73-AFE6263C2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30226-7157-4C26-8B12-849E7E40B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6FC5CE2-A4E9-48A9-A687-9D3CBDF2C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71F8A61-039C-4875-ABD2-DDAD0AF61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E9C48D7-E617-453A-95A7-4CBADCB70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268419"/>
              <a:ext cx="36221" cy="36219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028847A-3236-456C-ABCA-F17FACC74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68F10DA-E024-4DFF-B71A-284CE3783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D1258F2-08D2-4674-BB2B-00DA3F054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CA4E673-ADD3-4C6A-B67D-077CD7F76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8412C5A-7E5C-437B-A36E-FD4ADC57E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268417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56AC8FA-ED34-4749-9A15-E878B408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420645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EE8845F-6312-4CB4-8345-10FAA6E91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6649974-BABE-465B-934C-798CD398A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2E8120-B8AC-4058-AB81-44A99CF53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B3ACBEF-904A-4B73-A8B1-3A62AC12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80CD75B-0C3D-4186-B1D8-E58A7580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17D40FB-488F-4EFD-9019-8E5802A73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89A9FA-C815-459B-8D43-862AC2805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42065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A360E5B-3ABC-46DD-9DFE-5D8D1D4D2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42066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BCC9121-E8F5-49AE-869E-1245398D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190A7C8-B00C-4DCB-929A-32881103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BC02C4-69CC-4293-9249-E28D9F2C5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42067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748328-B03B-4EDD-96F0-DAF652720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420679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7E29EF6-5C38-4836-AE46-64215DD7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572627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33BC27D-A755-4489-B73A-5B0EA4BD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018ADBF-7412-4D0F-BC0F-8710DB9A4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70D54CD-D372-4C7F-B2AC-AB600FE52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BB9398E-F21C-4918-8C5A-90735B80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A7E3180-5F52-4B48-B3BD-F02177C4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B657DEC7-1A91-41CA-B3FD-593EFF942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F66DBED-0EF0-4BC7-A733-8CEB9301F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57265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27BC7E2-BB50-457E-8D53-CBADC3D0A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E5B2F2A-FBC8-42A5-9305-B5C98A24D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7BC862E-B59F-4BFB-A777-05409E727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3FB1571-92E7-4829-BCCD-7DCB0FE98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57265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4F917C1-A8BC-4A0E-AE36-F9D0BE981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6F8931C-3AC8-4029-B30C-5361BFBCA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07" y="6724848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76E87F7-1BC0-472D-B19E-FFB4942471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3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65149F4-5FFD-4DA3-B387-25DDFF149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2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CC143A2-5B71-45E0-A5DC-1AE44CF2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29C66E6-99F1-4166-B11B-8C47DD310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7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D782C24-70D1-4DF0-A631-9FA264292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0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04EA4D6-FB90-4EE9-9C94-FACE6D79A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1E17C7-CF11-4295-85DA-5237670B3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724881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3AF0AFB-AF22-44B2-B981-AF6098F19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C7A3631-6B95-4E40-89A4-0DC231A1A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320EDD3-FA1E-4F06-B5E6-86BA66BFF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5CB6263-11E9-4CF8-B171-7C627720C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9FB7707-C4F1-4107-A1AA-C702870A5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67" y="6724876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22447-CD1D-475B-BD66-407B44980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798" y="1322702"/>
            <a:ext cx="9787711" cy="5503502"/>
          </a:xfrm>
        </p:spPr>
        <p:txBody>
          <a:bodyPr>
            <a:noAutofit/>
          </a:bodyPr>
          <a:lstStyle/>
          <a:p>
            <a:r>
              <a:rPr lang="nb-NO" sz="2400" dirty="0">
                <a:solidFill>
                  <a:schemeClr val="bg1"/>
                </a:solidFill>
              </a:rPr>
              <a:t>Kan ses på som lister i lister</a:t>
            </a:r>
          </a:p>
          <a:p>
            <a:pPr marL="0" indent="0">
              <a:buNone/>
            </a:pPr>
            <a:endParaRPr lang="nb-NO" sz="2400" dirty="0">
              <a:solidFill>
                <a:schemeClr val="bg1"/>
              </a:solidFill>
            </a:endParaRPr>
          </a:p>
          <a:p>
            <a:r>
              <a:rPr lang="nb-NO" sz="2400" dirty="0">
                <a:solidFill>
                  <a:schemeClr val="bg1"/>
                </a:solidFill>
              </a:rPr>
              <a:t>Koffert-eksempel:</a:t>
            </a:r>
          </a:p>
          <a:p>
            <a:pPr lvl="1"/>
            <a:r>
              <a:rPr lang="nb-NO" dirty="0">
                <a:solidFill>
                  <a:schemeClr val="bg1"/>
                </a:solidFill>
              </a:rPr>
              <a:t>Vi har en mindre bag med «toalettsaker», vår første liste: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2400" dirty="0">
                <a:solidFill>
                  <a:schemeClr val="bg1"/>
                </a:solidFill>
              </a:rPr>
              <a:t>	</a:t>
            </a:r>
            <a:r>
              <a:rPr lang="nb-NO" sz="2400" b="0" i="0" u="none" strike="noStrike" dirty="0">
                <a:solidFill>
                  <a:schemeClr val="bg1"/>
                </a:solidFill>
                <a:effectLst/>
              </a:rPr>
              <a:t>toalettsaker = [“</a:t>
            </a:r>
            <a:r>
              <a:rPr lang="nb-NO" sz="2400" b="0" i="0" u="none" strike="noStrike" dirty="0" err="1">
                <a:solidFill>
                  <a:schemeClr val="bg1"/>
                </a:solidFill>
                <a:effectLst/>
              </a:rPr>
              <a:t>tannborste</a:t>
            </a:r>
            <a:r>
              <a:rPr lang="nb-NO" sz="2400" b="0" i="0" u="none" strike="noStrike" dirty="0">
                <a:solidFill>
                  <a:schemeClr val="bg1"/>
                </a:solidFill>
                <a:effectLst/>
              </a:rPr>
              <a:t>”, “</a:t>
            </a:r>
            <a:r>
              <a:rPr lang="nb-NO" sz="2400" b="0" i="0" u="none" strike="noStrike" dirty="0" err="1">
                <a:solidFill>
                  <a:schemeClr val="bg1"/>
                </a:solidFill>
                <a:effectLst/>
              </a:rPr>
              <a:t>haarborste</a:t>
            </a:r>
            <a:r>
              <a:rPr lang="nb-NO" sz="2400" b="0" i="0" u="none" strike="noStrike" dirty="0">
                <a:solidFill>
                  <a:schemeClr val="bg1"/>
                </a:solidFill>
                <a:effectLst/>
              </a:rPr>
              <a:t>”, “tannkrem”]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nb-NO" sz="2400" b="0" dirty="0">
              <a:solidFill>
                <a:schemeClr val="bg1"/>
              </a:solidFill>
              <a:effectLst/>
            </a:endParaRPr>
          </a:p>
          <a:p>
            <a:pPr lvl="1">
              <a:spcBef>
                <a:spcPts val="0"/>
              </a:spcBef>
            </a:pPr>
            <a:r>
              <a:rPr lang="nb-NO" sz="2000" b="0" i="0" u="none" strike="noStrike" dirty="0">
                <a:solidFill>
                  <a:schemeClr val="bg1"/>
                </a:solidFill>
                <a:effectLst/>
              </a:rPr>
              <a:t>I tillegg har vi en mindre bag med klær:</a:t>
            </a:r>
            <a:endParaRPr lang="nb-NO" sz="2000" dirty="0">
              <a:solidFill>
                <a:schemeClr val="bg1"/>
              </a:solidFill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2400" b="0" i="0" u="none" strike="noStrike" dirty="0">
                <a:solidFill>
                  <a:schemeClr val="bg1"/>
                </a:solidFill>
                <a:effectLst/>
              </a:rPr>
              <a:t>	</a:t>
            </a:r>
            <a:r>
              <a:rPr lang="nb-NO" sz="2400" b="0" i="0" u="none" strike="noStrike" dirty="0" err="1">
                <a:solidFill>
                  <a:schemeClr val="bg1"/>
                </a:solidFill>
                <a:effectLst/>
              </a:rPr>
              <a:t>klaer</a:t>
            </a:r>
            <a:r>
              <a:rPr lang="nb-NO" sz="2400" b="0" i="0" u="none" strike="noStrike" dirty="0">
                <a:solidFill>
                  <a:schemeClr val="bg1"/>
                </a:solidFill>
                <a:effectLst/>
              </a:rPr>
              <a:t> = [“jakke”, “bukse”, “sokker”, “</a:t>
            </a:r>
            <a:r>
              <a:rPr lang="nb-NO" sz="2400" b="0" i="0" u="none" strike="noStrike" dirty="0" err="1">
                <a:solidFill>
                  <a:schemeClr val="bg1"/>
                </a:solidFill>
                <a:effectLst/>
              </a:rPr>
              <a:t>undertoy</a:t>
            </a:r>
            <a:r>
              <a:rPr lang="nb-NO" sz="2400" b="0" i="0" u="none" strike="noStrike" dirty="0">
                <a:solidFill>
                  <a:schemeClr val="bg1"/>
                </a:solidFill>
                <a:effectLst/>
              </a:rPr>
              <a:t>’]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nb-NO" sz="2400" b="0" dirty="0">
              <a:solidFill>
                <a:schemeClr val="bg1"/>
              </a:solidFill>
              <a:effectLst/>
            </a:endParaRPr>
          </a:p>
          <a:p>
            <a:pPr lvl="1">
              <a:spcBef>
                <a:spcPts val="0"/>
              </a:spcBef>
            </a:pPr>
            <a:r>
              <a:rPr lang="nb-NO" sz="2000" b="0" i="0" u="none" strike="noStrike" dirty="0">
                <a:solidFill>
                  <a:schemeClr val="bg1"/>
                </a:solidFill>
                <a:effectLst/>
              </a:rPr>
              <a:t>Og til slutt en liten bag med diverse:</a:t>
            </a:r>
            <a:endParaRPr lang="nb-NO" sz="2000" b="0" dirty="0">
              <a:solidFill>
                <a:schemeClr val="bg1"/>
              </a:solidFill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2400" b="0" i="0" u="none" strike="noStrike" dirty="0">
                <a:solidFill>
                  <a:schemeClr val="bg1"/>
                </a:solidFill>
                <a:effectLst/>
              </a:rPr>
              <a:t>	div = [“kamera”, “lommebok”, “pass”, “mobillader”]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nb-NO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2400" b="0" i="0" u="none" strike="noStrike" dirty="0">
                <a:solidFill>
                  <a:schemeClr val="bg1"/>
                </a:solidFill>
                <a:effectLst/>
              </a:rPr>
              <a:t>For å samle alle småbaggene når vi skal på tur legger vi dem i en koffert:</a:t>
            </a:r>
            <a:endParaRPr lang="nb-NO" sz="2400" b="0" dirty="0">
              <a:solidFill>
                <a:schemeClr val="bg1"/>
              </a:solidFill>
              <a:effectLst/>
            </a:endParaRPr>
          </a:p>
          <a:p>
            <a:pPr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2400" b="0" i="0" u="none" strike="noStrike" dirty="0">
                <a:solidFill>
                  <a:schemeClr val="bg1"/>
                </a:solidFill>
                <a:effectLst/>
              </a:rPr>
              <a:t>	koffert = [toalettsaker, </a:t>
            </a:r>
            <a:r>
              <a:rPr lang="nb-NO" sz="2400" b="0" i="0" u="none" strike="noStrike" dirty="0" err="1">
                <a:solidFill>
                  <a:schemeClr val="bg1"/>
                </a:solidFill>
                <a:effectLst/>
              </a:rPr>
              <a:t>klaer</a:t>
            </a:r>
            <a:r>
              <a:rPr lang="nb-NO" sz="2400" b="0" i="0" u="none" strike="noStrike" dirty="0">
                <a:solidFill>
                  <a:schemeClr val="bg1"/>
                </a:solidFill>
                <a:effectLst/>
              </a:rPr>
              <a:t>, div]</a:t>
            </a:r>
            <a:br>
              <a:rPr lang="nb-NO" sz="2400" dirty="0">
                <a:solidFill>
                  <a:schemeClr val="bg1"/>
                </a:solidFill>
              </a:rPr>
            </a:br>
            <a:endParaRPr lang="nb-NO" sz="2400" dirty="0">
              <a:solidFill>
                <a:schemeClr val="bg1"/>
              </a:solidFill>
            </a:endParaRPr>
          </a:p>
        </p:txBody>
      </p:sp>
      <p:grpSp>
        <p:nvGrpSpPr>
          <p:cNvPr id="155" name="Graphic 190">
            <a:extLst>
              <a:ext uri="{FF2B5EF4-FFF2-40B4-BE49-F238E27FC236}">
                <a16:creationId xmlns:a16="http://schemas.microsoft.com/office/drawing/2014/main" id="{55A100E1-E66E-4ED2-A56A-F7A819228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725954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AB9672F-EB60-4C69-965D-C7AD5217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7B9190C-E3A6-476A-9BBD-79CC3E7A0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9" name="Graphic 212">
            <a:extLst>
              <a:ext uri="{FF2B5EF4-FFF2-40B4-BE49-F238E27FC236}">
                <a16:creationId xmlns:a16="http://schemas.microsoft.com/office/drawing/2014/main" id="{CAB9AD4F-A248-4D49-8779-CE40E64C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1" name="Graphic 212">
            <a:extLst>
              <a:ext uri="{FF2B5EF4-FFF2-40B4-BE49-F238E27FC236}">
                <a16:creationId xmlns:a16="http://schemas.microsoft.com/office/drawing/2014/main" id="{3D4C1981-3D8B-446C-BFAE-E7EE5CF2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109C09-94B2-4695-A26F-720C6F299DC1}"/>
              </a:ext>
            </a:extLst>
          </p:cNvPr>
          <p:cNvSpPr txBox="1"/>
          <p:nvPr/>
        </p:nvSpPr>
        <p:spPr>
          <a:xfrm>
            <a:off x="283798" y="327054"/>
            <a:ext cx="5203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>
                <a:solidFill>
                  <a:schemeClr val="bg1"/>
                </a:solidFill>
              </a:rPr>
              <a:t>Nøstede lister</a:t>
            </a:r>
          </a:p>
        </p:txBody>
      </p:sp>
    </p:spTree>
    <p:extLst>
      <p:ext uri="{BB962C8B-B14F-4D97-AF65-F5344CB8AC3E}">
        <p14:creationId xmlns:p14="http://schemas.microsoft.com/office/powerpoint/2010/main" val="425741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8" name="Group 9">
            <a:extLst>
              <a:ext uri="{FF2B5EF4-FFF2-40B4-BE49-F238E27FC236}">
                <a16:creationId xmlns:a16="http://schemas.microsoft.com/office/drawing/2014/main" id="{6A57EACD-61CA-4775-9551-2078FC0BC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31107" y="5203828"/>
            <a:ext cx="1861478" cy="1557272"/>
            <a:chOff x="9731107" y="5203828"/>
            <a:chExt cx="1861478" cy="1557272"/>
          </a:xfrm>
          <a:solidFill>
            <a:schemeClr val="bg1"/>
          </a:solidFill>
        </p:grpSpPr>
        <p:sp>
          <p:nvSpPr>
            <p:cNvPr id="160" name="Freeform: Shape 10">
              <a:extLst>
                <a:ext uri="{FF2B5EF4-FFF2-40B4-BE49-F238E27FC236}">
                  <a16:creationId xmlns:a16="http://schemas.microsoft.com/office/drawing/2014/main" id="{5EA9CEFA-65DF-4773-AB16-4E0811348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203828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1">
              <a:extLst>
                <a:ext uri="{FF2B5EF4-FFF2-40B4-BE49-F238E27FC236}">
                  <a16:creationId xmlns:a16="http://schemas.microsoft.com/office/drawing/2014/main" id="{A5B46568-197D-4462-A2AB-B32016E07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A310550-C5D3-4B44-A74F-CA522D3E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3">
              <a:extLst>
                <a:ext uri="{FF2B5EF4-FFF2-40B4-BE49-F238E27FC236}">
                  <a16:creationId xmlns:a16="http://schemas.microsoft.com/office/drawing/2014/main" id="{F4320944-CB85-404B-ACEB-4C621A2D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09ADAE-8ED7-4349-9F53-C9846B34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5">
              <a:extLst>
                <a:ext uri="{FF2B5EF4-FFF2-40B4-BE49-F238E27FC236}">
                  <a16:creationId xmlns:a16="http://schemas.microsoft.com/office/drawing/2014/main" id="{44A30888-D632-4303-AD63-F9F6425F6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94E026-3245-4E27-8FA4-B5E50398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7">
              <a:extLst>
                <a:ext uri="{FF2B5EF4-FFF2-40B4-BE49-F238E27FC236}">
                  <a16:creationId xmlns:a16="http://schemas.microsoft.com/office/drawing/2014/main" id="{70980A2D-E8F8-4D53-96BD-549B6E43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B2DDE9-70F9-46DE-A98D-A9E6A15B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9">
              <a:extLst>
                <a:ext uri="{FF2B5EF4-FFF2-40B4-BE49-F238E27FC236}">
                  <a16:creationId xmlns:a16="http://schemas.microsoft.com/office/drawing/2014/main" id="{CD6359C0-FED2-4F38-AF2C-D2CCB137C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31DFD6-7643-4367-B357-419597215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21">
              <a:extLst>
                <a:ext uri="{FF2B5EF4-FFF2-40B4-BE49-F238E27FC236}">
                  <a16:creationId xmlns:a16="http://schemas.microsoft.com/office/drawing/2014/main" id="{BD5AD929-BDD1-4C17-B069-7F26DA23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89B223-AC6D-428A-ADA0-A8107F132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23">
              <a:extLst>
                <a:ext uri="{FF2B5EF4-FFF2-40B4-BE49-F238E27FC236}">
                  <a16:creationId xmlns:a16="http://schemas.microsoft.com/office/drawing/2014/main" id="{D55AE910-CDA0-467B-91F1-30022FC70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356051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80BBB4-49D0-40C7-949B-CE40E918B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3560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25">
              <a:extLst>
                <a:ext uri="{FF2B5EF4-FFF2-40B4-BE49-F238E27FC236}">
                  <a16:creationId xmlns:a16="http://schemas.microsoft.com/office/drawing/2014/main" id="{25A691FB-DA8E-4CB6-B2CB-43996A8A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ABC7EF-0297-4356-A5FE-85B70C226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27">
              <a:extLst>
                <a:ext uri="{FF2B5EF4-FFF2-40B4-BE49-F238E27FC236}">
                  <a16:creationId xmlns:a16="http://schemas.microsoft.com/office/drawing/2014/main" id="{E2A4C124-2BE2-47A7-88BD-0D0E70225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28">
              <a:extLst>
                <a:ext uri="{FF2B5EF4-FFF2-40B4-BE49-F238E27FC236}">
                  <a16:creationId xmlns:a16="http://schemas.microsoft.com/office/drawing/2014/main" id="{C77B5782-F97B-49E6-B4CF-05080D43F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356051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29">
              <a:extLst>
                <a:ext uri="{FF2B5EF4-FFF2-40B4-BE49-F238E27FC236}">
                  <a16:creationId xmlns:a16="http://schemas.microsoft.com/office/drawing/2014/main" id="{8B45F28A-82A7-4E2A-AC1D-A9080F5F5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30">
              <a:extLst>
                <a:ext uri="{FF2B5EF4-FFF2-40B4-BE49-F238E27FC236}">
                  <a16:creationId xmlns:a16="http://schemas.microsoft.com/office/drawing/2014/main" id="{904D3904-C2B3-4481-9AD0-4F4B97BF7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356044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31">
              <a:extLst>
                <a:ext uri="{FF2B5EF4-FFF2-40B4-BE49-F238E27FC236}">
                  <a16:creationId xmlns:a16="http://schemas.microsoft.com/office/drawing/2014/main" id="{17E99BD2-8425-452F-BBC9-DA271A4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32">
              <a:extLst>
                <a:ext uri="{FF2B5EF4-FFF2-40B4-BE49-F238E27FC236}">
                  <a16:creationId xmlns:a16="http://schemas.microsoft.com/office/drawing/2014/main" id="{26826B2E-CE5F-4751-AB16-2F5D38E0D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D69C59-2023-4CEC-BA7C-5EE1834EC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B90D7BC-1D4E-4E24-B1E4-700CFE90C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35604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425F03-8DA8-4B30-8D52-0F823F557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356046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042418-2AFD-437C-BDFE-95057749D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50803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F7247EC-FBD7-42B0-89E1-981401897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642B17A-8F41-4932-B0D0-CAA198A36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09251-BDF7-47DB-8213-2FD24431C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F3F5D47-FD51-41B4-B385-72FB1B83F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EDA36F-4DFB-4CF9-AFCB-DF2830797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4B82A4E-24F2-4AF9-ACD9-032004D5C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48A1B0D-4A06-45BC-B4BC-CFC5300FB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50802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FAD49E-FD72-4576-A940-2428587BC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0C5050F-FCF4-41AE-A014-DA0E79C9D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05C37E2-39BD-41F3-A48B-0D6656AFD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DE8E63-21C2-4361-9759-81558A67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BB2F91E-6261-407E-AB8B-BC2971C5E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508025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1B8D98F-3287-4463-9C66-4D5562880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660254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B4DF75-5954-4360-BD08-C0F14F07B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660248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646D91-7334-4EF7-854E-31229C0EB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B52D0D3-BAB6-4E87-A7E3-042FE194E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C99FAD0-CAF0-416B-A5C2-BF67795C5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22E26C-C150-4D82-9949-7CBE6C6E3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660254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072F62D-B9FA-4CBD-8427-DCDAE9724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A5E7E19-8DF1-4E35-B975-14DB353C5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6602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29CC129-69D0-48B1-969C-406A8EC16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63A762-C2BE-4B7F-8F77-FB38598F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75ED5B7-A269-4716-8A91-60C4640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3D700F-89B5-47C3-88CF-F491CCA23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60B6165-C5E0-4495-B9AC-5D3FAA17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66025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2C06BE7-B255-49E8-AFD7-16EA0DEE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812233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2BAA60-4FD3-4ED5-85B8-FA1AEBB54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D285C5F-B15D-4C99-876E-11EA0EDD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1D3315B-6CF6-4B8A-9AD6-15E8ED77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2316A1B-DF30-4B08-A25E-634088C3A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3B9824C-F3A0-4BB5-BA2D-E7B2C873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4AA607-331A-4D12-9628-01D4184C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C5FC238-AD32-4501-B2D5-55A3F1409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651C95-EE88-4D97-A4BD-842E093F0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D800BB2-C68A-40A6-8CD4-A733BD0DB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697780E-7DCF-4651-9953-FE1A7062C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417FEE-0006-405F-A3EF-741EC0C6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D2CA75D-333A-4FC0-A35C-15021893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8122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1FE7FEB-856E-4B91-9524-7CB608A04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964459"/>
              <a:ext cx="36465" cy="36221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815A820-71A2-4F06-909A-802956FC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964453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135222E-6463-4F37-A52D-8E5F48B17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4C684AC-F7CB-4096-BD97-E024A220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EB483C-20AB-4095-912D-AB52A7C32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1625C5-4D6F-4AF0-8F52-3E430AD86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964459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AC22C-25A4-400A-8E40-0DA9119C5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586291-7B87-4844-A3C7-1B10E7070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964451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E6C849B-AC63-4611-9425-967763280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3DD2AB7-F94D-4A1E-8D17-3A8418C7D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99CE3DE-A5D3-4CBC-9771-BA0D4A71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1F4BCD-DCFB-49C5-AA53-912A2644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9644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17BD47A-2F24-467E-A016-650656A35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964453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60F5B69-D34A-4A38-AC4F-E04BB730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11644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6D5DFC6-ED6D-4E93-BBFD-32876861C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46009FB-3E9E-46F5-9DC9-B225C7B7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0C4A9D-1BAD-4C1A-B643-39CEA7C56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3786231-B3C8-45C0-AB76-F0F35D7E1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05DBD8-3FC9-47DE-88E7-849A2BE28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B45623-D400-48AE-99CB-C50EF8208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50817F4-286D-4A64-A707-31996411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611643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E2CBB23-BC03-4233-B66D-F3E1BC361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5B057C8-A242-41ED-B0DB-78B245C07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CB4C1C0-5F41-4E24-A7CD-AFB1DE7B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61164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153209C-5637-4CEC-AB94-73A0EA2C7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611643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7A55A31-FEC9-482A-B837-965828913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3BA94A3-F00C-4D17-9254-A955E4414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268419"/>
              <a:ext cx="36465" cy="36219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A2902DE-23EF-49CE-A669-B9096A9D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5780746-7CB1-459B-ACF8-EE4C8FA2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EC72100-CCC7-485B-AB73-AFE6263C2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30226-7157-4C26-8B12-849E7E40B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6FC5CE2-A4E9-48A9-A687-9D3CBDF2C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71F8A61-039C-4875-ABD2-DDAD0AF61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E9C48D7-E617-453A-95A7-4CBADCB70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268419"/>
              <a:ext cx="36221" cy="36219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028847A-3236-456C-ABCA-F17FACC74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68F10DA-E024-4DFF-B71A-284CE3783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D1258F2-08D2-4674-BB2B-00DA3F054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CA4E673-ADD3-4C6A-B67D-077CD7F76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8412C5A-7E5C-437B-A36E-FD4ADC57E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268417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56AC8FA-ED34-4749-9A15-E878B408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420645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EE8845F-6312-4CB4-8345-10FAA6E91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6649974-BABE-465B-934C-798CD398A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2E8120-B8AC-4058-AB81-44A99CF53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B3ACBEF-904A-4B73-A8B1-3A62AC12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80CD75B-0C3D-4186-B1D8-E58A7580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17D40FB-488F-4EFD-9019-8E5802A73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89A9FA-C815-459B-8D43-862AC2805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42065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A360E5B-3ABC-46DD-9DFE-5D8D1D4D2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42066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BCC9121-E8F5-49AE-869E-1245398D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190A7C8-B00C-4DCB-929A-32881103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BC02C4-69CC-4293-9249-E28D9F2C5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42067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748328-B03B-4EDD-96F0-DAF652720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420679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7E29EF6-5C38-4836-AE46-64215DD7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572627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33BC27D-A755-4489-B73A-5B0EA4BD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018ADBF-7412-4D0F-BC0F-8710DB9A4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70D54CD-D372-4C7F-B2AC-AB600FE52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BB9398E-F21C-4918-8C5A-90735B80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A7E3180-5F52-4B48-B3BD-F02177C4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B657DEC7-1A91-41CA-B3FD-593EFF942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F66DBED-0EF0-4BC7-A733-8CEB9301F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57265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27BC7E2-BB50-457E-8D53-CBADC3D0A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E5B2F2A-FBC8-42A5-9305-B5C98A24D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7BC862E-B59F-4BFB-A777-05409E727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3FB1571-92E7-4829-BCCD-7DCB0FE98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57265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4F917C1-A8BC-4A0E-AE36-F9D0BE981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6F8931C-3AC8-4029-B30C-5361BFBCA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07" y="6724848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76E87F7-1BC0-472D-B19E-FFB4942471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3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65149F4-5FFD-4DA3-B387-25DDFF149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2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CC143A2-5B71-45E0-A5DC-1AE44CF2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29C66E6-99F1-4166-B11B-8C47DD310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7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D782C24-70D1-4DF0-A631-9FA264292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0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04EA4D6-FB90-4EE9-9C94-FACE6D79A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1E17C7-CF11-4295-85DA-5237670B3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724881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3AF0AFB-AF22-44B2-B981-AF6098F19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C7A3631-6B95-4E40-89A4-0DC231A1A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320EDD3-FA1E-4F06-B5E6-86BA66BFF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5CB6263-11E9-4CF8-B171-7C627720C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9FB7707-C4F1-4107-A1AA-C702870A5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67" y="6724876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22447-CD1D-475B-BD66-407B44980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470" y="1221346"/>
            <a:ext cx="6850349" cy="55035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Vi legger alle småbaggene i listen «koffert».</a:t>
            </a: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Hvordan vil utskriften se ut?</a:t>
            </a: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Og hvordan kan vi tegne opp denne?</a:t>
            </a:r>
          </a:p>
          <a:p>
            <a:pPr marL="0" indent="0">
              <a:buNone/>
            </a:pP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toalettsaker = [«</a:t>
            </a:r>
            <a:r>
              <a:rPr lang="nb-NO" sz="2100" dirty="0" err="1">
                <a:solidFill>
                  <a:schemeClr val="bg1"/>
                </a:solidFill>
              </a:rPr>
              <a:t>tannborste</a:t>
            </a:r>
            <a:r>
              <a:rPr lang="nb-NO" sz="2100" dirty="0">
                <a:solidFill>
                  <a:schemeClr val="bg1"/>
                </a:solidFill>
              </a:rPr>
              <a:t>», «</a:t>
            </a:r>
            <a:r>
              <a:rPr lang="nb-NO" sz="2100" dirty="0" err="1">
                <a:solidFill>
                  <a:schemeClr val="bg1"/>
                </a:solidFill>
              </a:rPr>
              <a:t>haarborste</a:t>
            </a:r>
            <a:r>
              <a:rPr lang="nb-NO" sz="2100" dirty="0">
                <a:solidFill>
                  <a:schemeClr val="bg1"/>
                </a:solidFill>
              </a:rPr>
              <a:t>», «tannkrem»]</a:t>
            </a:r>
          </a:p>
          <a:p>
            <a:pPr marL="0" indent="0">
              <a:buNone/>
            </a:pPr>
            <a:r>
              <a:rPr lang="nb-NO" sz="2100" dirty="0" err="1">
                <a:solidFill>
                  <a:schemeClr val="bg1"/>
                </a:solidFill>
              </a:rPr>
              <a:t>klaer</a:t>
            </a:r>
            <a:r>
              <a:rPr lang="nb-NO" sz="2100" dirty="0">
                <a:solidFill>
                  <a:schemeClr val="bg1"/>
                </a:solidFill>
              </a:rPr>
              <a:t> = [«jakke», «bukse», «sokker», «</a:t>
            </a:r>
            <a:r>
              <a:rPr lang="nb-NO" sz="2100" dirty="0" err="1">
                <a:solidFill>
                  <a:schemeClr val="bg1"/>
                </a:solidFill>
              </a:rPr>
              <a:t>undertoy</a:t>
            </a:r>
            <a:r>
              <a:rPr lang="nb-NO" sz="2100" dirty="0">
                <a:solidFill>
                  <a:schemeClr val="bg1"/>
                </a:solidFill>
              </a:rPr>
              <a:t>»]</a:t>
            </a: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div = [«kamera», «lommebok», «pass», «mobillader»]</a:t>
            </a:r>
          </a:p>
          <a:p>
            <a:pPr marL="0" indent="0">
              <a:buNone/>
            </a:pP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koffert = [toalettsaker, </a:t>
            </a:r>
            <a:r>
              <a:rPr lang="nb-NO" sz="2100" dirty="0" err="1">
                <a:solidFill>
                  <a:schemeClr val="bg1"/>
                </a:solidFill>
              </a:rPr>
              <a:t>klaer</a:t>
            </a:r>
            <a:r>
              <a:rPr lang="nb-NO" sz="2100" dirty="0">
                <a:solidFill>
                  <a:schemeClr val="bg1"/>
                </a:solidFill>
              </a:rPr>
              <a:t>, div]</a:t>
            </a:r>
          </a:p>
          <a:p>
            <a:pPr marL="0" indent="0">
              <a:buNone/>
            </a:pPr>
            <a:r>
              <a:rPr lang="nb-NO" sz="2100" dirty="0" err="1">
                <a:solidFill>
                  <a:schemeClr val="bg1"/>
                </a:solidFill>
              </a:rPr>
              <a:t>print</a:t>
            </a:r>
            <a:r>
              <a:rPr lang="nb-NO" sz="2100" dirty="0">
                <a:solidFill>
                  <a:schemeClr val="bg1"/>
                </a:solidFill>
              </a:rPr>
              <a:t>(koffert)</a:t>
            </a:r>
          </a:p>
          <a:p>
            <a:pPr marL="0" indent="0">
              <a:buNone/>
            </a:pP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Hvordan kan vi få tak i et element?</a:t>
            </a:r>
          </a:p>
        </p:txBody>
      </p:sp>
      <p:grpSp>
        <p:nvGrpSpPr>
          <p:cNvPr id="155" name="Graphic 190">
            <a:extLst>
              <a:ext uri="{FF2B5EF4-FFF2-40B4-BE49-F238E27FC236}">
                <a16:creationId xmlns:a16="http://schemas.microsoft.com/office/drawing/2014/main" id="{55A100E1-E66E-4ED2-A56A-F7A819228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725954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AB9672F-EB60-4C69-965D-C7AD5217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7B9190C-E3A6-476A-9BBD-79CC3E7A0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9" name="Graphic 212">
            <a:extLst>
              <a:ext uri="{FF2B5EF4-FFF2-40B4-BE49-F238E27FC236}">
                <a16:creationId xmlns:a16="http://schemas.microsoft.com/office/drawing/2014/main" id="{CAB9AD4F-A248-4D49-8779-CE40E64C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1" name="Graphic 212">
            <a:extLst>
              <a:ext uri="{FF2B5EF4-FFF2-40B4-BE49-F238E27FC236}">
                <a16:creationId xmlns:a16="http://schemas.microsoft.com/office/drawing/2014/main" id="{3D4C1981-3D8B-446C-BFAE-E7EE5CF2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109C09-94B2-4695-A26F-720C6F299DC1}"/>
              </a:ext>
            </a:extLst>
          </p:cNvPr>
          <p:cNvSpPr txBox="1"/>
          <p:nvPr/>
        </p:nvSpPr>
        <p:spPr>
          <a:xfrm>
            <a:off x="349104" y="316513"/>
            <a:ext cx="5203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>
                <a:solidFill>
                  <a:schemeClr val="bg1"/>
                </a:solidFill>
              </a:rPr>
              <a:t>Oppgave 4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C7CBC26E-02B3-4265-B86D-BF7014CE7F6B}"/>
              </a:ext>
            </a:extLst>
          </p:cNvPr>
          <p:cNvSpPr txBox="1"/>
          <p:nvPr/>
        </p:nvSpPr>
        <p:spPr>
          <a:xfrm>
            <a:off x="349104" y="2711116"/>
            <a:ext cx="6850349" cy="162025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22168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8" name="Group 9">
            <a:extLst>
              <a:ext uri="{FF2B5EF4-FFF2-40B4-BE49-F238E27FC236}">
                <a16:creationId xmlns:a16="http://schemas.microsoft.com/office/drawing/2014/main" id="{6A57EACD-61CA-4775-9551-2078FC0BC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31107" y="5203828"/>
            <a:ext cx="1861478" cy="1557272"/>
            <a:chOff x="9731107" y="5203828"/>
            <a:chExt cx="1861478" cy="1557272"/>
          </a:xfrm>
          <a:solidFill>
            <a:schemeClr val="bg1"/>
          </a:solidFill>
        </p:grpSpPr>
        <p:sp>
          <p:nvSpPr>
            <p:cNvPr id="160" name="Freeform: Shape 10">
              <a:extLst>
                <a:ext uri="{FF2B5EF4-FFF2-40B4-BE49-F238E27FC236}">
                  <a16:creationId xmlns:a16="http://schemas.microsoft.com/office/drawing/2014/main" id="{5EA9CEFA-65DF-4773-AB16-4E0811348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203828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1">
              <a:extLst>
                <a:ext uri="{FF2B5EF4-FFF2-40B4-BE49-F238E27FC236}">
                  <a16:creationId xmlns:a16="http://schemas.microsoft.com/office/drawing/2014/main" id="{A5B46568-197D-4462-A2AB-B32016E07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A310550-C5D3-4B44-A74F-CA522D3E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3">
              <a:extLst>
                <a:ext uri="{FF2B5EF4-FFF2-40B4-BE49-F238E27FC236}">
                  <a16:creationId xmlns:a16="http://schemas.microsoft.com/office/drawing/2014/main" id="{F4320944-CB85-404B-ACEB-4C621A2D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09ADAE-8ED7-4349-9F53-C9846B34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5">
              <a:extLst>
                <a:ext uri="{FF2B5EF4-FFF2-40B4-BE49-F238E27FC236}">
                  <a16:creationId xmlns:a16="http://schemas.microsoft.com/office/drawing/2014/main" id="{44A30888-D632-4303-AD63-F9F6425F6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94E026-3245-4E27-8FA4-B5E50398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7">
              <a:extLst>
                <a:ext uri="{FF2B5EF4-FFF2-40B4-BE49-F238E27FC236}">
                  <a16:creationId xmlns:a16="http://schemas.microsoft.com/office/drawing/2014/main" id="{70980A2D-E8F8-4D53-96BD-549B6E43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B2DDE9-70F9-46DE-A98D-A9E6A15B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9">
              <a:extLst>
                <a:ext uri="{FF2B5EF4-FFF2-40B4-BE49-F238E27FC236}">
                  <a16:creationId xmlns:a16="http://schemas.microsoft.com/office/drawing/2014/main" id="{CD6359C0-FED2-4F38-AF2C-D2CCB137C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31DFD6-7643-4367-B357-419597215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21">
              <a:extLst>
                <a:ext uri="{FF2B5EF4-FFF2-40B4-BE49-F238E27FC236}">
                  <a16:creationId xmlns:a16="http://schemas.microsoft.com/office/drawing/2014/main" id="{BD5AD929-BDD1-4C17-B069-7F26DA23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89B223-AC6D-428A-ADA0-A8107F132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23">
              <a:extLst>
                <a:ext uri="{FF2B5EF4-FFF2-40B4-BE49-F238E27FC236}">
                  <a16:creationId xmlns:a16="http://schemas.microsoft.com/office/drawing/2014/main" id="{D55AE910-CDA0-467B-91F1-30022FC70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356051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80BBB4-49D0-40C7-949B-CE40E918B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3560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25">
              <a:extLst>
                <a:ext uri="{FF2B5EF4-FFF2-40B4-BE49-F238E27FC236}">
                  <a16:creationId xmlns:a16="http://schemas.microsoft.com/office/drawing/2014/main" id="{25A691FB-DA8E-4CB6-B2CB-43996A8A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ABC7EF-0297-4356-A5FE-85B70C226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27">
              <a:extLst>
                <a:ext uri="{FF2B5EF4-FFF2-40B4-BE49-F238E27FC236}">
                  <a16:creationId xmlns:a16="http://schemas.microsoft.com/office/drawing/2014/main" id="{E2A4C124-2BE2-47A7-88BD-0D0E70225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28">
              <a:extLst>
                <a:ext uri="{FF2B5EF4-FFF2-40B4-BE49-F238E27FC236}">
                  <a16:creationId xmlns:a16="http://schemas.microsoft.com/office/drawing/2014/main" id="{C77B5782-F97B-49E6-B4CF-05080D43F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356051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29">
              <a:extLst>
                <a:ext uri="{FF2B5EF4-FFF2-40B4-BE49-F238E27FC236}">
                  <a16:creationId xmlns:a16="http://schemas.microsoft.com/office/drawing/2014/main" id="{8B45F28A-82A7-4E2A-AC1D-A9080F5F5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30">
              <a:extLst>
                <a:ext uri="{FF2B5EF4-FFF2-40B4-BE49-F238E27FC236}">
                  <a16:creationId xmlns:a16="http://schemas.microsoft.com/office/drawing/2014/main" id="{904D3904-C2B3-4481-9AD0-4F4B97BF7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356044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31">
              <a:extLst>
                <a:ext uri="{FF2B5EF4-FFF2-40B4-BE49-F238E27FC236}">
                  <a16:creationId xmlns:a16="http://schemas.microsoft.com/office/drawing/2014/main" id="{17E99BD2-8425-452F-BBC9-DA271A4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32">
              <a:extLst>
                <a:ext uri="{FF2B5EF4-FFF2-40B4-BE49-F238E27FC236}">
                  <a16:creationId xmlns:a16="http://schemas.microsoft.com/office/drawing/2014/main" id="{26826B2E-CE5F-4751-AB16-2F5D38E0D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D69C59-2023-4CEC-BA7C-5EE1834EC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B90D7BC-1D4E-4E24-B1E4-700CFE90C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35604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425F03-8DA8-4B30-8D52-0F823F557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356046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042418-2AFD-437C-BDFE-95057749D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50803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F7247EC-FBD7-42B0-89E1-981401897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642B17A-8F41-4932-B0D0-CAA198A36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09251-BDF7-47DB-8213-2FD24431C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F3F5D47-FD51-41B4-B385-72FB1B83F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EDA36F-4DFB-4CF9-AFCB-DF2830797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4B82A4E-24F2-4AF9-ACD9-032004D5C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48A1B0D-4A06-45BC-B4BC-CFC5300FB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50802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FAD49E-FD72-4576-A940-2428587BC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0C5050F-FCF4-41AE-A014-DA0E79C9D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05C37E2-39BD-41F3-A48B-0D6656AFD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DE8E63-21C2-4361-9759-81558A67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BB2F91E-6261-407E-AB8B-BC2971C5E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508025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1B8D98F-3287-4463-9C66-4D5562880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660254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B4DF75-5954-4360-BD08-C0F14F07B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660248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646D91-7334-4EF7-854E-31229C0EB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B52D0D3-BAB6-4E87-A7E3-042FE194E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C99FAD0-CAF0-416B-A5C2-BF67795C5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22E26C-C150-4D82-9949-7CBE6C6E3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660254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072F62D-B9FA-4CBD-8427-DCDAE9724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A5E7E19-8DF1-4E35-B975-14DB353C5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6602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29CC129-69D0-48B1-969C-406A8EC16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63A762-C2BE-4B7F-8F77-FB38598F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75ED5B7-A269-4716-8A91-60C4640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3D700F-89B5-47C3-88CF-F491CCA23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60B6165-C5E0-4495-B9AC-5D3FAA17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66025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2C06BE7-B255-49E8-AFD7-16EA0DEE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812233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2BAA60-4FD3-4ED5-85B8-FA1AEBB54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D285C5F-B15D-4C99-876E-11EA0EDD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1D3315B-6CF6-4B8A-9AD6-15E8ED77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2316A1B-DF30-4B08-A25E-634088C3A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3B9824C-F3A0-4BB5-BA2D-E7B2C873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4AA607-331A-4D12-9628-01D4184C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C5FC238-AD32-4501-B2D5-55A3F1409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651C95-EE88-4D97-A4BD-842E093F0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D800BB2-C68A-40A6-8CD4-A733BD0DB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697780E-7DCF-4651-9953-FE1A7062C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417FEE-0006-405F-A3EF-741EC0C6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D2CA75D-333A-4FC0-A35C-15021893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8122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1FE7FEB-856E-4B91-9524-7CB608A04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964459"/>
              <a:ext cx="36465" cy="36221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815A820-71A2-4F06-909A-802956FC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964453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135222E-6463-4F37-A52D-8E5F48B17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4C684AC-F7CB-4096-BD97-E024A220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EB483C-20AB-4095-912D-AB52A7C32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1625C5-4D6F-4AF0-8F52-3E430AD86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964459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AC22C-25A4-400A-8E40-0DA9119C5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586291-7B87-4844-A3C7-1B10E7070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964451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E6C849B-AC63-4611-9425-967763280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3DD2AB7-F94D-4A1E-8D17-3A8418C7D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99CE3DE-A5D3-4CBC-9771-BA0D4A71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1F4BCD-DCFB-49C5-AA53-912A2644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9644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17BD47A-2F24-467E-A016-650656A35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964453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60F5B69-D34A-4A38-AC4F-E04BB730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11644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6D5DFC6-ED6D-4E93-BBFD-32876861C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46009FB-3E9E-46F5-9DC9-B225C7B7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0C4A9D-1BAD-4C1A-B643-39CEA7C56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3786231-B3C8-45C0-AB76-F0F35D7E1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05DBD8-3FC9-47DE-88E7-849A2BE28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B45623-D400-48AE-99CB-C50EF8208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50817F4-286D-4A64-A707-31996411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611643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E2CBB23-BC03-4233-B66D-F3E1BC361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5B057C8-A242-41ED-B0DB-78B245C07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CB4C1C0-5F41-4E24-A7CD-AFB1DE7B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61164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153209C-5637-4CEC-AB94-73A0EA2C7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611643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7A55A31-FEC9-482A-B837-965828913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3BA94A3-F00C-4D17-9254-A955E4414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268419"/>
              <a:ext cx="36465" cy="36219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A2902DE-23EF-49CE-A669-B9096A9D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5780746-7CB1-459B-ACF8-EE4C8FA2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EC72100-CCC7-485B-AB73-AFE6263C2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30226-7157-4C26-8B12-849E7E40B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6FC5CE2-A4E9-48A9-A687-9D3CBDF2C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71F8A61-039C-4875-ABD2-DDAD0AF61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E9C48D7-E617-453A-95A7-4CBADCB70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268419"/>
              <a:ext cx="36221" cy="36219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028847A-3236-456C-ABCA-F17FACC74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68F10DA-E024-4DFF-B71A-284CE3783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D1258F2-08D2-4674-BB2B-00DA3F054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CA4E673-ADD3-4C6A-B67D-077CD7F76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8412C5A-7E5C-437B-A36E-FD4ADC57E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268417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56AC8FA-ED34-4749-9A15-E878B408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420645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EE8845F-6312-4CB4-8345-10FAA6E91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6649974-BABE-465B-934C-798CD398A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2E8120-B8AC-4058-AB81-44A99CF53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B3ACBEF-904A-4B73-A8B1-3A62AC12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80CD75B-0C3D-4186-B1D8-E58A7580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17D40FB-488F-4EFD-9019-8E5802A73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89A9FA-C815-459B-8D43-862AC2805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42065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A360E5B-3ABC-46DD-9DFE-5D8D1D4D2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42066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BCC9121-E8F5-49AE-869E-1245398D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190A7C8-B00C-4DCB-929A-32881103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BC02C4-69CC-4293-9249-E28D9F2C5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42067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748328-B03B-4EDD-96F0-DAF652720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420679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7E29EF6-5C38-4836-AE46-64215DD7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572627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33BC27D-A755-4489-B73A-5B0EA4BD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018ADBF-7412-4D0F-BC0F-8710DB9A4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70D54CD-D372-4C7F-B2AC-AB600FE52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BB9398E-F21C-4918-8C5A-90735B80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A7E3180-5F52-4B48-B3BD-F02177C4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B657DEC7-1A91-41CA-B3FD-593EFF942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F66DBED-0EF0-4BC7-A733-8CEB9301F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57265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27BC7E2-BB50-457E-8D53-CBADC3D0A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E5B2F2A-FBC8-42A5-9305-B5C98A24D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7BC862E-B59F-4BFB-A777-05409E727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3FB1571-92E7-4829-BCCD-7DCB0FE98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57265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4F917C1-A8BC-4A0E-AE36-F9D0BE981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6F8931C-3AC8-4029-B30C-5361BFBCA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07" y="6724848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76E87F7-1BC0-472D-B19E-FFB4942471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3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65149F4-5FFD-4DA3-B387-25DDFF149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2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CC143A2-5B71-45E0-A5DC-1AE44CF2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29C66E6-99F1-4166-B11B-8C47DD310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7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D782C24-70D1-4DF0-A631-9FA264292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0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04EA4D6-FB90-4EE9-9C94-FACE6D79A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1E17C7-CF11-4295-85DA-5237670B3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724881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3AF0AFB-AF22-44B2-B981-AF6098F19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C7A3631-6B95-4E40-89A4-0DC231A1A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320EDD3-FA1E-4F06-B5E6-86BA66BFF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5CB6263-11E9-4CF8-B171-7C627720C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9FB7707-C4F1-4107-A1AA-C702870A5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67" y="6724876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22447-CD1D-475B-BD66-407B44980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469" y="1105630"/>
            <a:ext cx="6850349" cy="50108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Utskriften vil se slik ut:</a:t>
            </a: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&gt; [[«</a:t>
            </a:r>
            <a:r>
              <a:rPr lang="nb-NO" sz="2100" dirty="0" err="1">
                <a:solidFill>
                  <a:schemeClr val="bg1"/>
                </a:solidFill>
              </a:rPr>
              <a:t>tannborste</a:t>
            </a:r>
            <a:r>
              <a:rPr lang="nb-NO" sz="2100" dirty="0">
                <a:solidFill>
                  <a:schemeClr val="bg1"/>
                </a:solidFill>
              </a:rPr>
              <a:t>», «</a:t>
            </a:r>
            <a:r>
              <a:rPr lang="nb-NO" sz="2100" dirty="0" err="1">
                <a:solidFill>
                  <a:schemeClr val="bg1"/>
                </a:solidFill>
              </a:rPr>
              <a:t>haarborste</a:t>
            </a:r>
            <a:r>
              <a:rPr lang="nb-NO" sz="2100" dirty="0">
                <a:solidFill>
                  <a:schemeClr val="bg1"/>
                </a:solidFill>
              </a:rPr>
              <a:t>», «tannkrem»],</a:t>
            </a: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     [«jakke», «bukse», «sokker», «</a:t>
            </a:r>
            <a:r>
              <a:rPr lang="nb-NO" sz="2100" dirty="0" err="1">
                <a:solidFill>
                  <a:schemeClr val="bg1"/>
                </a:solidFill>
              </a:rPr>
              <a:t>undertoy</a:t>
            </a:r>
            <a:r>
              <a:rPr lang="nb-NO" sz="2100" dirty="0">
                <a:solidFill>
                  <a:schemeClr val="bg1"/>
                </a:solidFill>
              </a:rPr>
              <a:t>»],</a:t>
            </a: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     [«kamera», «lommebok», «pass», «mobillader»]]</a:t>
            </a:r>
          </a:p>
          <a:p>
            <a:pPr marL="0" indent="0">
              <a:buNone/>
            </a:pP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Vi kan tegne denne listen slik:</a:t>
            </a:r>
          </a:p>
          <a:p>
            <a:pPr marL="0" indent="0">
              <a:buNone/>
            </a:pP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b-NO" sz="2100" dirty="0">
              <a:solidFill>
                <a:schemeClr val="bg1"/>
              </a:solidFill>
            </a:endParaRPr>
          </a:p>
        </p:txBody>
      </p:sp>
      <p:grpSp>
        <p:nvGrpSpPr>
          <p:cNvPr id="155" name="Graphic 190">
            <a:extLst>
              <a:ext uri="{FF2B5EF4-FFF2-40B4-BE49-F238E27FC236}">
                <a16:creationId xmlns:a16="http://schemas.microsoft.com/office/drawing/2014/main" id="{55A100E1-E66E-4ED2-A56A-F7A819228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725954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AB9672F-EB60-4C69-965D-C7AD5217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7B9190C-E3A6-476A-9BBD-79CC3E7A0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9" name="Graphic 212">
            <a:extLst>
              <a:ext uri="{FF2B5EF4-FFF2-40B4-BE49-F238E27FC236}">
                <a16:creationId xmlns:a16="http://schemas.microsoft.com/office/drawing/2014/main" id="{CAB9AD4F-A248-4D49-8779-CE40E64C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1" name="Graphic 212">
            <a:extLst>
              <a:ext uri="{FF2B5EF4-FFF2-40B4-BE49-F238E27FC236}">
                <a16:creationId xmlns:a16="http://schemas.microsoft.com/office/drawing/2014/main" id="{3D4C1981-3D8B-446C-BFAE-E7EE5CF2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109C09-94B2-4695-A26F-720C6F299DC1}"/>
              </a:ext>
            </a:extLst>
          </p:cNvPr>
          <p:cNvSpPr txBox="1"/>
          <p:nvPr/>
        </p:nvSpPr>
        <p:spPr>
          <a:xfrm>
            <a:off x="15123" y="315927"/>
            <a:ext cx="77410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>
                <a:solidFill>
                  <a:schemeClr val="bg1"/>
                </a:solidFill>
              </a:rPr>
              <a:t>Oppgave 4 - Løsningsforslag</a:t>
            </a:r>
          </a:p>
        </p:txBody>
      </p:sp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A2C0F2D5-5DD2-4D43-BCE8-396CCBA40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531553"/>
              </p:ext>
            </p:extLst>
          </p:nvPr>
        </p:nvGraphicFramePr>
        <p:xfrm>
          <a:off x="903651" y="4024665"/>
          <a:ext cx="2582779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79522">
                  <a:extLst>
                    <a:ext uri="{9D8B030D-6E8A-4147-A177-3AD203B41FA5}">
                      <a16:colId xmlns:a16="http://schemas.microsoft.com/office/drawing/2014/main" val="1218013213"/>
                    </a:ext>
                  </a:extLst>
                </a:gridCol>
                <a:gridCol w="1003257">
                  <a:extLst>
                    <a:ext uri="{9D8B030D-6E8A-4147-A177-3AD203B41FA5}">
                      <a16:colId xmlns:a16="http://schemas.microsoft.com/office/drawing/2014/main" val="1723437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Indeks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Element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550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123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63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868026"/>
                  </a:ext>
                </a:extLst>
              </a:tr>
            </a:tbl>
          </a:graphicData>
        </a:graphic>
      </p:graphicFrame>
      <p:graphicFrame>
        <p:nvGraphicFramePr>
          <p:cNvPr id="176" name="Tabell 5">
            <a:extLst>
              <a:ext uri="{FF2B5EF4-FFF2-40B4-BE49-F238E27FC236}">
                <a16:creationId xmlns:a16="http://schemas.microsoft.com/office/drawing/2014/main" id="{32AB3053-2310-4BEC-8886-37C4B4E1E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053626"/>
              </p:ext>
            </p:extLst>
          </p:nvPr>
        </p:nvGraphicFramePr>
        <p:xfrm>
          <a:off x="6857814" y="659615"/>
          <a:ext cx="3104333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79522">
                  <a:extLst>
                    <a:ext uri="{9D8B030D-6E8A-4147-A177-3AD203B41FA5}">
                      <a16:colId xmlns:a16="http://schemas.microsoft.com/office/drawing/2014/main" val="1218013213"/>
                    </a:ext>
                  </a:extLst>
                </a:gridCol>
                <a:gridCol w="1524811">
                  <a:extLst>
                    <a:ext uri="{9D8B030D-6E8A-4147-A177-3AD203B41FA5}">
                      <a16:colId xmlns:a16="http://schemas.microsoft.com/office/drawing/2014/main" val="1723437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Indeks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Element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550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«</a:t>
                      </a:r>
                      <a:r>
                        <a:rPr lang="nb-NO" dirty="0" err="1"/>
                        <a:t>tannborste</a:t>
                      </a:r>
                      <a:r>
                        <a:rPr lang="nb-NO" dirty="0"/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123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«</a:t>
                      </a:r>
                      <a:r>
                        <a:rPr lang="nb-NO" dirty="0" err="1"/>
                        <a:t>haarborste</a:t>
                      </a:r>
                      <a:r>
                        <a:rPr lang="nb-NO" dirty="0"/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63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«tannkrem»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868026"/>
                  </a:ext>
                </a:extLst>
              </a:tr>
            </a:tbl>
          </a:graphicData>
        </a:graphic>
      </p:graphicFrame>
      <p:graphicFrame>
        <p:nvGraphicFramePr>
          <p:cNvPr id="177" name="Tabell 5">
            <a:extLst>
              <a:ext uri="{FF2B5EF4-FFF2-40B4-BE49-F238E27FC236}">
                <a16:creationId xmlns:a16="http://schemas.microsoft.com/office/drawing/2014/main" id="{ED317C52-F5E7-4C9E-BFB3-56248E0EC9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734644"/>
              </p:ext>
            </p:extLst>
          </p:nvPr>
        </p:nvGraphicFramePr>
        <p:xfrm>
          <a:off x="6863019" y="2583249"/>
          <a:ext cx="3099128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79522">
                  <a:extLst>
                    <a:ext uri="{9D8B030D-6E8A-4147-A177-3AD203B41FA5}">
                      <a16:colId xmlns:a16="http://schemas.microsoft.com/office/drawing/2014/main" val="1218013213"/>
                    </a:ext>
                  </a:extLst>
                </a:gridCol>
                <a:gridCol w="1519606">
                  <a:extLst>
                    <a:ext uri="{9D8B030D-6E8A-4147-A177-3AD203B41FA5}">
                      <a16:colId xmlns:a16="http://schemas.microsoft.com/office/drawing/2014/main" val="1723437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Indeks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Element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550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«jakke»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123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«bukse»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63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«sokker»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868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«</a:t>
                      </a:r>
                      <a:r>
                        <a:rPr lang="nb-NO" dirty="0" err="1"/>
                        <a:t>undertoy</a:t>
                      </a:r>
                      <a:r>
                        <a:rPr lang="nb-NO" dirty="0"/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378601"/>
                  </a:ext>
                </a:extLst>
              </a:tr>
            </a:tbl>
          </a:graphicData>
        </a:graphic>
      </p:graphicFrame>
      <p:graphicFrame>
        <p:nvGraphicFramePr>
          <p:cNvPr id="178" name="Tabell 5">
            <a:extLst>
              <a:ext uri="{FF2B5EF4-FFF2-40B4-BE49-F238E27FC236}">
                <a16:creationId xmlns:a16="http://schemas.microsoft.com/office/drawing/2014/main" id="{11151654-D084-4790-9D0E-606302035E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199926"/>
              </p:ext>
            </p:extLst>
          </p:nvPr>
        </p:nvGraphicFramePr>
        <p:xfrm>
          <a:off x="6849245" y="4754646"/>
          <a:ext cx="3193113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79522">
                  <a:extLst>
                    <a:ext uri="{9D8B030D-6E8A-4147-A177-3AD203B41FA5}">
                      <a16:colId xmlns:a16="http://schemas.microsoft.com/office/drawing/2014/main" val="1218013213"/>
                    </a:ext>
                  </a:extLst>
                </a:gridCol>
                <a:gridCol w="1613591">
                  <a:extLst>
                    <a:ext uri="{9D8B030D-6E8A-4147-A177-3AD203B41FA5}">
                      <a16:colId xmlns:a16="http://schemas.microsoft.com/office/drawing/2014/main" val="1723437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Indeks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Element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550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«kamera»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123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«lommebok»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63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«pass»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868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«mobillader»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378601"/>
                  </a:ext>
                </a:extLst>
              </a:tr>
            </a:tbl>
          </a:graphicData>
        </a:graphic>
      </p:graphicFrame>
      <p:cxnSp>
        <p:nvCxnSpPr>
          <p:cNvPr id="7" name="Rett pilkobling 6">
            <a:extLst>
              <a:ext uri="{FF2B5EF4-FFF2-40B4-BE49-F238E27FC236}">
                <a16:creationId xmlns:a16="http://schemas.microsoft.com/office/drawing/2014/main" id="{AE7AB2FF-F5E0-4368-BCD6-BE25F1CBFB72}"/>
              </a:ext>
            </a:extLst>
          </p:cNvPr>
          <p:cNvCxnSpPr>
            <a:cxnSpLocks/>
          </p:cNvCxnSpPr>
          <p:nvPr/>
        </p:nvCxnSpPr>
        <p:spPr>
          <a:xfrm flipV="1">
            <a:off x="2967789" y="2142975"/>
            <a:ext cx="4060684" cy="2456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Rett pilkobling 178">
            <a:extLst>
              <a:ext uri="{FF2B5EF4-FFF2-40B4-BE49-F238E27FC236}">
                <a16:creationId xmlns:a16="http://schemas.microsoft.com/office/drawing/2014/main" id="{F5A1C7BA-D9A3-450E-83E1-1E1045EE3215}"/>
              </a:ext>
            </a:extLst>
          </p:cNvPr>
          <p:cNvCxnSpPr>
            <a:cxnSpLocks/>
            <a:endCxn id="177" idx="1"/>
          </p:cNvCxnSpPr>
          <p:nvPr/>
        </p:nvCxnSpPr>
        <p:spPr>
          <a:xfrm flipV="1">
            <a:off x="2961958" y="3510349"/>
            <a:ext cx="3901061" cy="1414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Rett pilkobling 179">
            <a:extLst>
              <a:ext uri="{FF2B5EF4-FFF2-40B4-BE49-F238E27FC236}">
                <a16:creationId xmlns:a16="http://schemas.microsoft.com/office/drawing/2014/main" id="{5A3E03C3-FDD5-4003-A5F8-95501F4CB0A4}"/>
              </a:ext>
            </a:extLst>
          </p:cNvPr>
          <p:cNvCxnSpPr>
            <a:cxnSpLocks/>
          </p:cNvCxnSpPr>
          <p:nvPr/>
        </p:nvCxnSpPr>
        <p:spPr>
          <a:xfrm>
            <a:off x="2984062" y="5240049"/>
            <a:ext cx="3781008" cy="546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E2A9BB5A-FF2C-4E18-9E2B-7B3D0D1C1134}"/>
              </a:ext>
            </a:extLst>
          </p:cNvPr>
          <p:cNvSpPr txBox="1"/>
          <p:nvPr/>
        </p:nvSpPr>
        <p:spPr>
          <a:xfrm>
            <a:off x="783052" y="3672715"/>
            <a:ext cx="1850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koffert</a:t>
            </a:r>
          </a:p>
        </p:txBody>
      </p:sp>
      <p:sp>
        <p:nvSpPr>
          <p:cNvPr id="181" name="TekstSylinder 180">
            <a:extLst>
              <a:ext uri="{FF2B5EF4-FFF2-40B4-BE49-F238E27FC236}">
                <a16:creationId xmlns:a16="http://schemas.microsoft.com/office/drawing/2014/main" id="{C21A2EA3-7578-4D4E-B66C-076AD5BC17CF}"/>
              </a:ext>
            </a:extLst>
          </p:cNvPr>
          <p:cNvSpPr txBox="1"/>
          <p:nvPr/>
        </p:nvSpPr>
        <p:spPr>
          <a:xfrm>
            <a:off x="6765070" y="325619"/>
            <a:ext cx="1850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toalettsaker</a:t>
            </a:r>
          </a:p>
        </p:txBody>
      </p:sp>
      <p:sp>
        <p:nvSpPr>
          <p:cNvPr id="182" name="TekstSylinder 181">
            <a:extLst>
              <a:ext uri="{FF2B5EF4-FFF2-40B4-BE49-F238E27FC236}">
                <a16:creationId xmlns:a16="http://schemas.microsoft.com/office/drawing/2014/main" id="{CF1BCDE1-5971-49D3-A9B0-406AA116F043}"/>
              </a:ext>
            </a:extLst>
          </p:cNvPr>
          <p:cNvSpPr txBox="1"/>
          <p:nvPr/>
        </p:nvSpPr>
        <p:spPr>
          <a:xfrm>
            <a:off x="6822571" y="2266802"/>
            <a:ext cx="1850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>
                <a:solidFill>
                  <a:schemeClr val="bg1"/>
                </a:solidFill>
              </a:rPr>
              <a:t>klaer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183" name="TekstSylinder 182">
            <a:extLst>
              <a:ext uri="{FF2B5EF4-FFF2-40B4-BE49-F238E27FC236}">
                <a16:creationId xmlns:a16="http://schemas.microsoft.com/office/drawing/2014/main" id="{6749F9ED-4158-448A-B697-E245FA365FE1}"/>
              </a:ext>
            </a:extLst>
          </p:cNvPr>
          <p:cNvSpPr txBox="1"/>
          <p:nvPr/>
        </p:nvSpPr>
        <p:spPr>
          <a:xfrm>
            <a:off x="6760601" y="4453978"/>
            <a:ext cx="1850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div</a:t>
            </a:r>
          </a:p>
        </p:txBody>
      </p:sp>
    </p:spTree>
    <p:extLst>
      <p:ext uri="{BB962C8B-B14F-4D97-AF65-F5344CB8AC3E}">
        <p14:creationId xmlns:p14="http://schemas.microsoft.com/office/powerpoint/2010/main" val="3265308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8" name="Group 9">
            <a:extLst>
              <a:ext uri="{FF2B5EF4-FFF2-40B4-BE49-F238E27FC236}">
                <a16:creationId xmlns:a16="http://schemas.microsoft.com/office/drawing/2014/main" id="{6A57EACD-61CA-4775-9551-2078FC0BC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31107" y="5203828"/>
            <a:ext cx="1861478" cy="1557272"/>
            <a:chOff x="9731107" y="5203828"/>
            <a:chExt cx="1861478" cy="1557272"/>
          </a:xfrm>
          <a:solidFill>
            <a:schemeClr val="bg1"/>
          </a:solidFill>
        </p:grpSpPr>
        <p:sp>
          <p:nvSpPr>
            <p:cNvPr id="160" name="Freeform: Shape 10">
              <a:extLst>
                <a:ext uri="{FF2B5EF4-FFF2-40B4-BE49-F238E27FC236}">
                  <a16:creationId xmlns:a16="http://schemas.microsoft.com/office/drawing/2014/main" id="{5EA9CEFA-65DF-4773-AB16-4E0811348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203828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1">
              <a:extLst>
                <a:ext uri="{FF2B5EF4-FFF2-40B4-BE49-F238E27FC236}">
                  <a16:creationId xmlns:a16="http://schemas.microsoft.com/office/drawing/2014/main" id="{A5B46568-197D-4462-A2AB-B32016E07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A310550-C5D3-4B44-A74F-CA522D3E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3">
              <a:extLst>
                <a:ext uri="{FF2B5EF4-FFF2-40B4-BE49-F238E27FC236}">
                  <a16:creationId xmlns:a16="http://schemas.microsoft.com/office/drawing/2014/main" id="{F4320944-CB85-404B-ACEB-4C621A2D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09ADAE-8ED7-4349-9F53-C9846B34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5">
              <a:extLst>
                <a:ext uri="{FF2B5EF4-FFF2-40B4-BE49-F238E27FC236}">
                  <a16:creationId xmlns:a16="http://schemas.microsoft.com/office/drawing/2014/main" id="{44A30888-D632-4303-AD63-F9F6425F6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94E026-3245-4E27-8FA4-B5E50398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7">
              <a:extLst>
                <a:ext uri="{FF2B5EF4-FFF2-40B4-BE49-F238E27FC236}">
                  <a16:creationId xmlns:a16="http://schemas.microsoft.com/office/drawing/2014/main" id="{70980A2D-E8F8-4D53-96BD-549B6E43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B2DDE9-70F9-46DE-A98D-A9E6A15B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9">
              <a:extLst>
                <a:ext uri="{FF2B5EF4-FFF2-40B4-BE49-F238E27FC236}">
                  <a16:creationId xmlns:a16="http://schemas.microsoft.com/office/drawing/2014/main" id="{CD6359C0-FED2-4F38-AF2C-D2CCB137C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31DFD6-7643-4367-B357-419597215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21">
              <a:extLst>
                <a:ext uri="{FF2B5EF4-FFF2-40B4-BE49-F238E27FC236}">
                  <a16:creationId xmlns:a16="http://schemas.microsoft.com/office/drawing/2014/main" id="{BD5AD929-BDD1-4C17-B069-7F26DA23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89B223-AC6D-428A-ADA0-A8107F132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23">
              <a:extLst>
                <a:ext uri="{FF2B5EF4-FFF2-40B4-BE49-F238E27FC236}">
                  <a16:creationId xmlns:a16="http://schemas.microsoft.com/office/drawing/2014/main" id="{D55AE910-CDA0-467B-91F1-30022FC70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356051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80BBB4-49D0-40C7-949B-CE40E918B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3560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25">
              <a:extLst>
                <a:ext uri="{FF2B5EF4-FFF2-40B4-BE49-F238E27FC236}">
                  <a16:creationId xmlns:a16="http://schemas.microsoft.com/office/drawing/2014/main" id="{25A691FB-DA8E-4CB6-B2CB-43996A8A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ABC7EF-0297-4356-A5FE-85B70C226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27">
              <a:extLst>
                <a:ext uri="{FF2B5EF4-FFF2-40B4-BE49-F238E27FC236}">
                  <a16:creationId xmlns:a16="http://schemas.microsoft.com/office/drawing/2014/main" id="{E2A4C124-2BE2-47A7-88BD-0D0E70225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28">
              <a:extLst>
                <a:ext uri="{FF2B5EF4-FFF2-40B4-BE49-F238E27FC236}">
                  <a16:creationId xmlns:a16="http://schemas.microsoft.com/office/drawing/2014/main" id="{C77B5782-F97B-49E6-B4CF-05080D43F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356051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29">
              <a:extLst>
                <a:ext uri="{FF2B5EF4-FFF2-40B4-BE49-F238E27FC236}">
                  <a16:creationId xmlns:a16="http://schemas.microsoft.com/office/drawing/2014/main" id="{8B45F28A-82A7-4E2A-AC1D-A9080F5F5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30">
              <a:extLst>
                <a:ext uri="{FF2B5EF4-FFF2-40B4-BE49-F238E27FC236}">
                  <a16:creationId xmlns:a16="http://schemas.microsoft.com/office/drawing/2014/main" id="{904D3904-C2B3-4481-9AD0-4F4B97BF7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356044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31">
              <a:extLst>
                <a:ext uri="{FF2B5EF4-FFF2-40B4-BE49-F238E27FC236}">
                  <a16:creationId xmlns:a16="http://schemas.microsoft.com/office/drawing/2014/main" id="{17E99BD2-8425-452F-BBC9-DA271A4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32">
              <a:extLst>
                <a:ext uri="{FF2B5EF4-FFF2-40B4-BE49-F238E27FC236}">
                  <a16:creationId xmlns:a16="http://schemas.microsoft.com/office/drawing/2014/main" id="{26826B2E-CE5F-4751-AB16-2F5D38E0D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D69C59-2023-4CEC-BA7C-5EE1834EC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B90D7BC-1D4E-4E24-B1E4-700CFE90C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35604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425F03-8DA8-4B30-8D52-0F823F557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356046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042418-2AFD-437C-BDFE-95057749D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50803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F7247EC-FBD7-42B0-89E1-981401897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642B17A-8F41-4932-B0D0-CAA198A36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09251-BDF7-47DB-8213-2FD24431C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F3F5D47-FD51-41B4-B385-72FB1B83F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EDA36F-4DFB-4CF9-AFCB-DF2830797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4B82A4E-24F2-4AF9-ACD9-032004D5C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48A1B0D-4A06-45BC-B4BC-CFC5300FB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50802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FAD49E-FD72-4576-A940-2428587BC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0C5050F-FCF4-41AE-A014-DA0E79C9D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05C37E2-39BD-41F3-A48B-0D6656AFD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DE8E63-21C2-4361-9759-81558A67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BB2F91E-6261-407E-AB8B-BC2971C5E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508025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1B8D98F-3287-4463-9C66-4D5562880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660254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B4DF75-5954-4360-BD08-C0F14F07B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660248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646D91-7334-4EF7-854E-31229C0EB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B52D0D3-BAB6-4E87-A7E3-042FE194E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C99FAD0-CAF0-416B-A5C2-BF67795C5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22E26C-C150-4D82-9949-7CBE6C6E3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660254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072F62D-B9FA-4CBD-8427-DCDAE9724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A5E7E19-8DF1-4E35-B975-14DB353C5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6602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29CC129-69D0-48B1-969C-406A8EC16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63A762-C2BE-4B7F-8F77-FB38598F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75ED5B7-A269-4716-8A91-60C4640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3D700F-89B5-47C3-88CF-F491CCA23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60B6165-C5E0-4495-B9AC-5D3FAA17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66025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2C06BE7-B255-49E8-AFD7-16EA0DEE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812233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2BAA60-4FD3-4ED5-85B8-FA1AEBB54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D285C5F-B15D-4C99-876E-11EA0EDD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1D3315B-6CF6-4B8A-9AD6-15E8ED77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2316A1B-DF30-4B08-A25E-634088C3A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3B9824C-F3A0-4BB5-BA2D-E7B2C873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4AA607-331A-4D12-9628-01D4184C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C5FC238-AD32-4501-B2D5-55A3F1409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651C95-EE88-4D97-A4BD-842E093F0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D800BB2-C68A-40A6-8CD4-A733BD0DB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697780E-7DCF-4651-9953-FE1A7062C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417FEE-0006-405F-A3EF-741EC0C6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D2CA75D-333A-4FC0-A35C-15021893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8122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1FE7FEB-856E-4B91-9524-7CB608A04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964459"/>
              <a:ext cx="36465" cy="36221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815A820-71A2-4F06-909A-802956FC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964453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135222E-6463-4F37-A52D-8E5F48B17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4C684AC-F7CB-4096-BD97-E024A220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EB483C-20AB-4095-912D-AB52A7C32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1625C5-4D6F-4AF0-8F52-3E430AD86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964459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AC22C-25A4-400A-8E40-0DA9119C5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586291-7B87-4844-A3C7-1B10E7070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964451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E6C849B-AC63-4611-9425-967763280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3DD2AB7-F94D-4A1E-8D17-3A8418C7D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99CE3DE-A5D3-4CBC-9771-BA0D4A71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1F4BCD-DCFB-49C5-AA53-912A2644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9644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17BD47A-2F24-467E-A016-650656A35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964453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60F5B69-D34A-4A38-AC4F-E04BB730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11644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6D5DFC6-ED6D-4E93-BBFD-32876861C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46009FB-3E9E-46F5-9DC9-B225C7B7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0C4A9D-1BAD-4C1A-B643-39CEA7C56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3786231-B3C8-45C0-AB76-F0F35D7E1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05DBD8-3FC9-47DE-88E7-849A2BE28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B45623-D400-48AE-99CB-C50EF8208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50817F4-286D-4A64-A707-31996411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611643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E2CBB23-BC03-4233-B66D-F3E1BC361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5B057C8-A242-41ED-B0DB-78B245C07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CB4C1C0-5F41-4E24-A7CD-AFB1DE7B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61164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153209C-5637-4CEC-AB94-73A0EA2C7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611643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7A55A31-FEC9-482A-B837-965828913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3BA94A3-F00C-4D17-9254-A955E4414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268419"/>
              <a:ext cx="36465" cy="36219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A2902DE-23EF-49CE-A669-B9096A9D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5780746-7CB1-459B-ACF8-EE4C8FA2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EC72100-CCC7-485B-AB73-AFE6263C2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30226-7157-4C26-8B12-849E7E40B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6FC5CE2-A4E9-48A9-A687-9D3CBDF2C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71F8A61-039C-4875-ABD2-DDAD0AF61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E9C48D7-E617-453A-95A7-4CBADCB70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268419"/>
              <a:ext cx="36221" cy="36219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028847A-3236-456C-ABCA-F17FACC74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68F10DA-E024-4DFF-B71A-284CE3783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D1258F2-08D2-4674-BB2B-00DA3F054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CA4E673-ADD3-4C6A-B67D-077CD7F76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8412C5A-7E5C-437B-A36E-FD4ADC57E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268417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56AC8FA-ED34-4749-9A15-E878B408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420645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EE8845F-6312-4CB4-8345-10FAA6E91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6649974-BABE-465B-934C-798CD398A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2E8120-B8AC-4058-AB81-44A99CF53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B3ACBEF-904A-4B73-A8B1-3A62AC12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80CD75B-0C3D-4186-B1D8-E58A7580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17D40FB-488F-4EFD-9019-8E5802A73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89A9FA-C815-459B-8D43-862AC2805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42065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A360E5B-3ABC-46DD-9DFE-5D8D1D4D2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42066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BCC9121-E8F5-49AE-869E-1245398D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190A7C8-B00C-4DCB-929A-32881103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BC02C4-69CC-4293-9249-E28D9F2C5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42067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748328-B03B-4EDD-96F0-DAF652720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420679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7E29EF6-5C38-4836-AE46-64215DD7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572627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33BC27D-A755-4489-B73A-5B0EA4BD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018ADBF-7412-4D0F-BC0F-8710DB9A4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70D54CD-D372-4C7F-B2AC-AB600FE52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BB9398E-F21C-4918-8C5A-90735B80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A7E3180-5F52-4B48-B3BD-F02177C4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B657DEC7-1A91-41CA-B3FD-593EFF942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F66DBED-0EF0-4BC7-A733-8CEB9301F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57265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27BC7E2-BB50-457E-8D53-CBADC3D0A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E5B2F2A-FBC8-42A5-9305-B5C98A24D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7BC862E-B59F-4BFB-A777-05409E727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3FB1571-92E7-4829-BCCD-7DCB0FE98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57265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4F917C1-A8BC-4A0E-AE36-F9D0BE981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6F8931C-3AC8-4029-B30C-5361BFBCA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07" y="6724848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76E87F7-1BC0-472D-B19E-FFB4942471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3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65149F4-5FFD-4DA3-B387-25DDFF149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2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CC143A2-5B71-45E0-A5DC-1AE44CF2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29C66E6-99F1-4166-B11B-8C47DD310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7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D782C24-70D1-4DF0-A631-9FA264292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0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04EA4D6-FB90-4EE9-9C94-FACE6D79A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1E17C7-CF11-4295-85DA-5237670B3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724881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3AF0AFB-AF22-44B2-B981-AF6098F19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C7A3631-6B95-4E40-89A4-0DC231A1A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320EDD3-FA1E-4F06-B5E6-86BA66BFF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5CB6263-11E9-4CF8-B171-7C627720C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9FB7707-C4F1-4107-A1AA-C702870A5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67" y="6724876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22447-CD1D-475B-BD66-407B44980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470" y="1221346"/>
            <a:ext cx="6850349" cy="55035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Hvordan får man så tak i ett element?</a:t>
            </a: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koffert[0][2]</a:t>
            </a:r>
            <a:endParaRPr lang="nb-NO" sz="21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koffert[2][1]</a:t>
            </a:r>
          </a:p>
          <a:p>
            <a:pPr marL="0" indent="0">
              <a:buNone/>
            </a:pP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Hva er…</a:t>
            </a: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koffert[1][1]			</a:t>
            </a:r>
            <a:r>
              <a:rPr lang="nb-NO" sz="21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# bukse</a:t>
            </a: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koffert[2][0] 			</a:t>
            </a:r>
            <a:r>
              <a:rPr lang="nb-NO" sz="21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# kamera</a:t>
            </a: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koffert[0][0] 			</a:t>
            </a:r>
            <a:r>
              <a:rPr lang="nb-NO" sz="21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# </a:t>
            </a:r>
            <a:r>
              <a:rPr lang="nb-NO" sz="21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tannborste</a:t>
            </a: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Hvordan «henter man frem»…</a:t>
            </a: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«mobillader» 			</a:t>
            </a:r>
            <a:r>
              <a:rPr lang="nb-NO" sz="21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# koffert[2][3]</a:t>
            </a: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«sokker» 			</a:t>
            </a:r>
            <a:r>
              <a:rPr lang="nb-NO" sz="21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# koffert[1][2]</a:t>
            </a: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«</a:t>
            </a:r>
            <a:r>
              <a:rPr lang="nb-NO" sz="2100" dirty="0" err="1">
                <a:solidFill>
                  <a:schemeClr val="bg1"/>
                </a:solidFill>
              </a:rPr>
              <a:t>haarborste</a:t>
            </a:r>
            <a:r>
              <a:rPr lang="nb-NO" sz="2100" dirty="0">
                <a:solidFill>
                  <a:schemeClr val="bg1"/>
                </a:solidFill>
              </a:rPr>
              <a:t>» 			</a:t>
            </a:r>
            <a:r>
              <a:rPr lang="nb-NO" sz="21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# </a:t>
            </a:r>
            <a:r>
              <a:rPr lang="nb-NO" sz="2100">
                <a:solidFill>
                  <a:schemeClr val="accent6">
                    <a:lumMod val="60000"/>
                    <a:lumOff val="40000"/>
                  </a:schemeClr>
                </a:solidFill>
              </a:rPr>
              <a:t>koffert[0][1]</a:t>
            </a: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b-NO" sz="2100" dirty="0">
              <a:solidFill>
                <a:schemeClr val="bg1"/>
              </a:solidFill>
            </a:endParaRPr>
          </a:p>
        </p:txBody>
      </p:sp>
      <p:grpSp>
        <p:nvGrpSpPr>
          <p:cNvPr id="155" name="Graphic 190">
            <a:extLst>
              <a:ext uri="{FF2B5EF4-FFF2-40B4-BE49-F238E27FC236}">
                <a16:creationId xmlns:a16="http://schemas.microsoft.com/office/drawing/2014/main" id="{55A100E1-E66E-4ED2-A56A-F7A819228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725954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AB9672F-EB60-4C69-965D-C7AD5217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7B9190C-E3A6-476A-9BBD-79CC3E7A0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9" name="Graphic 212">
            <a:extLst>
              <a:ext uri="{FF2B5EF4-FFF2-40B4-BE49-F238E27FC236}">
                <a16:creationId xmlns:a16="http://schemas.microsoft.com/office/drawing/2014/main" id="{CAB9AD4F-A248-4D49-8779-CE40E64C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1" name="Graphic 212">
            <a:extLst>
              <a:ext uri="{FF2B5EF4-FFF2-40B4-BE49-F238E27FC236}">
                <a16:creationId xmlns:a16="http://schemas.microsoft.com/office/drawing/2014/main" id="{3D4C1981-3D8B-446C-BFAE-E7EE5CF2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109C09-94B2-4695-A26F-720C6F299DC1}"/>
              </a:ext>
            </a:extLst>
          </p:cNvPr>
          <p:cNvSpPr txBox="1"/>
          <p:nvPr/>
        </p:nvSpPr>
        <p:spPr>
          <a:xfrm>
            <a:off x="349104" y="316513"/>
            <a:ext cx="5203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>
                <a:solidFill>
                  <a:schemeClr val="bg1"/>
                </a:solidFill>
              </a:rPr>
              <a:t>Oppgave 4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2E680415-B219-4FDE-B0CD-4ECD6E5845D6}"/>
              </a:ext>
            </a:extLst>
          </p:cNvPr>
          <p:cNvSpPr txBox="1"/>
          <p:nvPr/>
        </p:nvSpPr>
        <p:spPr>
          <a:xfrm>
            <a:off x="4495705" y="1624632"/>
            <a:ext cx="26277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tannkrem</a:t>
            </a:r>
          </a:p>
          <a:p>
            <a:r>
              <a:rPr lang="nb-NO" sz="21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lommebok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393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8" name="Group 9">
            <a:extLst>
              <a:ext uri="{FF2B5EF4-FFF2-40B4-BE49-F238E27FC236}">
                <a16:creationId xmlns:a16="http://schemas.microsoft.com/office/drawing/2014/main" id="{6A57EACD-61CA-4775-9551-2078FC0BC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31107" y="5203828"/>
            <a:ext cx="1861478" cy="1557272"/>
            <a:chOff x="9731107" y="5203828"/>
            <a:chExt cx="1861478" cy="1557272"/>
          </a:xfrm>
          <a:solidFill>
            <a:schemeClr val="bg1"/>
          </a:solidFill>
        </p:grpSpPr>
        <p:sp>
          <p:nvSpPr>
            <p:cNvPr id="160" name="Freeform: Shape 10">
              <a:extLst>
                <a:ext uri="{FF2B5EF4-FFF2-40B4-BE49-F238E27FC236}">
                  <a16:creationId xmlns:a16="http://schemas.microsoft.com/office/drawing/2014/main" id="{5EA9CEFA-65DF-4773-AB16-4E0811348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203828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1">
              <a:extLst>
                <a:ext uri="{FF2B5EF4-FFF2-40B4-BE49-F238E27FC236}">
                  <a16:creationId xmlns:a16="http://schemas.microsoft.com/office/drawing/2014/main" id="{A5B46568-197D-4462-A2AB-B32016E07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A310550-C5D3-4B44-A74F-CA522D3E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3">
              <a:extLst>
                <a:ext uri="{FF2B5EF4-FFF2-40B4-BE49-F238E27FC236}">
                  <a16:creationId xmlns:a16="http://schemas.microsoft.com/office/drawing/2014/main" id="{F4320944-CB85-404B-ACEB-4C621A2D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09ADAE-8ED7-4349-9F53-C9846B34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5">
              <a:extLst>
                <a:ext uri="{FF2B5EF4-FFF2-40B4-BE49-F238E27FC236}">
                  <a16:creationId xmlns:a16="http://schemas.microsoft.com/office/drawing/2014/main" id="{44A30888-D632-4303-AD63-F9F6425F6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94E026-3245-4E27-8FA4-B5E50398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7">
              <a:extLst>
                <a:ext uri="{FF2B5EF4-FFF2-40B4-BE49-F238E27FC236}">
                  <a16:creationId xmlns:a16="http://schemas.microsoft.com/office/drawing/2014/main" id="{70980A2D-E8F8-4D53-96BD-549B6E43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B2DDE9-70F9-46DE-A98D-A9E6A15B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9">
              <a:extLst>
                <a:ext uri="{FF2B5EF4-FFF2-40B4-BE49-F238E27FC236}">
                  <a16:creationId xmlns:a16="http://schemas.microsoft.com/office/drawing/2014/main" id="{CD6359C0-FED2-4F38-AF2C-D2CCB137C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31DFD6-7643-4367-B357-419597215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21">
              <a:extLst>
                <a:ext uri="{FF2B5EF4-FFF2-40B4-BE49-F238E27FC236}">
                  <a16:creationId xmlns:a16="http://schemas.microsoft.com/office/drawing/2014/main" id="{BD5AD929-BDD1-4C17-B069-7F26DA23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89B223-AC6D-428A-ADA0-A8107F132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23">
              <a:extLst>
                <a:ext uri="{FF2B5EF4-FFF2-40B4-BE49-F238E27FC236}">
                  <a16:creationId xmlns:a16="http://schemas.microsoft.com/office/drawing/2014/main" id="{D55AE910-CDA0-467B-91F1-30022FC70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356051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80BBB4-49D0-40C7-949B-CE40E918B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3560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25">
              <a:extLst>
                <a:ext uri="{FF2B5EF4-FFF2-40B4-BE49-F238E27FC236}">
                  <a16:creationId xmlns:a16="http://schemas.microsoft.com/office/drawing/2014/main" id="{25A691FB-DA8E-4CB6-B2CB-43996A8A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ABC7EF-0297-4356-A5FE-85B70C226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27">
              <a:extLst>
                <a:ext uri="{FF2B5EF4-FFF2-40B4-BE49-F238E27FC236}">
                  <a16:creationId xmlns:a16="http://schemas.microsoft.com/office/drawing/2014/main" id="{E2A4C124-2BE2-47A7-88BD-0D0E70225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28">
              <a:extLst>
                <a:ext uri="{FF2B5EF4-FFF2-40B4-BE49-F238E27FC236}">
                  <a16:creationId xmlns:a16="http://schemas.microsoft.com/office/drawing/2014/main" id="{C77B5782-F97B-49E6-B4CF-05080D43F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356051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29">
              <a:extLst>
                <a:ext uri="{FF2B5EF4-FFF2-40B4-BE49-F238E27FC236}">
                  <a16:creationId xmlns:a16="http://schemas.microsoft.com/office/drawing/2014/main" id="{8B45F28A-82A7-4E2A-AC1D-A9080F5F5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30">
              <a:extLst>
                <a:ext uri="{FF2B5EF4-FFF2-40B4-BE49-F238E27FC236}">
                  <a16:creationId xmlns:a16="http://schemas.microsoft.com/office/drawing/2014/main" id="{904D3904-C2B3-4481-9AD0-4F4B97BF7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356044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31">
              <a:extLst>
                <a:ext uri="{FF2B5EF4-FFF2-40B4-BE49-F238E27FC236}">
                  <a16:creationId xmlns:a16="http://schemas.microsoft.com/office/drawing/2014/main" id="{17E99BD2-8425-452F-BBC9-DA271A4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32">
              <a:extLst>
                <a:ext uri="{FF2B5EF4-FFF2-40B4-BE49-F238E27FC236}">
                  <a16:creationId xmlns:a16="http://schemas.microsoft.com/office/drawing/2014/main" id="{26826B2E-CE5F-4751-AB16-2F5D38E0D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D69C59-2023-4CEC-BA7C-5EE1834EC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B90D7BC-1D4E-4E24-B1E4-700CFE90C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35604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425F03-8DA8-4B30-8D52-0F823F557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356046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042418-2AFD-437C-BDFE-95057749D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50803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F7247EC-FBD7-42B0-89E1-981401897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642B17A-8F41-4932-B0D0-CAA198A36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09251-BDF7-47DB-8213-2FD24431C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F3F5D47-FD51-41B4-B385-72FB1B83F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EDA36F-4DFB-4CF9-AFCB-DF2830797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4B82A4E-24F2-4AF9-ACD9-032004D5C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48A1B0D-4A06-45BC-B4BC-CFC5300FB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50802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FAD49E-FD72-4576-A940-2428587BC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0C5050F-FCF4-41AE-A014-DA0E79C9D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05C37E2-39BD-41F3-A48B-0D6656AFD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DE8E63-21C2-4361-9759-81558A67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BB2F91E-6261-407E-AB8B-BC2971C5E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508025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1B8D98F-3287-4463-9C66-4D5562880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660254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B4DF75-5954-4360-BD08-C0F14F07B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660248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646D91-7334-4EF7-854E-31229C0EB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B52D0D3-BAB6-4E87-A7E3-042FE194E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C99FAD0-CAF0-416B-A5C2-BF67795C5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22E26C-C150-4D82-9949-7CBE6C6E3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660254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072F62D-B9FA-4CBD-8427-DCDAE9724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A5E7E19-8DF1-4E35-B975-14DB353C5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6602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29CC129-69D0-48B1-969C-406A8EC16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63A762-C2BE-4B7F-8F77-FB38598F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75ED5B7-A269-4716-8A91-60C4640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3D700F-89B5-47C3-88CF-F491CCA23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60B6165-C5E0-4495-B9AC-5D3FAA17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66025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2C06BE7-B255-49E8-AFD7-16EA0DEE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812233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2BAA60-4FD3-4ED5-85B8-FA1AEBB54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D285C5F-B15D-4C99-876E-11EA0EDD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1D3315B-6CF6-4B8A-9AD6-15E8ED77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2316A1B-DF30-4B08-A25E-634088C3A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3B9824C-F3A0-4BB5-BA2D-E7B2C873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4AA607-331A-4D12-9628-01D4184C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C5FC238-AD32-4501-B2D5-55A3F1409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651C95-EE88-4D97-A4BD-842E093F0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D800BB2-C68A-40A6-8CD4-A733BD0DB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697780E-7DCF-4651-9953-FE1A7062C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417FEE-0006-405F-A3EF-741EC0C6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D2CA75D-333A-4FC0-A35C-15021893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8122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1FE7FEB-856E-4B91-9524-7CB608A04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964459"/>
              <a:ext cx="36465" cy="36221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815A820-71A2-4F06-909A-802956FC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964453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135222E-6463-4F37-A52D-8E5F48B17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4C684AC-F7CB-4096-BD97-E024A220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EB483C-20AB-4095-912D-AB52A7C32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1625C5-4D6F-4AF0-8F52-3E430AD86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964459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AC22C-25A4-400A-8E40-0DA9119C5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586291-7B87-4844-A3C7-1B10E7070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964451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E6C849B-AC63-4611-9425-967763280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3DD2AB7-F94D-4A1E-8D17-3A8418C7D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99CE3DE-A5D3-4CBC-9771-BA0D4A71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1F4BCD-DCFB-49C5-AA53-912A2644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9644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17BD47A-2F24-467E-A016-650656A35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964453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60F5B69-D34A-4A38-AC4F-E04BB730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11644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6D5DFC6-ED6D-4E93-BBFD-32876861C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46009FB-3E9E-46F5-9DC9-B225C7B7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0C4A9D-1BAD-4C1A-B643-39CEA7C56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3786231-B3C8-45C0-AB76-F0F35D7E1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05DBD8-3FC9-47DE-88E7-849A2BE28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B45623-D400-48AE-99CB-C50EF8208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50817F4-286D-4A64-A707-31996411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611643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E2CBB23-BC03-4233-B66D-F3E1BC361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5B057C8-A242-41ED-B0DB-78B245C07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CB4C1C0-5F41-4E24-A7CD-AFB1DE7B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61164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153209C-5637-4CEC-AB94-73A0EA2C7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611643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7A55A31-FEC9-482A-B837-965828913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3BA94A3-F00C-4D17-9254-A955E4414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268419"/>
              <a:ext cx="36465" cy="36219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A2902DE-23EF-49CE-A669-B9096A9D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5780746-7CB1-459B-ACF8-EE4C8FA2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EC72100-CCC7-485B-AB73-AFE6263C2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30226-7157-4C26-8B12-849E7E40B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6FC5CE2-A4E9-48A9-A687-9D3CBDF2C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71F8A61-039C-4875-ABD2-DDAD0AF61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E9C48D7-E617-453A-95A7-4CBADCB70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268419"/>
              <a:ext cx="36221" cy="36219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028847A-3236-456C-ABCA-F17FACC74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68F10DA-E024-4DFF-B71A-284CE3783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D1258F2-08D2-4674-BB2B-00DA3F054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CA4E673-ADD3-4C6A-B67D-077CD7F76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8412C5A-7E5C-437B-A36E-FD4ADC57E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268417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56AC8FA-ED34-4749-9A15-E878B408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420645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EE8845F-6312-4CB4-8345-10FAA6E91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6649974-BABE-465B-934C-798CD398A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2E8120-B8AC-4058-AB81-44A99CF53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B3ACBEF-904A-4B73-A8B1-3A62AC12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80CD75B-0C3D-4186-B1D8-E58A7580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17D40FB-488F-4EFD-9019-8E5802A73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89A9FA-C815-459B-8D43-862AC2805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42065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A360E5B-3ABC-46DD-9DFE-5D8D1D4D2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42066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BCC9121-E8F5-49AE-869E-1245398D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190A7C8-B00C-4DCB-929A-32881103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BC02C4-69CC-4293-9249-E28D9F2C5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42067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748328-B03B-4EDD-96F0-DAF652720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420679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7E29EF6-5C38-4836-AE46-64215DD7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572627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33BC27D-A755-4489-B73A-5B0EA4BD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018ADBF-7412-4D0F-BC0F-8710DB9A4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70D54CD-D372-4C7F-B2AC-AB600FE52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BB9398E-F21C-4918-8C5A-90735B80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A7E3180-5F52-4B48-B3BD-F02177C4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B657DEC7-1A91-41CA-B3FD-593EFF942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F66DBED-0EF0-4BC7-A733-8CEB9301F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57265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27BC7E2-BB50-457E-8D53-CBADC3D0A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E5B2F2A-FBC8-42A5-9305-B5C98A24D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7BC862E-B59F-4BFB-A777-05409E727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3FB1571-92E7-4829-BCCD-7DCB0FE98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57265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4F917C1-A8BC-4A0E-AE36-F9D0BE981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6F8931C-3AC8-4029-B30C-5361BFBCA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07" y="6724848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76E87F7-1BC0-472D-B19E-FFB4942471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3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65149F4-5FFD-4DA3-B387-25DDFF149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2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CC143A2-5B71-45E0-A5DC-1AE44CF2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29C66E6-99F1-4166-B11B-8C47DD310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7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D782C24-70D1-4DF0-A631-9FA264292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0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04EA4D6-FB90-4EE9-9C94-FACE6D79A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1E17C7-CF11-4295-85DA-5237670B3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724881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3AF0AFB-AF22-44B2-B981-AF6098F19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C7A3631-6B95-4E40-89A4-0DC231A1A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320EDD3-FA1E-4F06-B5E6-86BA66BFF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5CB6263-11E9-4CF8-B171-7C627720C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9FB7707-C4F1-4107-A1AA-C702870A5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67" y="6724876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22447-CD1D-475B-BD66-407B44980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228" y="1257565"/>
            <a:ext cx="8838879" cy="5503502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Lages nesten likt som en liste</a:t>
            </a: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Syntaks</a:t>
            </a:r>
          </a:p>
          <a:p>
            <a:pPr marL="457200" lvl="1" indent="0">
              <a:buNone/>
            </a:pPr>
            <a:r>
              <a:rPr lang="nb-NO" dirty="0">
                <a:solidFill>
                  <a:schemeClr val="bg1"/>
                </a:solidFill>
              </a:rPr>
              <a:t>mengde = {element, element2, element3, …}</a:t>
            </a:r>
          </a:p>
          <a:p>
            <a:pPr marL="457200" lvl="1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nb-NO" dirty="0">
                <a:solidFill>
                  <a:schemeClr val="bg1"/>
                </a:solidFill>
              </a:rPr>
              <a:t>Eksempel:</a:t>
            </a:r>
          </a:p>
          <a:p>
            <a:pPr marL="457200" lvl="1" indent="0">
              <a:buNone/>
            </a:pPr>
            <a:r>
              <a:rPr lang="nb-NO" dirty="0">
                <a:solidFill>
                  <a:schemeClr val="bg1"/>
                </a:solidFill>
              </a:rPr>
              <a:t>navn = {«Kari», «Per», «Ola»}</a:t>
            </a:r>
          </a:p>
          <a:p>
            <a:pPr marL="457200" lvl="1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Ingen rekkefølge på elementene</a:t>
            </a:r>
          </a:p>
          <a:p>
            <a:r>
              <a:rPr lang="nb-NO" dirty="0">
                <a:solidFill>
                  <a:schemeClr val="bg1"/>
                </a:solidFill>
              </a:rPr>
              <a:t>Ingen indeksering</a:t>
            </a:r>
          </a:p>
          <a:p>
            <a:r>
              <a:rPr lang="nb-NO" dirty="0">
                <a:solidFill>
                  <a:schemeClr val="bg1"/>
                </a:solidFill>
              </a:rPr>
              <a:t>Ingen duplikater</a:t>
            </a: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</p:txBody>
      </p:sp>
      <p:grpSp>
        <p:nvGrpSpPr>
          <p:cNvPr id="155" name="Graphic 190">
            <a:extLst>
              <a:ext uri="{FF2B5EF4-FFF2-40B4-BE49-F238E27FC236}">
                <a16:creationId xmlns:a16="http://schemas.microsoft.com/office/drawing/2014/main" id="{55A100E1-E66E-4ED2-A56A-F7A819228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725954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AB9672F-EB60-4C69-965D-C7AD5217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7B9190C-E3A6-476A-9BBD-79CC3E7A0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9" name="Graphic 212">
            <a:extLst>
              <a:ext uri="{FF2B5EF4-FFF2-40B4-BE49-F238E27FC236}">
                <a16:creationId xmlns:a16="http://schemas.microsoft.com/office/drawing/2014/main" id="{CAB9AD4F-A248-4D49-8779-CE40E64C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1" name="Graphic 212">
            <a:extLst>
              <a:ext uri="{FF2B5EF4-FFF2-40B4-BE49-F238E27FC236}">
                <a16:creationId xmlns:a16="http://schemas.microsoft.com/office/drawing/2014/main" id="{3D4C1981-3D8B-446C-BFAE-E7EE5CF2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109C09-94B2-4695-A26F-720C6F299DC1}"/>
              </a:ext>
            </a:extLst>
          </p:cNvPr>
          <p:cNvSpPr txBox="1"/>
          <p:nvPr/>
        </p:nvSpPr>
        <p:spPr>
          <a:xfrm>
            <a:off x="892228" y="315927"/>
            <a:ext cx="5203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>
                <a:solidFill>
                  <a:schemeClr val="bg1"/>
                </a:solidFill>
              </a:rPr>
              <a:t>Mengder (</a:t>
            </a:r>
            <a:r>
              <a:rPr lang="nb-NO" sz="4400" dirty="0" err="1">
                <a:solidFill>
                  <a:schemeClr val="bg1"/>
                </a:solidFill>
              </a:rPr>
              <a:t>sets</a:t>
            </a:r>
            <a:r>
              <a:rPr lang="nb-NO" sz="44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5227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8" name="Group 9">
            <a:extLst>
              <a:ext uri="{FF2B5EF4-FFF2-40B4-BE49-F238E27FC236}">
                <a16:creationId xmlns:a16="http://schemas.microsoft.com/office/drawing/2014/main" id="{6A57EACD-61CA-4775-9551-2078FC0BC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31107" y="5203828"/>
            <a:ext cx="1861478" cy="1557272"/>
            <a:chOff x="9731107" y="5203828"/>
            <a:chExt cx="1861478" cy="1557272"/>
          </a:xfrm>
          <a:solidFill>
            <a:schemeClr val="bg1"/>
          </a:solidFill>
        </p:grpSpPr>
        <p:sp>
          <p:nvSpPr>
            <p:cNvPr id="160" name="Freeform: Shape 10">
              <a:extLst>
                <a:ext uri="{FF2B5EF4-FFF2-40B4-BE49-F238E27FC236}">
                  <a16:creationId xmlns:a16="http://schemas.microsoft.com/office/drawing/2014/main" id="{5EA9CEFA-65DF-4773-AB16-4E0811348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203828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1">
              <a:extLst>
                <a:ext uri="{FF2B5EF4-FFF2-40B4-BE49-F238E27FC236}">
                  <a16:creationId xmlns:a16="http://schemas.microsoft.com/office/drawing/2014/main" id="{A5B46568-197D-4462-A2AB-B32016E07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A310550-C5D3-4B44-A74F-CA522D3E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3">
              <a:extLst>
                <a:ext uri="{FF2B5EF4-FFF2-40B4-BE49-F238E27FC236}">
                  <a16:creationId xmlns:a16="http://schemas.microsoft.com/office/drawing/2014/main" id="{F4320944-CB85-404B-ACEB-4C621A2D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09ADAE-8ED7-4349-9F53-C9846B34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5">
              <a:extLst>
                <a:ext uri="{FF2B5EF4-FFF2-40B4-BE49-F238E27FC236}">
                  <a16:creationId xmlns:a16="http://schemas.microsoft.com/office/drawing/2014/main" id="{44A30888-D632-4303-AD63-F9F6425F6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94E026-3245-4E27-8FA4-B5E50398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7">
              <a:extLst>
                <a:ext uri="{FF2B5EF4-FFF2-40B4-BE49-F238E27FC236}">
                  <a16:creationId xmlns:a16="http://schemas.microsoft.com/office/drawing/2014/main" id="{70980A2D-E8F8-4D53-96BD-549B6E43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B2DDE9-70F9-46DE-A98D-A9E6A15B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9">
              <a:extLst>
                <a:ext uri="{FF2B5EF4-FFF2-40B4-BE49-F238E27FC236}">
                  <a16:creationId xmlns:a16="http://schemas.microsoft.com/office/drawing/2014/main" id="{CD6359C0-FED2-4F38-AF2C-D2CCB137C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31DFD6-7643-4367-B357-419597215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21">
              <a:extLst>
                <a:ext uri="{FF2B5EF4-FFF2-40B4-BE49-F238E27FC236}">
                  <a16:creationId xmlns:a16="http://schemas.microsoft.com/office/drawing/2014/main" id="{BD5AD929-BDD1-4C17-B069-7F26DA23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89B223-AC6D-428A-ADA0-A8107F132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23">
              <a:extLst>
                <a:ext uri="{FF2B5EF4-FFF2-40B4-BE49-F238E27FC236}">
                  <a16:creationId xmlns:a16="http://schemas.microsoft.com/office/drawing/2014/main" id="{D55AE910-CDA0-467B-91F1-30022FC70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356051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80BBB4-49D0-40C7-949B-CE40E918B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3560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25">
              <a:extLst>
                <a:ext uri="{FF2B5EF4-FFF2-40B4-BE49-F238E27FC236}">
                  <a16:creationId xmlns:a16="http://schemas.microsoft.com/office/drawing/2014/main" id="{25A691FB-DA8E-4CB6-B2CB-43996A8A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ABC7EF-0297-4356-A5FE-85B70C226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27">
              <a:extLst>
                <a:ext uri="{FF2B5EF4-FFF2-40B4-BE49-F238E27FC236}">
                  <a16:creationId xmlns:a16="http://schemas.microsoft.com/office/drawing/2014/main" id="{E2A4C124-2BE2-47A7-88BD-0D0E70225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28">
              <a:extLst>
                <a:ext uri="{FF2B5EF4-FFF2-40B4-BE49-F238E27FC236}">
                  <a16:creationId xmlns:a16="http://schemas.microsoft.com/office/drawing/2014/main" id="{C77B5782-F97B-49E6-B4CF-05080D43F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356051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29">
              <a:extLst>
                <a:ext uri="{FF2B5EF4-FFF2-40B4-BE49-F238E27FC236}">
                  <a16:creationId xmlns:a16="http://schemas.microsoft.com/office/drawing/2014/main" id="{8B45F28A-82A7-4E2A-AC1D-A9080F5F5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30">
              <a:extLst>
                <a:ext uri="{FF2B5EF4-FFF2-40B4-BE49-F238E27FC236}">
                  <a16:creationId xmlns:a16="http://schemas.microsoft.com/office/drawing/2014/main" id="{904D3904-C2B3-4481-9AD0-4F4B97BF7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356044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31">
              <a:extLst>
                <a:ext uri="{FF2B5EF4-FFF2-40B4-BE49-F238E27FC236}">
                  <a16:creationId xmlns:a16="http://schemas.microsoft.com/office/drawing/2014/main" id="{17E99BD2-8425-452F-BBC9-DA271A4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32">
              <a:extLst>
                <a:ext uri="{FF2B5EF4-FFF2-40B4-BE49-F238E27FC236}">
                  <a16:creationId xmlns:a16="http://schemas.microsoft.com/office/drawing/2014/main" id="{26826B2E-CE5F-4751-AB16-2F5D38E0D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D69C59-2023-4CEC-BA7C-5EE1834EC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B90D7BC-1D4E-4E24-B1E4-700CFE90C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35604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425F03-8DA8-4B30-8D52-0F823F557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356046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042418-2AFD-437C-BDFE-95057749D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50803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F7247EC-FBD7-42B0-89E1-981401897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642B17A-8F41-4932-B0D0-CAA198A36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09251-BDF7-47DB-8213-2FD24431C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F3F5D47-FD51-41B4-B385-72FB1B83F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EDA36F-4DFB-4CF9-AFCB-DF2830797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4B82A4E-24F2-4AF9-ACD9-032004D5C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48A1B0D-4A06-45BC-B4BC-CFC5300FB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50802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FAD49E-FD72-4576-A940-2428587BC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0C5050F-FCF4-41AE-A014-DA0E79C9D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05C37E2-39BD-41F3-A48B-0D6656AFD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DE8E63-21C2-4361-9759-81558A67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BB2F91E-6261-407E-AB8B-BC2971C5E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508025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1B8D98F-3287-4463-9C66-4D5562880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660254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B4DF75-5954-4360-BD08-C0F14F07B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660248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646D91-7334-4EF7-854E-31229C0EB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B52D0D3-BAB6-4E87-A7E3-042FE194E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C99FAD0-CAF0-416B-A5C2-BF67795C5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22E26C-C150-4D82-9949-7CBE6C6E3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660254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072F62D-B9FA-4CBD-8427-DCDAE9724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A5E7E19-8DF1-4E35-B975-14DB353C5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6602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29CC129-69D0-48B1-969C-406A8EC16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63A762-C2BE-4B7F-8F77-FB38598F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75ED5B7-A269-4716-8A91-60C4640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3D700F-89B5-47C3-88CF-F491CCA23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60B6165-C5E0-4495-B9AC-5D3FAA17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66025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2C06BE7-B255-49E8-AFD7-16EA0DEE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812233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2BAA60-4FD3-4ED5-85B8-FA1AEBB54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D285C5F-B15D-4C99-876E-11EA0EDD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1D3315B-6CF6-4B8A-9AD6-15E8ED77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2316A1B-DF30-4B08-A25E-634088C3A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3B9824C-F3A0-4BB5-BA2D-E7B2C873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4AA607-331A-4D12-9628-01D4184C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C5FC238-AD32-4501-B2D5-55A3F1409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651C95-EE88-4D97-A4BD-842E093F0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D800BB2-C68A-40A6-8CD4-A733BD0DB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697780E-7DCF-4651-9953-FE1A7062C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417FEE-0006-405F-A3EF-741EC0C6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D2CA75D-333A-4FC0-A35C-15021893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8122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1FE7FEB-856E-4B91-9524-7CB608A04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964459"/>
              <a:ext cx="36465" cy="36221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815A820-71A2-4F06-909A-802956FC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964453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135222E-6463-4F37-A52D-8E5F48B17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4C684AC-F7CB-4096-BD97-E024A220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EB483C-20AB-4095-912D-AB52A7C32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1625C5-4D6F-4AF0-8F52-3E430AD86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964459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AC22C-25A4-400A-8E40-0DA9119C5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586291-7B87-4844-A3C7-1B10E7070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964451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E6C849B-AC63-4611-9425-967763280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3DD2AB7-F94D-4A1E-8D17-3A8418C7D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99CE3DE-A5D3-4CBC-9771-BA0D4A71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1F4BCD-DCFB-49C5-AA53-912A2644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9644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17BD47A-2F24-467E-A016-650656A35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964453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60F5B69-D34A-4A38-AC4F-E04BB730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11644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6D5DFC6-ED6D-4E93-BBFD-32876861C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46009FB-3E9E-46F5-9DC9-B225C7B7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0C4A9D-1BAD-4C1A-B643-39CEA7C56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3786231-B3C8-45C0-AB76-F0F35D7E1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05DBD8-3FC9-47DE-88E7-849A2BE28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B45623-D400-48AE-99CB-C50EF8208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50817F4-286D-4A64-A707-31996411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611643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E2CBB23-BC03-4233-B66D-F3E1BC361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5B057C8-A242-41ED-B0DB-78B245C07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CB4C1C0-5F41-4E24-A7CD-AFB1DE7B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61164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153209C-5637-4CEC-AB94-73A0EA2C7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611643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7A55A31-FEC9-482A-B837-965828913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3BA94A3-F00C-4D17-9254-A955E4414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268419"/>
              <a:ext cx="36465" cy="36219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A2902DE-23EF-49CE-A669-B9096A9D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5780746-7CB1-459B-ACF8-EE4C8FA2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EC72100-CCC7-485B-AB73-AFE6263C2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30226-7157-4C26-8B12-849E7E40B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6FC5CE2-A4E9-48A9-A687-9D3CBDF2C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71F8A61-039C-4875-ABD2-DDAD0AF61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E9C48D7-E617-453A-95A7-4CBADCB70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268419"/>
              <a:ext cx="36221" cy="36219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028847A-3236-456C-ABCA-F17FACC74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68F10DA-E024-4DFF-B71A-284CE3783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D1258F2-08D2-4674-BB2B-00DA3F054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CA4E673-ADD3-4C6A-B67D-077CD7F76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8412C5A-7E5C-437B-A36E-FD4ADC57E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268417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56AC8FA-ED34-4749-9A15-E878B408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420645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EE8845F-6312-4CB4-8345-10FAA6E91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6649974-BABE-465B-934C-798CD398A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2E8120-B8AC-4058-AB81-44A99CF53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B3ACBEF-904A-4B73-A8B1-3A62AC12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80CD75B-0C3D-4186-B1D8-E58A7580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17D40FB-488F-4EFD-9019-8E5802A73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89A9FA-C815-459B-8D43-862AC2805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42065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A360E5B-3ABC-46DD-9DFE-5D8D1D4D2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42066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BCC9121-E8F5-49AE-869E-1245398D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190A7C8-B00C-4DCB-929A-32881103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BC02C4-69CC-4293-9249-E28D9F2C5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42067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748328-B03B-4EDD-96F0-DAF652720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420679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7E29EF6-5C38-4836-AE46-64215DD7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572627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33BC27D-A755-4489-B73A-5B0EA4BD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018ADBF-7412-4D0F-BC0F-8710DB9A4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70D54CD-D372-4C7F-B2AC-AB600FE52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BB9398E-F21C-4918-8C5A-90735B80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A7E3180-5F52-4B48-B3BD-F02177C4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B657DEC7-1A91-41CA-B3FD-593EFF942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F66DBED-0EF0-4BC7-A733-8CEB9301F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57265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27BC7E2-BB50-457E-8D53-CBADC3D0A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E5B2F2A-FBC8-42A5-9305-B5C98A24D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7BC862E-B59F-4BFB-A777-05409E727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3FB1571-92E7-4829-BCCD-7DCB0FE98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57265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4F917C1-A8BC-4A0E-AE36-F9D0BE981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6F8931C-3AC8-4029-B30C-5361BFBCA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07" y="6724848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76E87F7-1BC0-472D-B19E-FFB4942471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3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65149F4-5FFD-4DA3-B387-25DDFF149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2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CC143A2-5B71-45E0-A5DC-1AE44CF2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29C66E6-99F1-4166-B11B-8C47DD310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7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D782C24-70D1-4DF0-A631-9FA264292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0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04EA4D6-FB90-4EE9-9C94-FACE6D79A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1E17C7-CF11-4295-85DA-5237670B3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724881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3AF0AFB-AF22-44B2-B981-AF6098F19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C7A3631-6B95-4E40-89A4-0DC231A1A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320EDD3-FA1E-4F06-B5E6-86BA66BFF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5CB6263-11E9-4CF8-B171-7C627720C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9FB7707-C4F1-4107-A1AA-C702870A5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67" y="6724876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22447-CD1D-475B-BD66-407B44980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228" y="1257565"/>
            <a:ext cx="9787711" cy="5199060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Fordel: hvis vi vil sjekke om to sett er like så vil det se slik ut </a:t>
            </a:r>
          </a:p>
          <a:p>
            <a:pPr lvl="1"/>
            <a:r>
              <a:rPr lang="nb-NO" dirty="0">
                <a:solidFill>
                  <a:schemeClr val="bg1"/>
                </a:solidFill>
              </a:rPr>
              <a:t>(hvilken datastruktur man bruker er avhengig av hva vi ser etter)</a:t>
            </a:r>
          </a:p>
        </p:txBody>
      </p:sp>
      <p:grpSp>
        <p:nvGrpSpPr>
          <p:cNvPr id="155" name="Graphic 190">
            <a:extLst>
              <a:ext uri="{FF2B5EF4-FFF2-40B4-BE49-F238E27FC236}">
                <a16:creationId xmlns:a16="http://schemas.microsoft.com/office/drawing/2014/main" id="{55A100E1-E66E-4ED2-A56A-F7A819228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725954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AB9672F-EB60-4C69-965D-C7AD5217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7B9190C-E3A6-476A-9BBD-79CC3E7A0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9" name="Graphic 212">
            <a:extLst>
              <a:ext uri="{FF2B5EF4-FFF2-40B4-BE49-F238E27FC236}">
                <a16:creationId xmlns:a16="http://schemas.microsoft.com/office/drawing/2014/main" id="{CAB9AD4F-A248-4D49-8779-CE40E64C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1" name="Graphic 212">
            <a:extLst>
              <a:ext uri="{FF2B5EF4-FFF2-40B4-BE49-F238E27FC236}">
                <a16:creationId xmlns:a16="http://schemas.microsoft.com/office/drawing/2014/main" id="{3D4C1981-3D8B-446C-BFAE-E7EE5CF2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109C09-94B2-4695-A26F-720C6F299DC1}"/>
              </a:ext>
            </a:extLst>
          </p:cNvPr>
          <p:cNvSpPr txBox="1"/>
          <p:nvPr/>
        </p:nvSpPr>
        <p:spPr>
          <a:xfrm>
            <a:off x="892228" y="315927"/>
            <a:ext cx="5203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>
                <a:solidFill>
                  <a:schemeClr val="bg1"/>
                </a:solidFill>
              </a:rPr>
              <a:t>Mengder (</a:t>
            </a:r>
            <a:r>
              <a:rPr lang="nb-NO" sz="4400" dirty="0" err="1">
                <a:solidFill>
                  <a:schemeClr val="bg1"/>
                </a:solidFill>
              </a:rPr>
              <a:t>sets</a:t>
            </a:r>
            <a:r>
              <a:rPr lang="nb-NO" sz="4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6BAC211D-7B37-4FAA-A467-F33B13629000}"/>
              </a:ext>
            </a:extLst>
          </p:cNvPr>
          <p:cNvSpPr txBox="1"/>
          <p:nvPr/>
        </p:nvSpPr>
        <p:spPr>
          <a:xfrm>
            <a:off x="472875" y="2394955"/>
            <a:ext cx="4893855" cy="255454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b-NO" sz="2000" b="1" u="sng" dirty="0">
                <a:solidFill>
                  <a:schemeClr val="bg1"/>
                </a:solidFill>
              </a:rPr>
              <a:t>Mengder/</a:t>
            </a:r>
            <a:r>
              <a:rPr lang="nb-NO" sz="2000" b="1" u="sng" dirty="0" err="1">
                <a:solidFill>
                  <a:schemeClr val="bg1"/>
                </a:solidFill>
              </a:rPr>
              <a:t>set</a:t>
            </a:r>
            <a:endParaRPr lang="nb-NO" sz="2000" b="1" u="sng" dirty="0">
              <a:solidFill>
                <a:schemeClr val="bg1"/>
              </a:solidFill>
            </a:endParaRPr>
          </a:p>
          <a:p>
            <a:r>
              <a:rPr lang="nb-NO" sz="2000" dirty="0">
                <a:solidFill>
                  <a:schemeClr val="bg1"/>
                </a:solidFill>
              </a:rPr>
              <a:t>navn = {«Kari», «Per», «Ola»}</a:t>
            </a:r>
          </a:p>
          <a:p>
            <a:r>
              <a:rPr lang="nb-NO" sz="2000" dirty="0">
                <a:solidFill>
                  <a:schemeClr val="bg1"/>
                </a:solidFill>
              </a:rPr>
              <a:t>navn2 = {«Per», «Ola», «Kari»}</a:t>
            </a:r>
          </a:p>
          <a:p>
            <a:endParaRPr lang="nb-NO" sz="2000" dirty="0">
              <a:solidFill>
                <a:schemeClr val="bg1"/>
              </a:solidFill>
            </a:endParaRPr>
          </a:p>
          <a:p>
            <a:r>
              <a:rPr lang="nb-NO" sz="2000" dirty="0" err="1">
                <a:solidFill>
                  <a:schemeClr val="bg1"/>
                </a:solidFill>
              </a:rPr>
              <a:t>if</a:t>
            </a:r>
            <a:r>
              <a:rPr lang="nb-NO" sz="2000" dirty="0">
                <a:solidFill>
                  <a:schemeClr val="bg1"/>
                </a:solidFill>
              </a:rPr>
              <a:t> navn == navn2: …</a:t>
            </a:r>
          </a:p>
          <a:p>
            <a:r>
              <a:rPr lang="nb-NO" sz="2000" dirty="0">
                <a:solidFill>
                  <a:schemeClr val="bg1"/>
                </a:solidFill>
              </a:rPr>
              <a:t>	#Evalueres til </a:t>
            </a:r>
            <a:r>
              <a:rPr lang="nb-NO" sz="2000" b="1" dirty="0">
                <a:solidFill>
                  <a:schemeClr val="bg1"/>
                </a:solidFill>
              </a:rPr>
              <a:t>sant</a:t>
            </a:r>
            <a:r>
              <a:rPr lang="nb-NO" sz="2000" dirty="0">
                <a:solidFill>
                  <a:schemeClr val="bg1"/>
                </a:solidFill>
              </a:rPr>
              <a:t> fordi begge 	inneholder de samme elementene, 	sett er uavhengig av rekkefølgen.</a:t>
            </a:r>
          </a:p>
        </p:txBody>
      </p:sp>
      <p:sp>
        <p:nvSpPr>
          <p:cNvPr id="176" name="TekstSylinder 175">
            <a:extLst>
              <a:ext uri="{FF2B5EF4-FFF2-40B4-BE49-F238E27FC236}">
                <a16:creationId xmlns:a16="http://schemas.microsoft.com/office/drawing/2014/main" id="{0DCE9FE7-160A-4937-A568-5F46E524A9C0}"/>
              </a:ext>
            </a:extLst>
          </p:cNvPr>
          <p:cNvSpPr txBox="1"/>
          <p:nvPr/>
        </p:nvSpPr>
        <p:spPr>
          <a:xfrm>
            <a:off x="5366733" y="2394637"/>
            <a:ext cx="5921616" cy="255454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b-NO" sz="2000" b="1" u="sng" dirty="0">
                <a:solidFill>
                  <a:schemeClr val="bg1"/>
                </a:solidFill>
              </a:rPr>
              <a:t>Lister</a:t>
            </a:r>
          </a:p>
          <a:p>
            <a:r>
              <a:rPr lang="nb-NO" sz="2000" dirty="0">
                <a:solidFill>
                  <a:schemeClr val="bg1"/>
                </a:solidFill>
              </a:rPr>
              <a:t>navn = [«Kari», «Per», «Ola»]</a:t>
            </a:r>
          </a:p>
          <a:p>
            <a:r>
              <a:rPr lang="nb-NO" sz="2000" dirty="0">
                <a:solidFill>
                  <a:schemeClr val="bg1"/>
                </a:solidFill>
              </a:rPr>
              <a:t>navn2 = [«Per», «Ola», «Kari»]</a:t>
            </a:r>
          </a:p>
          <a:p>
            <a:endParaRPr lang="nb-NO" sz="2000" dirty="0">
              <a:solidFill>
                <a:schemeClr val="bg1"/>
              </a:solidFill>
            </a:endParaRPr>
          </a:p>
          <a:p>
            <a:r>
              <a:rPr lang="nb-NO" sz="2000" dirty="0" err="1">
                <a:solidFill>
                  <a:schemeClr val="bg1"/>
                </a:solidFill>
              </a:rPr>
              <a:t>if</a:t>
            </a:r>
            <a:r>
              <a:rPr lang="nb-NO" sz="2000" dirty="0">
                <a:solidFill>
                  <a:schemeClr val="bg1"/>
                </a:solidFill>
              </a:rPr>
              <a:t> navn == navn2: …</a:t>
            </a:r>
          </a:p>
          <a:p>
            <a:r>
              <a:rPr lang="nb-NO" sz="2000" dirty="0">
                <a:solidFill>
                  <a:schemeClr val="bg1"/>
                </a:solidFill>
              </a:rPr>
              <a:t>	#Evalueres til </a:t>
            </a:r>
            <a:r>
              <a:rPr lang="nb-NO" sz="2000" b="1" dirty="0">
                <a:solidFill>
                  <a:schemeClr val="bg1"/>
                </a:solidFill>
              </a:rPr>
              <a:t>usant</a:t>
            </a:r>
            <a:r>
              <a:rPr lang="nb-NO" sz="2000" dirty="0">
                <a:solidFill>
                  <a:schemeClr val="bg1"/>
                </a:solidFill>
              </a:rPr>
              <a:t> selv om begge 	inneholder 	de samme elementene, så er de i ulik 	rekkefølge og dermed ikke like lister.</a:t>
            </a:r>
          </a:p>
        </p:txBody>
      </p:sp>
    </p:spTree>
    <p:extLst>
      <p:ext uri="{BB962C8B-B14F-4D97-AF65-F5344CB8AC3E}">
        <p14:creationId xmlns:p14="http://schemas.microsoft.com/office/powerpoint/2010/main" val="340728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17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8" name="Group 9">
            <a:extLst>
              <a:ext uri="{FF2B5EF4-FFF2-40B4-BE49-F238E27FC236}">
                <a16:creationId xmlns:a16="http://schemas.microsoft.com/office/drawing/2014/main" id="{6A57EACD-61CA-4775-9551-2078FC0BC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31107" y="5203828"/>
            <a:ext cx="1861478" cy="1557272"/>
            <a:chOff x="9731107" y="5203828"/>
            <a:chExt cx="1861478" cy="1557272"/>
          </a:xfrm>
          <a:solidFill>
            <a:schemeClr val="bg1"/>
          </a:solidFill>
        </p:grpSpPr>
        <p:sp>
          <p:nvSpPr>
            <p:cNvPr id="160" name="Freeform: Shape 10">
              <a:extLst>
                <a:ext uri="{FF2B5EF4-FFF2-40B4-BE49-F238E27FC236}">
                  <a16:creationId xmlns:a16="http://schemas.microsoft.com/office/drawing/2014/main" id="{5EA9CEFA-65DF-4773-AB16-4E0811348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203828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1">
              <a:extLst>
                <a:ext uri="{FF2B5EF4-FFF2-40B4-BE49-F238E27FC236}">
                  <a16:creationId xmlns:a16="http://schemas.microsoft.com/office/drawing/2014/main" id="{A5B46568-197D-4462-A2AB-B32016E07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A310550-C5D3-4B44-A74F-CA522D3E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3">
              <a:extLst>
                <a:ext uri="{FF2B5EF4-FFF2-40B4-BE49-F238E27FC236}">
                  <a16:creationId xmlns:a16="http://schemas.microsoft.com/office/drawing/2014/main" id="{F4320944-CB85-404B-ACEB-4C621A2D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09ADAE-8ED7-4349-9F53-C9846B34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5">
              <a:extLst>
                <a:ext uri="{FF2B5EF4-FFF2-40B4-BE49-F238E27FC236}">
                  <a16:creationId xmlns:a16="http://schemas.microsoft.com/office/drawing/2014/main" id="{44A30888-D632-4303-AD63-F9F6425F6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94E026-3245-4E27-8FA4-B5E50398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7">
              <a:extLst>
                <a:ext uri="{FF2B5EF4-FFF2-40B4-BE49-F238E27FC236}">
                  <a16:creationId xmlns:a16="http://schemas.microsoft.com/office/drawing/2014/main" id="{70980A2D-E8F8-4D53-96BD-549B6E43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B2DDE9-70F9-46DE-A98D-A9E6A15B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9">
              <a:extLst>
                <a:ext uri="{FF2B5EF4-FFF2-40B4-BE49-F238E27FC236}">
                  <a16:creationId xmlns:a16="http://schemas.microsoft.com/office/drawing/2014/main" id="{CD6359C0-FED2-4F38-AF2C-D2CCB137C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31DFD6-7643-4367-B357-419597215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21">
              <a:extLst>
                <a:ext uri="{FF2B5EF4-FFF2-40B4-BE49-F238E27FC236}">
                  <a16:creationId xmlns:a16="http://schemas.microsoft.com/office/drawing/2014/main" id="{BD5AD929-BDD1-4C17-B069-7F26DA23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89B223-AC6D-428A-ADA0-A8107F132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23">
              <a:extLst>
                <a:ext uri="{FF2B5EF4-FFF2-40B4-BE49-F238E27FC236}">
                  <a16:creationId xmlns:a16="http://schemas.microsoft.com/office/drawing/2014/main" id="{D55AE910-CDA0-467B-91F1-30022FC70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356051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80BBB4-49D0-40C7-949B-CE40E918B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3560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25">
              <a:extLst>
                <a:ext uri="{FF2B5EF4-FFF2-40B4-BE49-F238E27FC236}">
                  <a16:creationId xmlns:a16="http://schemas.microsoft.com/office/drawing/2014/main" id="{25A691FB-DA8E-4CB6-B2CB-43996A8A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ABC7EF-0297-4356-A5FE-85B70C226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27">
              <a:extLst>
                <a:ext uri="{FF2B5EF4-FFF2-40B4-BE49-F238E27FC236}">
                  <a16:creationId xmlns:a16="http://schemas.microsoft.com/office/drawing/2014/main" id="{E2A4C124-2BE2-47A7-88BD-0D0E70225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28">
              <a:extLst>
                <a:ext uri="{FF2B5EF4-FFF2-40B4-BE49-F238E27FC236}">
                  <a16:creationId xmlns:a16="http://schemas.microsoft.com/office/drawing/2014/main" id="{C77B5782-F97B-49E6-B4CF-05080D43F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356051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29">
              <a:extLst>
                <a:ext uri="{FF2B5EF4-FFF2-40B4-BE49-F238E27FC236}">
                  <a16:creationId xmlns:a16="http://schemas.microsoft.com/office/drawing/2014/main" id="{8B45F28A-82A7-4E2A-AC1D-A9080F5F5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30">
              <a:extLst>
                <a:ext uri="{FF2B5EF4-FFF2-40B4-BE49-F238E27FC236}">
                  <a16:creationId xmlns:a16="http://schemas.microsoft.com/office/drawing/2014/main" id="{904D3904-C2B3-4481-9AD0-4F4B97BF7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356044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31">
              <a:extLst>
                <a:ext uri="{FF2B5EF4-FFF2-40B4-BE49-F238E27FC236}">
                  <a16:creationId xmlns:a16="http://schemas.microsoft.com/office/drawing/2014/main" id="{17E99BD2-8425-452F-BBC9-DA271A4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32">
              <a:extLst>
                <a:ext uri="{FF2B5EF4-FFF2-40B4-BE49-F238E27FC236}">
                  <a16:creationId xmlns:a16="http://schemas.microsoft.com/office/drawing/2014/main" id="{26826B2E-CE5F-4751-AB16-2F5D38E0D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D69C59-2023-4CEC-BA7C-5EE1834EC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B90D7BC-1D4E-4E24-B1E4-700CFE90C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35604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425F03-8DA8-4B30-8D52-0F823F557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356046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042418-2AFD-437C-BDFE-95057749D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50803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F7247EC-FBD7-42B0-89E1-981401897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642B17A-8F41-4932-B0D0-CAA198A36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09251-BDF7-47DB-8213-2FD24431C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F3F5D47-FD51-41B4-B385-72FB1B83F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EDA36F-4DFB-4CF9-AFCB-DF2830797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4B82A4E-24F2-4AF9-ACD9-032004D5C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48A1B0D-4A06-45BC-B4BC-CFC5300FB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50802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FAD49E-FD72-4576-A940-2428587BC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0C5050F-FCF4-41AE-A014-DA0E79C9D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05C37E2-39BD-41F3-A48B-0D6656AFD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DE8E63-21C2-4361-9759-81558A67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BB2F91E-6261-407E-AB8B-BC2971C5E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508025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1B8D98F-3287-4463-9C66-4D5562880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660254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B4DF75-5954-4360-BD08-C0F14F07B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660248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646D91-7334-4EF7-854E-31229C0EB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B52D0D3-BAB6-4E87-A7E3-042FE194E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C99FAD0-CAF0-416B-A5C2-BF67795C5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22E26C-C150-4D82-9949-7CBE6C6E3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660254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072F62D-B9FA-4CBD-8427-DCDAE9724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A5E7E19-8DF1-4E35-B975-14DB353C5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6602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29CC129-69D0-48B1-969C-406A8EC16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63A762-C2BE-4B7F-8F77-FB38598F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75ED5B7-A269-4716-8A91-60C4640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3D700F-89B5-47C3-88CF-F491CCA23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60B6165-C5E0-4495-B9AC-5D3FAA17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66025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2C06BE7-B255-49E8-AFD7-16EA0DEE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812233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2BAA60-4FD3-4ED5-85B8-FA1AEBB54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D285C5F-B15D-4C99-876E-11EA0EDD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1D3315B-6CF6-4B8A-9AD6-15E8ED77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2316A1B-DF30-4B08-A25E-634088C3A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3B9824C-F3A0-4BB5-BA2D-E7B2C873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4AA607-331A-4D12-9628-01D4184C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C5FC238-AD32-4501-B2D5-55A3F1409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651C95-EE88-4D97-A4BD-842E093F0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D800BB2-C68A-40A6-8CD4-A733BD0DB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697780E-7DCF-4651-9953-FE1A7062C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417FEE-0006-405F-A3EF-741EC0C6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D2CA75D-333A-4FC0-A35C-15021893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8122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1FE7FEB-856E-4B91-9524-7CB608A04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964459"/>
              <a:ext cx="36465" cy="36221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815A820-71A2-4F06-909A-802956FC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964453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135222E-6463-4F37-A52D-8E5F48B17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4C684AC-F7CB-4096-BD97-E024A220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EB483C-20AB-4095-912D-AB52A7C32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1625C5-4D6F-4AF0-8F52-3E430AD86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964459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AC22C-25A4-400A-8E40-0DA9119C5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586291-7B87-4844-A3C7-1B10E7070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964451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E6C849B-AC63-4611-9425-967763280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3DD2AB7-F94D-4A1E-8D17-3A8418C7D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99CE3DE-A5D3-4CBC-9771-BA0D4A71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1F4BCD-DCFB-49C5-AA53-912A2644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9644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17BD47A-2F24-467E-A016-650656A35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964453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60F5B69-D34A-4A38-AC4F-E04BB730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11644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6D5DFC6-ED6D-4E93-BBFD-32876861C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46009FB-3E9E-46F5-9DC9-B225C7B7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0C4A9D-1BAD-4C1A-B643-39CEA7C56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3786231-B3C8-45C0-AB76-F0F35D7E1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05DBD8-3FC9-47DE-88E7-849A2BE28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B45623-D400-48AE-99CB-C50EF8208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50817F4-286D-4A64-A707-31996411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611643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E2CBB23-BC03-4233-B66D-F3E1BC361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5B057C8-A242-41ED-B0DB-78B245C07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CB4C1C0-5F41-4E24-A7CD-AFB1DE7B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61164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153209C-5637-4CEC-AB94-73A0EA2C7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611643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7A55A31-FEC9-482A-B837-965828913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3BA94A3-F00C-4D17-9254-A955E4414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268419"/>
              <a:ext cx="36465" cy="36219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A2902DE-23EF-49CE-A669-B9096A9D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5780746-7CB1-459B-ACF8-EE4C8FA2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EC72100-CCC7-485B-AB73-AFE6263C2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30226-7157-4C26-8B12-849E7E40B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6FC5CE2-A4E9-48A9-A687-9D3CBDF2C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71F8A61-039C-4875-ABD2-DDAD0AF61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E9C48D7-E617-453A-95A7-4CBADCB70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268419"/>
              <a:ext cx="36221" cy="36219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028847A-3236-456C-ABCA-F17FACC74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68F10DA-E024-4DFF-B71A-284CE3783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D1258F2-08D2-4674-BB2B-00DA3F054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CA4E673-ADD3-4C6A-B67D-077CD7F76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8412C5A-7E5C-437B-A36E-FD4ADC57E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268417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56AC8FA-ED34-4749-9A15-E878B408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420645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EE8845F-6312-4CB4-8345-10FAA6E91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6649974-BABE-465B-934C-798CD398A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2E8120-B8AC-4058-AB81-44A99CF53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B3ACBEF-904A-4B73-A8B1-3A62AC12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80CD75B-0C3D-4186-B1D8-E58A7580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17D40FB-488F-4EFD-9019-8E5802A73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89A9FA-C815-459B-8D43-862AC2805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42065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A360E5B-3ABC-46DD-9DFE-5D8D1D4D2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42066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BCC9121-E8F5-49AE-869E-1245398D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190A7C8-B00C-4DCB-929A-32881103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BC02C4-69CC-4293-9249-E28D9F2C5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42067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748328-B03B-4EDD-96F0-DAF652720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420679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7E29EF6-5C38-4836-AE46-64215DD7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572627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33BC27D-A755-4489-B73A-5B0EA4BD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018ADBF-7412-4D0F-BC0F-8710DB9A4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70D54CD-D372-4C7F-B2AC-AB600FE52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BB9398E-F21C-4918-8C5A-90735B80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A7E3180-5F52-4B48-B3BD-F02177C4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B657DEC7-1A91-41CA-B3FD-593EFF942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F66DBED-0EF0-4BC7-A733-8CEB9301F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57265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27BC7E2-BB50-457E-8D53-CBADC3D0A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E5B2F2A-FBC8-42A5-9305-B5C98A24D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7BC862E-B59F-4BFB-A777-05409E727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3FB1571-92E7-4829-BCCD-7DCB0FE98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57265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4F917C1-A8BC-4A0E-AE36-F9D0BE981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6F8931C-3AC8-4029-B30C-5361BFBCA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07" y="6724848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76E87F7-1BC0-472D-B19E-FFB4942471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3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65149F4-5FFD-4DA3-B387-25DDFF149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2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CC143A2-5B71-45E0-A5DC-1AE44CF2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29C66E6-99F1-4166-B11B-8C47DD310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7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D782C24-70D1-4DF0-A631-9FA264292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0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04EA4D6-FB90-4EE9-9C94-FACE6D79A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1E17C7-CF11-4295-85DA-5237670B3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724881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3AF0AFB-AF22-44B2-B981-AF6098F19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C7A3631-6B95-4E40-89A4-0DC231A1A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320EDD3-FA1E-4F06-B5E6-86BA66BFF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5CB6263-11E9-4CF8-B171-7C627720C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9FB7707-C4F1-4107-A1AA-C702870A5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67" y="6724876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22447-CD1D-475B-BD66-407B44980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000" y="643865"/>
            <a:ext cx="9787711" cy="1818336"/>
          </a:xfrm>
        </p:spPr>
        <p:txBody>
          <a:bodyPr>
            <a:normAutofit/>
          </a:bodyPr>
          <a:lstStyle/>
          <a:p>
            <a:r>
              <a:rPr lang="nb-NO" sz="1800" dirty="0">
                <a:solidFill>
                  <a:schemeClr val="bg1"/>
                </a:solidFill>
              </a:rPr>
              <a:t>Tom mengde lages slik:</a:t>
            </a:r>
          </a:p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</a:rPr>
              <a:t>	mengde = </a:t>
            </a:r>
            <a:r>
              <a:rPr lang="nb-NO" sz="1800" dirty="0" err="1">
                <a:solidFill>
                  <a:schemeClr val="bg1"/>
                </a:solidFill>
              </a:rPr>
              <a:t>set</a:t>
            </a:r>
            <a:r>
              <a:rPr lang="nb-NO" sz="1800" dirty="0">
                <a:solidFill>
                  <a:schemeClr val="bg1"/>
                </a:solidFill>
              </a:rPr>
              <a:t>()</a:t>
            </a:r>
          </a:p>
          <a:p>
            <a:pPr marL="0" indent="0">
              <a:buNone/>
            </a:pPr>
            <a:endParaRPr lang="nb-NO" sz="1800" dirty="0">
              <a:solidFill>
                <a:schemeClr val="bg1"/>
              </a:solidFill>
            </a:endParaRPr>
          </a:p>
          <a:p>
            <a:r>
              <a:rPr lang="nb-NO" sz="1800" dirty="0">
                <a:solidFill>
                  <a:schemeClr val="bg1"/>
                </a:solidFill>
              </a:rPr>
              <a:t>Nyttige operasjoner man kan bruke på mengder/</a:t>
            </a:r>
            <a:r>
              <a:rPr lang="nb-NO" sz="1800" dirty="0" err="1">
                <a:solidFill>
                  <a:schemeClr val="bg1"/>
                </a:solidFill>
              </a:rPr>
              <a:t>sets</a:t>
            </a:r>
            <a:r>
              <a:rPr lang="nb-NO" sz="1800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</p:txBody>
      </p:sp>
      <p:grpSp>
        <p:nvGrpSpPr>
          <p:cNvPr id="155" name="Graphic 190">
            <a:extLst>
              <a:ext uri="{FF2B5EF4-FFF2-40B4-BE49-F238E27FC236}">
                <a16:creationId xmlns:a16="http://schemas.microsoft.com/office/drawing/2014/main" id="{55A100E1-E66E-4ED2-A56A-F7A819228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725954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AB9672F-EB60-4C69-965D-C7AD5217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7B9190C-E3A6-476A-9BBD-79CC3E7A0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9" name="Graphic 212">
            <a:extLst>
              <a:ext uri="{FF2B5EF4-FFF2-40B4-BE49-F238E27FC236}">
                <a16:creationId xmlns:a16="http://schemas.microsoft.com/office/drawing/2014/main" id="{CAB9AD4F-A248-4D49-8779-CE40E64C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1" name="Graphic 212">
            <a:extLst>
              <a:ext uri="{FF2B5EF4-FFF2-40B4-BE49-F238E27FC236}">
                <a16:creationId xmlns:a16="http://schemas.microsoft.com/office/drawing/2014/main" id="{3D4C1981-3D8B-446C-BFAE-E7EE5CF2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109C09-94B2-4695-A26F-720C6F299DC1}"/>
              </a:ext>
            </a:extLst>
          </p:cNvPr>
          <p:cNvSpPr txBox="1"/>
          <p:nvPr/>
        </p:nvSpPr>
        <p:spPr>
          <a:xfrm>
            <a:off x="551976" y="-19770"/>
            <a:ext cx="5203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>
                <a:solidFill>
                  <a:schemeClr val="bg1"/>
                </a:solidFill>
              </a:rPr>
              <a:t>Mengder (</a:t>
            </a:r>
            <a:r>
              <a:rPr lang="nb-NO" sz="4400" dirty="0" err="1">
                <a:solidFill>
                  <a:schemeClr val="bg1"/>
                </a:solidFill>
              </a:rPr>
              <a:t>sets</a:t>
            </a:r>
            <a:r>
              <a:rPr lang="nb-NO" sz="4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C2853E9-84CB-49BC-A891-6832F21F3ED8}"/>
              </a:ext>
            </a:extLst>
          </p:cNvPr>
          <p:cNvSpPr txBox="1"/>
          <p:nvPr/>
        </p:nvSpPr>
        <p:spPr>
          <a:xfrm>
            <a:off x="258446" y="2295133"/>
            <a:ext cx="99982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0">
              <a:buNone/>
            </a:pPr>
            <a:r>
              <a:rPr lang="nb-NO" sz="1800" dirty="0">
                <a:solidFill>
                  <a:schemeClr val="bg1"/>
                </a:solidFill>
              </a:rPr>
              <a:t>navn = [«Kari», «Per», «Ola»]</a:t>
            </a:r>
          </a:p>
          <a:p>
            <a:pPr marL="457200" lvl="1" indent="0">
              <a:buNone/>
            </a:pPr>
            <a:r>
              <a:rPr lang="nb-NO" sz="1800" dirty="0" err="1">
                <a:solidFill>
                  <a:schemeClr val="bg1"/>
                </a:solidFill>
              </a:rPr>
              <a:t>navn_mengde</a:t>
            </a:r>
            <a:r>
              <a:rPr lang="nb-NO" sz="1800" dirty="0">
                <a:solidFill>
                  <a:schemeClr val="bg1"/>
                </a:solidFill>
              </a:rPr>
              <a:t> = </a:t>
            </a:r>
            <a:r>
              <a:rPr lang="nb-NO" sz="1800" dirty="0" err="1">
                <a:solidFill>
                  <a:schemeClr val="bg1"/>
                </a:solidFill>
              </a:rPr>
              <a:t>set</a:t>
            </a:r>
            <a:r>
              <a:rPr lang="nb-NO" sz="1800" dirty="0">
                <a:solidFill>
                  <a:schemeClr val="bg1"/>
                </a:solidFill>
              </a:rPr>
              <a:t>(navn)		</a:t>
            </a:r>
            <a:r>
              <a:rPr lang="nb-NO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konvertere liste til mengde - på formen &gt; </a:t>
            </a:r>
            <a:r>
              <a:rPr lang="nb-NO" sz="18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set</a:t>
            </a:r>
            <a:r>
              <a:rPr lang="nb-NO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(liste)</a:t>
            </a:r>
          </a:p>
          <a:p>
            <a:pPr marL="457200" lvl="1" indent="0">
              <a:buNone/>
            </a:pPr>
            <a:endParaRPr lang="nb-NO" sz="18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nb-NO" sz="1800" dirty="0" err="1">
                <a:solidFill>
                  <a:schemeClr val="bg1"/>
                </a:solidFill>
              </a:rPr>
              <a:t>mengde.add</a:t>
            </a:r>
            <a:r>
              <a:rPr lang="nb-NO" sz="1800" dirty="0">
                <a:solidFill>
                  <a:schemeClr val="bg1"/>
                </a:solidFill>
              </a:rPr>
              <a:t>(element)			</a:t>
            </a:r>
            <a:r>
              <a:rPr lang="nb-NO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legge til nytt element i mengden</a:t>
            </a:r>
          </a:p>
          <a:p>
            <a:pPr marL="457200" lvl="1" indent="0">
              <a:buNone/>
            </a:pPr>
            <a:endParaRPr lang="nb-NO" sz="18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nb-NO" sz="1800" dirty="0" err="1">
                <a:solidFill>
                  <a:schemeClr val="bg1"/>
                </a:solidFill>
              </a:rPr>
              <a:t>mengde.discard</a:t>
            </a:r>
            <a:r>
              <a:rPr lang="nb-NO" sz="1800" dirty="0">
                <a:solidFill>
                  <a:schemeClr val="bg1"/>
                </a:solidFill>
              </a:rPr>
              <a:t>(element)		</a:t>
            </a:r>
            <a:r>
              <a:rPr lang="nb-NO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fjerner element fra listen, gjør ingenting </a:t>
            </a:r>
            <a:r>
              <a:rPr lang="nb-NO" sz="1800" dirty="0">
                <a:solidFill>
                  <a:schemeClr val="bg1"/>
                </a:solidFill>
              </a:rPr>
              <a:t>						</a:t>
            </a:r>
            <a:r>
              <a:rPr lang="nb-NO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dersom elementet ikke finnes i listen.</a:t>
            </a:r>
          </a:p>
          <a:p>
            <a:pPr marL="457200" lvl="1" indent="0">
              <a:buNone/>
            </a:pPr>
            <a:endParaRPr lang="nb-NO" sz="18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nb-NO" sz="1800" dirty="0" err="1">
                <a:solidFill>
                  <a:schemeClr val="bg1"/>
                </a:solidFill>
              </a:rPr>
              <a:t>mengde.remove</a:t>
            </a:r>
            <a:r>
              <a:rPr lang="nb-NO" sz="1800" dirty="0">
                <a:solidFill>
                  <a:schemeClr val="bg1"/>
                </a:solidFill>
              </a:rPr>
              <a:t>(element)		</a:t>
            </a:r>
            <a:r>
              <a:rPr lang="nb-NO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fjerner element fra listen, får ett unntak </a:t>
            </a:r>
            <a:r>
              <a:rPr lang="nb-NO" sz="1800" dirty="0">
                <a:solidFill>
                  <a:schemeClr val="bg1"/>
                </a:solidFill>
              </a:rPr>
              <a:t>						</a:t>
            </a:r>
            <a:r>
              <a:rPr lang="nb-NO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dersom elementet ikke finnes i mengden</a:t>
            </a:r>
          </a:p>
          <a:p>
            <a:pPr marL="457200" lvl="1" indent="0">
              <a:buNone/>
            </a:pPr>
            <a:r>
              <a:rPr lang="nb-NO" sz="1800" dirty="0">
                <a:solidFill>
                  <a:schemeClr val="bg1"/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nb-NO" sz="1800" dirty="0" err="1">
                <a:solidFill>
                  <a:schemeClr val="bg1"/>
                </a:solidFill>
              </a:rPr>
              <a:t>mengde.clear</a:t>
            </a:r>
            <a:r>
              <a:rPr lang="nb-NO" sz="1800" dirty="0">
                <a:solidFill>
                  <a:schemeClr val="bg1"/>
                </a:solidFill>
              </a:rPr>
              <a:t>()			</a:t>
            </a:r>
            <a:r>
              <a:rPr lang="nb-NO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fjerner alle elementene i mengden,  gjør </a:t>
            </a:r>
            <a:r>
              <a:rPr lang="nb-NO" sz="1800" dirty="0">
                <a:solidFill>
                  <a:schemeClr val="bg1"/>
                </a:solidFill>
              </a:rPr>
              <a:t>						</a:t>
            </a:r>
            <a:r>
              <a:rPr lang="nb-NO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mengden tom</a:t>
            </a:r>
          </a:p>
          <a:p>
            <a:pPr marL="457200" lvl="1" indent="0">
              <a:buNone/>
            </a:pPr>
            <a:endParaRPr lang="nb-NO" sz="18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nb-NO" sz="1800" dirty="0">
                <a:solidFill>
                  <a:schemeClr val="bg1"/>
                </a:solidFill>
              </a:rPr>
              <a:t>len(&lt;mengde&gt;)			</a:t>
            </a:r>
            <a:r>
              <a:rPr lang="nb-NO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finner antall elementer i mengden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0172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8" name="Group 9">
            <a:extLst>
              <a:ext uri="{FF2B5EF4-FFF2-40B4-BE49-F238E27FC236}">
                <a16:creationId xmlns:a16="http://schemas.microsoft.com/office/drawing/2014/main" id="{6A57EACD-61CA-4775-9551-2078FC0BC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31107" y="5203828"/>
            <a:ext cx="1861478" cy="1557272"/>
            <a:chOff x="9731107" y="5203828"/>
            <a:chExt cx="1861478" cy="1557272"/>
          </a:xfrm>
          <a:solidFill>
            <a:schemeClr val="bg1"/>
          </a:solidFill>
        </p:grpSpPr>
        <p:sp>
          <p:nvSpPr>
            <p:cNvPr id="160" name="Freeform: Shape 10">
              <a:extLst>
                <a:ext uri="{FF2B5EF4-FFF2-40B4-BE49-F238E27FC236}">
                  <a16:creationId xmlns:a16="http://schemas.microsoft.com/office/drawing/2014/main" id="{5EA9CEFA-65DF-4773-AB16-4E0811348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203828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1">
              <a:extLst>
                <a:ext uri="{FF2B5EF4-FFF2-40B4-BE49-F238E27FC236}">
                  <a16:creationId xmlns:a16="http://schemas.microsoft.com/office/drawing/2014/main" id="{A5B46568-197D-4462-A2AB-B32016E07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A310550-C5D3-4B44-A74F-CA522D3E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3">
              <a:extLst>
                <a:ext uri="{FF2B5EF4-FFF2-40B4-BE49-F238E27FC236}">
                  <a16:creationId xmlns:a16="http://schemas.microsoft.com/office/drawing/2014/main" id="{F4320944-CB85-404B-ACEB-4C621A2D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09ADAE-8ED7-4349-9F53-C9846B34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5">
              <a:extLst>
                <a:ext uri="{FF2B5EF4-FFF2-40B4-BE49-F238E27FC236}">
                  <a16:creationId xmlns:a16="http://schemas.microsoft.com/office/drawing/2014/main" id="{44A30888-D632-4303-AD63-F9F6425F6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94E026-3245-4E27-8FA4-B5E50398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7">
              <a:extLst>
                <a:ext uri="{FF2B5EF4-FFF2-40B4-BE49-F238E27FC236}">
                  <a16:creationId xmlns:a16="http://schemas.microsoft.com/office/drawing/2014/main" id="{70980A2D-E8F8-4D53-96BD-549B6E43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B2DDE9-70F9-46DE-A98D-A9E6A15B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9">
              <a:extLst>
                <a:ext uri="{FF2B5EF4-FFF2-40B4-BE49-F238E27FC236}">
                  <a16:creationId xmlns:a16="http://schemas.microsoft.com/office/drawing/2014/main" id="{CD6359C0-FED2-4F38-AF2C-D2CCB137C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31DFD6-7643-4367-B357-419597215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21">
              <a:extLst>
                <a:ext uri="{FF2B5EF4-FFF2-40B4-BE49-F238E27FC236}">
                  <a16:creationId xmlns:a16="http://schemas.microsoft.com/office/drawing/2014/main" id="{BD5AD929-BDD1-4C17-B069-7F26DA23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89B223-AC6D-428A-ADA0-A8107F132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23">
              <a:extLst>
                <a:ext uri="{FF2B5EF4-FFF2-40B4-BE49-F238E27FC236}">
                  <a16:creationId xmlns:a16="http://schemas.microsoft.com/office/drawing/2014/main" id="{D55AE910-CDA0-467B-91F1-30022FC70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356051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80BBB4-49D0-40C7-949B-CE40E918B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3560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25">
              <a:extLst>
                <a:ext uri="{FF2B5EF4-FFF2-40B4-BE49-F238E27FC236}">
                  <a16:creationId xmlns:a16="http://schemas.microsoft.com/office/drawing/2014/main" id="{25A691FB-DA8E-4CB6-B2CB-43996A8A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ABC7EF-0297-4356-A5FE-85B70C226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27">
              <a:extLst>
                <a:ext uri="{FF2B5EF4-FFF2-40B4-BE49-F238E27FC236}">
                  <a16:creationId xmlns:a16="http://schemas.microsoft.com/office/drawing/2014/main" id="{E2A4C124-2BE2-47A7-88BD-0D0E70225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28">
              <a:extLst>
                <a:ext uri="{FF2B5EF4-FFF2-40B4-BE49-F238E27FC236}">
                  <a16:creationId xmlns:a16="http://schemas.microsoft.com/office/drawing/2014/main" id="{C77B5782-F97B-49E6-B4CF-05080D43F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356051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29">
              <a:extLst>
                <a:ext uri="{FF2B5EF4-FFF2-40B4-BE49-F238E27FC236}">
                  <a16:creationId xmlns:a16="http://schemas.microsoft.com/office/drawing/2014/main" id="{8B45F28A-82A7-4E2A-AC1D-A9080F5F5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30">
              <a:extLst>
                <a:ext uri="{FF2B5EF4-FFF2-40B4-BE49-F238E27FC236}">
                  <a16:creationId xmlns:a16="http://schemas.microsoft.com/office/drawing/2014/main" id="{904D3904-C2B3-4481-9AD0-4F4B97BF7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356044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31">
              <a:extLst>
                <a:ext uri="{FF2B5EF4-FFF2-40B4-BE49-F238E27FC236}">
                  <a16:creationId xmlns:a16="http://schemas.microsoft.com/office/drawing/2014/main" id="{17E99BD2-8425-452F-BBC9-DA271A4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32">
              <a:extLst>
                <a:ext uri="{FF2B5EF4-FFF2-40B4-BE49-F238E27FC236}">
                  <a16:creationId xmlns:a16="http://schemas.microsoft.com/office/drawing/2014/main" id="{26826B2E-CE5F-4751-AB16-2F5D38E0D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D69C59-2023-4CEC-BA7C-5EE1834EC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B90D7BC-1D4E-4E24-B1E4-700CFE90C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35604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425F03-8DA8-4B30-8D52-0F823F557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356046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042418-2AFD-437C-BDFE-95057749D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50803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F7247EC-FBD7-42B0-89E1-981401897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642B17A-8F41-4932-B0D0-CAA198A36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09251-BDF7-47DB-8213-2FD24431C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F3F5D47-FD51-41B4-B385-72FB1B83F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EDA36F-4DFB-4CF9-AFCB-DF2830797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4B82A4E-24F2-4AF9-ACD9-032004D5C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48A1B0D-4A06-45BC-B4BC-CFC5300FB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50802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FAD49E-FD72-4576-A940-2428587BC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0C5050F-FCF4-41AE-A014-DA0E79C9D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05C37E2-39BD-41F3-A48B-0D6656AFD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DE8E63-21C2-4361-9759-81558A67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BB2F91E-6261-407E-AB8B-BC2971C5E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508025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1B8D98F-3287-4463-9C66-4D5562880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660254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B4DF75-5954-4360-BD08-C0F14F07B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660248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646D91-7334-4EF7-854E-31229C0EB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B52D0D3-BAB6-4E87-A7E3-042FE194E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C99FAD0-CAF0-416B-A5C2-BF67795C5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22E26C-C150-4D82-9949-7CBE6C6E3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660254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072F62D-B9FA-4CBD-8427-DCDAE9724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A5E7E19-8DF1-4E35-B975-14DB353C5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6602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29CC129-69D0-48B1-969C-406A8EC16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63A762-C2BE-4B7F-8F77-FB38598F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75ED5B7-A269-4716-8A91-60C4640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3D700F-89B5-47C3-88CF-F491CCA23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60B6165-C5E0-4495-B9AC-5D3FAA17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66025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2C06BE7-B255-49E8-AFD7-16EA0DEE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812233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2BAA60-4FD3-4ED5-85B8-FA1AEBB54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D285C5F-B15D-4C99-876E-11EA0EDD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1D3315B-6CF6-4B8A-9AD6-15E8ED77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2316A1B-DF30-4B08-A25E-634088C3A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3B9824C-F3A0-4BB5-BA2D-E7B2C873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4AA607-331A-4D12-9628-01D4184C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C5FC238-AD32-4501-B2D5-55A3F1409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651C95-EE88-4D97-A4BD-842E093F0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D800BB2-C68A-40A6-8CD4-A733BD0DB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697780E-7DCF-4651-9953-FE1A7062C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417FEE-0006-405F-A3EF-741EC0C6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D2CA75D-333A-4FC0-A35C-15021893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8122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1FE7FEB-856E-4B91-9524-7CB608A04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964459"/>
              <a:ext cx="36465" cy="36221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815A820-71A2-4F06-909A-802956FC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964453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135222E-6463-4F37-A52D-8E5F48B17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4C684AC-F7CB-4096-BD97-E024A220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EB483C-20AB-4095-912D-AB52A7C32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1625C5-4D6F-4AF0-8F52-3E430AD86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964459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AC22C-25A4-400A-8E40-0DA9119C5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586291-7B87-4844-A3C7-1B10E7070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964451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E6C849B-AC63-4611-9425-967763280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3DD2AB7-F94D-4A1E-8D17-3A8418C7D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99CE3DE-A5D3-4CBC-9771-BA0D4A71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1F4BCD-DCFB-49C5-AA53-912A2644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9644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17BD47A-2F24-467E-A016-650656A35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964453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60F5B69-D34A-4A38-AC4F-E04BB730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11644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6D5DFC6-ED6D-4E93-BBFD-32876861C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46009FB-3E9E-46F5-9DC9-B225C7B7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0C4A9D-1BAD-4C1A-B643-39CEA7C56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3786231-B3C8-45C0-AB76-F0F35D7E1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05DBD8-3FC9-47DE-88E7-849A2BE28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B45623-D400-48AE-99CB-C50EF8208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50817F4-286D-4A64-A707-31996411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611643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E2CBB23-BC03-4233-B66D-F3E1BC361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5B057C8-A242-41ED-B0DB-78B245C07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CB4C1C0-5F41-4E24-A7CD-AFB1DE7B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61164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153209C-5637-4CEC-AB94-73A0EA2C7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611643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7A55A31-FEC9-482A-B837-965828913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3BA94A3-F00C-4D17-9254-A955E4414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268419"/>
              <a:ext cx="36465" cy="36219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A2902DE-23EF-49CE-A669-B9096A9D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5780746-7CB1-459B-ACF8-EE4C8FA2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EC72100-CCC7-485B-AB73-AFE6263C2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30226-7157-4C26-8B12-849E7E40B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6FC5CE2-A4E9-48A9-A687-9D3CBDF2C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71F8A61-039C-4875-ABD2-DDAD0AF61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E9C48D7-E617-453A-95A7-4CBADCB70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268419"/>
              <a:ext cx="36221" cy="36219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028847A-3236-456C-ABCA-F17FACC74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68F10DA-E024-4DFF-B71A-284CE3783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D1258F2-08D2-4674-BB2B-00DA3F054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CA4E673-ADD3-4C6A-B67D-077CD7F76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8412C5A-7E5C-437B-A36E-FD4ADC57E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268417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56AC8FA-ED34-4749-9A15-E878B408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420645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EE8845F-6312-4CB4-8345-10FAA6E91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6649974-BABE-465B-934C-798CD398A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2E8120-B8AC-4058-AB81-44A99CF53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B3ACBEF-904A-4B73-A8B1-3A62AC12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80CD75B-0C3D-4186-B1D8-E58A7580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17D40FB-488F-4EFD-9019-8E5802A73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89A9FA-C815-459B-8D43-862AC2805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42065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A360E5B-3ABC-46DD-9DFE-5D8D1D4D2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42066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BCC9121-E8F5-49AE-869E-1245398D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190A7C8-B00C-4DCB-929A-32881103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BC02C4-69CC-4293-9249-E28D9F2C5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42067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748328-B03B-4EDD-96F0-DAF652720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420679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7E29EF6-5C38-4836-AE46-64215DD7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572627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33BC27D-A755-4489-B73A-5B0EA4BD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018ADBF-7412-4D0F-BC0F-8710DB9A4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70D54CD-D372-4C7F-B2AC-AB600FE52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BB9398E-F21C-4918-8C5A-90735B80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A7E3180-5F52-4B48-B3BD-F02177C4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B657DEC7-1A91-41CA-B3FD-593EFF942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F66DBED-0EF0-4BC7-A733-8CEB9301F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57265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27BC7E2-BB50-457E-8D53-CBADC3D0A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E5B2F2A-FBC8-42A5-9305-B5C98A24D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7BC862E-B59F-4BFB-A777-05409E727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3FB1571-92E7-4829-BCCD-7DCB0FE98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57265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4F917C1-A8BC-4A0E-AE36-F9D0BE981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6F8931C-3AC8-4029-B30C-5361BFBCA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07" y="6724848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76E87F7-1BC0-472D-B19E-FFB4942471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3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65149F4-5FFD-4DA3-B387-25DDFF149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2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CC143A2-5B71-45E0-A5DC-1AE44CF2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29C66E6-99F1-4166-B11B-8C47DD310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7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D782C24-70D1-4DF0-A631-9FA264292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0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04EA4D6-FB90-4EE9-9C94-FACE6D79A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1E17C7-CF11-4295-85DA-5237670B3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724881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3AF0AFB-AF22-44B2-B981-AF6098F19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C7A3631-6B95-4E40-89A4-0DC231A1A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320EDD3-FA1E-4F06-B5E6-86BA66BFF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5CB6263-11E9-4CF8-B171-7C627720C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9FB7707-C4F1-4107-A1AA-C702870A5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67" y="6724876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22447-CD1D-475B-BD66-407B44980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80" y="1066705"/>
            <a:ext cx="6850349" cy="55035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100" dirty="0" err="1">
                <a:solidFill>
                  <a:schemeClr val="bg1"/>
                </a:solidFill>
              </a:rPr>
              <a:t>min_mengde</a:t>
            </a:r>
            <a:r>
              <a:rPr lang="nb-NO" sz="2100" dirty="0">
                <a:solidFill>
                  <a:schemeClr val="bg1"/>
                </a:solidFill>
              </a:rPr>
              <a:t> = {1, 3, 2}</a:t>
            </a:r>
          </a:p>
          <a:p>
            <a:pPr marL="0" indent="0">
              <a:buNone/>
            </a:pPr>
            <a:r>
              <a:rPr lang="nb-NO" sz="2100" dirty="0" err="1">
                <a:solidFill>
                  <a:schemeClr val="bg1"/>
                </a:solidFill>
              </a:rPr>
              <a:t>print</a:t>
            </a:r>
            <a:r>
              <a:rPr lang="nb-NO" sz="2100" dirty="0">
                <a:solidFill>
                  <a:schemeClr val="bg1"/>
                </a:solidFill>
              </a:rPr>
              <a:t>(«Min mengde: », </a:t>
            </a:r>
            <a:r>
              <a:rPr lang="nb-NO" sz="2100" dirty="0" err="1">
                <a:solidFill>
                  <a:schemeClr val="bg1"/>
                </a:solidFill>
              </a:rPr>
              <a:t>min_mengde</a:t>
            </a:r>
            <a:r>
              <a:rPr lang="nb-NO" sz="2100" dirty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r>
              <a:rPr lang="nb-NO" sz="2100" dirty="0" err="1">
                <a:solidFill>
                  <a:schemeClr val="bg1"/>
                </a:solidFill>
              </a:rPr>
              <a:t>print</a:t>
            </a:r>
            <a:r>
              <a:rPr lang="nb-NO" sz="2100" dirty="0">
                <a:solidFill>
                  <a:schemeClr val="bg1"/>
                </a:solidFill>
              </a:rPr>
              <a:t>(«Består av » + len(</a:t>
            </a:r>
            <a:r>
              <a:rPr lang="nb-NO" sz="2100" dirty="0" err="1">
                <a:solidFill>
                  <a:schemeClr val="bg1"/>
                </a:solidFill>
              </a:rPr>
              <a:t>min_mengde</a:t>
            </a:r>
            <a:r>
              <a:rPr lang="nb-NO" sz="2100" dirty="0">
                <a:solidFill>
                  <a:schemeClr val="bg1"/>
                </a:solidFill>
              </a:rPr>
              <a:t>) + « elementer»)</a:t>
            </a:r>
          </a:p>
          <a:p>
            <a:pPr marL="0" indent="0">
              <a:buNone/>
            </a:pP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Fiks programmet over slik at det kjører uten feilmelding.</a:t>
            </a:r>
          </a:p>
          <a:p>
            <a:pPr marL="0" indent="0">
              <a:buNone/>
            </a:pP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Legg til følgende linje.</a:t>
            </a:r>
          </a:p>
          <a:p>
            <a:pPr marL="0" indent="0">
              <a:buNone/>
            </a:pPr>
            <a:r>
              <a:rPr lang="nb-NO" sz="2100" dirty="0" err="1">
                <a:solidFill>
                  <a:schemeClr val="bg1"/>
                </a:solidFill>
              </a:rPr>
              <a:t>print</a:t>
            </a:r>
            <a:r>
              <a:rPr lang="nb-NO" sz="2100" dirty="0">
                <a:solidFill>
                  <a:schemeClr val="bg1"/>
                </a:solidFill>
              </a:rPr>
              <a:t>(</a:t>
            </a:r>
            <a:r>
              <a:rPr lang="nb-NO" sz="2100" dirty="0" err="1">
                <a:solidFill>
                  <a:schemeClr val="bg1"/>
                </a:solidFill>
              </a:rPr>
              <a:t>min_mengde</a:t>
            </a:r>
            <a:r>
              <a:rPr lang="nb-NO" sz="2100" dirty="0">
                <a:solidFill>
                  <a:schemeClr val="bg1"/>
                </a:solidFill>
              </a:rPr>
              <a:t> == {1, 2, 3, 2, 3})</a:t>
            </a: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Hva ser du i terminalen og hvorfor er verdien slik den er?</a:t>
            </a:r>
          </a:p>
          <a:p>
            <a:pPr marL="0" indent="0">
              <a:buNone/>
            </a:pP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Legg til følgende kode:</a:t>
            </a:r>
          </a:p>
          <a:p>
            <a:pPr marL="0" indent="0">
              <a:buNone/>
            </a:pPr>
            <a:r>
              <a:rPr lang="nb-NO" sz="2100" dirty="0" err="1">
                <a:solidFill>
                  <a:schemeClr val="bg1"/>
                </a:solidFill>
              </a:rPr>
              <a:t>tall_liste</a:t>
            </a:r>
            <a:r>
              <a:rPr lang="nb-NO" sz="2100" dirty="0">
                <a:solidFill>
                  <a:schemeClr val="bg1"/>
                </a:solidFill>
              </a:rPr>
              <a:t> = [1, 1, 2, 3, 4, 4]</a:t>
            </a:r>
          </a:p>
          <a:p>
            <a:pPr marL="0" indent="0">
              <a:buNone/>
            </a:pPr>
            <a:r>
              <a:rPr lang="nb-NO" sz="2100" dirty="0" err="1">
                <a:solidFill>
                  <a:schemeClr val="bg1"/>
                </a:solidFill>
              </a:rPr>
              <a:t>tall_liste</a:t>
            </a:r>
            <a:r>
              <a:rPr lang="nb-NO" sz="2100" dirty="0">
                <a:solidFill>
                  <a:schemeClr val="bg1"/>
                </a:solidFill>
              </a:rPr>
              <a:t> = list(</a:t>
            </a:r>
            <a:r>
              <a:rPr lang="nb-NO" sz="2100" dirty="0" err="1">
                <a:solidFill>
                  <a:schemeClr val="bg1"/>
                </a:solidFill>
              </a:rPr>
              <a:t>set</a:t>
            </a:r>
            <a:r>
              <a:rPr lang="nb-NO" sz="2100" dirty="0">
                <a:solidFill>
                  <a:schemeClr val="bg1"/>
                </a:solidFill>
              </a:rPr>
              <a:t>(</a:t>
            </a:r>
            <a:r>
              <a:rPr lang="nb-NO" sz="2100" dirty="0" err="1">
                <a:solidFill>
                  <a:schemeClr val="bg1"/>
                </a:solidFill>
              </a:rPr>
              <a:t>tall_liste</a:t>
            </a:r>
            <a:r>
              <a:rPr lang="nb-NO" sz="2100" dirty="0">
                <a:solidFill>
                  <a:schemeClr val="bg1"/>
                </a:solidFill>
              </a:rPr>
              <a:t>))</a:t>
            </a: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Skriv ut </a:t>
            </a:r>
            <a:r>
              <a:rPr lang="nb-NO" sz="2100" dirty="0" err="1">
                <a:solidFill>
                  <a:schemeClr val="bg1"/>
                </a:solidFill>
              </a:rPr>
              <a:t>tall_liste</a:t>
            </a:r>
            <a:r>
              <a:rPr lang="nb-NO" sz="2100" dirty="0">
                <a:solidFill>
                  <a:schemeClr val="bg1"/>
                </a:solidFill>
              </a:rPr>
              <a:t> til terminalen. Hva har skjedd?</a:t>
            </a:r>
          </a:p>
        </p:txBody>
      </p:sp>
      <p:grpSp>
        <p:nvGrpSpPr>
          <p:cNvPr id="155" name="Graphic 190">
            <a:extLst>
              <a:ext uri="{FF2B5EF4-FFF2-40B4-BE49-F238E27FC236}">
                <a16:creationId xmlns:a16="http://schemas.microsoft.com/office/drawing/2014/main" id="{55A100E1-E66E-4ED2-A56A-F7A819228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725954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AB9672F-EB60-4C69-965D-C7AD5217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7B9190C-E3A6-476A-9BBD-79CC3E7A0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9" name="Graphic 212">
            <a:extLst>
              <a:ext uri="{FF2B5EF4-FFF2-40B4-BE49-F238E27FC236}">
                <a16:creationId xmlns:a16="http://schemas.microsoft.com/office/drawing/2014/main" id="{CAB9AD4F-A248-4D49-8779-CE40E64C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1" name="Graphic 212">
            <a:extLst>
              <a:ext uri="{FF2B5EF4-FFF2-40B4-BE49-F238E27FC236}">
                <a16:creationId xmlns:a16="http://schemas.microsoft.com/office/drawing/2014/main" id="{3D4C1981-3D8B-446C-BFAE-E7EE5CF2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109C09-94B2-4695-A26F-720C6F299DC1}"/>
              </a:ext>
            </a:extLst>
          </p:cNvPr>
          <p:cNvSpPr txBox="1"/>
          <p:nvPr/>
        </p:nvSpPr>
        <p:spPr>
          <a:xfrm>
            <a:off x="349104" y="316513"/>
            <a:ext cx="5203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>
                <a:solidFill>
                  <a:schemeClr val="bg1"/>
                </a:solidFill>
              </a:rPr>
              <a:t>Oppgave 5</a:t>
            </a:r>
          </a:p>
        </p:txBody>
      </p:sp>
    </p:spTree>
    <p:extLst>
      <p:ext uri="{BB962C8B-B14F-4D97-AF65-F5344CB8AC3E}">
        <p14:creationId xmlns:p14="http://schemas.microsoft.com/office/powerpoint/2010/main" val="3671536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8" name="Group 9">
            <a:extLst>
              <a:ext uri="{FF2B5EF4-FFF2-40B4-BE49-F238E27FC236}">
                <a16:creationId xmlns:a16="http://schemas.microsoft.com/office/drawing/2014/main" id="{6A57EACD-61CA-4775-9551-2078FC0BC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31107" y="5203828"/>
            <a:ext cx="1861478" cy="1557272"/>
            <a:chOff x="9731107" y="5203828"/>
            <a:chExt cx="1861478" cy="1557272"/>
          </a:xfrm>
          <a:solidFill>
            <a:schemeClr val="bg1"/>
          </a:solidFill>
        </p:grpSpPr>
        <p:sp>
          <p:nvSpPr>
            <p:cNvPr id="160" name="Freeform: Shape 10">
              <a:extLst>
                <a:ext uri="{FF2B5EF4-FFF2-40B4-BE49-F238E27FC236}">
                  <a16:creationId xmlns:a16="http://schemas.microsoft.com/office/drawing/2014/main" id="{5EA9CEFA-65DF-4773-AB16-4E0811348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203828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1">
              <a:extLst>
                <a:ext uri="{FF2B5EF4-FFF2-40B4-BE49-F238E27FC236}">
                  <a16:creationId xmlns:a16="http://schemas.microsoft.com/office/drawing/2014/main" id="{A5B46568-197D-4462-A2AB-B32016E07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A310550-C5D3-4B44-A74F-CA522D3E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3">
              <a:extLst>
                <a:ext uri="{FF2B5EF4-FFF2-40B4-BE49-F238E27FC236}">
                  <a16:creationId xmlns:a16="http://schemas.microsoft.com/office/drawing/2014/main" id="{F4320944-CB85-404B-ACEB-4C621A2D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09ADAE-8ED7-4349-9F53-C9846B34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5">
              <a:extLst>
                <a:ext uri="{FF2B5EF4-FFF2-40B4-BE49-F238E27FC236}">
                  <a16:creationId xmlns:a16="http://schemas.microsoft.com/office/drawing/2014/main" id="{44A30888-D632-4303-AD63-F9F6425F6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94E026-3245-4E27-8FA4-B5E50398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7">
              <a:extLst>
                <a:ext uri="{FF2B5EF4-FFF2-40B4-BE49-F238E27FC236}">
                  <a16:creationId xmlns:a16="http://schemas.microsoft.com/office/drawing/2014/main" id="{70980A2D-E8F8-4D53-96BD-549B6E43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B2DDE9-70F9-46DE-A98D-A9E6A15B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9">
              <a:extLst>
                <a:ext uri="{FF2B5EF4-FFF2-40B4-BE49-F238E27FC236}">
                  <a16:creationId xmlns:a16="http://schemas.microsoft.com/office/drawing/2014/main" id="{CD6359C0-FED2-4F38-AF2C-D2CCB137C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31DFD6-7643-4367-B357-419597215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21">
              <a:extLst>
                <a:ext uri="{FF2B5EF4-FFF2-40B4-BE49-F238E27FC236}">
                  <a16:creationId xmlns:a16="http://schemas.microsoft.com/office/drawing/2014/main" id="{BD5AD929-BDD1-4C17-B069-7F26DA23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89B223-AC6D-428A-ADA0-A8107F132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23">
              <a:extLst>
                <a:ext uri="{FF2B5EF4-FFF2-40B4-BE49-F238E27FC236}">
                  <a16:creationId xmlns:a16="http://schemas.microsoft.com/office/drawing/2014/main" id="{D55AE910-CDA0-467B-91F1-30022FC70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356051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80BBB4-49D0-40C7-949B-CE40E918B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3560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25">
              <a:extLst>
                <a:ext uri="{FF2B5EF4-FFF2-40B4-BE49-F238E27FC236}">
                  <a16:creationId xmlns:a16="http://schemas.microsoft.com/office/drawing/2014/main" id="{25A691FB-DA8E-4CB6-B2CB-43996A8A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ABC7EF-0297-4356-A5FE-85B70C226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27">
              <a:extLst>
                <a:ext uri="{FF2B5EF4-FFF2-40B4-BE49-F238E27FC236}">
                  <a16:creationId xmlns:a16="http://schemas.microsoft.com/office/drawing/2014/main" id="{E2A4C124-2BE2-47A7-88BD-0D0E70225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28">
              <a:extLst>
                <a:ext uri="{FF2B5EF4-FFF2-40B4-BE49-F238E27FC236}">
                  <a16:creationId xmlns:a16="http://schemas.microsoft.com/office/drawing/2014/main" id="{C77B5782-F97B-49E6-B4CF-05080D43F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356051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29">
              <a:extLst>
                <a:ext uri="{FF2B5EF4-FFF2-40B4-BE49-F238E27FC236}">
                  <a16:creationId xmlns:a16="http://schemas.microsoft.com/office/drawing/2014/main" id="{8B45F28A-82A7-4E2A-AC1D-A9080F5F5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30">
              <a:extLst>
                <a:ext uri="{FF2B5EF4-FFF2-40B4-BE49-F238E27FC236}">
                  <a16:creationId xmlns:a16="http://schemas.microsoft.com/office/drawing/2014/main" id="{904D3904-C2B3-4481-9AD0-4F4B97BF7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356044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31">
              <a:extLst>
                <a:ext uri="{FF2B5EF4-FFF2-40B4-BE49-F238E27FC236}">
                  <a16:creationId xmlns:a16="http://schemas.microsoft.com/office/drawing/2014/main" id="{17E99BD2-8425-452F-BBC9-DA271A4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32">
              <a:extLst>
                <a:ext uri="{FF2B5EF4-FFF2-40B4-BE49-F238E27FC236}">
                  <a16:creationId xmlns:a16="http://schemas.microsoft.com/office/drawing/2014/main" id="{26826B2E-CE5F-4751-AB16-2F5D38E0D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D69C59-2023-4CEC-BA7C-5EE1834EC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B90D7BC-1D4E-4E24-B1E4-700CFE90C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35604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425F03-8DA8-4B30-8D52-0F823F557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356046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042418-2AFD-437C-BDFE-95057749D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50803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F7247EC-FBD7-42B0-89E1-981401897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642B17A-8F41-4932-B0D0-CAA198A36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09251-BDF7-47DB-8213-2FD24431C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F3F5D47-FD51-41B4-B385-72FB1B83F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EDA36F-4DFB-4CF9-AFCB-DF2830797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4B82A4E-24F2-4AF9-ACD9-032004D5C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48A1B0D-4A06-45BC-B4BC-CFC5300FB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50802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FAD49E-FD72-4576-A940-2428587BC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0C5050F-FCF4-41AE-A014-DA0E79C9D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05C37E2-39BD-41F3-A48B-0D6656AFD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DE8E63-21C2-4361-9759-81558A67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BB2F91E-6261-407E-AB8B-BC2971C5E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508025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1B8D98F-3287-4463-9C66-4D5562880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660254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B4DF75-5954-4360-BD08-C0F14F07B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660248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646D91-7334-4EF7-854E-31229C0EB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B52D0D3-BAB6-4E87-A7E3-042FE194E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C99FAD0-CAF0-416B-A5C2-BF67795C5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22E26C-C150-4D82-9949-7CBE6C6E3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660254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072F62D-B9FA-4CBD-8427-DCDAE9724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A5E7E19-8DF1-4E35-B975-14DB353C5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6602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29CC129-69D0-48B1-969C-406A8EC16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63A762-C2BE-4B7F-8F77-FB38598F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75ED5B7-A269-4716-8A91-60C4640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3D700F-89B5-47C3-88CF-F491CCA23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60B6165-C5E0-4495-B9AC-5D3FAA17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66025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2C06BE7-B255-49E8-AFD7-16EA0DEE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812233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2BAA60-4FD3-4ED5-85B8-FA1AEBB54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D285C5F-B15D-4C99-876E-11EA0EDD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1D3315B-6CF6-4B8A-9AD6-15E8ED77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2316A1B-DF30-4B08-A25E-634088C3A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3B9824C-F3A0-4BB5-BA2D-E7B2C873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4AA607-331A-4D12-9628-01D4184C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C5FC238-AD32-4501-B2D5-55A3F1409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651C95-EE88-4D97-A4BD-842E093F0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D800BB2-C68A-40A6-8CD4-A733BD0DB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697780E-7DCF-4651-9953-FE1A7062C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417FEE-0006-405F-A3EF-741EC0C6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D2CA75D-333A-4FC0-A35C-15021893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8122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1FE7FEB-856E-4B91-9524-7CB608A04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964459"/>
              <a:ext cx="36465" cy="36221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815A820-71A2-4F06-909A-802956FC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964453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135222E-6463-4F37-A52D-8E5F48B17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4C684AC-F7CB-4096-BD97-E024A220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EB483C-20AB-4095-912D-AB52A7C32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1625C5-4D6F-4AF0-8F52-3E430AD86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964459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AC22C-25A4-400A-8E40-0DA9119C5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586291-7B87-4844-A3C7-1B10E7070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964451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E6C849B-AC63-4611-9425-967763280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3DD2AB7-F94D-4A1E-8D17-3A8418C7D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99CE3DE-A5D3-4CBC-9771-BA0D4A71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1F4BCD-DCFB-49C5-AA53-912A2644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9644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17BD47A-2F24-467E-A016-650656A35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964453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60F5B69-D34A-4A38-AC4F-E04BB730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11644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6D5DFC6-ED6D-4E93-BBFD-32876861C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46009FB-3E9E-46F5-9DC9-B225C7B7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0C4A9D-1BAD-4C1A-B643-39CEA7C56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3786231-B3C8-45C0-AB76-F0F35D7E1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05DBD8-3FC9-47DE-88E7-849A2BE28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B45623-D400-48AE-99CB-C50EF8208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50817F4-286D-4A64-A707-31996411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611643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E2CBB23-BC03-4233-B66D-F3E1BC361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5B057C8-A242-41ED-B0DB-78B245C07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CB4C1C0-5F41-4E24-A7CD-AFB1DE7B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61164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153209C-5637-4CEC-AB94-73A0EA2C7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611643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7A55A31-FEC9-482A-B837-965828913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3BA94A3-F00C-4D17-9254-A955E4414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268419"/>
              <a:ext cx="36465" cy="36219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A2902DE-23EF-49CE-A669-B9096A9D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5780746-7CB1-459B-ACF8-EE4C8FA2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EC72100-CCC7-485B-AB73-AFE6263C2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30226-7157-4C26-8B12-849E7E40B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6FC5CE2-A4E9-48A9-A687-9D3CBDF2C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71F8A61-039C-4875-ABD2-DDAD0AF61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E9C48D7-E617-453A-95A7-4CBADCB70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268419"/>
              <a:ext cx="36221" cy="36219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028847A-3236-456C-ABCA-F17FACC74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68F10DA-E024-4DFF-B71A-284CE3783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D1258F2-08D2-4674-BB2B-00DA3F054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CA4E673-ADD3-4C6A-B67D-077CD7F76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8412C5A-7E5C-437B-A36E-FD4ADC57E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268417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56AC8FA-ED34-4749-9A15-E878B408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420645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EE8845F-6312-4CB4-8345-10FAA6E91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6649974-BABE-465B-934C-798CD398A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2E8120-B8AC-4058-AB81-44A99CF53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B3ACBEF-904A-4B73-A8B1-3A62AC12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80CD75B-0C3D-4186-B1D8-E58A7580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17D40FB-488F-4EFD-9019-8E5802A73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89A9FA-C815-459B-8D43-862AC2805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42065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A360E5B-3ABC-46DD-9DFE-5D8D1D4D2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42066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BCC9121-E8F5-49AE-869E-1245398D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190A7C8-B00C-4DCB-929A-32881103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BC02C4-69CC-4293-9249-E28D9F2C5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42067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748328-B03B-4EDD-96F0-DAF652720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420679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7E29EF6-5C38-4836-AE46-64215DD7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572627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33BC27D-A755-4489-B73A-5B0EA4BD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018ADBF-7412-4D0F-BC0F-8710DB9A4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70D54CD-D372-4C7F-B2AC-AB600FE52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BB9398E-F21C-4918-8C5A-90735B80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A7E3180-5F52-4B48-B3BD-F02177C4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B657DEC7-1A91-41CA-B3FD-593EFF942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F66DBED-0EF0-4BC7-A733-8CEB9301F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57265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27BC7E2-BB50-457E-8D53-CBADC3D0A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E5B2F2A-FBC8-42A5-9305-B5C98A24D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7BC862E-B59F-4BFB-A777-05409E727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3FB1571-92E7-4829-BCCD-7DCB0FE98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57265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4F917C1-A8BC-4A0E-AE36-F9D0BE981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6F8931C-3AC8-4029-B30C-5361BFBCA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07" y="6724848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76E87F7-1BC0-472D-B19E-FFB4942471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3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65149F4-5FFD-4DA3-B387-25DDFF149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2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CC143A2-5B71-45E0-A5DC-1AE44CF2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29C66E6-99F1-4166-B11B-8C47DD310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7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D782C24-70D1-4DF0-A631-9FA264292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0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04EA4D6-FB90-4EE9-9C94-FACE6D79A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1E17C7-CF11-4295-85DA-5237670B3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724881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3AF0AFB-AF22-44B2-B981-AF6098F19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C7A3631-6B95-4E40-89A4-0DC231A1A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320EDD3-FA1E-4F06-B5E6-86BA66BFF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5CB6263-11E9-4CF8-B171-7C627720C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9FB7707-C4F1-4107-A1AA-C702870A5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67" y="6724876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22447-CD1D-475B-BD66-407B44980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971" y="1278517"/>
            <a:ext cx="11299772" cy="514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>
                <a:solidFill>
                  <a:schemeClr val="bg1"/>
                </a:solidFill>
              </a:rPr>
              <a:t>En ordbok er en beholder som holder på par av nøkler og verdier. Hver nøkkel i ordboken er knyttet til én verdi.</a:t>
            </a:r>
          </a:p>
          <a:p>
            <a:pPr marL="0" indent="0">
              <a:buNone/>
            </a:pPr>
            <a:endParaRPr lang="nb-NO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000" u="sng" dirty="0">
                <a:solidFill>
                  <a:schemeClr val="bg1"/>
                </a:solidFill>
              </a:rPr>
              <a:t>Syntaks:</a:t>
            </a:r>
          </a:p>
          <a:p>
            <a:pPr marL="0" indent="0">
              <a:buNone/>
            </a:pPr>
            <a:r>
              <a:rPr lang="nb-NO" sz="2000" dirty="0">
                <a:solidFill>
                  <a:schemeClr val="bg1"/>
                </a:solidFill>
              </a:rPr>
              <a:t>ordbok = {nøkkel : verdi, nøkkel2 : verdi2, …}</a:t>
            </a:r>
          </a:p>
          <a:p>
            <a:pPr marL="0" indent="0">
              <a:buNone/>
            </a:pPr>
            <a:endParaRPr lang="nb-NO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000" u="sng" dirty="0">
                <a:solidFill>
                  <a:schemeClr val="bg1"/>
                </a:solidFill>
              </a:rPr>
              <a:t>Eksempel:</a:t>
            </a:r>
          </a:p>
          <a:p>
            <a:pPr marL="0" indent="0">
              <a:buNone/>
            </a:pPr>
            <a:r>
              <a:rPr lang="nb-NO" sz="20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kontakter = {“Kari” : 47543234, “Ola” : 76554532, “Martin” : 99543367}</a:t>
            </a:r>
          </a:p>
          <a:p>
            <a:pPr marL="0" indent="0">
              <a:buNone/>
            </a:pPr>
            <a:endParaRPr lang="nb-NO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200" dirty="0">
                <a:solidFill>
                  <a:schemeClr val="bg1"/>
                </a:solidFill>
              </a:rPr>
              <a:t>Bruk: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22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 stedet for å bruke indeksering som i lister, bruker man nøkkelen (i dette eksempelet navn) for å hente ut verdier. 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22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nb-NO" sz="2200" b="0" i="0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print</a:t>
            </a:r>
            <a:r>
              <a:rPr lang="nb-NO" sz="22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(“Kari sitt telefonnummer er “, kontakter[“Kari”])</a:t>
            </a:r>
            <a:endParaRPr lang="nb-NO" sz="2200" dirty="0">
              <a:solidFill>
                <a:schemeClr val="bg1"/>
              </a:solidFill>
            </a:endParaRPr>
          </a:p>
        </p:txBody>
      </p:sp>
      <p:grpSp>
        <p:nvGrpSpPr>
          <p:cNvPr id="155" name="Graphic 190">
            <a:extLst>
              <a:ext uri="{FF2B5EF4-FFF2-40B4-BE49-F238E27FC236}">
                <a16:creationId xmlns:a16="http://schemas.microsoft.com/office/drawing/2014/main" id="{55A100E1-E66E-4ED2-A56A-F7A819228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725954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AB9672F-EB60-4C69-965D-C7AD5217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7B9190C-E3A6-476A-9BBD-79CC3E7A0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9" name="Graphic 212">
            <a:extLst>
              <a:ext uri="{FF2B5EF4-FFF2-40B4-BE49-F238E27FC236}">
                <a16:creationId xmlns:a16="http://schemas.microsoft.com/office/drawing/2014/main" id="{CAB9AD4F-A248-4D49-8779-CE40E64C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1" name="Graphic 212">
            <a:extLst>
              <a:ext uri="{FF2B5EF4-FFF2-40B4-BE49-F238E27FC236}">
                <a16:creationId xmlns:a16="http://schemas.microsoft.com/office/drawing/2014/main" id="{3D4C1981-3D8B-446C-BFAE-E7EE5CF2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109C09-94B2-4695-A26F-720C6F299DC1}"/>
              </a:ext>
            </a:extLst>
          </p:cNvPr>
          <p:cNvSpPr txBox="1"/>
          <p:nvPr/>
        </p:nvSpPr>
        <p:spPr>
          <a:xfrm>
            <a:off x="298670" y="-1715"/>
            <a:ext cx="74977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err="1">
                <a:solidFill>
                  <a:schemeClr val="bg1"/>
                </a:solidFill>
              </a:rPr>
              <a:t>Mappinger</a:t>
            </a:r>
            <a:r>
              <a:rPr lang="nb-NO" sz="4400" dirty="0">
                <a:solidFill>
                  <a:schemeClr val="bg1"/>
                </a:solidFill>
              </a:rPr>
              <a:t>/ordbøker/</a:t>
            </a:r>
            <a:r>
              <a:rPr lang="nb-NO" sz="4400" dirty="0" err="1">
                <a:solidFill>
                  <a:schemeClr val="bg1"/>
                </a:solidFill>
              </a:rPr>
              <a:t>dictionary</a:t>
            </a:r>
            <a:endParaRPr lang="nb-NO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0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2456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6429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BA9E676-A8FC-4C2F-8D78-C13ED8ABD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ECD79B5-5FC5-495F-BFD6-346C16E78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D9D048-3063-435A-8C23-26C1907E9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20315" y="727769"/>
            <a:ext cx="8751370" cy="5402463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FC77FB2-9536-4FDF-96E4-49A536368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406" y="908801"/>
            <a:ext cx="7451678" cy="98408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Dagens</a:t>
            </a:r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agenda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6C541AE-9B02-44C0-B8C6-B2DEA7ED3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1C8A8E24-A7F4-4063-B002-348C586DB6F7}"/>
              </a:ext>
            </a:extLst>
          </p:cNvPr>
          <p:cNvSpPr txBox="1"/>
          <p:nvPr/>
        </p:nvSpPr>
        <p:spPr>
          <a:xfrm>
            <a:off x="2534653" y="2133600"/>
            <a:ext cx="69141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bg1"/>
                </a:solidFill>
              </a:rPr>
              <a:t>Objekter tilbyr tjenester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bg1"/>
                </a:solidFill>
              </a:rPr>
              <a:t>Datastrukturer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bg1"/>
                </a:solidFill>
              </a:rPr>
              <a:t>Lister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bg1"/>
                </a:solidFill>
              </a:rPr>
              <a:t>Mengder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bg1"/>
                </a:solidFill>
              </a:rPr>
              <a:t>Ordbøker</a:t>
            </a:r>
          </a:p>
        </p:txBody>
      </p:sp>
    </p:spTree>
    <p:extLst>
      <p:ext uri="{BB962C8B-B14F-4D97-AF65-F5344CB8AC3E}">
        <p14:creationId xmlns:p14="http://schemas.microsoft.com/office/powerpoint/2010/main" val="104243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8" name="Group 9">
            <a:extLst>
              <a:ext uri="{FF2B5EF4-FFF2-40B4-BE49-F238E27FC236}">
                <a16:creationId xmlns:a16="http://schemas.microsoft.com/office/drawing/2014/main" id="{6A57EACD-61CA-4775-9551-2078FC0BC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31107" y="5203828"/>
            <a:ext cx="1861478" cy="1557272"/>
            <a:chOff x="9731107" y="5203828"/>
            <a:chExt cx="1861478" cy="1557272"/>
          </a:xfrm>
          <a:solidFill>
            <a:schemeClr val="bg1"/>
          </a:solidFill>
        </p:grpSpPr>
        <p:sp>
          <p:nvSpPr>
            <p:cNvPr id="160" name="Freeform: Shape 10">
              <a:extLst>
                <a:ext uri="{FF2B5EF4-FFF2-40B4-BE49-F238E27FC236}">
                  <a16:creationId xmlns:a16="http://schemas.microsoft.com/office/drawing/2014/main" id="{5EA9CEFA-65DF-4773-AB16-4E0811348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203828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1">
              <a:extLst>
                <a:ext uri="{FF2B5EF4-FFF2-40B4-BE49-F238E27FC236}">
                  <a16:creationId xmlns:a16="http://schemas.microsoft.com/office/drawing/2014/main" id="{A5B46568-197D-4462-A2AB-B32016E07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A310550-C5D3-4B44-A74F-CA522D3E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3">
              <a:extLst>
                <a:ext uri="{FF2B5EF4-FFF2-40B4-BE49-F238E27FC236}">
                  <a16:creationId xmlns:a16="http://schemas.microsoft.com/office/drawing/2014/main" id="{F4320944-CB85-404B-ACEB-4C621A2D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09ADAE-8ED7-4349-9F53-C9846B34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5">
              <a:extLst>
                <a:ext uri="{FF2B5EF4-FFF2-40B4-BE49-F238E27FC236}">
                  <a16:creationId xmlns:a16="http://schemas.microsoft.com/office/drawing/2014/main" id="{44A30888-D632-4303-AD63-F9F6425F6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94E026-3245-4E27-8FA4-B5E50398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7">
              <a:extLst>
                <a:ext uri="{FF2B5EF4-FFF2-40B4-BE49-F238E27FC236}">
                  <a16:creationId xmlns:a16="http://schemas.microsoft.com/office/drawing/2014/main" id="{70980A2D-E8F8-4D53-96BD-549B6E43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B2DDE9-70F9-46DE-A98D-A9E6A15B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9">
              <a:extLst>
                <a:ext uri="{FF2B5EF4-FFF2-40B4-BE49-F238E27FC236}">
                  <a16:creationId xmlns:a16="http://schemas.microsoft.com/office/drawing/2014/main" id="{CD6359C0-FED2-4F38-AF2C-D2CCB137C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31DFD6-7643-4367-B357-419597215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21">
              <a:extLst>
                <a:ext uri="{FF2B5EF4-FFF2-40B4-BE49-F238E27FC236}">
                  <a16:creationId xmlns:a16="http://schemas.microsoft.com/office/drawing/2014/main" id="{BD5AD929-BDD1-4C17-B069-7F26DA23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89B223-AC6D-428A-ADA0-A8107F132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23">
              <a:extLst>
                <a:ext uri="{FF2B5EF4-FFF2-40B4-BE49-F238E27FC236}">
                  <a16:creationId xmlns:a16="http://schemas.microsoft.com/office/drawing/2014/main" id="{D55AE910-CDA0-467B-91F1-30022FC70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356051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80BBB4-49D0-40C7-949B-CE40E918B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3560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25">
              <a:extLst>
                <a:ext uri="{FF2B5EF4-FFF2-40B4-BE49-F238E27FC236}">
                  <a16:creationId xmlns:a16="http://schemas.microsoft.com/office/drawing/2014/main" id="{25A691FB-DA8E-4CB6-B2CB-43996A8A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ABC7EF-0297-4356-A5FE-85B70C226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27">
              <a:extLst>
                <a:ext uri="{FF2B5EF4-FFF2-40B4-BE49-F238E27FC236}">
                  <a16:creationId xmlns:a16="http://schemas.microsoft.com/office/drawing/2014/main" id="{E2A4C124-2BE2-47A7-88BD-0D0E70225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28">
              <a:extLst>
                <a:ext uri="{FF2B5EF4-FFF2-40B4-BE49-F238E27FC236}">
                  <a16:creationId xmlns:a16="http://schemas.microsoft.com/office/drawing/2014/main" id="{C77B5782-F97B-49E6-B4CF-05080D43F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356051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29">
              <a:extLst>
                <a:ext uri="{FF2B5EF4-FFF2-40B4-BE49-F238E27FC236}">
                  <a16:creationId xmlns:a16="http://schemas.microsoft.com/office/drawing/2014/main" id="{8B45F28A-82A7-4E2A-AC1D-A9080F5F5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30">
              <a:extLst>
                <a:ext uri="{FF2B5EF4-FFF2-40B4-BE49-F238E27FC236}">
                  <a16:creationId xmlns:a16="http://schemas.microsoft.com/office/drawing/2014/main" id="{904D3904-C2B3-4481-9AD0-4F4B97BF7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356044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31">
              <a:extLst>
                <a:ext uri="{FF2B5EF4-FFF2-40B4-BE49-F238E27FC236}">
                  <a16:creationId xmlns:a16="http://schemas.microsoft.com/office/drawing/2014/main" id="{17E99BD2-8425-452F-BBC9-DA271A4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32">
              <a:extLst>
                <a:ext uri="{FF2B5EF4-FFF2-40B4-BE49-F238E27FC236}">
                  <a16:creationId xmlns:a16="http://schemas.microsoft.com/office/drawing/2014/main" id="{26826B2E-CE5F-4751-AB16-2F5D38E0D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D69C59-2023-4CEC-BA7C-5EE1834EC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B90D7BC-1D4E-4E24-B1E4-700CFE90C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35604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425F03-8DA8-4B30-8D52-0F823F557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356046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042418-2AFD-437C-BDFE-95057749D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50803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F7247EC-FBD7-42B0-89E1-981401897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642B17A-8F41-4932-B0D0-CAA198A36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09251-BDF7-47DB-8213-2FD24431C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F3F5D47-FD51-41B4-B385-72FB1B83F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EDA36F-4DFB-4CF9-AFCB-DF2830797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4B82A4E-24F2-4AF9-ACD9-032004D5C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48A1B0D-4A06-45BC-B4BC-CFC5300FB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50802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FAD49E-FD72-4576-A940-2428587BC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0C5050F-FCF4-41AE-A014-DA0E79C9D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05C37E2-39BD-41F3-A48B-0D6656AFD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DE8E63-21C2-4361-9759-81558A67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BB2F91E-6261-407E-AB8B-BC2971C5E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508025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1B8D98F-3287-4463-9C66-4D5562880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660254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B4DF75-5954-4360-BD08-C0F14F07B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660248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646D91-7334-4EF7-854E-31229C0EB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B52D0D3-BAB6-4E87-A7E3-042FE194E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C99FAD0-CAF0-416B-A5C2-BF67795C5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22E26C-C150-4D82-9949-7CBE6C6E3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660254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072F62D-B9FA-4CBD-8427-DCDAE9724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A5E7E19-8DF1-4E35-B975-14DB353C5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6602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29CC129-69D0-48B1-969C-406A8EC16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63A762-C2BE-4B7F-8F77-FB38598F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75ED5B7-A269-4716-8A91-60C4640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3D700F-89B5-47C3-88CF-F491CCA23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60B6165-C5E0-4495-B9AC-5D3FAA17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66025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2C06BE7-B255-49E8-AFD7-16EA0DEE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812233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2BAA60-4FD3-4ED5-85B8-FA1AEBB54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D285C5F-B15D-4C99-876E-11EA0EDD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1D3315B-6CF6-4B8A-9AD6-15E8ED77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2316A1B-DF30-4B08-A25E-634088C3A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3B9824C-F3A0-4BB5-BA2D-E7B2C873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4AA607-331A-4D12-9628-01D4184C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C5FC238-AD32-4501-B2D5-55A3F1409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651C95-EE88-4D97-A4BD-842E093F0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D800BB2-C68A-40A6-8CD4-A733BD0DB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697780E-7DCF-4651-9953-FE1A7062C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417FEE-0006-405F-A3EF-741EC0C6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D2CA75D-333A-4FC0-A35C-15021893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8122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1FE7FEB-856E-4B91-9524-7CB608A04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964459"/>
              <a:ext cx="36465" cy="36221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815A820-71A2-4F06-909A-802956FC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964453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135222E-6463-4F37-A52D-8E5F48B17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4C684AC-F7CB-4096-BD97-E024A220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EB483C-20AB-4095-912D-AB52A7C32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1625C5-4D6F-4AF0-8F52-3E430AD86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964459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AC22C-25A4-400A-8E40-0DA9119C5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586291-7B87-4844-A3C7-1B10E7070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964451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E6C849B-AC63-4611-9425-967763280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3DD2AB7-F94D-4A1E-8D17-3A8418C7D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99CE3DE-A5D3-4CBC-9771-BA0D4A71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1F4BCD-DCFB-49C5-AA53-912A2644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9644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17BD47A-2F24-467E-A016-650656A35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964453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60F5B69-D34A-4A38-AC4F-E04BB730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11644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6D5DFC6-ED6D-4E93-BBFD-32876861C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46009FB-3E9E-46F5-9DC9-B225C7B7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0C4A9D-1BAD-4C1A-B643-39CEA7C56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3786231-B3C8-45C0-AB76-F0F35D7E1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05DBD8-3FC9-47DE-88E7-849A2BE28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B45623-D400-48AE-99CB-C50EF8208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50817F4-286D-4A64-A707-31996411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611643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E2CBB23-BC03-4233-B66D-F3E1BC361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5B057C8-A242-41ED-B0DB-78B245C07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CB4C1C0-5F41-4E24-A7CD-AFB1DE7B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61164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153209C-5637-4CEC-AB94-73A0EA2C7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611643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7A55A31-FEC9-482A-B837-965828913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3BA94A3-F00C-4D17-9254-A955E4414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268419"/>
              <a:ext cx="36465" cy="36219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A2902DE-23EF-49CE-A669-B9096A9D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5780746-7CB1-459B-ACF8-EE4C8FA2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EC72100-CCC7-485B-AB73-AFE6263C2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30226-7157-4C26-8B12-849E7E40B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6FC5CE2-A4E9-48A9-A687-9D3CBDF2C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71F8A61-039C-4875-ABD2-DDAD0AF61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E9C48D7-E617-453A-95A7-4CBADCB70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268419"/>
              <a:ext cx="36221" cy="36219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028847A-3236-456C-ABCA-F17FACC74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68F10DA-E024-4DFF-B71A-284CE3783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D1258F2-08D2-4674-BB2B-00DA3F054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CA4E673-ADD3-4C6A-B67D-077CD7F76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8412C5A-7E5C-437B-A36E-FD4ADC57E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268417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56AC8FA-ED34-4749-9A15-E878B408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420645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EE8845F-6312-4CB4-8345-10FAA6E91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6649974-BABE-465B-934C-798CD398A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2E8120-B8AC-4058-AB81-44A99CF53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B3ACBEF-904A-4B73-A8B1-3A62AC12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80CD75B-0C3D-4186-B1D8-E58A7580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17D40FB-488F-4EFD-9019-8E5802A73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89A9FA-C815-459B-8D43-862AC2805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42065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A360E5B-3ABC-46DD-9DFE-5D8D1D4D2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42066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BCC9121-E8F5-49AE-869E-1245398D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190A7C8-B00C-4DCB-929A-32881103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BC02C4-69CC-4293-9249-E28D9F2C5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42067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748328-B03B-4EDD-96F0-DAF652720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420679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7E29EF6-5C38-4836-AE46-64215DD7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572627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33BC27D-A755-4489-B73A-5B0EA4BD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018ADBF-7412-4D0F-BC0F-8710DB9A4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70D54CD-D372-4C7F-B2AC-AB600FE52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BB9398E-F21C-4918-8C5A-90735B80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A7E3180-5F52-4B48-B3BD-F02177C4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B657DEC7-1A91-41CA-B3FD-593EFF942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F66DBED-0EF0-4BC7-A733-8CEB9301F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57265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27BC7E2-BB50-457E-8D53-CBADC3D0A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E5B2F2A-FBC8-42A5-9305-B5C98A24D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7BC862E-B59F-4BFB-A777-05409E727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3FB1571-92E7-4829-BCCD-7DCB0FE98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57265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4F917C1-A8BC-4A0E-AE36-F9D0BE981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6F8931C-3AC8-4029-B30C-5361BFBCA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07" y="6724848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76E87F7-1BC0-472D-B19E-FFB4942471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3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65149F4-5FFD-4DA3-B387-25DDFF149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2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CC143A2-5B71-45E0-A5DC-1AE44CF2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29C66E6-99F1-4166-B11B-8C47DD310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7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D782C24-70D1-4DF0-A631-9FA264292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0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04EA4D6-FB90-4EE9-9C94-FACE6D79A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1E17C7-CF11-4295-85DA-5237670B3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724881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3AF0AFB-AF22-44B2-B981-AF6098F19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C7A3631-6B95-4E40-89A4-0DC231A1A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320EDD3-FA1E-4F06-B5E6-86BA66BFF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5CB6263-11E9-4CF8-B171-7C627720C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9FB7707-C4F1-4107-A1AA-C702870A5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67" y="6724876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22447-CD1D-475B-BD66-407B44980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971" y="1278516"/>
            <a:ext cx="11299772" cy="54463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2000" u="sng" dirty="0">
                <a:solidFill>
                  <a:schemeClr val="bg1"/>
                </a:solidFill>
              </a:rPr>
              <a:t>Tom ordbok</a:t>
            </a:r>
          </a:p>
          <a:p>
            <a:pPr marL="0" indent="0">
              <a:buNone/>
            </a:pPr>
            <a:r>
              <a:rPr lang="nb-NO" sz="2000" dirty="0">
                <a:solidFill>
                  <a:schemeClr val="bg1"/>
                </a:solidFill>
              </a:rPr>
              <a:t>	</a:t>
            </a:r>
            <a:r>
              <a:rPr lang="nb-NO" sz="2000" dirty="0" err="1">
                <a:solidFill>
                  <a:schemeClr val="bg1"/>
                </a:solidFill>
              </a:rPr>
              <a:t>tomOrdbok</a:t>
            </a:r>
            <a:r>
              <a:rPr lang="nb-NO" sz="2000" dirty="0">
                <a:solidFill>
                  <a:schemeClr val="bg1"/>
                </a:solidFill>
              </a:rPr>
              <a:t> = {}</a:t>
            </a:r>
          </a:p>
          <a:p>
            <a:pPr marL="0" indent="0">
              <a:buNone/>
            </a:pPr>
            <a:endParaRPr lang="nb-NO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200" u="sng" dirty="0">
                <a:solidFill>
                  <a:schemeClr val="bg1"/>
                </a:solidFill>
              </a:rPr>
              <a:t>Nyttige operasjoner</a:t>
            </a:r>
          </a:p>
          <a:p>
            <a:pPr marL="0" indent="0">
              <a:buNone/>
            </a:pPr>
            <a:r>
              <a:rPr lang="nb-NO" sz="2200" dirty="0">
                <a:solidFill>
                  <a:schemeClr val="bg1"/>
                </a:solidFill>
              </a:rPr>
              <a:t>ordbok[</a:t>
            </a:r>
            <a:r>
              <a:rPr lang="nb-NO" sz="2200" dirty="0" err="1">
                <a:solidFill>
                  <a:schemeClr val="bg1"/>
                </a:solidFill>
              </a:rPr>
              <a:t>nokkel</a:t>
            </a:r>
            <a:r>
              <a:rPr lang="nb-NO" sz="2200" dirty="0">
                <a:solidFill>
                  <a:schemeClr val="bg1"/>
                </a:solidFill>
              </a:rPr>
              <a:t>] = verdi		</a:t>
            </a:r>
            <a:r>
              <a:rPr lang="nb-NO" sz="2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legge til nytt element i ordboken ELLER endre på eksisterende</a:t>
            </a:r>
          </a:p>
          <a:p>
            <a:pPr marL="0" indent="0">
              <a:buNone/>
            </a:pPr>
            <a:endParaRPr lang="nb-NO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200" dirty="0">
                <a:solidFill>
                  <a:schemeClr val="bg1"/>
                </a:solidFill>
              </a:rPr>
              <a:t>Eks:</a:t>
            </a:r>
          </a:p>
          <a:p>
            <a:pPr marL="0" indent="0">
              <a:buNone/>
            </a:pPr>
            <a:r>
              <a:rPr lang="nb-NO" sz="2200" dirty="0">
                <a:solidFill>
                  <a:schemeClr val="bg1"/>
                </a:solidFill>
              </a:rPr>
              <a:t>kontakter[«Per»] = 45667990	</a:t>
            </a:r>
            <a:r>
              <a:rPr lang="nb-NO" sz="2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dersom «Per» allerede finnes i ordboken</a:t>
            </a:r>
          </a:p>
          <a:p>
            <a:pPr marL="0" indent="0">
              <a:buNone/>
            </a:pPr>
            <a:endParaRPr lang="nb-NO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200" dirty="0" err="1">
                <a:solidFill>
                  <a:schemeClr val="bg1"/>
                </a:solidFill>
              </a:rPr>
              <a:t>ordbok.pop</a:t>
            </a:r>
            <a:r>
              <a:rPr lang="nb-NO" sz="2200" dirty="0">
                <a:solidFill>
                  <a:schemeClr val="bg1"/>
                </a:solidFill>
              </a:rPr>
              <a:t>(</a:t>
            </a:r>
            <a:r>
              <a:rPr lang="nb-NO" sz="2200" dirty="0" err="1">
                <a:solidFill>
                  <a:schemeClr val="bg1"/>
                </a:solidFill>
              </a:rPr>
              <a:t>nokkel</a:t>
            </a:r>
            <a:r>
              <a:rPr lang="nb-NO" sz="2200" dirty="0">
                <a:solidFill>
                  <a:schemeClr val="bg1"/>
                </a:solidFill>
              </a:rPr>
              <a:t>)		</a:t>
            </a:r>
            <a:r>
              <a:rPr lang="nb-NO" sz="2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fjerne nøkkelen og verdien</a:t>
            </a:r>
          </a:p>
          <a:p>
            <a:pPr marL="0" indent="0">
              <a:buNone/>
            </a:pPr>
            <a:endParaRPr lang="nb-NO" sz="2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nb-NO" sz="2200" dirty="0">
                <a:solidFill>
                  <a:schemeClr val="bg1"/>
                </a:solidFill>
              </a:rPr>
              <a:t>Eks:</a:t>
            </a:r>
          </a:p>
          <a:p>
            <a:pPr marL="0" indent="0">
              <a:buNone/>
            </a:pPr>
            <a:r>
              <a:rPr lang="nb-NO" sz="2200" dirty="0" err="1">
                <a:solidFill>
                  <a:schemeClr val="bg1"/>
                </a:solidFill>
              </a:rPr>
              <a:t>kontakter.pop</a:t>
            </a:r>
            <a:r>
              <a:rPr lang="nb-NO" sz="2200" dirty="0">
                <a:solidFill>
                  <a:schemeClr val="bg1"/>
                </a:solidFill>
              </a:rPr>
              <a:t>(«Per»)	</a:t>
            </a:r>
          </a:p>
          <a:p>
            <a:pPr marL="0" indent="0">
              <a:buNone/>
            </a:pPr>
            <a:r>
              <a:rPr lang="nb-NO" sz="2200" dirty="0">
                <a:solidFill>
                  <a:schemeClr val="bg1"/>
                </a:solidFill>
              </a:rPr>
              <a:t>	</a:t>
            </a:r>
          </a:p>
          <a:p>
            <a:pPr marL="0" indent="0">
              <a:buNone/>
            </a:pPr>
            <a:endParaRPr lang="nb-NO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b-NO" sz="2000" dirty="0">
              <a:solidFill>
                <a:schemeClr val="bg1"/>
              </a:solidFill>
            </a:endParaRPr>
          </a:p>
        </p:txBody>
      </p:sp>
      <p:grpSp>
        <p:nvGrpSpPr>
          <p:cNvPr id="155" name="Graphic 190">
            <a:extLst>
              <a:ext uri="{FF2B5EF4-FFF2-40B4-BE49-F238E27FC236}">
                <a16:creationId xmlns:a16="http://schemas.microsoft.com/office/drawing/2014/main" id="{55A100E1-E66E-4ED2-A56A-F7A819228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725954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AB9672F-EB60-4C69-965D-C7AD5217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7B9190C-E3A6-476A-9BBD-79CC3E7A0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9" name="Graphic 212">
            <a:extLst>
              <a:ext uri="{FF2B5EF4-FFF2-40B4-BE49-F238E27FC236}">
                <a16:creationId xmlns:a16="http://schemas.microsoft.com/office/drawing/2014/main" id="{CAB9AD4F-A248-4D49-8779-CE40E64C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1" name="Graphic 212">
            <a:extLst>
              <a:ext uri="{FF2B5EF4-FFF2-40B4-BE49-F238E27FC236}">
                <a16:creationId xmlns:a16="http://schemas.microsoft.com/office/drawing/2014/main" id="{3D4C1981-3D8B-446C-BFAE-E7EE5CF2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109C09-94B2-4695-A26F-720C6F299DC1}"/>
              </a:ext>
            </a:extLst>
          </p:cNvPr>
          <p:cNvSpPr txBox="1"/>
          <p:nvPr/>
        </p:nvSpPr>
        <p:spPr>
          <a:xfrm>
            <a:off x="298670" y="-1715"/>
            <a:ext cx="74977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err="1">
                <a:solidFill>
                  <a:schemeClr val="bg1"/>
                </a:solidFill>
              </a:rPr>
              <a:t>Mappinger</a:t>
            </a:r>
            <a:r>
              <a:rPr lang="nb-NO" sz="4400" dirty="0">
                <a:solidFill>
                  <a:schemeClr val="bg1"/>
                </a:solidFill>
              </a:rPr>
              <a:t>/ordbøker/</a:t>
            </a:r>
            <a:r>
              <a:rPr lang="nb-NO" sz="4400" dirty="0" err="1">
                <a:solidFill>
                  <a:schemeClr val="bg1"/>
                </a:solidFill>
              </a:rPr>
              <a:t>dictionary</a:t>
            </a:r>
            <a:endParaRPr lang="nb-NO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54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8" name="Group 9">
            <a:extLst>
              <a:ext uri="{FF2B5EF4-FFF2-40B4-BE49-F238E27FC236}">
                <a16:creationId xmlns:a16="http://schemas.microsoft.com/office/drawing/2014/main" id="{6A57EACD-61CA-4775-9551-2078FC0BC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31107" y="5203828"/>
            <a:ext cx="1861478" cy="1557272"/>
            <a:chOff x="9731107" y="5203828"/>
            <a:chExt cx="1861478" cy="1557272"/>
          </a:xfrm>
          <a:solidFill>
            <a:schemeClr val="bg1"/>
          </a:solidFill>
        </p:grpSpPr>
        <p:sp>
          <p:nvSpPr>
            <p:cNvPr id="160" name="Freeform: Shape 10">
              <a:extLst>
                <a:ext uri="{FF2B5EF4-FFF2-40B4-BE49-F238E27FC236}">
                  <a16:creationId xmlns:a16="http://schemas.microsoft.com/office/drawing/2014/main" id="{5EA9CEFA-65DF-4773-AB16-4E0811348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203828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1">
              <a:extLst>
                <a:ext uri="{FF2B5EF4-FFF2-40B4-BE49-F238E27FC236}">
                  <a16:creationId xmlns:a16="http://schemas.microsoft.com/office/drawing/2014/main" id="{A5B46568-197D-4462-A2AB-B32016E07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A310550-C5D3-4B44-A74F-CA522D3E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3">
              <a:extLst>
                <a:ext uri="{FF2B5EF4-FFF2-40B4-BE49-F238E27FC236}">
                  <a16:creationId xmlns:a16="http://schemas.microsoft.com/office/drawing/2014/main" id="{F4320944-CB85-404B-ACEB-4C621A2D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09ADAE-8ED7-4349-9F53-C9846B34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5">
              <a:extLst>
                <a:ext uri="{FF2B5EF4-FFF2-40B4-BE49-F238E27FC236}">
                  <a16:creationId xmlns:a16="http://schemas.microsoft.com/office/drawing/2014/main" id="{44A30888-D632-4303-AD63-F9F6425F6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94E026-3245-4E27-8FA4-B5E50398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7">
              <a:extLst>
                <a:ext uri="{FF2B5EF4-FFF2-40B4-BE49-F238E27FC236}">
                  <a16:creationId xmlns:a16="http://schemas.microsoft.com/office/drawing/2014/main" id="{70980A2D-E8F8-4D53-96BD-549B6E43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B2DDE9-70F9-46DE-A98D-A9E6A15B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9">
              <a:extLst>
                <a:ext uri="{FF2B5EF4-FFF2-40B4-BE49-F238E27FC236}">
                  <a16:creationId xmlns:a16="http://schemas.microsoft.com/office/drawing/2014/main" id="{CD6359C0-FED2-4F38-AF2C-D2CCB137C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31DFD6-7643-4367-B357-419597215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21">
              <a:extLst>
                <a:ext uri="{FF2B5EF4-FFF2-40B4-BE49-F238E27FC236}">
                  <a16:creationId xmlns:a16="http://schemas.microsoft.com/office/drawing/2014/main" id="{BD5AD929-BDD1-4C17-B069-7F26DA23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89B223-AC6D-428A-ADA0-A8107F132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23">
              <a:extLst>
                <a:ext uri="{FF2B5EF4-FFF2-40B4-BE49-F238E27FC236}">
                  <a16:creationId xmlns:a16="http://schemas.microsoft.com/office/drawing/2014/main" id="{D55AE910-CDA0-467B-91F1-30022FC70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356051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80BBB4-49D0-40C7-949B-CE40E918B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3560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25">
              <a:extLst>
                <a:ext uri="{FF2B5EF4-FFF2-40B4-BE49-F238E27FC236}">
                  <a16:creationId xmlns:a16="http://schemas.microsoft.com/office/drawing/2014/main" id="{25A691FB-DA8E-4CB6-B2CB-43996A8A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ABC7EF-0297-4356-A5FE-85B70C226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27">
              <a:extLst>
                <a:ext uri="{FF2B5EF4-FFF2-40B4-BE49-F238E27FC236}">
                  <a16:creationId xmlns:a16="http://schemas.microsoft.com/office/drawing/2014/main" id="{E2A4C124-2BE2-47A7-88BD-0D0E70225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28">
              <a:extLst>
                <a:ext uri="{FF2B5EF4-FFF2-40B4-BE49-F238E27FC236}">
                  <a16:creationId xmlns:a16="http://schemas.microsoft.com/office/drawing/2014/main" id="{C77B5782-F97B-49E6-B4CF-05080D43F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356051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29">
              <a:extLst>
                <a:ext uri="{FF2B5EF4-FFF2-40B4-BE49-F238E27FC236}">
                  <a16:creationId xmlns:a16="http://schemas.microsoft.com/office/drawing/2014/main" id="{8B45F28A-82A7-4E2A-AC1D-A9080F5F5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30">
              <a:extLst>
                <a:ext uri="{FF2B5EF4-FFF2-40B4-BE49-F238E27FC236}">
                  <a16:creationId xmlns:a16="http://schemas.microsoft.com/office/drawing/2014/main" id="{904D3904-C2B3-4481-9AD0-4F4B97BF7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356044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31">
              <a:extLst>
                <a:ext uri="{FF2B5EF4-FFF2-40B4-BE49-F238E27FC236}">
                  <a16:creationId xmlns:a16="http://schemas.microsoft.com/office/drawing/2014/main" id="{17E99BD2-8425-452F-BBC9-DA271A4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32">
              <a:extLst>
                <a:ext uri="{FF2B5EF4-FFF2-40B4-BE49-F238E27FC236}">
                  <a16:creationId xmlns:a16="http://schemas.microsoft.com/office/drawing/2014/main" id="{26826B2E-CE5F-4751-AB16-2F5D38E0D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D69C59-2023-4CEC-BA7C-5EE1834EC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B90D7BC-1D4E-4E24-B1E4-700CFE90C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35604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425F03-8DA8-4B30-8D52-0F823F557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356046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042418-2AFD-437C-BDFE-95057749D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50803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F7247EC-FBD7-42B0-89E1-981401897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642B17A-8F41-4932-B0D0-CAA198A36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09251-BDF7-47DB-8213-2FD24431C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F3F5D47-FD51-41B4-B385-72FB1B83F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EDA36F-4DFB-4CF9-AFCB-DF2830797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4B82A4E-24F2-4AF9-ACD9-032004D5C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48A1B0D-4A06-45BC-B4BC-CFC5300FB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50802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FAD49E-FD72-4576-A940-2428587BC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0C5050F-FCF4-41AE-A014-DA0E79C9D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05C37E2-39BD-41F3-A48B-0D6656AFD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DE8E63-21C2-4361-9759-81558A67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BB2F91E-6261-407E-AB8B-BC2971C5E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508025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1B8D98F-3287-4463-9C66-4D5562880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660254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B4DF75-5954-4360-BD08-C0F14F07B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660248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646D91-7334-4EF7-854E-31229C0EB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B52D0D3-BAB6-4E87-A7E3-042FE194E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C99FAD0-CAF0-416B-A5C2-BF67795C5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22E26C-C150-4D82-9949-7CBE6C6E3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660254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072F62D-B9FA-4CBD-8427-DCDAE9724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A5E7E19-8DF1-4E35-B975-14DB353C5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6602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29CC129-69D0-48B1-969C-406A8EC16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63A762-C2BE-4B7F-8F77-FB38598F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75ED5B7-A269-4716-8A91-60C4640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3D700F-89B5-47C3-88CF-F491CCA23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60B6165-C5E0-4495-B9AC-5D3FAA17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66025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2C06BE7-B255-49E8-AFD7-16EA0DEE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812233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2BAA60-4FD3-4ED5-85B8-FA1AEBB54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D285C5F-B15D-4C99-876E-11EA0EDD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1D3315B-6CF6-4B8A-9AD6-15E8ED77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2316A1B-DF30-4B08-A25E-634088C3A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3B9824C-F3A0-4BB5-BA2D-E7B2C873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4AA607-331A-4D12-9628-01D4184C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C5FC238-AD32-4501-B2D5-55A3F1409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651C95-EE88-4D97-A4BD-842E093F0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D800BB2-C68A-40A6-8CD4-A733BD0DB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697780E-7DCF-4651-9953-FE1A7062C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417FEE-0006-405F-A3EF-741EC0C6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D2CA75D-333A-4FC0-A35C-15021893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8122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1FE7FEB-856E-4B91-9524-7CB608A04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964459"/>
              <a:ext cx="36465" cy="36221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815A820-71A2-4F06-909A-802956FC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964453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135222E-6463-4F37-A52D-8E5F48B17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4C684AC-F7CB-4096-BD97-E024A220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EB483C-20AB-4095-912D-AB52A7C32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1625C5-4D6F-4AF0-8F52-3E430AD86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964459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AC22C-25A4-400A-8E40-0DA9119C5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586291-7B87-4844-A3C7-1B10E7070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964451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E6C849B-AC63-4611-9425-967763280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3DD2AB7-F94D-4A1E-8D17-3A8418C7D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99CE3DE-A5D3-4CBC-9771-BA0D4A71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1F4BCD-DCFB-49C5-AA53-912A2644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9644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17BD47A-2F24-467E-A016-650656A35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964453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60F5B69-D34A-4A38-AC4F-E04BB730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11644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6D5DFC6-ED6D-4E93-BBFD-32876861C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46009FB-3E9E-46F5-9DC9-B225C7B7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0C4A9D-1BAD-4C1A-B643-39CEA7C56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3786231-B3C8-45C0-AB76-F0F35D7E1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05DBD8-3FC9-47DE-88E7-849A2BE28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B45623-D400-48AE-99CB-C50EF8208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50817F4-286D-4A64-A707-31996411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611643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E2CBB23-BC03-4233-B66D-F3E1BC361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5B057C8-A242-41ED-B0DB-78B245C07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CB4C1C0-5F41-4E24-A7CD-AFB1DE7B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61164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153209C-5637-4CEC-AB94-73A0EA2C7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611643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7A55A31-FEC9-482A-B837-965828913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3BA94A3-F00C-4D17-9254-A955E4414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268419"/>
              <a:ext cx="36465" cy="36219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A2902DE-23EF-49CE-A669-B9096A9D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5780746-7CB1-459B-ACF8-EE4C8FA2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EC72100-CCC7-485B-AB73-AFE6263C2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30226-7157-4C26-8B12-849E7E40B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6FC5CE2-A4E9-48A9-A687-9D3CBDF2C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71F8A61-039C-4875-ABD2-DDAD0AF61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E9C48D7-E617-453A-95A7-4CBADCB70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268419"/>
              <a:ext cx="36221" cy="36219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028847A-3236-456C-ABCA-F17FACC74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68F10DA-E024-4DFF-B71A-284CE3783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D1258F2-08D2-4674-BB2B-00DA3F054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CA4E673-ADD3-4C6A-B67D-077CD7F76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8412C5A-7E5C-437B-A36E-FD4ADC57E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268417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56AC8FA-ED34-4749-9A15-E878B408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420645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EE8845F-6312-4CB4-8345-10FAA6E91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6649974-BABE-465B-934C-798CD398A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2E8120-B8AC-4058-AB81-44A99CF53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B3ACBEF-904A-4B73-A8B1-3A62AC12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80CD75B-0C3D-4186-B1D8-E58A7580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17D40FB-488F-4EFD-9019-8E5802A73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89A9FA-C815-459B-8D43-862AC2805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42065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A360E5B-3ABC-46DD-9DFE-5D8D1D4D2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42066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BCC9121-E8F5-49AE-869E-1245398D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190A7C8-B00C-4DCB-929A-32881103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BC02C4-69CC-4293-9249-E28D9F2C5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42067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748328-B03B-4EDD-96F0-DAF652720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420679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7E29EF6-5C38-4836-AE46-64215DD7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572627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33BC27D-A755-4489-B73A-5B0EA4BD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018ADBF-7412-4D0F-BC0F-8710DB9A4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70D54CD-D372-4C7F-B2AC-AB600FE52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BB9398E-F21C-4918-8C5A-90735B80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A7E3180-5F52-4B48-B3BD-F02177C4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B657DEC7-1A91-41CA-B3FD-593EFF942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F66DBED-0EF0-4BC7-A733-8CEB9301F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57265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27BC7E2-BB50-457E-8D53-CBADC3D0A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E5B2F2A-FBC8-42A5-9305-B5C98A24D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7BC862E-B59F-4BFB-A777-05409E727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3FB1571-92E7-4829-BCCD-7DCB0FE98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57265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4F917C1-A8BC-4A0E-AE36-F9D0BE981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6F8931C-3AC8-4029-B30C-5361BFBCA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07" y="6724848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76E87F7-1BC0-472D-B19E-FFB4942471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3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65149F4-5FFD-4DA3-B387-25DDFF149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2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CC143A2-5B71-45E0-A5DC-1AE44CF2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29C66E6-99F1-4166-B11B-8C47DD310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7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D782C24-70D1-4DF0-A631-9FA264292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0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04EA4D6-FB90-4EE9-9C94-FACE6D79A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1E17C7-CF11-4295-85DA-5237670B3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724881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3AF0AFB-AF22-44B2-B981-AF6098F19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C7A3631-6B95-4E40-89A4-0DC231A1A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320EDD3-FA1E-4F06-B5E6-86BA66BFF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5CB6263-11E9-4CF8-B171-7C627720C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9FB7707-C4F1-4107-A1AA-C702870A5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67" y="6724876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22447-CD1D-475B-BD66-407B44980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798" y="1067882"/>
            <a:ext cx="9787711" cy="56569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800" u="sng" dirty="0">
                <a:solidFill>
                  <a:schemeClr val="bg1"/>
                </a:solidFill>
              </a:rPr>
              <a:t>5.1</a:t>
            </a:r>
          </a:p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</a:rPr>
              <a:t>Definer en ordbok/</a:t>
            </a:r>
            <a:r>
              <a:rPr lang="nb-NO" sz="1800" dirty="0" err="1">
                <a:solidFill>
                  <a:schemeClr val="bg1"/>
                </a:solidFill>
              </a:rPr>
              <a:t>dictionary</a:t>
            </a:r>
            <a:r>
              <a:rPr lang="nb-NO" sz="1800" dirty="0">
                <a:solidFill>
                  <a:schemeClr val="bg1"/>
                </a:solidFill>
              </a:rPr>
              <a:t> som heter brukere, hvor du legger inn følgende par av nøkler og verdier (brukernavn som nøkler og navn som verdi).</a:t>
            </a:r>
          </a:p>
          <a:p>
            <a:pPr marL="0" indent="0">
              <a:buNone/>
            </a:pPr>
            <a:endParaRPr lang="nb-NO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1800" dirty="0" err="1">
                <a:solidFill>
                  <a:schemeClr val="bg1"/>
                </a:solidFill>
              </a:rPr>
              <a:t>Hanjo</a:t>
            </a:r>
            <a:r>
              <a:rPr lang="nb-NO" sz="1800" dirty="0">
                <a:solidFill>
                  <a:schemeClr val="bg1"/>
                </a:solidFill>
              </a:rPr>
              <a:t> – Hanne Johansen</a:t>
            </a:r>
          </a:p>
          <a:p>
            <a:pPr marL="0" indent="0">
              <a:buNone/>
            </a:pPr>
            <a:r>
              <a:rPr lang="nb-NO" sz="1800" dirty="0" err="1">
                <a:solidFill>
                  <a:schemeClr val="bg1"/>
                </a:solidFill>
              </a:rPr>
              <a:t>Karsi</a:t>
            </a:r>
            <a:r>
              <a:rPr lang="nb-NO" sz="1800" dirty="0">
                <a:solidFill>
                  <a:schemeClr val="bg1"/>
                </a:solidFill>
              </a:rPr>
              <a:t> – Kari </a:t>
            </a:r>
            <a:r>
              <a:rPr lang="nb-NO" sz="1800" dirty="0" err="1">
                <a:solidFill>
                  <a:schemeClr val="bg1"/>
                </a:solidFill>
              </a:rPr>
              <a:t>Sirisen</a:t>
            </a:r>
            <a:endParaRPr lang="nb-NO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</a:rPr>
              <a:t>Olja – Ole Hansen</a:t>
            </a:r>
          </a:p>
          <a:p>
            <a:pPr marL="0" indent="0">
              <a:buNone/>
            </a:pPr>
            <a:endParaRPr lang="nb-NO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1800" dirty="0">
                <a:solidFill>
                  <a:srgbClr val="FF6699"/>
                </a:solidFill>
              </a:rPr>
              <a:t>brukere = {«</a:t>
            </a:r>
            <a:r>
              <a:rPr lang="nb-NO" sz="1800" dirty="0" err="1">
                <a:solidFill>
                  <a:srgbClr val="FF6699"/>
                </a:solidFill>
              </a:rPr>
              <a:t>hanjo</a:t>
            </a:r>
            <a:r>
              <a:rPr lang="nb-NO" sz="1800" dirty="0">
                <a:solidFill>
                  <a:srgbClr val="FF6699"/>
                </a:solidFill>
              </a:rPr>
              <a:t>» : «Hanne Johansen», «</a:t>
            </a:r>
            <a:r>
              <a:rPr lang="nb-NO" sz="1800" dirty="0" err="1">
                <a:solidFill>
                  <a:srgbClr val="FF6699"/>
                </a:solidFill>
              </a:rPr>
              <a:t>karsi</a:t>
            </a:r>
            <a:r>
              <a:rPr lang="nb-NO" sz="1800" dirty="0">
                <a:solidFill>
                  <a:srgbClr val="FF6699"/>
                </a:solidFill>
              </a:rPr>
              <a:t>» : «Kari </a:t>
            </a:r>
            <a:r>
              <a:rPr lang="nb-NO" sz="1800" dirty="0" err="1">
                <a:solidFill>
                  <a:srgbClr val="FF6699"/>
                </a:solidFill>
              </a:rPr>
              <a:t>Sirisen</a:t>
            </a:r>
            <a:r>
              <a:rPr lang="nb-NO" sz="1800" dirty="0">
                <a:solidFill>
                  <a:srgbClr val="FF6699"/>
                </a:solidFill>
              </a:rPr>
              <a:t>», «</a:t>
            </a:r>
            <a:r>
              <a:rPr lang="nb-NO" sz="1800" dirty="0" err="1">
                <a:solidFill>
                  <a:srgbClr val="FF6699"/>
                </a:solidFill>
              </a:rPr>
              <a:t>olha</a:t>
            </a:r>
            <a:r>
              <a:rPr lang="nb-NO" sz="1800" dirty="0">
                <a:solidFill>
                  <a:srgbClr val="FF6699"/>
                </a:solidFill>
              </a:rPr>
              <a:t>» : «Ole Hansen»}</a:t>
            </a:r>
          </a:p>
          <a:p>
            <a:pPr marL="0" indent="0">
              <a:buNone/>
            </a:pPr>
            <a:endParaRPr lang="nb-NO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1800" u="sng" dirty="0">
                <a:solidFill>
                  <a:schemeClr val="bg1"/>
                </a:solidFill>
              </a:rPr>
              <a:t>5.2</a:t>
            </a:r>
          </a:p>
          <a:p>
            <a:pPr marL="0" indent="0">
              <a:buNone/>
            </a:pPr>
            <a:r>
              <a:rPr lang="nb-NO" sz="1800" dirty="0" err="1">
                <a:solidFill>
                  <a:schemeClr val="bg1"/>
                </a:solidFill>
              </a:rPr>
              <a:t>Karsi</a:t>
            </a:r>
            <a:r>
              <a:rPr lang="nb-NO" sz="1800" dirty="0">
                <a:solidFill>
                  <a:schemeClr val="bg1"/>
                </a:solidFill>
              </a:rPr>
              <a:t> har registrert seg med feil navn, mellomnavnet hennes mangler, endre navnet hennes til «Kari Marie </a:t>
            </a:r>
            <a:r>
              <a:rPr lang="nb-NO" sz="1800" dirty="0" err="1">
                <a:solidFill>
                  <a:schemeClr val="bg1"/>
                </a:solidFill>
              </a:rPr>
              <a:t>Sirisen</a:t>
            </a:r>
            <a:r>
              <a:rPr lang="nb-NO" sz="1800" dirty="0">
                <a:solidFill>
                  <a:schemeClr val="bg1"/>
                </a:solidFill>
              </a:rPr>
              <a:t>».</a:t>
            </a:r>
          </a:p>
          <a:p>
            <a:pPr marL="0" indent="0">
              <a:buNone/>
            </a:pPr>
            <a:endParaRPr lang="nb-NO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1800" dirty="0">
                <a:solidFill>
                  <a:srgbClr val="FF6699"/>
                </a:solidFill>
              </a:rPr>
              <a:t>brukere[«</a:t>
            </a:r>
            <a:r>
              <a:rPr lang="nb-NO" sz="1800" dirty="0" err="1">
                <a:solidFill>
                  <a:srgbClr val="FF6699"/>
                </a:solidFill>
              </a:rPr>
              <a:t>karsi</a:t>
            </a:r>
            <a:r>
              <a:rPr lang="nb-NO" sz="1800" dirty="0">
                <a:solidFill>
                  <a:srgbClr val="FF6699"/>
                </a:solidFill>
              </a:rPr>
              <a:t>»] = «Kari Marie </a:t>
            </a:r>
            <a:r>
              <a:rPr lang="nb-NO" sz="1800" dirty="0" err="1">
                <a:solidFill>
                  <a:srgbClr val="FF6699"/>
                </a:solidFill>
              </a:rPr>
              <a:t>Sirisen</a:t>
            </a:r>
            <a:r>
              <a:rPr lang="nb-NO" sz="1800" dirty="0">
                <a:solidFill>
                  <a:srgbClr val="FF6699"/>
                </a:solidFill>
              </a:rPr>
              <a:t>»</a:t>
            </a:r>
          </a:p>
        </p:txBody>
      </p:sp>
      <p:grpSp>
        <p:nvGrpSpPr>
          <p:cNvPr id="155" name="Graphic 190">
            <a:extLst>
              <a:ext uri="{FF2B5EF4-FFF2-40B4-BE49-F238E27FC236}">
                <a16:creationId xmlns:a16="http://schemas.microsoft.com/office/drawing/2014/main" id="{55A100E1-E66E-4ED2-A56A-F7A819228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725954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AB9672F-EB60-4C69-965D-C7AD5217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7B9190C-E3A6-476A-9BBD-79CC3E7A0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9" name="Graphic 212">
            <a:extLst>
              <a:ext uri="{FF2B5EF4-FFF2-40B4-BE49-F238E27FC236}">
                <a16:creationId xmlns:a16="http://schemas.microsoft.com/office/drawing/2014/main" id="{CAB9AD4F-A248-4D49-8779-CE40E64C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1" name="Graphic 212">
            <a:extLst>
              <a:ext uri="{FF2B5EF4-FFF2-40B4-BE49-F238E27FC236}">
                <a16:creationId xmlns:a16="http://schemas.microsoft.com/office/drawing/2014/main" id="{3D4C1981-3D8B-446C-BFAE-E7EE5CF2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109C09-94B2-4695-A26F-720C6F299DC1}"/>
              </a:ext>
            </a:extLst>
          </p:cNvPr>
          <p:cNvSpPr txBox="1"/>
          <p:nvPr/>
        </p:nvSpPr>
        <p:spPr>
          <a:xfrm>
            <a:off x="283798" y="327054"/>
            <a:ext cx="5203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>
                <a:solidFill>
                  <a:schemeClr val="bg1"/>
                </a:solidFill>
              </a:rPr>
              <a:t>Oppgave 6</a:t>
            </a:r>
          </a:p>
        </p:txBody>
      </p:sp>
    </p:spTree>
    <p:extLst>
      <p:ext uri="{BB962C8B-B14F-4D97-AF65-F5344CB8AC3E}">
        <p14:creationId xmlns:p14="http://schemas.microsoft.com/office/powerpoint/2010/main" val="46302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8" name="Group 9">
            <a:extLst>
              <a:ext uri="{FF2B5EF4-FFF2-40B4-BE49-F238E27FC236}">
                <a16:creationId xmlns:a16="http://schemas.microsoft.com/office/drawing/2014/main" id="{6A57EACD-61CA-4775-9551-2078FC0BC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31107" y="5203828"/>
            <a:ext cx="1861478" cy="1557272"/>
            <a:chOff x="9731107" y="5203828"/>
            <a:chExt cx="1861478" cy="1557272"/>
          </a:xfrm>
          <a:solidFill>
            <a:schemeClr val="bg1"/>
          </a:solidFill>
        </p:grpSpPr>
        <p:sp>
          <p:nvSpPr>
            <p:cNvPr id="160" name="Freeform: Shape 10">
              <a:extLst>
                <a:ext uri="{FF2B5EF4-FFF2-40B4-BE49-F238E27FC236}">
                  <a16:creationId xmlns:a16="http://schemas.microsoft.com/office/drawing/2014/main" id="{5EA9CEFA-65DF-4773-AB16-4E0811348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203828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1">
              <a:extLst>
                <a:ext uri="{FF2B5EF4-FFF2-40B4-BE49-F238E27FC236}">
                  <a16:creationId xmlns:a16="http://schemas.microsoft.com/office/drawing/2014/main" id="{A5B46568-197D-4462-A2AB-B32016E07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A310550-C5D3-4B44-A74F-CA522D3E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3">
              <a:extLst>
                <a:ext uri="{FF2B5EF4-FFF2-40B4-BE49-F238E27FC236}">
                  <a16:creationId xmlns:a16="http://schemas.microsoft.com/office/drawing/2014/main" id="{F4320944-CB85-404B-ACEB-4C621A2D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09ADAE-8ED7-4349-9F53-C9846B34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5">
              <a:extLst>
                <a:ext uri="{FF2B5EF4-FFF2-40B4-BE49-F238E27FC236}">
                  <a16:creationId xmlns:a16="http://schemas.microsoft.com/office/drawing/2014/main" id="{44A30888-D632-4303-AD63-F9F6425F6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94E026-3245-4E27-8FA4-B5E50398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7">
              <a:extLst>
                <a:ext uri="{FF2B5EF4-FFF2-40B4-BE49-F238E27FC236}">
                  <a16:creationId xmlns:a16="http://schemas.microsoft.com/office/drawing/2014/main" id="{70980A2D-E8F8-4D53-96BD-549B6E43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B2DDE9-70F9-46DE-A98D-A9E6A15B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9">
              <a:extLst>
                <a:ext uri="{FF2B5EF4-FFF2-40B4-BE49-F238E27FC236}">
                  <a16:creationId xmlns:a16="http://schemas.microsoft.com/office/drawing/2014/main" id="{CD6359C0-FED2-4F38-AF2C-D2CCB137C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31DFD6-7643-4367-B357-419597215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21">
              <a:extLst>
                <a:ext uri="{FF2B5EF4-FFF2-40B4-BE49-F238E27FC236}">
                  <a16:creationId xmlns:a16="http://schemas.microsoft.com/office/drawing/2014/main" id="{BD5AD929-BDD1-4C17-B069-7F26DA23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89B223-AC6D-428A-ADA0-A8107F132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23">
              <a:extLst>
                <a:ext uri="{FF2B5EF4-FFF2-40B4-BE49-F238E27FC236}">
                  <a16:creationId xmlns:a16="http://schemas.microsoft.com/office/drawing/2014/main" id="{D55AE910-CDA0-467B-91F1-30022FC70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356051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80BBB4-49D0-40C7-949B-CE40E918B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3560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25">
              <a:extLst>
                <a:ext uri="{FF2B5EF4-FFF2-40B4-BE49-F238E27FC236}">
                  <a16:creationId xmlns:a16="http://schemas.microsoft.com/office/drawing/2014/main" id="{25A691FB-DA8E-4CB6-B2CB-43996A8A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ABC7EF-0297-4356-A5FE-85B70C226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27">
              <a:extLst>
                <a:ext uri="{FF2B5EF4-FFF2-40B4-BE49-F238E27FC236}">
                  <a16:creationId xmlns:a16="http://schemas.microsoft.com/office/drawing/2014/main" id="{E2A4C124-2BE2-47A7-88BD-0D0E70225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28">
              <a:extLst>
                <a:ext uri="{FF2B5EF4-FFF2-40B4-BE49-F238E27FC236}">
                  <a16:creationId xmlns:a16="http://schemas.microsoft.com/office/drawing/2014/main" id="{C77B5782-F97B-49E6-B4CF-05080D43F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356051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29">
              <a:extLst>
                <a:ext uri="{FF2B5EF4-FFF2-40B4-BE49-F238E27FC236}">
                  <a16:creationId xmlns:a16="http://schemas.microsoft.com/office/drawing/2014/main" id="{8B45F28A-82A7-4E2A-AC1D-A9080F5F5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30">
              <a:extLst>
                <a:ext uri="{FF2B5EF4-FFF2-40B4-BE49-F238E27FC236}">
                  <a16:creationId xmlns:a16="http://schemas.microsoft.com/office/drawing/2014/main" id="{904D3904-C2B3-4481-9AD0-4F4B97BF7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356044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31">
              <a:extLst>
                <a:ext uri="{FF2B5EF4-FFF2-40B4-BE49-F238E27FC236}">
                  <a16:creationId xmlns:a16="http://schemas.microsoft.com/office/drawing/2014/main" id="{17E99BD2-8425-452F-BBC9-DA271A4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32">
              <a:extLst>
                <a:ext uri="{FF2B5EF4-FFF2-40B4-BE49-F238E27FC236}">
                  <a16:creationId xmlns:a16="http://schemas.microsoft.com/office/drawing/2014/main" id="{26826B2E-CE5F-4751-AB16-2F5D38E0D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D69C59-2023-4CEC-BA7C-5EE1834EC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B90D7BC-1D4E-4E24-B1E4-700CFE90C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35604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425F03-8DA8-4B30-8D52-0F823F557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356046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042418-2AFD-437C-BDFE-95057749D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50803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F7247EC-FBD7-42B0-89E1-981401897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642B17A-8F41-4932-B0D0-CAA198A36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09251-BDF7-47DB-8213-2FD24431C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F3F5D47-FD51-41B4-B385-72FB1B83F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EDA36F-4DFB-4CF9-AFCB-DF2830797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4B82A4E-24F2-4AF9-ACD9-032004D5C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48A1B0D-4A06-45BC-B4BC-CFC5300FB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50802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FAD49E-FD72-4576-A940-2428587BC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0C5050F-FCF4-41AE-A014-DA0E79C9D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05C37E2-39BD-41F3-A48B-0D6656AFD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DE8E63-21C2-4361-9759-81558A67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BB2F91E-6261-407E-AB8B-BC2971C5E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508025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1B8D98F-3287-4463-9C66-4D5562880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660254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B4DF75-5954-4360-BD08-C0F14F07B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660248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646D91-7334-4EF7-854E-31229C0EB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B52D0D3-BAB6-4E87-A7E3-042FE194E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C99FAD0-CAF0-416B-A5C2-BF67795C5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22E26C-C150-4D82-9949-7CBE6C6E3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660254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072F62D-B9FA-4CBD-8427-DCDAE9724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A5E7E19-8DF1-4E35-B975-14DB353C5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6602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29CC129-69D0-48B1-969C-406A8EC16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63A762-C2BE-4B7F-8F77-FB38598F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75ED5B7-A269-4716-8A91-60C4640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3D700F-89B5-47C3-88CF-F491CCA23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60B6165-C5E0-4495-B9AC-5D3FAA17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66025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2C06BE7-B255-49E8-AFD7-16EA0DEE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812233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2BAA60-4FD3-4ED5-85B8-FA1AEBB54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D285C5F-B15D-4C99-876E-11EA0EDD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1D3315B-6CF6-4B8A-9AD6-15E8ED77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2316A1B-DF30-4B08-A25E-634088C3A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3B9824C-F3A0-4BB5-BA2D-E7B2C873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4AA607-331A-4D12-9628-01D4184C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C5FC238-AD32-4501-B2D5-55A3F1409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651C95-EE88-4D97-A4BD-842E093F0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D800BB2-C68A-40A6-8CD4-A733BD0DB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697780E-7DCF-4651-9953-FE1A7062C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417FEE-0006-405F-A3EF-741EC0C6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D2CA75D-333A-4FC0-A35C-15021893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8122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1FE7FEB-856E-4B91-9524-7CB608A04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964459"/>
              <a:ext cx="36465" cy="36221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815A820-71A2-4F06-909A-802956FC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964453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135222E-6463-4F37-A52D-8E5F48B17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4C684AC-F7CB-4096-BD97-E024A220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EB483C-20AB-4095-912D-AB52A7C32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1625C5-4D6F-4AF0-8F52-3E430AD86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964459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AC22C-25A4-400A-8E40-0DA9119C5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586291-7B87-4844-A3C7-1B10E7070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964451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E6C849B-AC63-4611-9425-967763280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3DD2AB7-F94D-4A1E-8D17-3A8418C7D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99CE3DE-A5D3-4CBC-9771-BA0D4A71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1F4BCD-DCFB-49C5-AA53-912A2644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9644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17BD47A-2F24-467E-A016-650656A35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964453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60F5B69-D34A-4A38-AC4F-E04BB730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11644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6D5DFC6-ED6D-4E93-BBFD-32876861C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46009FB-3E9E-46F5-9DC9-B225C7B7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0C4A9D-1BAD-4C1A-B643-39CEA7C56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3786231-B3C8-45C0-AB76-F0F35D7E1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05DBD8-3FC9-47DE-88E7-849A2BE28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B45623-D400-48AE-99CB-C50EF8208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50817F4-286D-4A64-A707-31996411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611643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E2CBB23-BC03-4233-B66D-F3E1BC361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5B057C8-A242-41ED-B0DB-78B245C07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CB4C1C0-5F41-4E24-A7CD-AFB1DE7B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61164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153209C-5637-4CEC-AB94-73A0EA2C7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611643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7A55A31-FEC9-482A-B837-965828913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3BA94A3-F00C-4D17-9254-A955E4414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268419"/>
              <a:ext cx="36465" cy="36219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A2902DE-23EF-49CE-A669-B9096A9D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5780746-7CB1-459B-ACF8-EE4C8FA2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EC72100-CCC7-485B-AB73-AFE6263C2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30226-7157-4C26-8B12-849E7E40B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6FC5CE2-A4E9-48A9-A687-9D3CBDF2C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71F8A61-039C-4875-ABD2-DDAD0AF61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E9C48D7-E617-453A-95A7-4CBADCB70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268419"/>
              <a:ext cx="36221" cy="36219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028847A-3236-456C-ABCA-F17FACC74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68F10DA-E024-4DFF-B71A-284CE3783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D1258F2-08D2-4674-BB2B-00DA3F054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CA4E673-ADD3-4C6A-B67D-077CD7F76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8412C5A-7E5C-437B-A36E-FD4ADC57E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268417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56AC8FA-ED34-4749-9A15-E878B408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420645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EE8845F-6312-4CB4-8345-10FAA6E91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6649974-BABE-465B-934C-798CD398A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2E8120-B8AC-4058-AB81-44A99CF53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B3ACBEF-904A-4B73-A8B1-3A62AC12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80CD75B-0C3D-4186-B1D8-E58A7580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17D40FB-488F-4EFD-9019-8E5802A73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89A9FA-C815-459B-8D43-862AC2805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42065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A360E5B-3ABC-46DD-9DFE-5D8D1D4D2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42066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BCC9121-E8F5-49AE-869E-1245398D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190A7C8-B00C-4DCB-929A-32881103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BC02C4-69CC-4293-9249-E28D9F2C5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42067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748328-B03B-4EDD-96F0-DAF652720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420679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7E29EF6-5C38-4836-AE46-64215DD7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572627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33BC27D-A755-4489-B73A-5B0EA4BD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018ADBF-7412-4D0F-BC0F-8710DB9A4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70D54CD-D372-4C7F-B2AC-AB600FE52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BB9398E-F21C-4918-8C5A-90735B80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A7E3180-5F52-4B48-B3BD-F02177C4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B657DEC7-1A91-41CA-B3FD-593EFF942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F66DBED-0EF0-4BC7-A733-8CEB9301F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57265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27BC7E2-BB50-457E-8D53-CBADC3D0A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E5B2F2A-FBC8-42A5-9305-B5C98A24D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7BC862E-B59F-4BFB-A777-05409E727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3FB1571-92E7-4829-BCCD-7DCB0FE98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57265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4F917C1-A8BC-4A0E-AE36-F9D0BE981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6F8931C-3AC8-4029-B30C-5361BFBCA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07" y="6724848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76E87F7-1BC0-472D-B19E-FFB4942471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3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65149F4-5FFD-4DA3-B387-25DDFF149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2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CC143A2-5B71-45E0-A5DC-1AE44CF2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29C66E6-99F1-4166-B11B-8C47DD310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7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D782C24-70D1-4DF0-A631-9FA264292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0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04EA4D6-FB90-4EE9-9C94-FACE6D79A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1E17C7-CF11-4295-85DA-5237670B3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724881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3AF0AFB-AF22-44B2-B981-AF6098F19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C7A3631-6B95-4E40-89A4-0DC231A1A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320EDD3-FA1E-4F06-B5E6-86BA66BFF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5CB6263-11E9-4CF8-B171-7C627720C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9FB7707-C4F1-4107-A1AA-C702870A5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67" y="6724876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22447-CD1D-475B-BD66-407B44980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798" y="840173"/>
            <a:ext cx="9787711" cy="59208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</a:rPr>
              <a:t>brukere = {«</a:t>
            </a:r>
            <a:r>
              <a:rPr lang="nb-NO" sz="1800" dirty="0" err="1">
                <a:solidFill>
                  <a:schemeClr val="bg1"/>
                </a:solidFill>
              </a:rPr>
              <a:t>hanjo</a:t>
            </a:r>
            <a:r>
              <a:rPr lang="nb-NO" sz="1800" dirty="0">
                <a:solidFill>
                  <a:schemeClr val="bg1"/>
                </a:solidFill>
              </a:rPr>
              <a:t>» : «Hanne Johansen», «</a:t>
            </a:r>
            <a:r>
              <a:rPr lang="nb-NO" sz="1800" dirty="0" err="1">
                <a:solidFill>
                  <a:schemeClr val="bg1"/>
                </a:solidFill>
              </a:rPr>
              <a:t>karsi</a:t>
            </a:r>
            <a:r>
              <a:rPr lang="nb-NO" sz="1800" dirty="0">
                <a:solidFill>
                  <a:schemeClr val="bg1"/>
                </a:solidFill>
              </a:rPr>
              <a:t>» : «Kari </a:t>
            </a:r>
            <a:r>
              <a:rPr lang="nb-NO" sz="1800" dirty="0" err="1">
                <a:solidFill>
                  <a:schemeClr val="bg1"/>
                </a:solidFill>
              </a:rPr>
              <a:t>Sirisen</a:t>
            </a:r>
            <a:r>
              <a:rPr lang="nb-NO" sz="1800" dirty="0">
                <a:solidFill>
                  <a:schemeClr val="bg1"/>
                </a:solidFill>
              </a:rPr>
              <a:t>», «</a:t>
            </a:r>
            <a:r>
              <a:rPr lang="nb-NO" sz="1800" dirty="0" err="1">
                <a:solidFill>
                  <a:schemeClr val="bg1"/>
                </a:solidFill>
              </a:rPr>
              <a:t>olha</a:t>
            </a:r>
            <a:r>
              <a:rPr lang="nb-NO" sz="1800" dirty="0">
                <a:solidFill>
                  <a:schemeClr val="bg1"/>
                </a:solidFill>
              </a:rPr>
              <a:t>» : «Ole Hansen»}</a:t>
            </a:r>
          </a:p>
          <a:p>
            <a:pPr marL="0" indent="0">
              <a:buNone/>
            </a:pPr>
            <a:endParaRPr lang="nb-NO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1800" u="sng" dirty="0">
                <a:solidFill>
                  <a:schemeClr val="bg1"/>
                </a:solidFill>
              </a:rPr>
              <a:t>5.3</a:t>
            </a:r>
          </a:p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</a:rPr>
              <a:t>Registrer deg selv som bruker med et brukernavn og navn.</a:t>
            </a:r>
          </a:p>
          <a:p>
            <a:pPr marL="0" indent="0">
              <a:buNone/>
            </a:pPr>
            <a:endParaRPr lang="nb-NO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1800" dirty="0">
                <a:solidFill>
                  <a:srgbClr val="FF6699"/>
                </a:solidFill>
              </a:rPr>
              <a:t>brukere[«</a:t>
            </a:r>
            <a:r>
              <a:rPr lang="nb-NO" sz="1800" dirty="0" err="1">
                <a:solidFill>
                  <a:srgbClr val="FF6699"/>
                </a:solidFill>
              </a:rPr>
              <a:t>kristijb</a:t>
            </a:r>
            <a:r>
              <a:rPr lang="nb-NO" sz="1800" dirty="0">
                <a:solidFill>
                  <a:srgbClr val="FF6699"/>
                </a:solidFill>
              </a:rPr>
              <a:t>»] = «Kristine Berge»</a:t>
            </a:r>
          </a:p>
          <a:p>
            <a:pPr marL="0" indent="0">
              <a:buNone/>
            </a:pPr>
            <a:endParaRPr lang="nb-NO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1800" u="sng" dirty="0">
                <a:solidFill>
                  <a:schemeClr val="bg1"/>
                </a:solidFill>
              </a:rPr>
              <a:t>5.4</a:t>
            </a:r>
          </a:p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</a:rPr>
              <a:t>Skriv ut </a:t>
            </a:r>
            <a:r>
              <a:rPr lang="nb-NO" sz="1800" dirty="0" err="1">
                <a:solidFill>
                  <a:schemeClr val="bg1"/>
                </a:solidFill>
              </a:rPr>
              <a:t>hanjo</a:t>
            </a:r>
            <a:r>
              <a:rPr lang="nb-NO" sz="1800" dirty="0">
                <a:solidFill>
                  <a:schemeClr val="bg1"/>
                </a:solidFill>
              </a:rPr>
              <a:t> sitt navn.</a:t>
            </a:r>
          </a:p>
          <a:p>
            <a:pPr marL="0" indent="0">
              <a:buNone/>
            </a:pPr>
            <a:endParaRPr lang="nb-NO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1800" dirty="0" err="1">
                <a:solidFill>
                  <a:srgbClr val="FF6699"/>
                </a:solidFill>
              </a:rPr>
              <a:t>print</a:t>
            </a:r>
            <a:r>
              <a:rPr lang="nb-NO" sz="1800" dirty="0">
                <a:solidFill>
                  <a:srgbClr val="FF6699"/>
                </a:solidFill>
              </a:rPr>
              <a:t>(brukere[«</a:t>
            </a:r>
            <a:r>
              <a:rPr lang="nb-NO" sz="1800" dirty="0" err="1">
                <a:solidFill>
                  <a:srgbClr val="FF6699"/>
                </a:solidFill>
              </a:rPr>
              <a:t>hanjo</a:t>
            </a:r>
            <a:r>
              <a:rPr lang="nb-NO" sz="1800" dirty="0">
                <a:solidFill>
                  <a:srgbClr val="FF6699"/>
                </a:solidFill>
              </a:rPr>
              <a:t>])</a:t>
            </a:r>
          </a:p>
          <a:p>
            <a:pPr marL="0" indent="0">
              <a:buNone/>
            </a:pPr>
            <a:endParaRPr lang="nb-NO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1800" u="sng" dirty="0">
                <a:solidFill>
                  <a:schemeClr val="bg1"/>
                </a:solidFill>
              </a:rPr>
              <a:t>5.5</a:t>
            </a:r>
          </a:p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</a:rPr>
              <a:t>Fjern Hanne Johansen fra ordboken.</a:t>
            </a:r>
          </a:p>
          <a:p>
            <a:pPr marL="0" indent="0">
              <a:buNone/>
            </a:pPr>
            <a:endParaRPr lang="nb-NO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1800" dirty="0" err="1">
                <a:solidFill>
                  <a:srgbClr val="FF6699"/>
                </a:solidFill>
              </a:rPr>
              <a:t>brukere.pop</a:t>
            </a:r>
            <a:r>
              <a:rPr lang="nb-NO" sz="1800" dirty="0">
                <a:solidFill>
                  <a:srgbClr val="FF6699"/>
                </a:solidFill>
              </a:rPr>
              <a:t>(«</a:t>
            </a:r>
            <a:r>
              <a:rPr lang="nb-NO" sz="1800" dirty="0" err="1">
                <a:solidFill>
                  <a:srgbClr val="FF6699"/>
                </a:solidFill>
              </a:rPr>
              <a:t>hanjo</a:t>
            </a:r>
            <a:r>
              <a:rPr lang="nb-NO" sz="1800" dirty="0">
                <a:solidFill>
                  <a:srgbClr val="FF6699"/>
                </a:solidFill>
              </a:rPr>
              <a:t>»)</a:t>
            </a:r>
          </a:p>
        </p:txBody>
      </p:sp>
      <p:grpSp>
        <p:nvGrpSpPr>
          <p:cNvPr id="155" name="Graphic 190">
            <a:extLst>
              <a:ext uri="{FF2B5EF4-FFF2-40B4-BE49-F238E27FC236}">
                <a16:creationId xmlns:a16="http://schemas.microsoft.com/office/drawing/2014/main" id="{55A100E1-E66E-4ED2-A56A-F7A819228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725954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AB9672F-EB60-4C69-965D-C7AD5217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7B9190C-E3A6-476A-9BBD-79CC3E7A0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9" name="Graphic 212">
            <a:extLst>
              <a:ext uri="{FF2B5EF4-FFF2-40B4-BE49-F238E27FC236}">
                <a16:creationId xmlns:a16="http://schemas.microsoft.com/office/drawing/2014/main" id="{CAB9AD4F-A248-4D49-8779-CE40E64C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1" name="Graphic 212">
            <a:extLst>
              <a:ext uri="{FF2B5EF4-FFF2-40B4-BE49-F238E27FC236}">
                <a16:creationId xmlns:a16="http://schemas.microsoft.com/office/drawing/2014/main" id="{3D4C1981-3D8B-446C-BFAE-E7EE5CF2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109C09-94B2-4695-A26F-720C6F299DC1}"/>
              </a:ext>
            </a:extLst>
          </p:cNvPr>
          <p:cNvSpPr txBox="1"/>
          <p:nvPr/>
        </p:nvSpPr>
        <p:spPr>
          <a:xfrm>
            <a:off x="283798" y="165289"/>
            <a:ext cx="5203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>
                <a:solidFill>
                  <a:schemeClr val="bg1"/>
                </a:solidFill>
              </a:rPr>
              <a:t>Oppgave 6</a:t>
            </a:r>
          </a:p>
        </p:txBody>
      </p:sp>
    </p:spTree>
    <p:extLst>
      <p:ext uri="{BB962C8B-B14F-4D97-AF65-F5344CB8AC3E}">
        <p14:creationId xmlns:p14="http://schemas.microsoft.com/office/powerpoint/2010/main" val="182623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8" name="Group 9">
            <a:extLst>
              <a:ext uri="{FF2B5EF4-FFF2-40B4-BE49-F238E27FC236}">
                <a16:creationId xmlns:a16="http://schemas.microsoft.com/office/drawing/2014/main" id="{6A57EACD-61CA-4775-9551-2078FC0BC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31107" y="5203828"/>
            <a:ext cx="1861478" cy="1557272"/>
            <a:chOff x="9731107" y="5203828"/>
            <a:chExt cx="1861478" cy="1557272"/>
          </a:xfrm>
          <a:solidFill>
            <a:schemeClr val="bg1"/>
          </a:solidFill>
        </p:grpSpPr>
        <p:sp>
          <p:nvSpPr>
            <p:cNvPr id="160" name="Freeform: Shape 10">
              <a:extLst>
                <a:ext uri="{FF2B5EF4-FFF2-40B4-BE49-F238E27FC236}">
                  <a16:creationId xmlns:a16="http://schemas.microsoft.com/office/drawing/2014/main" id="{5EA9CEFA-65DF-4773-AB16-4E0811348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203828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1">
              <a:extLst>
                <a:ext uri="{FF2B5EF4-FFF2-40B4-BE49-F238E27FC236}">
                  <a16:creationId xmlns:a16="http://schemas.microsoft.com/office/drawing/2014/main" id="{A5B46568-197D-4462-A2AB-B32016E07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A310550-C5D3-4B44-A74F-CA522D3E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3">
              <a:extLst>
                <a:ext uri="{FF2B5EF4-FFF2-40B4-BE49-F238E27FC236}">
                  <a16:creationId xmlns:a16="http://schemas.microsoft.com/office/drawing/2014/main" id="{F4320944-CB85-404B-ACEB-4C621A2D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09ADAE-8ED7-4349-9F53-C9846B34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5">
              <a:extLst>
                <a:ext uri="{FF2B5EF4-FFF2-40B4-BE49-F238E27FC236}">
                  <a16:creationId xmlns:a16="http://schemas.microsoft.com/office/drawing/2014/main" id="{44A30888-D632-4303-AD63-F9F6425F6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94E026-3245-4E27-8FA4-B5E50398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7">
              <a:extLst>
                <a:ext uri="{FF2B5EF4-FFF2-40B4-BE49-F238E27FC236}">
                  <a16:creationId xmlns:a16="http://schemas.microsoft.com/office/drawing/2014/main" id="{70980A2D-E8F8-4D53-96BD-549B6E43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B2DDE9-70F9-46DE-A98D-A9E6A15B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9">
              <a:extLst>
                <a:ext uri="{FF2B5EF4-FFF2-40B4-BE49-F238E27FC236}">
                  <a16:creationId xmlns:a16="http://schemas.microsoft.com/office/drawing/2014/main" id="{CD6359C0-FED2-4F38-AF2C-D2CCB137C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31DFD6-7643-4367-B357-419597215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21">
              <a:extLst>
                <a:ext uri="{FF2B5EF4-FFF2-40B4-BE49-F238E27FC236}">
                  <a16:creationId xmlns:a16="http://schemas.microsoft.com/office/drawing/2014/main" id="{BD5AD929-BDD1-4C17-B069-7F26DA23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89B223-AC6D-428A-ADA0-A8107F132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23">
              <a:extLst>
                <a:ext uri="{FF2B5EF4-FFF2-40B4-BE49-F238E27FC236}">
                  <a16:creationId xmlns:a16="http://schemas.microsoft.com/office/drawing/2014/main" id="{D55AE910-CDA0-467B-91F1-30022FC70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356051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80BBB4-49D0-40C7-949B-CE40E918B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3560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25">
              <a:extLst>
                <a:ext uri="{FF2B5EF4-FFF2-40B4-BE49-F238E27FC236}">
                  <a16:creationId xmlns:a16="http://schemas.microsoft.com/office/drawing/2014/main" id="{25A691FB-DA8E-4CB6-B2CB-43996A8A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ABC7EF-0297-4356-A5FE-85B70C226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27">
              <a:extLst>
                <a:ext uri="{FF2B5EF4-FFF2-40B4-BE49-F238E27FC236}">
                  <a16:creationId xmlns:a16="http://schemas.microsoft.com/office/drawing/2014/main" id="{E2A4C124-2BE2-47A7-88BD-0D0E70225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28">
              <a:extLst>
                <a:ext uri="{FF2B5EF4-FFF2-40B4-BE49-F238E27FC236}">
                  <a16:creationId xmlns:a16="http://schemas.microsoft.com/office/drawing/2014/main" id="{C77B5782-F97B-49E6-B4CF-05080D43F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356051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29">
              <a:extLst>
                <a:ext uri="{FF2B5EF4-FFF2-40B4-BE49-F238E27FC236}">
                  <a16:creationId xmlns:a16="http://schemas.microsoft.com/office/drawing/2014/main" id="{8B45F28A-82A7-4E2A-AC1D-A9080F5F5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30">
              <a:extLst>
                <a:ext uri="{FF2B5EF4-FFF2-40B4-BE49-F238E27FC236}">
                  <a16:creationId xmlns:a16="http://schemas.microsoft.com/office/drawing/2014/main" id="{904D3904-C2B3-4481-9AD0-4F4B97BF7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356044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31">
              <a:extLst>
                <a:ext uri="{FF2B5EF4-FFF2-40B4-BE49-F238E27FC236}">
                  <a16:creationId xmlns:a16="http://schemas.microsoft.com/office/drawing/2014/main" id="{17E99BD2-8425-452F-BBC9-DA271A4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32">
              <a:extLst>
                <a:ext uri="{FF2B5EF4-FFF2-40B4-BE49-F238E27FC236}">
                  <a16:creationId xmlns:a16="http://schemas.microsoft.com/office/drawing/2014/main" id="{26826B2E-CE5F-4751-AB16-2F5D38E0D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D69C59-2023-4CEC-BA7C-5EE1834EC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B90D7BC-1D4E-4E24-B1E4-700CFE90C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35604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425F03-8DA8-4B30-8D52-0F823F557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356046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042418-2AFD-437C-BDFE-95057749D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50803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F7247EC-FBD7-42B0-89E1-981401897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642B17A-8F41-4932-B0D0-CAA198A36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09251-BDF7-47DB-8213-2FD24431C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F3F5D47-FD51-41B4-B385-72FB1B83F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EDA36F-4DFB-4CF9-AFCB-DF2830797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4B82A4E-24F2-4AF9-ACD9-032004D5C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48A1B0D-4A06-45BC-B4BC-CFC5300FB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50802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FAD49E-FD72-4576-A940-2428587BC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0C5050F-FCF4-41AE-A014-DA0E79C9D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05C37E2-39BD-41F3-A48B-0D6656AFD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DE8E63-21C2-4361-9759-81558A67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BB2F91E-6261-407E-AB8B-BC2971C5E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508025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1B8D98F-3287-4463-9C66-4D5562880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660254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B4DF75-5954-4360-BD08-C0F14F07B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660248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646D91-7334-4EF7-854E-31229C0EB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B52D0D3-BAB6-4E87-A7E3-042FE194E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C99FAD0-CAF0-416B-A5C2-BF67795C5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22E26C-C150-4D82-9949-7CBE6C6E3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660254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072F62D-B9FA-4CBD-8427-DCDAE9724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A5E7E19-8DF1-4E35-B975-14DB353C5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6602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29CC129-69D0-48B1-969C-406A8EC16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63A762-C2BE-4B7F-8F77-FB38598F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75ED5B7-A269-4716-8A91-60C4640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3D700F-89B5-47C3-88CF-F491CCA23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60B6165-C5E0-4495-B9AC-5D3FAA17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66025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2C06BE7-B255-49E8-AFD7-16EA0DEE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812233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2BAA60-4FD3-4ED5-85B8-FA1AEBB54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D285C5F-B15D-4C99-876E-11EA0EDD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1D3315B-6CF6-4B8A-9AD6-15E8ED77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2316A1B-DF30-4B08-A25E-634088C3A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3B9824C-F3A0-4BB5-BA2D-E7B2C873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4AA607-331A-4D12-9628-01D4184C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C5FC238-AD32-4501-B2D5-55A3F1409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651C95-EE88-4D97-A4BD-842E093F0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D800BB2-C68A-40A6-8CD4-A733BD0DB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697780E-7DCF-4651-9953-FE1A7062C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417FEE-0006-405F-A3EF-741EC0C6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D2CA75D-333A-4FC0-A35C-15021893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8122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1FE7FEB-856E-4B91-9524-7CB608A04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964459"/>
              <a:ext cx="36465" cy="36221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815A820-71A2-4F06-909A-802956FC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964453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135222E-6463-4F37-A52D-8E5F48B17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4C684AC-F7CB-4096-BD97-E024A220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EB483C-20AB-4095-912D-AB52A7C32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1625C5-4D6F-4AF0-8F52-3E430AD86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964459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AC22C-25A4-400A-8E40-0DA9119C5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586291-7B87-4844-A3C7-1B10E7070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964451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E6C849B-AC63-4611-9425-967763280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3DD2AB7-F94D-4A1E-8D17-3A8418C7D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99CE3DE-A5D3-4CBC-9771-BA0D4A71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1F4BCD-DCFB-49C5-AA53-912A2644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9644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17BD47A-2F24-467E-A016-650656A35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964453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60F5B69-D34A-4A38-AC4F-E04BB730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11644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6D5DFC6-ED6D-4E93-BBFD-32876861C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46009FB-3E9E-46F5-9DC9-B225C7B7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0C4A9D-1BAD-4C1A-B643-39CEA7C56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3786231-B3C8-45C0-AB76-F0F35D7E1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05DBD8-3FC9-47DE-88E7-849A2BE28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B45623-D400-48AE-99CB-C50EF8208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50817F4-286D-4A64-A707-31996411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611643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E2CBB23-BC03-4233-B66D-F3E1BC361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5B057C8-A242-41ED-B0DB-78B245C07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CB4C1C0-5F41-4E24-A7CD-AFB1DE7B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61164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153209C-5637-4CEC-AB94-73A0EA2C7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611643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7A55A31-FEC9-482A-B837-965828913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3BA94A3-F00C-4D17-9254-A955E4414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268419"/>
              <a:ext cx="36465" cy="36219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A2902DE-23EF-49CE-A669-B9096A9D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5780746-7CB1-459B-ACF8-EE4C8FA2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EC72100-CCC7-485B-AB73-AFE6263C2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30226-7157-4C26-8B12-849E7E40B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6FC5CE2-A4E9-48A9-A687-9D3CBDF2C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71F8A61-039C-4875-ABD2-DDAD0AF61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E9C48D7-E617-453A-95A7-4CBADCB70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268419"/>
              <a:ext cx="36221" cy="36219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028847A-3236-456C-ABCA-F17FACC74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68F10DA-E024-4DFF-B71A-284CE3783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D1258F2-08D2-4674-BB2B-00DA3F054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CA4E673-ADD3-4C6A-B67D-077CD7F76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8412C5A-7E5C-437B-A36E-FD4ADC57E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268417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56AC8FA-ED34-4749-9A15-E878B408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420645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EE8845F-6312-4CB4-8345-10FAA6E91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6649974-BABE-465B-934C-798CD398A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2E8120-B8AC-4058-AB81-44A99CF53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B3ACBEF-904A-4B73-A8B1-3A62AC12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80CD75B-0C3D-4186-B1D8-E58A7580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17D40FB-488F-4EFD-9019-8E5802A73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89A9FA-C815-459B-8D43-862AC2805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42065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A360E5B-3ABC-46DD-9DFE-5D8D1D4D2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42066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BCC9121-E8F5-49AE-869E-1245398D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190A7C8-B00C-4DCB-929A-32881103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BC02C4-69CC-4293-9249-E28D9F2C5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42067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748328-B03B-4EDD-96F0-DAF652720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420679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7E29EF6-5C38-4836-AE46-64215DD7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572627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33BC27D-A755-4489-B73A-5B0EA4BD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018ADBF-7412-4D0F-BC0F-8710DB9A4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70D54CD-D372-4C7F-B2AC-AB600FE52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BB9398E-F21C-4918-8C5A-90735B80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A7E3180-5F52-4B48-B3BD-F02177C4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B657DEC7-1A91-41CA-B3FD-593EFF942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F66DBED-0EF0-4BC7-A733-8CEB9301F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57265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27BC7E2-BB50-457E-8D53-CBADC3D0A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E5B2F2A-FBC8-42A5-9305-B5C98A24D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7BC862E-B59F-4BFB-A777-05409E727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3FB1571-92E7-4829-BCCD-7DCB0FE98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57265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4F917C1-A8BC-4A0E-AE36-F9D0BE981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6F8931C-3AC8-4029-B30C-5361BFBCA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07" y="6724848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76E87F7-1BC0-472D-B19E-FFB4942471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3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65149F4-5FFD-4DA3-B387-25DDFF149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2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CC143A2-5B71-45E0-A5DC-1AE44CF2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29C66E6-99F1-4166-B11B-8C47DD310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7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D782C24-70D1-4DF0-A631-9FA264292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0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04EA4D6-FB90-4EE9-9C94-FACE6D79A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1E17C7-CF11-4295-85DA-5237670B3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724881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3AF0AFB-AF22-44B2-B981-AF6098F19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C7A3631-6B95-4E40-89A4-0DC231A1A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320EDD3-FA1E-4F06-B5E6-86BA66BFF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5CB6263-11E9-4CF8-B171-7C627720C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9FB7707-C4F1-4107-A1AA-C702870A5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67" y="6724876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22447-CD1D-475B-BD66-407B44980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799" y="715895"/>
            <a:ext cx="5380208" cy="59208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</a:rPr>
              <a:t>Her er et eksempel på en uleselig/uryddig kode, hva slags endringer ville du gjort med dem?</a:t>
            </a:r>
          </a:p>
          <a:p>
            <a:pPr marL="0" indent="0">
              <a:buNone/>
            </a:pPr>
            <a:endParaRPr lang="nb-NO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1800" dirty="0" err="1">
                <a:solidFill>
                  <a:schemeClr val="bg1"/>
                </a:solidFill>
              </a:rPr>
              <a:t>def</a:t>
            </a:r>
            <a:r>
              <a:rPr lang="nb-NO" sz="1800" dirty="0">
                <a:solidFill>
                  <a:schemeClr val="bg1"/>
                </a:solidFill>
              </a:rPr>
              <a:t> f1():</a:t>
            </a:r>
          </a:p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</a:rPr>
              <a:t>	i = float(</a:t>
            </a:r>
            <a:r>
              <a:rPr lang="nb-NO" sz="1800" dirty="0" err="1">
                <a:solidFill>
                  <a:schemeClr val="bg1"/>
                </a:solidFill>
              </a:rPr>
              <a:t>input«input</a:t>
            </a:r>
            <a:r>
              <a:rPr lang="nb-NO" sz="1800" dirty="0">
                <a:solidFill>
                  <a:schemeClr val="bg1"/>
                </a:solidFill>
              </a:rPr>
              <a:t>»))</a:t>
            </a:r>
          </a:p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</a:rPr>
              <a:t>	</a:t>
            </a:r>
            <a:r>
              <a:rPr lang="nb-NO" sz="1800" dirty="0" err="1">
                <a:solidFill>
                  <a:schemeClr val="bg1"/>
                </a:solidFill>
              </a:rPr>
              <a:t>print</a:t>
            </a:r>
            <a:r>
              <a:rPr lang="nb-NO" sz="1800" dirty="0">
                <a:solidFill>
                  <a:schemeClr val="bg1"/>
                </a:solidFill>
              </a:rPr>
              <a:t>(i*i)</a:t>
            </a:r>
          </a:p>
          <a:p>
            <a:pPr marL="0" indent="0">
              <a:buNone/>
            </a:pPr>
            <a:endParaRPr lang="nb-NO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1800" dirty="0" err="1">
                <a:solidFill>
                  <a:schemeClr val="bg1"/>
                </a:solidFill>
              </a:rPr>
              <a:t>def</a:t>
            </a:r>
            <a:r>
              <a:rPr lang="nb-NO" sz="1800" dirty="0">
                <a:solidFill>
                  <a:schemeClr val="bg1"/>
                </a:solidFill>
              </a:rPr>
              <a:t> f2():</a:t>
            </a:r>
          </a:p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</a:rPr>
              <a:t>	i = input()</a:t>
            </a:r>
          </a:p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</a:rPr>
              <a:t>	</a:t>
            </a:r>
            <a:r>
              <a:rPr lang="nb-NO" sz="1800" dirty="0" err="1">
                <a:solidFill>
                  <a:schemeClr val="bg1"/>
                </a:solidFill>
              </a:rPr>
              <a:t>print</a:t>
            </a:r>
            <a:r>
              <a:rPr lang="nb-NO" sz="1800" dirty="0">
                <a:solidFill>
                  <a:schemeClr val="bg1"/>
                </a:solidFill>
              </a:rPr>
              <a:t>(«velkommen til IN1000», i)</a:t>
            </a:r>
          </a:p>
          <a:p>
            <a:pPr marL="0" indent="0">
              <a:buNone/>
            </a:pPr>
            <a:endParaRPr lang="nb-NO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1800" dirty="0" err="1">
                <a:solidFill>
                  <a:schemeClr val="bg1"/>
                </a:solidFill>
              </a:rPr>
              <a:t>def</a:t>
            </a:r>
            <a:r>
              <a:rPr lang="nb-NO" sz="1800" dirty="0">
                <a:solidFill>
                  <a:schemeClr val="bg1"/>
                </a:solidFill>
              </a:rPr>
              <a:t> f3():</a:t>
            </a:r>
          </a:p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</a:rPr>
              <a:t>	</a:t>
            </a:r>
            <a:r>
              <a:rPr lang="nb-NO" sz="1800" dirty="0" err="1">
                <a:solidFill>
                  <a:schemeClr val="bg1"/>
                </a:solidFill>
              </a:rPr>
              <a:t>print</a:t>
            </a:r>
            <a:r>
              <a:rPr lang="nb-NO" sz="1800" dirty="0">
                <a:solidFill>
                  <a:schemeClr val="bg1"/>
                </a:solidFill>
              </a:rPr>
              <a:t>(      «Hei!»       )</a:t>
            </a:r>
          </a:p>
          <a:p>
            <a:pPr marL="0" indent="0">
              <a:buNone/>
            </a:pPr>
            <a:endParaRPr lang="nb-NO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</a:rPr>
              <a:t>f3()</a:t>
            </a:r>
          </a:p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</a:rPr>
              <a:t>f2()</a:t>
            </a:r>
          </a:p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</a:rPr>
              <a:t>f1()</a:t>
            </a:r>
          </a:p>
        </p:txBody>
      </p:sp>
      <p:grpSp>
        <p:nvGrpSpPr>
          <p:cNvPr id="155" name="Graphic 190">
            <a:extLst>
              <a:ext uri="{FF2B5EF4-FFF2-40B4-BE49-F238E27FC236}">
                <a16:creationId xmlns:a16="http://schemas.microsoft.com/office/drawing/2014/main" id="{55A100E1-E66E-4ED2-A56A-F7A819228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725954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AB9672F-EB60-4C69-965D-C7AD5217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7B9190C-E3A6-476A-9BBD-79CC3E7A0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9" name="Graphic 212">
            <a:extLst>
              <a:ext uri="{FF2B5EF4-FFF2-40B4-BE49-F238E27FC236}">
                <a16:creationId xmlns:a16="http://schemas.microsoft.com/office/drawing/2014/main" id="{CAB9AD4F-A248-4D49-8779-CE40E64C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1" name="Graphic 212">
            <a:extLst>
              <a:ext uri="{FF2B5EF4-FFF2-40B4-BE49-F238E27FC236}">
                <a16:creationId xmlns:a16="http://schemas.microsoft.com/office/drawing/2014/main" id="{3D4C1981-3D8B-446C-BFAE-E7EE5CF2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109C09-94B2-4695-A26F-720C6F299DC1}"/>
              </a:ext>
            </a:extLst>
          </p:cNvPr>
          <p:cNvSpPr txBox="1"/>
          <p:nvPr/>
        </p:nvSpPr>
        <p:spPr>
          <a:xfrm>
            <a:off x="283799" y="35366"/>
            <a:ext cx="5203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>
                <a:solidFill>
                  <a:schemeClr val="bg1"/>
                </a:solidFill>
              </a:rPr>
              <a:t>Oppgave 7</a:t>
            </a:r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605A9561-D6E9-4251-AB29-18CF62AA8A18}"/>
              </a:ext>
            </a:extLst>
          </p:cNvPr>
          <p:cNvCxnSpPr/>
          <p:nvPr/>
        </p:nvCxnSpPr>
        <p:spPr>
          <a:xfrm>
            <a:off x="5935579" y="715895"/>
            <a:ext cx="0" cy="614210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Sylinder 5">
            <a:extLst>
              <a:ext uri="{FF2B5EF4-FFF2-40B4-BE49-F238E27FC236}">
                <a16:creationId xmlns:a16="http://schemas.microsoft.com/office/drawing/2014/main" id="{8CEF0890-1F75-4AC3-AE7E-11B32488E6D1}"/>
              </a:ext>
            </a:extLst>
          </p:cNvPr>
          <p:cNvSpPr txBox="1"/>
          <p:nvPr/>
        </p:nvSpPr>
        <p:spPr>
          <a:xfrm>
            <a:off x="6096000" y="1257247"/>
            <a:ext cx="562745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solidFill>
                  <a:schemeClr val="bg1"/>
                </a:solidFill>
              </a:rPr>
              <a:t>Løsningsforslag</a:t>
            </a:r>
          </a:p>
          <a:p>
            <a:r>
              <a:rPr lang="nb-NO" dirty="0">
                <a:solidFill>
                  <a:schemeClr val="bg1"/>
                </a:solidFill>
              </a:rPr>
              <a:t>Generelt dårlige funksjonsnavn og variabelnavn, de er lite beskrivende.</a:t>
            </a: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f1(): Metoden kan kalles for «multipliser» slik at den forklarer hva metoden gjør.</a:t>
            </a:r>
          </a:p>
          <a:p>
            <a:r>
              <a:rPr lang="nb-NO" dirty="0">
                <a:solidFill>
                  <a:schemeClr val="bg1"/>
                </a:solidFill>
              </a:rPr>
              <a:t>Variabelnavn f.eks. kalt «tall» i stedet for «i».</a:t>
            </a:r>
          </a:p>
          <a:p>
            <a:r>
              <a:rPr lang="nb-NO" dirty="0">
                <a:solidFill>
                  <a:schemeClr val="bg1"/>
                </a:solidFill>
              </a:rPr>
              <a:t>Gi bedre beskjed i terminalen til bruker om hva input skal være (at det skal være ett tall).</a:t>
            </a: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f2(): Metoden kan f.eks. kalles for «velkommen».</a:t>
            </a:r>
          </a:p>
          <a:p>
            <a:r>
              <a:rPr lang="nb-NO" dirty="0">
                <a:solidFill>
                  <a:schemeClr val="bg1"/>
                </a:solidFill>
              </a:rPr>
              <a:t>Variabelnavn kalt «navn». Ingen beskjed til bruker om hva man ønsker at input skal være.</a:t>
            </a: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f3(): Mange unødvendige mellomrom inne i parentesen, disse synes ikke i utskriften uansett.</a:t>
            </a:r>
          </a:p>
        </p:txBody>
      </p:sp>
    </p:spTree>
    <p:extLst>
      <p:ext uri="{BB962C8B-B14F-4D97-AF65-F5344CB8AC3E}">
        <p14:creationId xmlns:p14="http://schemas.microsoft.com/office/powerpoint/2010/main" val="126817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2456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6429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BA9E676-A8FC-4C2F-8D78-C13ED8ABD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ECD79B5-5FC5-495F-BFD6-346C16E78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D9D048-3063-435A-8C23-26C1907E9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20315" y="727769"/>
            <a:ext cx="8751370" cy="5402463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FC77FB2-9536-4FDF-96E4-49A536368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406" y="908801"/>
            <a:ext cx="7451678" cy="98408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Neste uke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6C541AE-9B02-44C0-B8C6-B2DEA7ED3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1C8A8E24-A7F4-4063-B002-348C586DB6F7}"/>
              </a:ext>
            </a:extLst>
          </p:cNvPr>
          <p:cNvSpPr txBox="1"/>
          <p:nvPr/>
        </p:nvSpPr>
        <p:spPr>
          <a:xfrm>
            <a:off x="2534653" y="2133600"/>
            <a:ext cx="69141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err="1">
                <a:solidFill>
                  <a:schemeClr val="bg1"/>
                </a:solidFill>
              </a:rPr>
              <a:t>While</a:t>
            </a:r>
            <a:r>
              <a:rPr lang="nb-NO" sz="2400" dirty="0">
                <a:solidFill>
                  <a:schemeClr val="bg1"/>
                </a:solidFill>
              </a:rPr>
              <a:t>-løkker</a:t>
            </a:r>
          </a:p>
          <a:p>
            <a:endParaRPr lang="nb-NO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bg1"/>
                </a:solidFill>
              </a:rPr>
              <a:t>For-løkker med teller</a:t>
            </a:r>
          </a:p>
          <a:p>
            <a:endParaRPr lang="nb-NO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bg1"/>
                </a:solidFill>
              </a:rPr>
              <a:t>For-løkker på lister</a:t>
            </a:r>
          </a:p>
        </p:txBody>
      </p:sp>
    </p:spTree>
    <p:extLst>
      <p:ext uri="{BB962C8B-B14F-4D97-AF65-F5344CB8AC3E}">
        <p14:creationId xmlns:p14="http://schemas.microsoft.com/office/powerpoint/2010/main" val="85710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8" name="Group 9">
            <a:extLst>
              <a:ext uri="{FF2B5EF4-FFF2-40B4-BE49-F238E27FC236}">
                <a16:creationId xmlns:a16="http://schemas.microsoft.com/office/drawing/2014/main" id="{6A57EACD-61CA-4775-9551-2078FC0BC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31107" y="5203828"/>
            <a:ext cx="1861478" cy="1557272"/>
            <a:chOff x="9731107" y="5203828"/>
            <a:chExt cx="1861478" cy="1557272"/>
          </a:xfrm>
          <a:solidFill>
            <a:schemeClr val="bg1"/>
          </a:solidFill>
        </p:grpSpPr>
        <p:sp>
          <p:nvSpPr>
            <p:cNvPr id="160" name="Freeform: Shape 10">
              <a:extLst>
                <a:ext uri="{FF2B5EF4-FFF2-40B4-BE49-F238E27FC236}">
                  <a16:creationId xmlns:a16="http://schemas.microsoft.com/office/drawing/2014/main" id="{5EA9CEFA-65DF-4773-AB16-4E0811348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203828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1">
              <a:extLst>
                <a:ext uri="{FF2B5EF4-FFF2-40B4-BE49-F238E27FC236}">
                  <a16:creationId xmlns:a16="http://schemas.microsoft.com/office/drawing/2014/main" id="{A5B46568-197D-4462-A2AB-B32016E07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A310550-C5D3-4B44-A74F-CA522D3E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3">
              <a:extLst>
                <a:ext uri="{FF2B5EF4-FFF2-40B4-BE49-F238E27FC236}">
                  <a16:creationId xmlns:a16="http://schemas.microsoft.com/office/drawing/2014/main" id="{F4320944-CB85-404B-ACEB-4C621A2D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09ADAE-8ED7-4349-9F53-C9846B34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5">
              <a:extLst>
                <a:ext uri="{FF2B5EF4-FFF2-40B4-BE49-F238E27FC236}">
                  <a16:creationId xmlns:a16="http://schemas.microsoft.com/office/drawing/2014/main" id="{44A30888-D632-4303-AD63-F9F6425F6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94E026-3245-4E27-8FA4-B5E50398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7">
              <a:extLst>
                <a:ext uri="{FF2B5EF4-FFF2-40B4-BE49-F238E27FC236}">
                  <a16:creationId xmlns:a16="http://schemas.microsoft.com/office/drawing/2014/main" id="{70980A2D-E8F8-4D53-96BD-549B6E43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B2DDE9-70F9-46DE-A98D-A9E6A15B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9">
              <a:extLst>
                <a:ext uri="{FF2B5EF4-FFF2-40B4-BE49-F238E27FC236}">
                  <a16:creationId xmlns:a16="http://schemas.microsoft.com/office/drawing/2014/main" id="{CD6359C0-FED2-4F38-AF2C-D2CCB137C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31DFD6-7643-4367-B357-419597215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21">
              <a:extLst>
                <a:ext uri="{FF2B5EF4-FFF2-40B4-BE49-F238E27FC236}">
                  <a16:creationId xmlns:a16="http://schemas.microsoft.com/office/drawing/2014/main" id="{BD5AD929-BDD1-4C17-B069-7F26DA23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89B223-AC6D-428A-ADA0-A8107F132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23">
              <a:extLst>
                <a:ext uri="{FF2B5EF4-FFF2-40B4-BE49-F238E27FC236}">
                  <a16:creationId xmlns:a16="http://schemas.microsoft.com/office/drawing/2014/main" id="{D55AE910-CDA0-467B-91F1-30022FC70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356051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80BBB4-49D0-40C7-949B-CE40E918B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3560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25">
              <a:extLst>
                <a:ext uri="{FF2B5EF4-FFF2-40B4-BE49-F238E27FC236}">
                  <a16:creationId xmlns:a16="http://schemas.microsoft.com/office/drawing/2014/main" id="{25A691FB-DA8E-4CB6-B2CB-43996A8A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ABC7EF-0297-4356-A5FE-85B70C226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27">
              <a:extLst>
                <a:ext uri="{FF2B5EF4-FFF2-40B4-BE49-F238E27FC236}">
                  <a16:creationId xmlns:a16="http://schemas.microsoft.com/office/drawing/2014/main" id="{E2A4C124-2BE2-47A7-88BD-0D0E70225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28">
              <a:extLst>
                <a:ext uri="{FF2B5EF4-FFF2-40B4-BE49-F238E27FC236}">
                  <a16:creationId xmlns:a16="http://schemas.microsoft.com/office/drawing/2014/main" id="{C77B5782-F97B-49E6-B4CF-05080D43F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356051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29">
              <a:extLst>
                <a:ext uri="{FF2B5EF4-FFF2-40B4-BE49-F238E27FC236}">
                  <a16:creationId xmlns:a16="http://schemas.microsoft.com/office/drawing/2014/main" id="{8B45F28A-82A7-4E2A-AC1D-A9080F5F5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30">
              <a:extLst>
                <a:ext uri="{FF2B5EF4-FFF2-40B4-BE49-F238E27FC236}">
                  <a16:creationId xmlns:a16="http://schemas.microsoft.com/office/drawing/2014/main" id="{904D3904-C2B3-4481-9AD0-4F4B97BF7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356044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31">
              <a:extLst>
                <a:ext uri="{FF2B5EF4-FFF2-40B4-BE49-F238E27FC236}">
                  <a16:creationId xmlns:a16="http://schemas.microsoft.com/office/drawing/2014/main" id="{17E99BD2-8425-452F-BBC9-DA271A4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32">
              <a:extLst>
                <a:ext uri="{FF2B5EF4-FFF2-40B4-BE49-F238E27FC236}">
                  <a16:creationId xmlns:a16="http://schemas.microsoft.com/office/drawing/2014/main" id="{26826B2E-CE5F-4751-AB16-2F5D38E0D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D69C59-2023-4CEC-BA7C-5EE1834EC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B90D7BC-1D4E-4E24-B1E4-700CFE90C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35604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425F03-8DA8-4B30-8D52-0F823F557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356046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042418-2AFD-437C-BDFE-95057749D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50803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F7247EC-FBD7-42B0-89E1-981401897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642B17A-8F41-4932-B0D0-CAA198A36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09251-BDF7-47DB-8213-2FD24431C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F3F5D47-FD51-41B4-B385-72FB1B83F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EDA36F-4DFB-4CF9-AFCB-DF2830797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4B82A4E-24F2-4AF9-ACD9-032004D5C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48A1B0D-4A06-45BC-B4BC-CFC5300FB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50802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FAD49E-FD72-4576-A940-2428587BC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0C5050F-FCF4-41AE-A014-DA0E79C9D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05C37E2-39BD-41F3-A48B-0D6656AFD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DE8E63-21C2-4361-9759-81558A67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BB2F91E-6261-407E-AB8B-BC2971C5E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508025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1B8D98F-3287-4463-9C66-4D5562880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660254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B4DF75-5954-4360-BD08-C0F14F07B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660248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646D91-7334-4EF7-854E-31229C0EB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B52D0D3-BAB6-4E87-A7E3-042FE194E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C99FAD0-CAF0-416B-A5C2-BF67795C5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22E26C-C150-4D82-9949-7CBE6C6E3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660254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072F62D-B9FA-4CBD-8427-DCDAE9724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A5E7E19-8DF1-4E35-B975-14DB353C5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6602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29CC129-69D0-48B1-969C-406A8EC16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63A762-C2BE-4B7F-8F77-FB38598F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75ED5B7-A269-4716-8A91-60C4640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3D700F-89B5-47C3-88CF-F491CCA23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60B6165-C5E0-4495-B9AC-5D3FAA17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66025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2C06BE7-B255-49E8-AFD7-16EA0DEE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812233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2BAA60-4FD3-4ED5-85B8-FA1AEBB54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D285C5F-B15D-4C99-876E-11EA0EDD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1D3315B-6CF6-4B8A-9AD6-15E8ED77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2316A1B-DF30-4B08-A25E-634088C3A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3B9824C-F3A0-4BB5-BA2D-E7B2C873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4AA607-331A-4D12-9628-01D4184C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C5FC238-AD32-4501-B2D5-55A3F1409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651C95-EE88-4D97-A4BD-842E093F0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D800BB2-C68A-40A6-8CD4-A733BD0DB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697780E-7DCF-4651-9953-FE1A7062C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417FEE-0006-405F-A3EF-741EC0C6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D2CA75D-333A-4FC0-A35C-15021893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8122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1FE7FEB-856E-4B91-9524-7CB608A04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964459"/>
              <a:ext cx="36465" cy="36221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815A820-71A2-4F06-909A-802956FC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964453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135222E-6463-4F37-A52D-8E5F48B17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4C684AC-F7CB-4096-BD97-E024A220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EB483C-20AB-4095-912D-AB52A7C32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1625C5-4D6F-4AF0-8F52-3E430AD86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964459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AC22C-25A4-400A-8E40-0DA9119C5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586291-7B87-4844-A3C7-1B10E7070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964451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E6C849B-AC63-4611-9425-967763280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3DD2AB7-F94D-4A1E-8D17-3A8418C7D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99CE3DE-A5D3-4CBC-9771-BA0D4A71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1F4BCD-DCFB-49C5-AA53-912A2644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9644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17BD47A-2F24-467E-A016-650656A35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964453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60F5B69-D34A-4A38-AC4F-E04BB730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11644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6D5DFC6-ED6D-4E93-BBFD-32876861C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46009FB-3E9E-46F5-9DC9-B225C7B7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0C4A9D-1BAD-4C1A-B643-39CEA7C56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3786231-B3C8-45C0-AB76-F0F35D7E1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05DBD8-3FC9-47DE-88E7-849A2BE28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B45623-D400-48AE-99CB-C50EF8208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50817F4-286D-4A64-A707-31996411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611643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E2CBB23-BC03-4233-B66D-F3E1BC361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5B057C8-A242-41ED-B0DB-78B245C07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CB4C1C0-5F41-4E24-A7CD-AFB1DE7B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61164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153209C-5637-4CEC-AB94-73A0EA2C7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611643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7A55A31-FEC9-482A-B837-965828913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3BA94A3-F00C-4D17-9254-A955E4414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268419"/>
              <a:ext cx="36465" cy="36219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A2902DE-23EF-49CE-A669-B9096A9D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5780746-7CB1-459B-ACF8-EE4C8FA2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EC72100-CCC7-485B-AB73-AFE6263C2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30226-7157-4C26-8B12-849E7E40B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6FC5CE2-A4E9-48A9-A687-9D3CBDF2C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71F8A61-039C-4875-ABD2-DDAD0AF61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E9C48D7-E617-453A-95A7-4CBADCB70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268419"/>
              <a:ext cx="36221" cy="36219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028847A-3236-456C-ABCA-F17FACC74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68F10DA-E024-4DFF-B71A-284CE3783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D1258F2-08D2-4674-BB2B-00DA3F054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CA4E673-ADD3-4C6A-B67D-077CD7F76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8412C5A-7E5C-437B-A36E-FD4ADC57E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268417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56AC8FA-ED34-4749-9A15-E878B408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420645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EE8845F-6312-4CB4-8345-10FAA6E91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6649974-BABE-465B-934C-798CD398A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2E8120-B8AC-4058-AB81-44A99CF53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B3ACBEF-904A-4B73-A8B1-3A62AC12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80CD75B-0C3D-4186-B1D8-E58A7580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17D40FB-488F-4EFD-9019-8E5802A73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89A9FA-C815-459B-8D43-862AC2805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42065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A360E5B-3ABC-46DD-9DFE-5D8D1D4D2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42066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BCC9121-E8F5-49AE-869E-1245398D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190A7C8-B00C-4DCB-929A-32881103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BC02C4-69CC-4293-9249-E28D9F2C5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42067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748328-B03B-4EDD-96F0-DAF652720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420679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7E29EF6-5C38-4836-AE46-64215DD7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572627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33BC27D-A755-4489-B73A-5B0EA4BD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018ADBF-7412-4D0F-BC0F-8710DB9A4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70D54CD-D372-4C7F-B2AC-AB600FE52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BB9398E-F21C-4918-8C5A-90735B80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A7E3180-5F52-4B48-B3BD-F02177C4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B657DEC7-1A91-41CA-B3FD-593EFF942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F66DBED-0EF0-4BC7-A733-8CEB9301F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57265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27BC7E2-BB50-457E-8D53-CBADC3D0A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E5B2F2A-FBC8-42A5-9305-B5C98A24D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7BC862E-B59F-4BFB-A777-05409E727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3FB1571-92E7-4829-BCCD-7DCB0FE98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57265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4F917C1-A8BC-4A0E-AE36-F9D0BE981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6F8931C-3AC8-4029-B30C-5361BFBCA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07" y="6724848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76E87F7-1BC0-472D-B19E-FFB4942471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3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65149F4-5FFD-4DA3-B387-25DDFF149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2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CC143A2-5B71-45E0-A5DC-1AE44CF2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29C66E6-99F1-4166-B11B-8C47DD310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7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D782C24-70D1-4DF0-A631-9FA264292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0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04EA4D6-FB90-4EE9-9C94-FACE6D79A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1E17C7-CF11-4295-85DA-5237670B3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724881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3AF0AFB-AF22-44B2-B981-AF6098F19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C7A3631-6B95-4E40-89A4-0DC231A1A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320EDD3-FA1E-4F06-B5E6-86BA66BFF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5CB6263-11E9-4CF8-B171-7C627720C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9FB7707-C4F1-4107-A1AA-C702870A5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67" y="6724876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22447-CD1D-475B-BD66-407B44980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228" y="1257564"/>
            <a:ext cx="9787711" cy="5218129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Strenger</a:t>
            </a:r>
          </a:p>
          <a:p>
            <a:pPr lvl="1"/>
            <a:r>
              <a:rPr lang="nb-NO" b="1" dirty="0" err="1">
                <a:solidFill>
                  <a:schemeClr val="bg1"/>
                </a:solidFill>
              </a:rPr>
              <a:t>upper</a:t>
            </a:r>
            <a:r>
              <a:rPr lang="nb-NO" dirty="0">
                <a:solidFill>
                  <a:schemeClr val="bg1"/>
                </a:solidFill>
              </a:rPr>
              <a:t> gir teksten store bokstaver</a:t>
            </a:r>
          </a:p>
          <a:p>
            <a:pPr marL="457200" lvl="1" indent="0">
              <a:buNone/>
            </a:pPr>
            <a:r>
              <a:rPr lang="nb-NO" b="1" dirty="0">
                <a:solidFill>
                  <a:schemeClr val="bg1"/>
                </a:solidFill>
              </a:rPr>
              <a:t>	</a:t>
            </a:r>
            <a:r>
              <a:rPr lang="nb-NO" dirty="0">
                <a:solidFill>
                  <a:schemeClr val="bg1"/>
                </a:solidFill>
              </a:rPr>
              <a:t>setning = «hei!»</a:t>
            </a:r>
          </a:p>
          <a:p>
            <a:pPr marL="457200" lvl="1" indent="0">
              <a:buNone/>
            </a:pPr>
            <a:r>
              <a:rPr lang="nb-NO" b="1" dirty="0">
                <a:solidFill>
                  <a:schemeClr val="bg1"/>
                </a:solidFill>
              </a:rPr>
              <a:t>	</a:t>
            </a:r>
            <a:r>
              <a:rPr lang="nb-NO" dirty="0" err="1">
                <a:solidFill>
                  <a:schemeClr val="bg1"/>
                </a:solidFill>
              </a:rPr>
              <a:t>print</a:t>
            </a:r>
            <a:r>
              <a:rPr lang="nb-NO" dirty="0">
                <a:solidFill>
                  <a:schemeClr val="bg1"/>
                </a:solidFill>
              </a:rPr>
              <a:t>(</a:t>
            </a:r>
            <a:r>
              <a:rPr lang="nb-NO" dirty="0" err="1">
                <a:solidFill>
                  <a:schemeClr val="bg1"/>
                </a:solidFill>
              </a:rPr>
              <a:t>setning.upper</a:t>
            </a:r>
            <a:r>
              <a:rPr lang="nb-NO" dirty="0">
                <a:solidFill>
                  <a:schemeClr val="bg1"/>
                </a:solidFill>
              </a:rPr>
              <a:t>())</a:t>
            </a:r>
          </a:p>
          <a:p>
            <a:pPr lvl="1"/>
            <a:r>
              <a:rPr lang="nb-NO" b="1" dirty="0" err="1">
                <a:solidFill>
                  <a:schemeClr val="bg1"/>
                </a:solidFill>
              </a:rPr>
              <a:t>lower</a:t>
            </a:r>
            <a:r>
              <a:rPr lang="nb-NO" dirty="0">
                <a:solidFill>
                  <a:schemeClr val="bg1"/>
                </a:solidFill>
              </a:rPr>
              <a:t> gir teksten små bokstaver</a:t>
            </a:r>
          </a:p>
          <a:p>
            <a:pPr marL="457200" lvl="1" indent="0">
              <a:buNone/>
            </a:pPr>
            <a:r>
              <a:rPr lang="nb-NO" b="1" dirty="0">
                <a:solidFill>
                  <a:schemeClr val="bg1"/>
                </a:solidFill>
              </a:rPr>
              <a:t>	</a:t>
            </a:r>
            <a:r>
              <a:rPr lang="nb-NO" dirty="0">
                <a:solidFill>
                  <a:schemeClr val="bg1"/>
                </a:solidFill>
              </a:rPr>
              <a:t>setning = «HEI!»</a:t>
            </a:r>
          </a:p>
          <a:p>
            <a:pPr marL="457200" lvl="1" indent="0">
              <a:buNone/>
            </a:pPr>
            <a:r>
              <a:rPr lang="nb-NO" b="1" dirty="0">
                <a:solidFill>
                  <a:schemeClr val="bg1"/>
                </a:solidFill>
              </a:rPr>
              <a:t>	</a:t>
            </a:r>
            <a:r>
              <a:rPr lang="nb-NO" dirty="0" err="1">
                <a:solidFill>
                  <a:schemeClr val="bg1"/>
                </a:solidFill>
              </a:rPr>
              <a:t>print</a:t>
            </a:r>
            <a:r>
              <a:rPr lang="nb-NO" dirty="0">
                <a:solidFill>
                  <a:schemeClr val="bg1"/>
                </a:solidFill>
              </a:rPr>
              <a:t>(</a:t>
            </a:r>
            <a:r>
              <a:rPr lang="nb-NO" dirty="0" err="1">
                <a:solidFill>
                  <a:schemeClr val="bg1"/>
                </a:solidFill>
              </a:rPr>
              <a:t>setning.lower</a:t>
            </a:r>
            <a:r>
              <a:rPr lang="nb-NO" dirty="0">
                <a:solidFill>
                  <a:schemeClr val="bg1"/>
                </a:solidFill>
              </a:rPr>
              <a:t>())</a:t>
            </a:r>
            <a:endParaRPr lang="nb-NO" b="1" dirty="0">
              <a:solidFill>
                <a:schemeClr val="bg1"/>
              </a:solidFill>
            </a:endParaRPr>
          </a:p>
          <a:p>
            <a:pPr lvl="1"/>
            <a:r>
              <a:rPr lang="nb-NO" b="1" dirty="0" err="1">
                <a:solidFill>
                  <a:schemeClr val="bg1"/>
                </a:solidFill>
              </a:rPr>
              <a:t>count</a:t>
            </a:r>
            <a:r>
              <a:rPr lang="nb-NO" b="1" dirty="0">
                <a:solidFill>
                  <a:schemeClr val="bg1"/>
                </a:solidFill>
              </a:rPr>
              <a:t> </a:t>
            </a:r>
            <a:r>
              <a:rPr lang="nb-NO" dirty="0">
                <a:solidFill>
                  <a:schemeClr val="bg1"/>
                </a:solidFill>
              </a:rPr>
              <a:t>teller hvor mange ganger man finner et bestemt tegn</a:t>
            </a:r>
          </a:p>
          <a:p>
            <a:pPr marL="457200" lvl="1" indent="0">
              <a:buNone/>
            </a:pPr>
            <a:r>
              <a:rPr lang="nb-NO" dirty="0">
                <a:solidFill>
                  <a:schemeClr val="bg1"/>
                </a:solidFill>
              </a:rPr>
              <a:t>	setning = «</a:t>
            </a:r>
            <a:r>
              <a:rPr lang="nb-NO" dirty="0" err="1">
                <a:solidFill>
                  <a:schemeClr val="bg1"/>
                </a:solidFill>
              </a:rPr>
              <a:t>kykkeli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ky</a:t>
            </a:r>
            <a:r>
              <a:rPr lang="nb-NO" dirty="0">
                <a:solidFill>
                  <a:schemeClr val="bg1"/>
                </a:solidFill>
              </a:rPr>
              <a:t>»</a:t>
            </a:r>
          </a:p>
          <a:p>
            <a:pPr marL="457200" lvl="1" indent="0">
              <a:buNone/>
            </a:pPr>
            <a:r>
              <a:rPr lang="nb-NO" dirty="0">
                <a:solidFill>
                  <a:schemeClr val="bg1"/>
                </a:solidFill>
              </a:rPr>
              <a:t>	</a:t>
            </a:r>
            <a:r>
              <a:rPr lang="nb-NO" dirty="0" err="1">
                <a:solidFill>
                  <a:schemeClr val="bg1"/>
                </a:solidFill>
              </a:rPr>
              <a:t>print</a:t>
            </a:r>
            <a:r>
              <a:rPr lang="nb-NO" dirty="0">
                <a:solidFill>
                  <a:schemeClr val="bg1"/>
                </a:solidFill>
              </a:rPr>
              <a:t>(</a:t>
            </a:r>
            <a:r>
              <a:rPr lang="nb-NO" dirty="0" err="1">
                <a:solidFill>
                  <a:schemeClr val="bg1"/>
                </a:solidFill>
              </a:rPr>
              <a:t>setning.count</a:t>
            </a:r>
            <a:r>
              <a:rPr lang="nb-NO" dirty="0">
                <a:solidFill>
                  <a:schemeClr val="bg1"/>
                </a:solidFill>
              </a:rPr>
              <a:t>(«k»))</a:t>
            </a:r>
          </a:p>
        </p:txBody>
      </p:sp>
      <p:grpSp>
        <p:nvGrpSpPr>
          <p:cNvPr id="155" name="Graphic 190">
            <a:extLst>
              <a:ext uri="{FF2B5EF4-FFF2-40B4-BE49-F238E27FC236}">
                <a16:creationId xmlns:a16="http://schemas.microsoft.com/office/drawing/2014/main" id="{55A100E1-E66E-4ED2-A56A-F7A819228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725954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AB9672F-EB60-4C69-965D-C7AD5217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7B9190C-E3A6-476A-9BBD-79CC3E7A0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9" name="Graphic 212">
            <a:extLst>
              <a:ext uri="{FF2B5EF4-FFF2-40B4-BE49-F238E27FC236}">
                <a16:creationId xmlns:a16="http://schemas.microsoft.com/office/drawing/2014/main" id="{CAB9AD4F-A248-4D49-8779-CE40E64C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1" name="Graphic 212">
            <a:extLst>
              <a:ext uri="{FF2B5EF4-FFF2-40B4-BE49-F238E27FC236}">
                <a16:creationId xmlns:a16="http://schemas.microsoft.com/office/drawing/2014/main" id="{3D4C1981-3D8B-446C-BFAE-E7EE5CF2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109C09-94B2-4695-A26F-720C6F299DC1}"/>
              </a:ext>
            </a:extLst>
          </p:cNvPr>
          <p:cNvSpPr txBox="1"/>
          <p:nvPr/>
        </p:nvSpPr>
        <p:spPr>
          <a:xfrm>
            <a:off x="892227" y="315927"/>
            <a:ext cx="661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>
                <a:solidFill>
                  <a:schemeClr val="bg1"/>
                </a:solidFill>
              </a:rPr>
              <a:t>Objekter tilbyr tjenester</a:t>
            </a:r>
          </a:p>
        </p:txBody>
      </p:sp>
    </p:spTree>
    <p:extLst>
      <p:ext uri="{BB962C8B-B14F-4D97-AF65-F5344CB8AC3E}">
        <p14:creationId xmlns:p14="http://schemas.microsoft.com/office/powerpoint/2010/main" val="91063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8" name="Group 9">
            <a:extLst>
              <a:ext uri="{FF2B5EF4-FFF2-40B4-BE49-F238E27FC236}">
                <a16:creationId xmlns:a16="http://schemas.microsoft.com/office/drawing/2014/main" id="{6A57EACD-61CA-4775-9551-2078FC0BC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31107" y="5203828"/>
            <a:ext cx="1861478" cy="1557272"/>
            <a:chOff x="9731107" y="5203828"/>
            <a:chExt cx="1861478" cy="1557272"/>
          </a:xfrm>
          <a:solidFill>
            <a:schemeClr val="bg1"/>
          </a:solidFill>
        </p:grpSpPr>
        <p:sp>
          <p:nvSpPr>
            <p:cNvPr id="160" name="Freeform: Shape 10">
              <a:extLst>
                <a:ext uri="{FF2B5EF4-FFF2-40B4-BE49-F238E27FC236}">
                  <a16:creationId xmlns:a16="http://schemas.microsoft.com/office/drawing/2014/main" id="{5EA9CEFA-65DF-4773-AB16-4E0811348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203828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1">
              <a:extLst>
                <a:ext uri="{FF2B5EF4-FFF2-40B4-BE49-F238E27FC236}">
                  <a16:creationId xmlns:a16="http://schemas.microsoft.com/office/drawing/2014/main" id="{A5B46568-197D-4462-A2AB-B32016E07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A310550-C5D3-4B44-A74F-CA522D3E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3">
              <a:extLst>
                <a:ext uri="{FF2B5EF4-FFF2-40B4-BE49-F238E27FC236}">
                  <a16:creationId xmlns:a16="http://schemas.microsoft.com/office/drawing/2014/main" id="{F4320944-CB85-404B-ACEB-4C621A2D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09ADAE-8ED7-4349-9F53-C9846B34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5">
              <a:extLst>
                <a:ext uri="{FF2B5EF4-FFF2-40B4-BE49-F238E27FC236}">
                  <a16:creationId xmlns:a16="http://schemas.microsoft.com/office/drawing/2014/main" id="{44A30888-D632-4303-AD63-F9F6425F6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94E026-3245-4E27-8FA4-B5E50398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7">
              <a:extLst>
                <a:ext uri="{FF2B5EF4-FFF2-40B4-BE49-F238E27FC236}">
                  <a16:creationId xmlns:a16="http://schemas.microsoft.com/office/drawing/2014/main" id="{70980A2D-E8F8-4D53-96BD-549B6E43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B2DDE9-70F9-46DE-A98D-A9E6A15B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9">
              <a:extLst>
                <a:ext uri="{FF2B5EF4-FFF2-40B4-BE49-F238E27FC236}">
                  <a16:creationId xmlns:a16="http://schemas.microsoft.com/office/drawing/2014/main" id="{CD6359C0-FED2-4F38-AF2C-D2CCB137C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31DFD6-7643-4367-B357-419597215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21">
              <a:extLst>
                <a:ext uri="{FF2B5EF4-FFF2-40B4-BE49-F238E27FC236}">
                  <a16:creationId xmlns:a16="http://schemas.microsoft.com/office/drawing/2014/main" id="{BD5AD929-BDD1-4C17-B069-7F26DA23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89B223-AC6D-428A-ADA0-A8107F132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23">
              <a:extLst>
                <a:ext uri="{FF2B5EF4-FFF2-40B4-BE49-F238E27FC236}">
                  <a16:creationId xmlns:a16="http://schemas.microsoft.com/office/drawing/2014/main" id="{D55AE910-CDA0-467B-91F1-30022FC70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356051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80BBB4-49D0-40C7-949B-CE40E918B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3560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25">
              <a:extLst>
                <a:ext uri="{FF2B5EF4-FFF2-40B4-BE49-F238E27FC236}">
                  <a16:creationId xmlns:a16="http://schemas.microsoft.com/office/drawing/2014/main" id="{25A691FB-DA8E-4CB6-B2CB-43996A8A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ABC7EF-0297-4356-A5FE-85B70C226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27">
              <a:extLst>
                <a:ext uri="{FF2B5EF4-FFF2-40B4-BE49-F238E27FC236}">
                  <a16:creationId xmlns:a16="http://schemas.microsoft.com/office/drawing/2014/main" id="{E2A4C124-2BE2-47A7-88BD-0D0E70225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28">
              <a:extLst>
                <a:ext uri="{FF2B5EF4-FFF2-40B4-BE49-F238E27FC236}">
                  <a16:creationId xmlns:a16="http://schemas.microsoft.com/office/drawing/2014/main" id="{C77B5782-F97B-49E6-B4CF-05080D43F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356051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29">
              <a:extLst>
                <a:ext uri="{FF2B5EF4-FFF2-40B4-BE49-F238E27FC236}">
                  <a16:creationId xmlns:a16="http://schemas.microsoft.com/office/drawing/2014/main" id="{8B45F28A-82A7-4E2A-AC1D-A9080F5F5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30">
              <a:extLst>
                <a:ext uri="{FF2B5EF4-FFF2-40B4-BE49-F238E27FC236}">
                  <a16:creationId xmlns:a16="http://schemas.microsoft.com/office/drawing/2014/main" id="{904D3904-C2B3-4481-9AD0-4F4B97BF7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356044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31">
              <a:extLst>
                <a:ext uri="{FF2B5EF4-FFF2-40B4-BE49-F238E27FC236}">
                  <a16:creationId xmlns:a16="http://schemas.microsoft.com/office/drawing/2014/main" id="{17E99BD2-8425-452F-BBC9-DA271A4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32">
              <a:extLst>
                <a:ext uri="{FF2B5EF4-FFF2-40B4-BE49-F238E27FC236}">
                  <a16:creationId xmlns:a16="http://schemas.microsoft.com/office/drawing/2014/main" id="{26826B2E-CE5F-4751-AB16-2F5D38E0D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D69C59-2023-4CEC-BA7C-5EE1834EC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B90D7BC-1D4E-4E24-B1E4-700CFE90C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35604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425F03-8DA8-4B30-8D52-0F823F557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356046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042418-2AFD-437C-BDFE-95057749D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50803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F7247EC-FBD7-42B0-89E1-981401897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642B17A-8F41-4932-B0D0-CAA198A36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09251-BDF7-47DB-8213-2FD24431C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F3F5D47-FD51-41B4-B385-72FB1B83F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EDA36F-4DFB-4CF9-AFCB-DF2830797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4B82A4E-24F2-4AF9-ACD9-032004D5C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48A1B0D-4A06-45BC-B4BC-CFC5300FB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50802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FAD49E-FD72-4576-A940-2428587BC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0C5050F-FCF4-41AE-A014-DA0E79C9D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05C37E2-39BD-41F3-A48B-0D6656AFD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DE8E63-21C2-4361-9759-81558A67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BB2F91E-6261-407E-AB8B-BC2971C5E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508025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1B8D98F-3287-4463-9C66-4D5562880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660254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B4DF75-5954-4360-BD08-C0F14F07B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660248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646D91-7334-4EF7-854E-31229C0EB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B52D0D3-BAB6-4E87-A7E3-042FE194E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C99FAD0-CAF0-416B-A5C2-BF67795C5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22E26C-C150-4D82-9949-7CBE6C6E3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660254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072F62D-B9FA-4CBD-8427-DCDAE9724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A5E7E19-8DF1-4E35-B975-14DB353C5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6602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29CC129-69D0-48B1-969C-406A8EC16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63A762-C2BE-4B7F-8F77-FB38598F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75ED5B7-A269-4716-8A91-60C4640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3D700F-89B5-47C3-88CF-F491CCA23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60B6165-C5E0-4495-B9AC-5D3FAA17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66025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2C06BE7-B255-49E8-AFD7-16EA0DEE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812233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2BAA60-4FD3-4ED5-85B8-FA1AEBB54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D285C5F-B15D-4C99-876E-11EA0EDD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1D3315B-6CF6-4B8A-9AD6-15E8ED77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2316A1B-DF30-4B08-A25E-634088C3A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3B9824C-F3A0-4BB5-BA2D-E7B2C873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4AA607-331A-4D12-9628-01D4184C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C5FC238-AD32-4501-B2D5-55A3F1409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651C95-EE88-4D97-A4BD-842E093F0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D800BB2-C68A-40A6-8CD4-A733BD0DB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697780E-7DCF-4651-9953-FE1A7062C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417FEE-0006-405F-A3EF-741EC0C6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D2CA75D-333A-4FC0-A35C-15021893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8122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1FE7FEB-856E-4B91-9524-7CB608A04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964459"/>
              <a:ext cx="36465" cy="36221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815A820-71A2-4F06-909A-802956FC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964453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135222E-6463-4F37-A52D-8E5F48B17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4C684AC-F7CB-4096-BD97-E024A220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EB483C-20AB-4095-912D-AB52A7C32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1625C5-4D6F-4AF0-8F52-3E430AD86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964459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AC22C-25A4-400A-8E40-0DA9119C5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586291-7B87-4844-A3C7-1B10E7070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964451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E6C849B-AC63-4611-9425-967763280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3DD2AB7-F94D-4A1E-8D17-3A8418C7D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99CE3DE-A5D3-4CBC-9771-BA0D4A71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1F4BCD-DCFB-49C5-AA53-912A2644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9644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17BD47A-2F24-467E-A016-650656A35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964453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60F5B69-D34A-4A38-AC4F-E04BB730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11644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6D5DFC6-ED6D-4E93-BBFD-32876861C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46009FB-3E9E-46F5-9DC9-B225C7B7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0C4A9D-1BAD-4C1A-B643-39CEA7C56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3786231-B3C8-45C0-AB76-F0F35D7E1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05DBD8-3FC9-47DE-88E7-849A2BE28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B45623-D400-48AE-99CB-C50EF8208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50817F4-286D-4A64-A707-31996411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611643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E2CBB23-BC03-4233-B66D-F3E1BC361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5B057C8-A242-41ED-B0DB-78B245C07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CB4C1C0-5F41-4E24-A7CD-AFB1DE7B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61164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153209C-5637-4CEC-AB94-73A0EA2C7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611643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7A55A31-FEC9-482A-B837-965828913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3BA94A3-F00C-4D17-9254-A955E4414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268419"/>
              <a:ext cx="36465" cy="36219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A2902DE-23EF-49CE-A669-B9096A9D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5780746-7CB1-459B-ACF8-EE4C8FA2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EC72100-CCC7-485B-AB73-AFE6263C2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30226-7157-4C26-8B12-849E7E40B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6FC5CE2-A4E9-48A9-A687-9D3CBDF2C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71F8A61-039C-4875-ABD2-DDAD0AF61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E9C48D7-E617-453A-95A7-4CBADCB70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268419"/>
              <a:ext cx="36221" cy="36219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028847A-3236-456C-ABCA-F17FACC74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68F10DA-E024-4DFF-B71A-284CE3783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D1258F2-08D2-4674-BB2B-00DA3F054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CA4E673-ADD3-4C6A-B67D-077CD7F76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8412C5A-7E5C-437B-A36E-FD4ADC57E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268417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56AC8FA-ED34-4749-9A15-E878B408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420645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EE8845F-6312-4CB4-8345-10FAA6E91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6649974-BABE-465B-934C-798CD398A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2E8120-B8AC-4058-AB81-44A99CF53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B3ACBEF-904A-4B73-A8B1-3A62AC12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80CD75B-0C3D-4186-B1D8-E58A7580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17D40FB-488F-4EFD-9019-8E5802A73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89A9FA-C815-459B-8D43-862AC2805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42065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A360E5B-3ABC-46DD-9DFE-5D8D1D4D2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42066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BCC9121-E8F5-49AE-869E-1245398D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190A7C8-B00C-4DCB-929A-32881103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BC02C4-69CC-4293-9249-E28D9F2C5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42067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748328-B03B-4EDD-96F0-DAF652720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420679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7E29EF6-5C38-4836-AE46-64215DD7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572627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33BC27D-A755-4489-B73A-5B0EA4BD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018ADBF-7412-4D0F-BC0F-8710DB9A4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70D54CD-D372-4C7F-B2AC-AB600FE52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BB9398E-F21C-4918-8C5A-90735B80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A7E3180-5F52-4B48-B3BD-F02177C4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B657DEC7-1A91-41CA-B3FD-593EFF942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F66DBED-0EF0-4BC7-A733-8CEB9301F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57265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27BC7E2-BB50-457E-8D53-CBADC3D0A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E5B2F2A-FBC8-42A5-9305-B5C98A24D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7BC862E-B59F-4BFB-A777-05409E727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3FB1571-92E7-4829-BCCD-7DCB0FE98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57265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4F917C1-A8BC-4A0E-AE36-F9D0BE981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6F8931C-3AC8-4029-B30C-5361BFBCA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07" y="6724848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76E87F7-1BC0-472D-B19E-FFB4942471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3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65149F4-5FFD-4DA3-B387-25DDFF149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2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CC143A2-5B71-45E0-A5DC-1AE44CF2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29C66E6-99F1-4166-B11B-8C47DD310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7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D782C24-70D1-4DF0-A631-9FA264292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0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04EA4D6-FB90-4EE9-9C94-FACE6D79A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1E17C7-CF11-4295-85DA-5237670B3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724881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3AF0AFB-AF22-44B2-B981-AF6098F19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C7A3631-6B95-4E40-89A4-0DC231A1A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320EDD3-FA1E-4F06-B5E6-86BA66BFF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5CB6263-11E9-4CF8-B171-7C627720C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9FB7707-C4F1-4107-A1AA-C702870A5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67" y="6724876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22447-CD1D-475B-BD66-407B44980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228" y="1257564"/>
            <a:ext cx="9787711" cy="5467284"/>
          </a:xfrm>
        </p:spPr>
        <p:txBody>
          <a:bodyPr>
            <a:normAutofit fontScale="92500" lnSpcReduction="20000"/>
          </a:bodyPr>
          <a:lstStyle/>
          <a:p>
            <a:r>
              <a:rPr lang="nb-NO" dirty="0">
                <a:solidFill>
                  <a:schemeClr val="bg1"/>
                </a:solidFill>
              </a:rPr>
              <a:t>Vi har hittil laget variabler som holder på én verdi, hva om man vil holde på/lagre flere verdier? </a:t>
            </a:r>
            <a:r>
              <a:rPr lang="nb-NO" u="sng" dirty="0">
                <a:solidFill>
                  <a:schemeClr val="bg1"/>
                </a:solidFill>
              </a:rPr>
              <a:t>Da kan man lage en liste!</a:t>
            </a: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Har en rekkefølge</a:t>
            </a:r>
          </a:p>
          <a:p>
            <a:pPr lvl="1"/>
            <a:r>
              <a:rPr lang="nb-NO" dirty="0">
                <a:solidFill>
                  <a:schemeClr val="bg1"/>
                </a:solidFill>
              </a:rPr>
              <a:t>Indeks som forteller hvor dataen ligger</a:t>
            </a:r>
          </a:p>
          <a:p>
            <a:pPr lvl="1"/>
            <a:r>
              <a:rPr lang="nb-NO" dirty="0">
                <a:solidFill>
                  <a:schemeClr val="bg1"/>
                </a:solidFill>
              </a:rPr>
              <a:t>Teller fra 0 og oppover</a:t>
            </a:r>
          </a:p>
          <a:p>
            <a:pPr lvl="1"/>
            <a:r>
              <a:rPr lang="nb-NO" dirty="0">
                <a:solidFill>
                  <a:schemeClr val="bg1"/>
                </a:solidFill>
              </a:rPr>
              <a:t>Indeks -1 er det siste elementet i listen</a:t>
            </a:r>
          </a:p>
          <a:p>
            <a:pPr marL="457200" lvl="1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Dynamisk størrelse</a:t>
            </a:r>
          </a:p>
          <a:p>
            <a:pPr lvl="1"/>
            <a:r>
              <a:rPr lang="nb-NO" dirty="0">
                <a:solidFill>
                  <a:schemeClr val="bg1"/>
                </a:solidFill>
              </a:rPr>
              <a:t>Legger til ett element – listen blir en størrelse større</a:t>
            </a:r>
          </a:p>
          <a:p>
            <a:pPr lvl="1"/>
            <a:r>
              <a:rPr lang="nb-NO" dirty="0">
                <a:solidFill>
                  <a:schemeClr val="bg1"/>
                </a:solidFill>
              </a:rPr>
              <a:t>Fjerner ett element – listen blir en størrelse mindre</a:t>
            </a:r>
          </a:p>
          <a:p>
            <a:pPr marL="457200" lvl="1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Kan ha forskjellige typer elementer</a:t>
            </a:r>
          </a:p>
          <a:p>
            <a:pPr lvl="1"/>
            <a:r>
              <a:rPr lang="nb-NO" dirty="0" err="1">
                <a:solidFill>
                  <a:schemeClr val="bg1"/>
                </a:solidFill>
              </a:rPr>
              <a:t>tallListe</a:t>
            </a:r>
            <a:r>
              <a:rPr lang="nb-NO" dirty="0">
                <a:solidFill>
                  <a:schemeClr val="bg1"/>
                </a:solidFill>
              </a:rPr>
              <a:t> = [2, 4, 6, 7]</a:t>
            </a:r>
          </a:p>
          <a:p>
            <a:pPr lvl="1"/>
            <a:r>
              <a:rPr lang="nb-NO" dirty="0" err="1">
                <a:solidFill>
                  <a:schemeClr val="bg1"/>
                </a:solidFill>
              </a:rPr>
              <a:t>navneListe</a:t>
            </a:r>
            <a:r>
              <a:rPr lang="nb-NO" dirty="0">
                <a:solidFill>
                  <a:schemeClr val="bg1"/>
                </a:solidFill>
              </a:rPr>
              <a:t> = [«Anne», «Per», «Lisa»]</a:t>
            </a:r>
          </a:p>
          <a:p>
            <a:pPr lvl="1"/>
            <a:r>
              <a:rPr lang="nb-NO" dirty="0" err="1">
                <a:solidFill>
                  <a:schemeClr val="bg1"/>
                </a:solidFill>
              </a:rPr>
              <a:t>tomListe</a:t>
            </a:r>
            <a:r>
              <a:rPr lang="nb-NO" dirty="0">
                <a:solidFill>
                  <a:schemeClr val="bg1"/>
                </a:solidFill>
              </a:rPr>
              <a:t> = []</a:t>
            </a:r>
          </a:p>
          <a:p>
            <a:endParaRPr lang="nb-NO" dirty="0">
              <a:solidFill>
                <a:schemeClr val="bg1"/>
              </a:solidFill>
            </a:endParaRPr>
          </a:p>
        </p:txBody>
      </p:sp>
      <p:grpSp>
        <p:nvGrpSpPr>
          <p:cNvPr id="155" name="Graphic 190">
            <a:extLst>
              <a:ext uri="{FF2B5EF4-FFF2-40B4-BE49-F238E27FC236}">
                <a16:creationId xmlns:a16="http://schemas.microsoft.com/office/drawing/2014/main" id="{55A100E1-E66E-4ED2-A56A-F7A819228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725954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AB9672F-EB60-4C69-965D-C7AD5217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7B9190C-E3A6-476A-9BBD-79CC3E7A0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9" name="Graphic 212">
            <a:extLst>
              <a:ext uri="{FF2B5EF4-FFF2-40B4-BE49-F238E27FC236}">
                <a16:creationId xmlns:a16="http://schemas.microsoft.com/office/drawing/2014/main" id="{CAB9AD4F-A248-4D49-8779-CE40E64C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1" name="Graphic 212">
            <a:extLst>
              <a:ext uri="{FF2B5EF4-FFF2-40B4-BE49-F238E27FC236}">
                <a16:creationId xmlns:a16="http://schemas.microsoft.com/office/drawing/2014/main" id="{3D4C1981-3D8B-446C-BFAE-E7EE5CF2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109C09-94B2-4695-A26F-720C6F299DC1}"/>
              </a:ext>
            </a:extLst>
          </p:cNvPr>
          <p:cNvSpPr txBox="1"/>
          <p:nvPr/>
        </p:nvSpPr>
        <p:spPr>
          <a:xfrm>
            <a:off x="892228" y="315927"/>
            <a:ext cx="5203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>
                <a:solidFill>
                  <a:schemeClr val="bg1"/>
                </a:solidFill>
              </a:rPr>
              <a:t>Lister</a:t>
            </a:r>
          </a:p>
        </p:txBody>
      </p:sp>
    </p:spTree>
    <p:extLst>
      <p:ext uri="{BB962C8B-B14F-4D97-AF65-F5344CB8AC3E}">
        <p14:creationId xmlns:p14="http://schemas.microsoft.com/office/powerpoint/2010/main" val="23166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8" name="Group 9">
            <a:extLst>
              <a:ext uri="{FF2B5EF4-FFF2-40B4-BE49-F238E27FC236}">
                <a16:creationId xmlns:a16="http://schemas.microsoft.com/office/drawing/2014/main" id="{6A57EACD-61CA-4775-9551-2078FC0BC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31107" y="5203828"/>
            <a:ext cx="1861478" cy="1557272"/>
            <a:chOff x="9731107" y="5203828"/>
            <a:chExt cx="1861478" cy="1557272"/>
          </a:xfrm>
          <a:solidFill>
            <a:schemeClr val="bg1"/>
          </a:solidFill>
        </p:grpSpPr>
        <p:sp>
          <p:nvSpPr>
            <p:cNvPr id="160" name="Freeform: Shape 10">
              <a:extLst>
                <a:ext uri="{FF2B5EF4-FFF2-40B4-BE49-F238E27FC236}">
                  <a16:creationId xmlns:a16="http://schemas.microsoft.com/office/drawing/2014/main" id="{5EA9CEFA-65DF-4773-AB16-4E0811348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203828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1">
              <a:extLst>
                <a:ext uri="{FF2B5EF4-FFF2-40B4-BE49-F238E27FC236}">
                  <a16:creationId xmlns:a16="http://schemas.microsoft.com/office/drawing/2014/main" id="{A5B46568-197D-4462-A2AB-B32016E07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A310550-C5D3-4B44-A74F-CA522D3E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3">
              <a:extLst>
                <a:ext uri="{FF2B5EF4-FFF2-40B4-BE49-F238E27FC236}">
                  <a16:creationId xmlns:a16="http://schemas.microsoft.com/office/drawing/2014/main" id="{F4320944-CB85-404B-ACEB-4C621A2D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09ADAE-8ED7-4349-9F53-C9846B34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5">
              <a:extLst>
                <a:ext uri="{FF2B5EF4-FFF2-40B4-BE49-F238E27FC236}">
                  <a16:creationId xmlns:a16="http://schemas.microsoft.com/office/drawing/2014/main" id="{44A30888-D632-4303-AD63-F9F6425F6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94E026-3245-4E27-8FA4-B5E50398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7">
              <a:extLst>
                <a:ext uri="{FF2B5EF4-FFF2-40B4-BE49-F238E27FC236}">
                  <a16:creationId xmlns:a16="http://schemas.microsoft.com/office/drawing/2014/main" id="{70980A2D-E8F8-4D53-96BD-549B6E43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B2DDE9-70F9-46DE-A98D-A9E6A15B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9">
              <a:extLst>
                <a:ext uri="{FF2B5EF4-FFF2-40B4-BE49-F238E27FC236}">
                  <a16:creationId xmlns:a16="http://schemas.microsoft.com/office/drawing/2014/main" id="{CD6359C0-FED2-4F38-AF2C-D2CCB137C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31DFD6-7643-4367-B357-419597215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21">
              <a:extLst>
                <a:ext uri="{FF2B5EF4-FFF2-40B4-BE49-F238E27FC236}">
                  <a16:creationId xmlns:a16="http://schemas.microsoft.com/office/drawing/2014/main" id="{BD5AD929-BDD1-4C17-B069-7F26DA23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89B223-AC6D-428A-ADA0-A8107F132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23">
              <a:extLst>
                <a:ext uri="{FF2B5EF4-FFF2-40B4-BE49-F238E27FC236}">
                  <a16:creationId xmlns:a16="http://schemas.microsoft.com/office/drawing/2014/main" id="{D55AE910-CDA0-467B-91F1-30022FC70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356051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80BBB4-49D0-40C7-949B-CE40E918B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3560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25">
              <a:extLst>
                <a:ext uri="{FF2B5EF4-FFF2-40B4-BE49-F238E27FC236}">
                  <a16:creationId xmlns:a16="http://schemas.microsoft.com/office/drawing/2014/main" id="{25A691FB-DA8E-4CB6-B2CB-43996A8A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ABC7EF-0297-4356-A5FE-85B70C226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27">
              <a:extLst>
                <a:ext uri="{FF2B5EF4-FFF2-40B4-BE49-F238E27FC236}">
                  <a16:creationId xmlns:a16="http://schemas.microsoft.com/office/drawing/2014/main" id="{E2A4C124-2BE2-47A7-88BD-0D0E70225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28">
              <a:extLst>
                <a:ext uri="{FF2B5EF4-FFF2-40B4-BE49-F238E27FC236}">
                  <a16:creationId xmlns:a16="http://schemas.microsoft.com/office/drawing/2014/main" id="{C77B5782-F97B-49E6-B4CF-05080D43F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356051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29">
              <a:extLst>
                <a:ext uri="{FF2B5EF4-FFF2-40B4-BE49-F238E27FC236}">
                  <a16:creationId xmlns:a16="http://schemas.microsoft.com/office/drawing/2014/main" id="{8B45F28A-82A7-4E2A-AC1D-A9080F5F5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30">
              <a:extLst>
                <a:ext uri="{FF2B5EF4-FFF2-40B4-BE49-F238E27FC236}">
                  <a16:creationId xmlns:a16="http://schemas.microsoft.com/office/drawing/2014/main" id="{904D3904-C2B3-4481-9AD0-4F4B97BF7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356044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31">
              <a:extLst>
                <a:ext uri="{FF2B5EF4-FFF2-40B4-BE49-F238E27FC236}">
                  <a16:creationId xmlns:a16="http://schemas.microsoft.com/office/drawing/2014/main" id="{17E99BD2-8425-452F-BBC9-DA271A4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32">
              <a:extLst>
                <a:ext uri="{FF2B5EF4-FFF2-40B4-BE49-F238E27FC236}">
                  <a16:creationId xmlns:a16="http://schemas.microsoft.com/office/drawing/2014/main" id="{26826B2E-CE5F-4751-AB16-2F5D38E0D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D69C59-2023-4CEC-BA7C-5EE1834EC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B90D7BC-1D4E-4E24-B1E4-700CFE90C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35604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425F03-8DA8-4B30-8D52-0F823F557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356046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042418-2AFD-437C-BDFE-95057749D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50803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F7247EC-FBD7-42B0-89E1-981401897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642B17A-8F41-4932-B0D0-CAA198A36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09251-BDF7-47DB-8213-2FD24431C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F3F5D47-FD51-41B4-B385-72FB1B83F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EDA36F-4DFB-4CF9-AFCB-DF2830797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4B82A4E-24F2-4AF9-ACD9-032004D5C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48A1B0D-4A06-45BC-B4BC-CFC5300FB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50802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FAD49E-FD72-4576-A940-2428587BC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0C5050F-FCF4-41AE-A014-DA0E79C9D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05C37E2-39BD-41F3-A48B-0D6656AFD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DE8E63-21C2-4361-9759-81558A67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BB2F91E-6261-407E-AB8B-BC2971C5E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508025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1B8D98F-3287-4463-9C66-4D5562880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660254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B4DF75-5954-4360-BD08-C0F14F07B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660248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646D91-7334-4EF7-854E-31229C0EB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B52D0D3-BAB6-4E87-A7E3-042FE194E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C99FAD0-CAF0-416B-A5C2-BF67795C5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22E26C-C150-4D82-9949-7CBE6C6E3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660254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072F62D-B9FA-4CBD-8427-DCDAE9724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A5E7E19-8DF1-4E35-B975-14DB353C5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6602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29CC129-69D0-48B1-969C-406A8EC16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63A762-C2BE-4B7F-8F77-FB38598F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75ED5B7-A269-4716-8A91-60C4640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3D700F-89B5-47C3-88CF-F491CCA23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60B6165-C5E0-4495-B9AC-5D3FAA17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66025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2C06BE7-B255-49E8-AFD7-16EA0DEE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812233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2BAA60-4FD3-4ED5-85B8-FA1AEBB54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D285C5F-B15D-4C99-876E-11EA0EDD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1D3315B-6CF6-4B8A-9AD6-15E8ED77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2316A1B-DF30-4B08-A25E-634088C3A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3B9824C-F3A0-4BB5-BA2D-E7B2C873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4AA607-331A-4D12-9628-01D4184C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C5FC238-AD32-4501-B2D5-55A3F1409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651C95-EE88-4D97-A4BD-842E093F0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D800BB2-C68A-40A6-8CD4-A733BD0DB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697780E-7DCF-4651-9953-FE1A7062C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417FEE-0006-405F-A3EF-741EC0C6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D2CA75D-333A-4FC0-A35C-15021893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8122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1FE7FEB-856E-4B91-9524-7CB608A04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964459"/>
              <a:ext cx="36465" cy="36221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815A820-71A2-4F06-909A-802956FC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964453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135222E-6463-4F37-A52D-8E5F48B17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4C684AC-F7CB-4096-BD97-E024A220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EB483C-20AB-4095-912D-AB52A7C32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1625C5-4D6F-4AF0-8F52-3E430AD86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964459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AC22C-25A4-400A-8E40-0DA9119C5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586291-7B87-4844-A3C7-1B10E7070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964451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E6C849B-AC63-4611-9425-967763280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3DD2AB7-F94D-4A1E-8D17-3A8418C7D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99CE3DE-A5D3-4CBC-9771-BA0D4A71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1F4BCD-DCFB-49C5-AA53-912A2644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9644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17BD47A-2F24-467E-A016-650656A35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964453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60F5B69-D34A-4A38-AC4F-E04BB730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11644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6D5DFC6-ED6D-4E93-BBFD-32876861C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46009FB-3E9E-46F5-9DC9-B225C7B7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0C4A9D-1BAD-4C1A-B643-39CEA7C56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3786231-B3C8-45C0-AB76-F0F35D7E1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05DBD8-3FC9-47DE-88E7-849A2BE28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B45623-D400-48AE-99CB-C50EF8208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50817F4-286D-4A64-A707-31996411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611643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E2CBB23-BC03-4233-B66D-F3E1BC361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5B057C8-A242-41ED-B0DB-78B245C07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CB4C1C0-5F41-4E24-A7CD-AFB1DE7B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61164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153209C-5637-4CEC-AB94-73A0EA2C7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611643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7A55A31-FEC9-482A-B837-965828913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3BA94A3-F00C-4D17-9254-A955E4414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268419"/>
              <a:ext cx="36465" cy="36219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A2902DE-23EF-49CE-A669-B9096A9D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5780746-7CB1-459B-ACF8-EE4C8FA2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EC72100-CCC7-485B-AB73-AFE6263C2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30226-7157-4C26-8B12-849E7E40B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6FC5CE2-A4E9-48A9-A687-9D3CBDF2C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71F8A61-039C-4875-ABD2-DDAD0AF61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E9C48D7-E617-453A-95A7-4CBADCB70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268419"/>
              <a:ext cx="36221" cy="36219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028847A-3236-456C-ABCA-F17FACC74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68F10DA-E024-4DFF-B71A-284CE3783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D1258F2-08D2-4674-BB2B-00DA3F054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CA4E673-ADD3-4C6A-B67D-077CD7F76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8412C5A-7E5C-437B-A36E-FD4ADC57E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268417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56AC8FA-ED34-4749-9A15-E878B408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420645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EE8845F-6312-4CB4-8345-10FAA6E91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6649974-BABE-465B-934C-798CD398A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2E8120-B8AC-4058-AB81-44A99CF53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B3ACBEF-904A-4B73-A8B1-3A62AC12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80CD75B-0C3D-4186-B1D8-E58A7580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17D40FB-488F-4EFD-9019-8E5802A73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89A9FA-C815-459B-8D43-862AC2805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42065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A360E5B-3ABC-46DD-9DFE-5D8D1D4D2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42066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BCC9121-E8F5-49AE-869E-1245398D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190A7C8-B00C-4DCB-929A-32881103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BC02C4-69CC-4293-9249-E28D9F2C5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42067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748328-B03B-4EDD-96F0-DAF652720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420679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7E29EF6-5C38-4836-AE46-64215DD7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572627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33BC27D-A755-4489-B73A-5B0EA4BD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018ADBF-7412-4D0F-BC0F-8710DB9A4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70D54CD-D372-4C7F-B2AC-AB600FE52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BB9398E-F21C-4918-8C5A-90735B80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A7E3180-5F52-4B48-B3BD-F02177C4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B657DEC7-1A91-41CA-B3FD-593EFF942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F66DBED-0EF0-4BC7-A733-8CEB9301F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57265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27BC7E2-BB50-457E-8D53-CBADC3D0A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E5B2F2A-FBC8-42A5-9305-B5C98A24D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7BC862E-B59F-4BFB-A777-05409E727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3FB1571-92E7-4829-BCCD-7DCB0FE98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57265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4F917C1-A8BC-4A0E-AE36-F9D0BE981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6F8931C-3AC8-4029-B30C-5361BFBCA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07" y="6724848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76E87F7-1BC0-472D-B19E-FFB4942471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3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65149F4-5FFD-4DA3-B387-25DDFF149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2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CC143A2-5B71-45E0-A5DC-1AE44CF2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29C66E6-99F1-4166-B11B-8C47DD310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7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D782C24-70D1-4DF0-A631-9FA264292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0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04EA4D6-FB90-4EE9-9C94-FACE6D79A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1E17C7-CF11-4295-85DA-5237670B3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724881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3AF0AFB-AF22-44B2-B981-AF6098F19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C7A3631-6B95-4E40-89A4-0DC231A1A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320EDD3-FA1E-4F06-B5E6-86BA66BFF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5CB6263-11E9-4CF8-B171-7C627720C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9FB7707-C4F1-4107-A1AA-C702870A5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67" y="6724876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22447-CD1D-475B-BD66-407B44980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17" y="1254089"/>
            <a:ext cx="12483293" cy="5603911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Nyttige operasjoner</a:t>
            </a:r>
          </a:p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	liste = [1, 2, 3]			 </a:t>
            </a:r>
            <a: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oppretter en liste med </a:t>
            </a:r>
            <a:r>
              <a:rPr lang="nb-NO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integers</a:t>
            </a:r>
            <a: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1, 2, 3</a:t>
            </a:r>
          </a:p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	len(liste)				 </a:t>
            </a:r>
            <a: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gir lengden på listen</a:t>
            </a:r>
          </a:p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	</a:t>
            </a:r>
            <a:r>
              <a:rPr lang="nb-NO" dirty="0" err="1">
                <a:solidFill>
                  <a:schemeClr val="bg1"/>
                </a:solidFill>
              </a:rPr>
              <a:t>liste.insert</a:t>
            </a:r>
            <a:r>
              <a:rPr lang="nb-NO" dirty="0">
                <a:solidFill>
                  <a:schemeClr val="bg1"/>
                </a:solidFill>
              </a:rPr>
              <a:t>(&lt;indeks&gt;, &lt;element&gt;) </a:t>
            </a:r>
            <a: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sette inn element på angitt indeks</a:t>
            </a:r>
          </a:p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	</a:t>
            </a:r>
            <a:r>
              <a:rPr lang="nb-NO" dirty="0" err="1">
                <a:solidFill>
                  <a:schemeClr val="bg1"/>
                </a:solidFill>
              </a:rPr>
              <a:t>liste.append</a:t>
            </a:r>
            <a:r>
              <a:rPr lang="nb-NO" dirty="0">
                <a:solidFill>
                  <a:schemeClr val="bg1"/>
                </a:solidFill>
              </a:rPr>
              <a:t>(&lt;element&gt;)		 </a:t>
            </a:r>
            <a: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setter inn nytt element på slutten av listen</a:t>
            </a:r>
          </a:p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	</a:t>
            </a:r>
            <a:r>
              <a:rPr lang="nb-NO" dirty="0" err="1">
                <a:solidFill>
                  <a:schemeClr val="bg1"/>
                </a:solidFill>
              </a:rPr>
              <a:t>liste.remove</a:t>
            </a:r>
            <a:r>
              <a:rPr lang="nb-NO" dirty="0">
                <a:solidFill>
                  <a:schemeClr val="bg1"/>
                </a:solidFill>
              </a:rPr>
              <a:t>(&lt;element&gt;)		 </a:t>
            </a:r>
            <a: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fjerne angitt element fra listen</a:t>
            </a: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	</a:t>
            </a:r>
            <a:r>
              <a:rPr lang="nb-NO" dirty="0" err="1">
                <a:solidFill>
                  <a:schemeClr val="bg1"/>
                </a:solidFill>
              </a:rPr>
              <a:t>liste.pop</a:t>
            </a:r>
            <a:r>
              <a:rPr lang="nb-NO" dirty="0">
                <a:solidFill>
                  <a:schemeClr val="bg1"/>
                </a:solidFill>
              </a:rPr>
              <a:t>(&lt;indeks&gt;)		 </a:t>
            </a:r>
            <a: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fjerner (og returnerer) element på angitt </a:t>
            </a:r>
            <a:r>
              <a:rPr lang="nb-NO" dirty="0">
                <a:solidFill>
                  <a:schemeClr val="bg1"/>
                </a:solidFill>
              </a:rPr>
              <a:t>							 </a:t>
            </a:r>
            <a: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indeks</a:t>
            </a:r>
          </a:p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	</a:t>
            </a:r>
            <a:r>
              <a:rPr lang="nb-NO" dirty="0" err="1">
                <a:solidFill>
                  <a:schemeClr val="bg1"/>
                </a:solidFill>
              </a:rPr>
              <a:t>liste.pop</a:t>
            </a:r>
            <a:r>
              <a:rPr lang="nb-NO" dirty="0">
                <a:solidFill>
                  <a:schemeClr val="bg1"/>
                </a:solidFill>
              </a:rPr>
              <a:t>(-1)				 </a:t>
            </a:r>
            <a: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sletter siste element</a:t>
            </a:r>
          </a:p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	</a:t>
            </a:r>
            <a:r>
              <a:rPr lang="nb-NO" dirty="0" err="1">
                <a:solidFill>
                  <a:schemeClr val="bg1"/>
                </a:solidFill>
              </a:rPr>
              <a:t>print</a:t>
            </a:r>
            <a:r>
              <a:rPr lang="nb-NO" dirty="0">
                <a:solidFill>
                  <a:schemeClr val="bg1"/>
                </a:solidFill>
              </a:rPr>
              <a:t>(«Liste:», liste)		 </a:t>
            </a:r>
            <a: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skriver ut &gt; Liste: 1, 2, 3</a:t>
            </a:r>
          </a:p>
        </p:txBody>
      </p:sp>
      <p:grpSp>
        <p:nvGrpSpPr>
          <p:cNvPr id="155" name="Graphic 190">
            <a:extLst>
              <a:ext uri="{FF2B5EF4-FFF2-40B4-BE49-F238E27FC236}">
                <a16:creationId xmlns:a16="http://schemas.microsoft.com/office/drawing/2014/main" id="{55A100E1-E66E-4ED2-A56A-F7A819228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725954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AB9672F-EB60-4C69-965D-C7AD5217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7B9190C-E3A6-476A-9BBD-79CC3E7A0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9" name="Graphic 212">
            <a:extLst>
              <a:ext uri="{FF2B5EF4-FFF2-40B4-BE49-F238E27FC236}">
                <a16:creationId xmlns:a16="http://schemas.microsoft.com/office/drawing/2014/main" id="{CAB9AD4F-A248-4D49-8779-CE40E64C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1" name="Graphic 212">
            <a:extLst>
              <a:ext uri="{FF2B5EF4-FFF2-40B4-BE49-F238E27FC236}">
                <a16:creationId xmlns:a16="http://schemas.microsoft.com/office/drawing/2014/main" id="{3D4C1981-3D8B-446C-BFAE-E7EE5CF2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109C09-94B2-4695-A26F-720C6F299DC1}"/>
              </a:ext>
            </a:extLst>
          </p:cNvPr>
          <p:cNvSpPr txBox="1"/>
          <p:nvPr/>
        </p:nvSpPr>
        <p:spPr>
          <a:xfrm>
            <a:off x="892228" y="315927"/>
            <a:ext cx="5203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>
                <a:solidFill>
                  <a:schemeClr val="bg1"/>
                </a:solidFill>
              </a:rPr>
              <a:t>Lister</a:t>
            </a:r>
          </a:p>
        </p:txBody>
      </p:sp>
    </p:spTree>
    <p:extLst>
      <p:ext uri="{BB962C8B-B14F-4D97-AF65-F5344CB8AC3E}">
        <p14:creationId xmlns:p14="http://schemas.microsoft.com/office/powerpoint/2010/main" val="254310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8" name="Group 9">
            <a:extLst>
              <a:ext uri="{FF2B5EF4-FFF2-40B4-BE49-F238E27FC236}">
                <a16:creationId xmlns:a16="http://schemas.microsoft.com/office/drawing/2014/main" id="{6A57EACD-61CA-4775-9551-2078FC0BC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31107" y="5203828"/>
            <a:ext cx="1861478" cy="1557272"/>
            <a:chOff x="9731107" y="5203828"/>
            <a:chExt cx="1861478" cy="1557272"/>
          </a:xfrm>
          <a:solidFill>
            <a:schemeClr val="bg1"/>
          </a:solidFill>
        </p:grpSpPr>
        <p:sp>
          <p:nvSpPr>
            <p:cNvPr id="160" name="Freeform: Shape 10">
              <a:extLst>
                <a:ext uri="{FF2B5EF4-FFF2-40B4-BE49-F238E27FC236}">
                  <a16:creationId xmlns:a16="http://schemas.microsoft.com/office/drawing/2014/main" id="{5EA9CEFA-65DF-4773-AB16-4E0811348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203828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1">
              <a:extLst>
                <a:ext uri="{FF2B5EF4-FFF2-40B4-BE49-F238E27FC236}">
                  <a16:creationId xmlns:a16="http://schemas.microsoft.com/office/drawing/2014/main" id="{A5B46568-197D-4462-A2AB-B32016E07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A310550-C5D3-4B44-A74F-CA522D3E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3">
              <a:extLst>
                <a:ext uri="{FF2B5EF4-FFF2-40B4-BE49-F238E27FC236}">
                  <a16:creationId xmlns:a16="http://schemas.microsoft.com/office/drawing/2014/main" id="{F4320944-CB85-404B-ACEB-4C621A2D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09ADAE-8ED7-4349-9F53-C9846B34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5">
              <a:extLst>
                <a:ext uri="{FF2B5EF4-FFF2-40B4-BE49-F238E27FC236}">
                  <a16:creationId xmlns:a16="http://schemas.microsoft.com/office/drawing/2014/main" id="{44A30888-D632-4303-AD63-F9F6425F6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94E026-3245-4E27-8FA4-B5E50398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7">
              <a:extLst>
                <a:ext uri="{FF2B5EF4-FFF2-40B4-BE49-F238E27FC236}">
                  <a16:creationId xmlns:a16="http://schemas.microsoft.com/office/drawing/2014/main" id="{70980A2D-E8F8-4D53-96BD-549B6E43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B2DDE9-70F9-46DE-A98D-A9E6A15B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9">
              <a:extLst>
                <a:ext uri="{FF2B5EF4-FFF2-40B4-BE49-F238E27FC236}">
                  <a16:creationId xmlns:a16="http://schemas.microsoft.com/office/drawing/2014/main" id="{CD6359C0-FED2-4F38-AF2C-D2CCB137C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31DFD6-7643-4367-B357-419597215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21">
              <a:extLst>
                <a:ext uri="{FF2B5EF4-FFF2-40B4-BE49-F238E27FC236}">
                  <a16:creationId xmlns:a16="http://schemas.microsoft.com/office/drawing/2014/main" id="{BD5AD929-BDD1-4C17-B069-7F26DA23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89B223-AC6D-428A-ADA0-A8107F132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23">
              <a:extLst>
                <a:ext uri="{FF2B5EF4-FFF2-40B4-BE49-F238E27FC236}">
                  <a16:creationId xmlns:a16="http://schemas.microsoft.com/office/drawing/2014/main" id="{D55AE910-CDA0-467B-91F1-30022FC70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356051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80BBB4-49D0-40C7-949B-CE40E918B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3560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25">
              <a:extLst>
                <a:ext uri="{FF2B5EF4-FFF2-40B4-BE49-F238E27FC236}">
                  <a16:creationId xmlns:a16="http://schemas.microsoft.com/office/drawing/2014/main" id="{25A691FB-DA8E-4CB6-B2CB-43996A8A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ABC7EF-0297-4356-A5FE-85B70C226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27">
              <a:extLst>
                <a:ext uri="{FF2B5EF4-FFF2-40B4-BE49-F238E27FC236}">
                  <a16:creationId xmlns:a16="http://schemas.microsoft.com/office/drawing/2014/main" id="{E2A4C124-2BE2-47A7-88BD-0D0E70225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28">
              <a:extLst>
                <a:ext uri="{FF2B5EF4-FFF2-40B4-BE49-F238E27FC236}">
                  <a16:creationId xmlns:a16="http://schemas.microsoft.com/office/drawing/2014/main" id="{C77B5782-F97B-49E6-B4CF-05080D43F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356051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29">
              <a:extLst>
                <a:ext uri="{FF2B5EF4-FFF2-40B4-BE49-F238E27FC236}">
                  <a16:creationId xmlns:a16="http://schemas.microsoft.com/office/drawing/2014/main" id="{8B45F28A-82A7-4E2A-AC1D-A9080F5F5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30">
              <a:extLst>
                <a:ext uri="{FF2B5EF4-FFF2-40B4-BE49-F238E27FC236}">
                  <a16:creationId xmlns:a16="http://schemas.microsoft.com/office/drawing/2014/main" id="{904D3904-C2B3-4481-9AD0-4F4B97BF7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356044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31">
              <a:extLst>
                <a:ext uri="{FF2B5EF4-FFF2-40B4-BE49-F238E27FC236}">
                  <a16:creationId xmlns:a16="http://schemas.microsoft.com/office/drawing/2014/main" id="{17E99BD2-8425-452F-BBC9-DA271A4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32">
              <a:extLst>
                <a:ext uri="{FF2B5EF4-FFF2-40B4-BE49-F238E27FC236}">
                  <a16:creationId xmlns:a16="http://schemas.microsoft.com/office/drawing/2014/main" id="{26826B2E-CE5F-4751-AB16-2F5D38E0D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D69C59-2023-4CEC-BA7C-5EE1834EC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B90D7BC-1D4E-4E24-B1E4-700CFE90C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35604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425F03-8DA8-4B30-8D52-0F823F557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356046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042418-2AFD-437C-BDFE-95057749D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50803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F7247EC-FBD7-42B0-89E1-981401897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642B17A-8F41-4932-B0D0-CAA198A36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09251-BDF7-47DB-8213-2FD24431C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F3F5D47-FD51-41B4-B385-72FB1B83F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EDA36F-4DFB-4CF9-AFCB-DF2830797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4B82A4E-24F2-4AF9-ACD9-032004D5C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48A1B0D-4A06-45BC-B4BC-CFC5300FB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50802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FAD49E-FD72-4576-A940-2428587BC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0C5050F-FCF4-41AE-A014-DA0E79C9D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05C37E2-39BD-41F3-A48B-0D6656AFD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DE8E63-21C2-4361-9759-81558A67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BB2F91E-6261-407E-AB8B-BC2971C5E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508025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1B8D98F-3287-4463-9C66-4D5562880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660254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B4DF75-5954-4360-BD08-C0F14F07B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660248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646D91-7334-4EF7-854E-31229C0EB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B52D0D3-BAB6-4E87-A7E3-042FE194E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C99FAD0-CAF0-416B-A5C2-BF67795C5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22E26C-C150-4D82-9949-7CBE6C6E3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660254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072F62D-B9FA-4CBD-8427-DCDAE9724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A5E7E19-8DF1-4E35-B975-14DB353C5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6602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29CC129-69D0-48B1-969C-406A8EC16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63A762-C2BE-4B7F-8F77-FB38598F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75ED5B7-A269-4716-8A91-60C4640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3D700F-89B5-47C3-88CF-F491CCA23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60B6165-C5E0-4495-B9AC-5D3FAA17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66025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2C06BE7-B255-49E8-AFD7-16EA0DEE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812233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2BAA60-4FD3-4ED5-85B8-FA1AEBB54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D285C5F-B15D-4C99-876E-11EA0EDD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1D3315B-6CF6-4B8A-9AD6-15E8ED77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2316A1B-DF30-4B08-A25E-634088C3A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3B9824C-F3A0-4BB5-BA2D-E7B2C873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4AA607-331A-4D12-9628-01D4184C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C5FC238-AD32-4501-B2D5-55A3F1409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651C95-EE88-4D97-A4BD-842E093F0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D800BB2-C68A-40A6-8CD4-A733BD0DB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697780E-7DCF-4651-9953-FE1A7062C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417FEE-0006-405F-A3EF-741EC0C6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D2CA75D-333A-4FC0-A35C-15021893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8122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1FE7FEB-856E-4B91-9524-7CB608A04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964459"/>
              <a:ext cx="36465" cy="36221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815A820-71A2-4F06-909A-802956FC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964453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135222E-6463-4F37-A52D-8E5F48B17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4C684AC-F7CB-4096-BD97-E024A220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EB483C-20AB-4095-912D-AB52A7C32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1625C5-4D6F-4AF0-8F52-3E430AD86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964459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AC22C-25A4-400A-8E40-0DA9119C5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586291-7B87-4844-A3C7-1B10E7070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964451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E6C849B-AC63-4611-9425-967763280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3DD2AB7-F94D-4A1E-8D17-3A8418C7D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99CE3DE-A5D3-4CBC-9771-BA0D4A71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1F4BCD-DCFB-49C5-AA53-912A2644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9644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17BD47A-2F24-467E-A016-650656A35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964453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60F5B69-D34A-4A38-AC4F-E04BB730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11644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6D5DFC6-ED6D-4E93-BBFD-32876861C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46009FB-3E9E-46F5-9DC9-B225C7B7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0C4A9D-1BAD-4C1A-B643-39CEA7C56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3786231-B3C8-45C0-AB76-F0F35D7E1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05DBD8-3FC9-47DE-88E7-849A2BE28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B45623-D400-48AE-99CB-C50EF8208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50817F4-286D-4A64-A707-31996411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611643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E2CBB23-BC03-4233-B66D-F3E1BC361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5B057C8-A242-41ED-B0DB-78B245C07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CB4C1C0-5F41-4E24-A7CD-AFB1DE7B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61164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153209C-5637-4CEC-AB94-73A0EA2C7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611643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7A55A31-FEC9-482A-B837-965828913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3BA94A3-F00C-4D17-9254-A955E4414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268419"/>
              <a:ext cx="36465" cy="36219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A2902DE-23EF-49CE-A669-B9096A9D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5780746-7CB1-459B-ACF8-EE4C8FA2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EC72100-CCC7-485B-AB73-AFE6263C2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30226-7157-4C26-8B12-849E7E40B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6FC5CE2-A4E9-48A9-A687-9D3CBDF2C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71F8A61-039C-4875-ABD2-DDAD0AF61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E9C48D7-E617-453A-95A7-4CBADCB70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268419"/>
              <a:ext cx="36221" cy="36219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028847A-3236-456C-ABCA-F17FACC74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68F10DA-E024-4DFF-B71A-284CE3783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D1258F2-08D2-4674-BB2B-00DA3F054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CA4E673-ADD3-4C6A-B67D-077CD7F76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8412C5A-7E5C-437B-A36E-FD4ADC57E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268417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56AC8FA-ED34-4749-9A15-E878B408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420645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EE8845F-6312-4CB4-8345-10FAA6E91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6649974-BABE-465B-934C-798CD398A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2E8120-B8AC-4058-AB81-44A99CF53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B3ACBEF-904A-4B73-A8B1-3A62AC12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80CD75B-0C3D-4186-B1D8-E58A7580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17D40FB-488F-4EFD-9019-8E5802A73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89A9FA-C815-459B-8D43-862AC2805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42065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A360E5B-3ABC-46DD-9DFE-5D8D1D4D2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42066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BCC9121-E8F5-49AE-869E-1245398D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190A7C8-B00C-4DCB-929A-32881103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BC02C4-69CC-4293-9249-E28D9F2C5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42067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748328-B03B-4EDD-96F0-DAF652720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420679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7E29EF6-5C38-4836-AE46-64215DD7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572627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33BC27D-A755-4489-B73A-5B0EA4BD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018ADBF-7412-4D0F-BC0F-8710DB9A4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70D54CD-D372-4C7F-B2AC-AB600FE52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BB9398E-F21C-4918-8C5A-90735B80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A7E3180-5F52-4B48-B3BD-F02177C4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B657DEC7-1A91-41CA-B3FD-593EFF942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F66DBED-0EF0-4BC7-A733-8CEB9301F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57265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27BC7E2-BB50-457E-8D53-CBADC3D0A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E5B2F2A-FBC8-42A5-9305-B5C98A24D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7BC862E-B59F-4BFB-A777-05409E727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3FB1571-92E7-4829-BCCD-7DCB0FE98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57265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4F917C1-A8BC-4A0E-AE36-F9D0BE981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6F8931C-3AC8-4029-B30C-5361BFBCA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07" y="6724848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76E87F7-1BC0-472D-B19E-FFB4942471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3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65149F4-5FFD-4DA3-B387-25DDFF149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2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CC143A2-5B71-45E0-A5DC-1AE44CF2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29C66E6-99F1-4166-B11B-8C47DD310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7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D782C24-70D1-4DF0-A631-9FA264292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0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04EA4D6-FB90-4EE9-9C94-FACE6D79A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1E17C7-CF11-4295-85DA-5237670B3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724881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3AF0AFB-AF22-44B2-B981-AF6098F19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C7A3631-6B95-4E40-89A4-0DC231A1A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320EDD3-FA1E-4F06-B5E6-86BA66BFF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5CB6263-11E9-4CF8-B171-7C627720C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9FB7707-C4F1-4107-A1AA-C702870A5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67" y="6724876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22447-CD1D-475B-BD66-407B44980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798" y="1322702"/>
            <a:ext cx="9787711" cy="55035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dirty="0">
                <a:solidFill>
                  <a:schemeClr val="bg1"/>
                </a:solidFill>
              </a:rPr>
              <a:t>Hvor mange elementer er det i listene?</a:t>
            </a:r>
          </a:p>
          <a:p>
            <a:pPr marL="0" indent="0">
              <a:buNone/>
            </a:pPr>
            <a:endParaRPr lang="nb-NO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000" dirty="0">
                <a:solidFill>
                  <a:schemeClr val="bg1"/>
                </a:solidFill>
              </a:rPr>
              <a:t>liste = [0]</a:t>
            </a:r>
          </a:p>
          <a:p>
            <a:pPr marL="0" indent="0">
              <a:buNone/>
            </a:pPr>
            <a:endParaRPr lang="nb-NO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000" dirty="0">
                <a:solidFill>
                  <a:schemeClr val="bg1"/>
                </a:solidFill>
              </a:rPr>
              <a:t>liste1 = [1, 2, 3]</a:t>
            </a:r>
          </a:p>
          <a:p>
            <a:pPr marL="0" indent="0">
              <a:buNone/>
            </a:pPr>
            <a:endParaRPr lang="nb-NO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000" dirty="0">
                <a:solidFill>
                  <a:schemeClr val="bg1"/>
                </a:solidFill>
              </a:rPr>
              <a:t>liste2 = [3, 3, 5, 7]</a:t>
            </a:r>
          </a:p>
          <a:p>
            <a:pPr marL="0" indent="0">
              <a:buNone/>
            </a:pPr>
            <a:endParaRPr lang="nb-NO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000" dirty="0">
                <a:solidFill>
                  <a:schemeClr val="bg1"/>
                </a:solidFill>
              </a:rPr>
              <a:t>liste3 = [«A», «BC», «D», «E», «F»]</a:t>
            </a:r>
          </a:p>
          <a:p>
            <a:pPr marL="0" indent="0">
              <a:buNone/>
            </a:pPr>
            <a:endParaRPr lang="nb-NO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000" dirty="0">
                <a:solidFill>
                  <a:schemeClr val="bg1"/>
                </a:solidFill>
              </a:rPr>
              <a:t>liste4 = [«mange elementer i denne listen»</a:t>
            </a:r>
          </a:p>
          <a:p>
            <a:pPr marL="0" indent="0">
              <a:buNone/>
            </a:pPr>
            <a:endParaRPr lang="nb-NO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000" dirty="0">
                <a:solidFill>
                  <a:schemeClr val="bg1"/>
                </a:solidFill>
              </a:rPr>
              <a:t>liste5 = []</a:t>
            </a:r>
            <a:br>
              <a:rPr lang="nb-NO" sz="2000" dirty="0">
                <a:solidFill>
                  <a:schemeClr val="bg1"/>
                </a:solidFill>
              </a:rPr>
            </a:br>
            <a:endParaRPr lang="nb-NO" sz="2000" dirty="0">
              <a:solidFill>
                <a:schemeClr val="bg1"/>
              </a:solidFill>
            </a:endParaRPr>
          </a:p>
        </p:txBody>
      </p:sp>
      <p:grpSp>
        <p:nvGrpSpPr>
          <p:cNvPr id="155" name="Graphic 190">
            <a:extLst>
              <a:ext uri="{FF2B5EF4-FFF2-40B4-BE49-F238E27FC236}">
                <a16:creationId xmlns:a16="http://schemas.microsoft.com/office/drawing/2014/main" id="{55A100E1-E66E-4ED2-A56A-F7A819228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725954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AB9672F-EB60-4C69-965D-C7AD5217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7B9190C-E3A6-476A-9BBD-79CC3E7A0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9" name="Graphic 212">
            <a:extLst>
              <a:ext uri="{FF2B5EF4-FFF2-40B4-BE49-F238E27FC236}">
                <a16:creationId xmlns:a16="http://schemas.microsoft.com/office/drawing/2014/main" id="{CAB9AD4F-A248-4D49-8779-CE40E64C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1" name="Graphic 212">
            <a:extLst>
              <a:ext uri="{FF2B5EF4-FFF2-40B4-BE49-F238E27FC236}">
                <a16:creationId xmlns:a16="http://schemas.microsoft.com/office/drawing/2014/main" id="{3D4C1981-3D8B-446C-BFAE-E7EE5CF2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109C09-94B2-4695-A26F-720C6F299DC1}"/>
              </a:ext>
            </a:extLst>
          </p:cNvPr>
          <p:cNvSpPr txBox="1"/>
          <p:nvPr/>
        </p:nvSpPr>
        <p:spPr>
          <a:xfrm>
            <a:off x="283798" y="327054"/>
            <a:ext cx="5203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>
                <a:solidFill>
                  <a:schemeClr val="bg1"/>
                </a:solidFill>
              </a:rPr>
              <a:t>Oppgave 1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FEC54F93-0A2C-4C5C-BDD4-B713F46FAF04}"/>
              </a:ext>
            </a:extLst>
          </p:cNvPr>
          <p:cNvSpPr txBox="1"/>
          <p:nvPr/>
        </p:nvSpPr>
        <p:spPr>
          <a:xfrm>
            <a:off x="5216937" y="1923091"/>
            <a:ext cx="4246162" cy="46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1</a:t>
            </a:r>
          </a:p>
          <a:p>
            <a:pPr>
              <a:lnSpc>
                <a:spcPct val="150000"/>
              </a:lnSpc>
            </a:pPr>
            <a:endParaRPr lang="nb-NO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3</a:t>
            </a:r>
          </a:p>
          <a:p>
            <a:pPr>
              <a:lnSpc>
                <a:spcPct val="150000"/>
              </a:lnSpc>
            </a:pPr>
            <a:endParaRPr lang="nb-NO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4</a:t>
            </a:r>
          </a:p>
          <a:p>
            <a:pPr>
              <a:lnSpc>
                <a:spcPct val="150000"/>
              </a:lnSpc>
            </a:pPr>
            <a:endParaRPr lang="nb-NO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5</a:t>
            </a:r>
          </a:p>
          <a:p>
            <a:pPr>
              <a:lnSpc>
                <a:spcPct val="150000"/>
              </a:lnSpc>
            </a:pPr>
            <a:endParaRPr lang="nb-NO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1</a:t>
            </a:r>
          </a:p>
          <a:p>
            <a:pPr>
              <a:lnSpc>
                <a:spcPct val="150000"/>
              </a:lnSpc>
            </a:pPr>
            <a:endParaRPr lang="nb-NO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0 / tom</a:t>
            </a:r>
          </a:p>
        </p:txBody>
      </p:sp>
    </p:spTree>
    <p:extLst>
      <p:ext uri="{BB962C8B-B14F-4D97-AF65-F5344CB8AC3E}">
        <p14:creationId xmlns:p14="http://schemas.microsoft.com/office/powerpoint/2010/main" val="168459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8" name="Group 9">
            <a:extLst>
              <a:ext uri="{FF2B5EF4-FFF2-40B4-BE49-F238E27FC236}">
                <a16:creationId xmlns:a16="http://schemas.microsoft.com/office/drawing/2014/main" id="{6A57EACD-61CA-4775-9551-2078FC0BC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31107" y="5203828"/>
            <a:ext cx="1861478" cy="1557272"/>
            <a:chOff x="9731107" y="5203828"/>
            <a:chExt cx="1861478" cy="1557272"/>
          </a:xfrm>
          <a:solidFill>
            <a:schemeClr val="bg1"/>
          </a:solidFill>
        </p:grpSpPr>
        <p:sp>
          <p:nvSpPr>
            <p:cNvPr id="160" name="Freeform: Shape 10">
              <a:extLst>
                <a:ext uri="{FF2B5EF4-FFF2-40B4-BE49-F238E27FC236}">
                  <a16:creationId xmlns:a16="http://schemas.microsoft.com/office/drawing/2014/main" id="{5EA9CEFA-65DF-4773-AB16-4E0811348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203828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1">
              <a:extLst>
                <a:ext uri="{FF2B5EF4-FFF2-40B4-BE49-F238E27FC236}">
                  <a16:creationId xmlns:a16="http://schemas.microsoft.com/office/drawing/2014/main" id="{A5B46568-197D-4462-A2AB-B32016E07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A310550-C5D3-4B44-A74F-CA522D3E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3">
              <a:extLst>
                <a:ext uri="{FF2B5EF4-FFF2-40B4-BE49-F238E27FC236}">
                  <a16:creationId xmlns:a16="http://schemas.microsoft.com/office/drawing/2014/main" id="{F4320944-CB85-404B-ACEB-4C621A2D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09ADAE-8ED7-4349-9F53-C9846B34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5">
              <a:extLst>
                <a:ext uri="{FF2B5EF4-FFF2-40B4-BE49-F238E27FC236}">
                  <a16:creationId xmlns:a16="http://schemas.microsoft.com/office/drawing/2014/main" id="{44A30888-D632-4303-AD63-F9F6425F6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94E026-3245-4E27-8FA4-B5E50398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7">
              <a:extLst>
                <a:ext uri="{FF2B5EF4-FFF2-40B4-BE49-F238E27FC236}">
                  <a16:creationId xmlns:a16="http://schemas.microsoft.com/office/drawing/2014/main" id="{70980A2D-E8F8-4D53-96BD-549B6E43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B2DDE9-70F9-46DE-A98D-A9E6A15B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9">
              <a:extLst>
                <a:ext uri="{FF2B5EF4-FFF2-40B4-BE49-F238E27FC236}">
                  <a16:creationId xmlns:a16="http://schemas.microsoft.com/office/drawing/2014/main" id="{CD6359C0-FED2-4F38-AF2C-D2CCB137C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31DFD6-7643-4367-B357-419597215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21">
              <a:extLst>
                <a:ext uri="{FF2B5EF4-FFF2-40B4-BE49-F238E27FC236}">
                  <a16:creationId xmlns:a16="http://schemas.microsoft.com/office/drawing/2014/main" id="{BD5AD929-BDD1-4C17-B069-7F26DA23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89B223-AC6D-428A-ADA0-A8107F132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23">
              <a:extLst>
                <a:ext uri="{FF2B5EF4-FFF2-40B4-BE49-F238E27FC236}">
                  <a16:creationId xmlns:a16="http://schemas.microsoft.com/office/drawing/2014/main" id="{D55AE910-CDA0-467B-91F1-30022FC70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356051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80BBB4-49D0-40C7-949B-CE40E918B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3560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25">
              <a:extLst>
                <a:ext uri="{FF2B5EF4-FFF2-40B4-BE49-F238E27FC236}">
                  <a16:creationId xmlns:a16="http://schemas.microsoft.com/office/drawing/2014/main" id="{25A691FB-DA8E-4CB6-B2CB-43996A8A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ABC7EF-0297-4356-A5FE-85B70C226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27">
              <a:extLst>
                <a:ext uri="{FF2B5EF4-FFF2-40B4-BE49-F238E27FC236}">
                  <a16:creationId xmlns:a16="http://schemas.microsoft.com/office/drawing/2014/main" id="{E2A4C124-2BE2-47A7-88BD-0D0E70225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28">
              <a:extLst>
                <a:ext uri="{FF2B5EF4-FFF2-40B4-BE49-F238E27FC236}">
                  <a16:creationId xmlns:a16="http://schemas.microsoft.com/office/drawing/2014/main" id="{C77B5782-F97B-49E6-B4CF-05080D43F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356051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29">
              <a:extLst>
                <a:ext uri="{FF2B5EF4-FFF2-40B4-BE49-F238E27FC236}">
                  <a16:creationId xmlns:a16="http://schemas.microsoft.com/office/drawing/2014/main" id="{8B45F28A-82A7-4E2A-AC1D-A9080F5F5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30">
              <a:extLst>
                <a:ext uri="{FF2B5EF4-FFF2-40B4-BE49-F238E27FC236}">
                  <a16:creationId xmlns:a16="http://schemas.microsoft.com/office/drawing/2014/main" id="{904D3904-C2B3-4481-9AD0-4F4B97BF7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356044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31">
              <a:extLst>
                <a:ext uri="{FF2B5EF4-FFF2-40B4-BE49-F238E27FC236}">
                  <a16:creationId xmlns:a16="http://schemas.microsoft.com/office/drawing/2014/main" id="{17E99BD2-8425-452F-BBC9-DA271A4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32">
              <a:extLst>
                <a:ext uri="{FF2B5EF4-FFF2-40B4-BE49-F238E27FC236}">
                  <a16:creationId xmlns:a16="http://schemas.microsoft.com/office/drawing/2014/main" id="{26826B2E-CE5F-4751-AB16-2F5D38E0D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D69C59-2023-4CEC-BA7C-5EE1834EC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B90D7BC-1D4E-4E24-B1E4-700CFE90C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35604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425F03-8DA8-4B30-8D52-0F823F557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356046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042418-2AFD-437C-BDFE-95057749D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50803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F7247EC-FBD7-42B0-89E1-981401897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642B17A-8F41-4932-B0D0-CAA198A36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09251-BDF7-47DB-8213-2FD24431C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F3F5D47-FD51-41B4-B385-72FB1B83F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EDA36F-4DFB-4CF9-AFCB-DF2830797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4B82A4E-24F2-4AF9-ACD9-032004D5C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48A1B0D-4A06-45BC-B4BC-CFC5300FB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50802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FAD49E-FD72-4576-A940-2428587BC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0C5050F-FCF4-41AE-A014-DA0E79C9D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05C37E2-39BD-41F3-A48B-0D6656AFD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DE8E63-21C2-4361-9759-81558A67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BB2F91E-6261-407E-AB8B-BC2971C5E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508025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1B8D98F-3287-4463-9C66-4D5562880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660254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B4DF75-5954-4360-BD08-C0F14F07B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660248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646D91-7334-4EF7-854E-31229C0EB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B52D0D3-BAB6-4E87-A7E3-042FE194E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C99FAD0-CAF0-416B-A5C2-BF67795C5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22E26C-C150-4D82-9949-7CBE6C6E3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660254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072F62D-B9FA-4CBD-8427-DCDAE9724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A5E7E19-8DF1-4E35-B975-14DB353C5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6602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29CC129-69D0-48B1-969C-406A8EC16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63A762-C2BE-4B7F-8F77-FB38598F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75ED5B7-A269-4716-8A91-60C4640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3D700F-89B5-47C3-88CF-F491CCA23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60B6165-C5E0-4495-B9AC-5D3FAA17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66025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2C06BE7-B255-49E8-AFD7-16EA0DEE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812233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2BAA60-4FD3-4ED5-85B8-FA1AEBB54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D285C5F-B15D-4C99-876E-11EA0EDD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1D3315B-6CF6-4B8A-9AD6-15E8ED77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2316A1B-DF30-4B08-A25E-634088C3A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3B9824C-F3A0-4BB5-BA2D-E7B2C873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4AA607-331A-4D12-9628-01D4184C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C5FC238-AD32-4501-B2D5-55A3F1409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651C95-EE88-4D97-A4BD-842E093F0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D800BB2-C68A-40A6-8CD4-A733BD0DB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697780E-7DCF-4651-9953-FE1A7062C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417FEE-0006-405F-A3EF-741EC0C6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D2CA75D-333A-4FC0-A35C-15021893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8122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1FE7FEB-856E-4B91-9524-7CB608A04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964459"/>
              <a:ext cx="36465" cy="36221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815A820-71A2-4F06-909A-802956FC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964453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135222E-6463-4F37-A52D-8E5F48B17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4C684AC-F7CB-4096-BD97-E024A220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EB483C-20AB-4095-912D-AB52A7C32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1625C5-4D6F-4AF0-8F52-3E430AD86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964459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AC22C-25A4-400A-8E40-0DA9119C5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586291-7B87-4844-A3C7-1B10E7070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964451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E6C849B-AC63-4611-9425-967763280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3DD2AB7-F94D-4A1E-8D17-3A8418C7D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99CE3DE-A5D3-4CBC-9771-BA0D4A71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1F4BCD-DCFB-49C5-AA53-912A2644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9644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17BD47A-2F24-467E-A016-650656A35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964453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60F5B69-D34A-4A38-AC4F-E04BB730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11644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6D5DFC6-ED6D-4E93-BBFD-32876861C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46009FB-3E9E-46F5-9DC9-B225C7B7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0C4A9D-1BAD-4C1A-B643-39CEA7C56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3786231-B3C8-45C0-AB76-F0F35D7E1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05DBD8-3FC9-47DE-88E7-849A2BE28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B45623-D400-48AE-99CB-C50EF8208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50817F4-286D-4A64-A707-31996411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611643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E2CBB23-BC03-4233-B66D-F3E1BC361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5B057C8-A242-41ED-B0DB-78B245C07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CB4C1C0-5F41-4E24-A7CD-AFB1DE7B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61164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153209C-5637-4CEC-AB94-73A0EA2C7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611643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7A55A31-FEC9-482A-B837-965828913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3BA94A3-F00C-4D17-9254-A955E4414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268419"/>
              <a:ext cx="36465" cy="36219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A2902DE-23EF-49CE-A669-B9096A9D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5780746-7CB1-459B-ACF8-EE4C8FA2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EC72100-CCC7-485B-AB73-AFE6263C2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30226-7157-4C26-8B12-849E7E40B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6FC5CE2-A4E9-48A9-A687-9D3CBDF2C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71F8A61-039C-4875-ABD2-DDAD0AF61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E9C48D7-E617-453A-95A7-4CBADCB70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268419"/>
              <a:ext cx="36221" cy="36219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028847A-3236-456C-ABCA-F17FACC74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68F10DA-E024-4DFF-B71A-284CE3783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D1258F2-08D2-4674-BB2B-00DA3F054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CA4E673-ADD3-4C6A-B67D-077CD7F76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8412C5A-7E5C-437B-A36E-FD4ADC57E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268417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56AC8FA-ED34-4749-9A15-E878B408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420645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EE8845F-6312-4CB4-8345-10FAA6E91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6649974-BABE-465B-934C-798CD398A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2E8120-B8AC-4058-AB81-44A99CF53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B3ACBEF-904A-4B73-A8B1-3A62AC12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80CD75B-0C3D-4186-B1D8-E58A7580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17D40FB-488F-4EFD-9019-8E5802A73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89A9FA-C815-459B-8D43-862AC2805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42065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A360E5B-3ABC-46DD-9DFE-5D8D1D4D2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42066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BCC9121-E8F5-49AE-869E-1245398D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190A7C8-B00C-4DCB-929A-32881103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BC02C4-69CC-4293-9249-E28D9F2C5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42067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748328-B03B-4EDD-96F0-DAF652720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420679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7E29EF6-5C38-4836-AE46-64215DD7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572627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33BC27D-A755-4489-B73A-5B0EA4BD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018ADBF-7412-4D0F-BC0F-8710DB9A4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70D54CD-D372-4C7F-B2AC-AB600FE52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BB9398E-F21C-4918-8C5A-90735B80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A7E3180-5F52-4B48-B3BD-F02177C4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B657DEC7-1A91-41CA-B3FD-593EFF942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F66DBED-0EF0-4BC7-A733-8CEB9301F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57265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27BC7E2-BB50-457E-8D53-CBADC3D0A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E5B2F2A-FBC8-42A5-9305-B5C98A24D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7BC862E-B59F-4BFB-A777-05409E727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3FB1571-92E7-4829-BCCD-7DCB0FE98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57265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4F917C1-A8BC-4A0E-AE36-F9D0BE981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6F8931C-3AC8-4029-B30C-5361BFBCA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07" y="6724848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76E87F7-1BC0-472D-B19E-FFB4942471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3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65149F4-5FFD-4DA3-B387-25DDFF149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2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CC143A2-5B71-45E0-A5DC-1AE44CF2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29C66E6-99F1-4166-B11B-8C47DD310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7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D782C24-70D1-4DF0-A631-9FA264292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0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04EA4D6-FB90-4EE9-9C94-FACE6D79A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1E17C7-CF11-4295-85DA-5237670B3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724881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3AF0AFB-AF22-44B2-B981-AF6098F19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C7A3631-6B95-4E40-89A4-0DC231A1A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320EDD3-FA1E-4F06-B5E6-86BA66BFF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5CB6263-11E9-4CF8-B171-7C627720C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9FB7707-C4F1-4107-A1AA-C702870A5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67" y="6724876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22447-CD1D-475B-BD66-407B44980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957" y="1119022"/>
            <a:ext cx="6341591" cy="55035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dirty="0">
                <a:solidFill>
                  <a:schemeClr val="bg1"/>
                </a:solidFill>
              </a:rPr>
              <a:t>Ta utgangspunkt i listene til høyre.</a:t>
            </a:r>
          </a:p>
          <a:p>
            <a:pPr marL="0" indent="0">
              <a:buNone/>
            </a:pPr>
            <a:endParaRPr lang="nb-NO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000" u="sng" dirty="0">
                <a:solidFill>
                  <a:schemeClr val="bg1"/>
                </a:solidFill>
              </a:rPr>
              <a:t>2.1 Hva ligger på indeksene?</a:t>
            </a:r>
            <a:endParaRPr lang="nb-NO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000" dirty="0">
                <a:solidFill>
                  <a:schemeClr val="bg1"/>
                </a:solidFill>
              </a:rPr>
              <a:t>liste3[4]</a:t>
            </a:r>
          </a:p>
          <a:p>
            <a:pPr marL="0" indent="0">
              <a:buNone/>
            </a:pPr>
            <a:r>
              <a:rPr lang="nb-NO" sz="2000" dirty="0">
                <a:solidFill>
                  <a:schemeClr val="bg1"/>
                </a:solidFill>
              </a:rPr>
              <a:t>liste1[0]</a:t>
            </a:r>
          </a:p>
          <a:p>
            <a:pPr marL="0" indent="0">
              <a:buNone/>
            </a:pPr>
            <a:r>
              <a:rPr lang="nb-NO" sz="2000" dirty="0">
                <a:solidFill>
                  <a:schemeClr val="bg1"/>
                </a:solidFill>
              </a:rPr>
              <a:t>liste4[1]</a:t>
            </a:r>
          </a:p>
          <a:p>
            <a:pPr marL="0" indent="0">
              <a:buNone/>
            </a:pPr>
            <a:r>
              <a:rPr lang="nb-NO" sz="2000" dirty="0">
                <a:solidFill>
                  <a:schemeClr val="bg1"/>
                </a:solidFill>
              </a:rPr>
              <a:t>liste3[5]</a:t>
            </a:r>
          </a:p>
          <a:p>
            <a:pPr marL="0" indent="0">
              <a:buNone/>
            </a:pPr>
            <a:endParaRPr lang="nb-NO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000" u="sng" dirty="0">
                <a:solidFill>
                  <a:schemeClr val="bg1"/>
                </a:solidFill>
              </a:rPr>
              <a:t>2.2 På hvilken indeks ligger:</a:t>
            </a:r>
          </a:p>
          <a:p>
            <a:pPr marL="0" indent="0">
              <a:buNone/>
            </a:pPr>
            <a:r>
              <a:rPr lang="nb-NO" sz="2000" dirty="0">
                <a:solidFill>
                  <a:schemeClr val="bg1"/>
                </a:solidFill>
              </a:rPr>
              <a:t>5 (i liste2)</a:t>
            </a:r>
          </a:p>
          <a:p>
            <a:pPr marL="0" indent="0">
              <a:buNone/>
            </a:pPr>
            <a:r>
              <a:rPr lang="nb-NO" sz="2000" dirty="0">
                <a:solidFill>
                  <a:schemeClr val="bg1"/>
                </a:solidFill>
              </a:rPr>
              <a:t>«BC» (i liste3)</a:t>
            </a:r>
          </a:p>
          <a:p>
            <a:pPr marL="0" indent="0">
              <a:buNone/>
            </a:pPr>
            <a:r>
              <a:rPr lang="nb-NO" sz="2000" dirty="0">
                <a:solidFill>
                  <a:schemeClr val="bg1"/>
                </a:solidFill>
              </a:rPr>
              <a:t>1 (i liste1)</a:t>
            </a:r>
          </a:p>
          <a:p>
            <a:pPr marL="0" indent="0">
              <a:buNone/>
            </a:pPr>
            <a:r>
              <a:rPr lang="nb-NO" sz="2000" dirty="0">
                <a:solidFill>
                  <a:schemeClr val="bg1"/>
                </a:solidFill>
              </a:rPr>
              <a:t>«E» (i liste3)</a:t>
            </a:r>
          </a:p>
          <a:p>
            <a:pPr marL="0" indent="0">
              <a:buNone/>
            </a:pPr>
            <a:endParaRPr lang="nb-NO" sz="2400" dirty="0">
              <a:solidFill>
                <a:schemeClr val="bg1"/>
              </a:solidFill>
            </a:endParaRPr>
          </a:p>
        </p:txBody>
      </p:sp>
      <p:grpSp>
        <p:nvGrpSpPr>
          <p:cNvPr id="155" name="Graphic 190">
            <a:extLst>
              <a:ext uri="{FF2B5EF4-FFF2-40B4-BE49-F238E27FC236}">
                <a16:creationId xmlns:a16="http://schemas.microsoft.com/office/drawing/2014/main" id="{55A100E1-E66E-4ED2-A56A-F7A819228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725954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AB9672F-EB60-4C69-965D-C7AD5217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7B9190C-E3A6-476A-9BBD-79CC3E7A0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9" name="Graphic 212">
            <a:extLst>
              <a:ext uri="{FF2B5EF4-FFF2-40B4-BE49-F238E27FC236}">
                <a16:creationId xmlns:a16="http://schemas.microsoft.com/office/drawing/2014/main" id="{CAB9AD4F-A248-4D49-8779-CE40E64C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1" name="Graphic 212">
            <a:extLst>
              <a:ext uri="{FF2B5EF4-FFF2-40B4-BE49-F238E27FC236}">
                <a16:creationId xmlns:a16="http://schemas.microsoft.com/office/drawing/2014/main" id="{3D4C1981-3D8B-446C-BFAE-E7EE5CF2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109C09-94B2-4695-A26F-720C6F299DC1}"/>
              </a:ext>
            </a:extLst>
          </p:cNvPr>
          <p:cNvSpPr txBox="1"/>
          <p:nvPr/>
        </p:nvSpPr>
        <p:spPr>
          <a:xfrm>
            <a:off x="349104" y="316513"/>
            <a:ext cx="5203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>
                <a:solidFill>
                  <a:schemeClr val="bg1"/>
                </a:solidFill>
              </a:rPr>
              <a:t>Oppgave 2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C235CCC2-EF34-412D-A7B4-7EABC8FC245C}"/>
              </a:ext>
            </a:extLst>
          </p:cNvPr>
          <p:cNvSpPr txBox="1"/>
          <p:nvPr/>
        </p:nvSpPr>
        <p:spPr>
          <a:xfrm>
            <a:off x="6602510" y="1562449"/>
            <a:ext cx="5531907" cy="23083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nb-NO" sz="2400" dirty="0">
                <a:solidFill>
                  <a:schemeClr val="bg1"/>
                </a:solidFill>
              </a:rPr>
              <a:t>liste = [0]</a:t>
            </a:r>
          </a:p>
          <a:p>
            <a:pPr marL="0" indent="0">
              <a:buNone/>
            </a:pPr>
            <a:r>
              <a:rPr lang="nb-NO" sz="2400" dirty="0">
                <a:solidFill>
                  <a:schemeClr val="bg1"/>
                </a:solidFill>
              </a:rPr>
              <a:t>liste1 = [1, 2, 3]</a:t>
            </a:r>
          </a:p>
          <a:p>
            <a:pPr marL="0" indent="0">
              <a:buNone/>
            </a:pPr>
            <a:r>
              <a:rPr lang="nb-NO" sz="2400" dirty="0">
                <a:solidFill>
                  <a:schemeClr val="bg1"/>
                </a:solidFill>
              </a:rPr>
              <a:t>liste2 = [3, 3, 5, 7]</a:t>
            </a:r>
          </a:p>
          <a:p>
            <a:pPr marL="0" indent="0">
              <a:buNone/>
            </a:pPr>
            <a:r>
              <a:rPr lang="nb-NO" sz="2400" dirty="0">
                <a:solidFill>
                  <a:schemeClr val="bg1"/>
                </a:solidFill>
              </a:rPr>
              <a:t>liste3 = [«A», «BC», «D», «E», «F»]</a:t>
            </a:r>
          </a:p>
          <a:p>
            <a:pPr marL="0" indent="0">
              <a:buNone/>
            </a:pPr>
            <a:r>
              <a:rPr lang="nb-NO" sz="2400" dirty="0">
                <a:solidFill>
                  <a:schemeClr val="bg1"/>
                </a:solidFill>
              </a:rPr>
              <a:t>liste4 = [«mange elementer i denne listen»</a:t>
            </a:r>
          </a:p>
          <a:p>
            <a:pPr marL="0" indent="0">
              <a:buNone/>
            </a:pPr>
            <a:r>
              <a:rPr lang="nb-NO" sz="2400" dirty="0">
                <a:solidFill>
                  <a:schemeClr val="bg1"/>
                </a:solidFill>
              </a:rPr>
              <a:t>liste5 = []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3DD3E96C-D221-40BE-BF03-93D20B8DECF7}"/>
              </a:ext>
            </a:extLst>
          </p:cNvPr>
          <p:cNvSpPr txBox="1"/>
          <p:nvPr/>
        </p:nvSpPr>
        <p:spPr>
          <a:xfrm>
            <a:off x="2193789" y="2335047"/>
            <a:ext cx="504371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«F»</a:t>
            </a:r>
          </a:p>
          <a:p>
            <a:r>
              <a:rPr lang="nb-NO" sz="21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1</a:t>
            </a:r>
          </a:p>
          <a:p>
            <a:r>
              <a:rPr lang="nb-NO" sz="21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«mange elementer i denne listen»</a:t>
            </a:r>
          </a:p>
          <a:p>
            <a:r>
              <a:rPr lang="nb-NO" sz="21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ingenting, er kun 5 elementer, på indeksene 0 – 4</a:t>
            </a:r>
          </a:p>
        </p:txBody>
      </p:sp>
      <p:sp>
        <p:nvSpPr>
          <p:cNvPr id="176" name="TekstSylinder 175">
            <a:extLst>
              <a:ext uri="{FF2B5EF4-FFF2-40B4-BE49-F238E27FC236}">
                <a16:creationId xmlns:a16="http://schemas.microsoft.com/office/drawing/2014/main" id="{4478994F-461A-4839-9BA8-AA2849830726}"/>
              </a:ext>
            </a:extLst>
          </p:cNvPr>
          <p:cNvSpPr txBox="1"/>
          <p:nvPr/>
        </p:nvSpPr>
        <p:spPr>
          <a:xfrm>
            <a:off x="2193790" y="4637201"/>
            <a:ext cx="40289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liste2[2]</a:t>
            </a:r>
          </a:p>
          <a:p>
            <a:r>
              <a:rPr lang="nb-NO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liste3[1]</a:t>
            </a:r>
          </a:p>
          <a:p>
            <a:r>
              <a:rPr lang="nb-NO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liste1[0]</a:t>
            </a:r>
          </a:p>
          <a:p>
            <a:r>
              <a:rPr lang="nb-NO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liste3[3]</a:t>
            </a:r>
          </a:p>
        </p:txBody>
      </p:sp>
    </p:spTree>
    <p:extLst>
      <p:ext uri="{BB962C8B-B14F-4D97-AF65-F5344CB8AC3E}">
        <p14:creationId xmlns:p14="http://schemas.microsoft.com/office/powerpoint/2010/main" val="253422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8" name="Group 9">
            <a:extLst>
              <a:ext uri="{FF2B5EF4-FFF2-40B4-BE49-F238E27FC236}">
                <a16:creationId xmlns:a16="http://schemas.microsoft.com/office/drawing/2014/main" id="{6A57EACD-61CA-4775-9551-2078FC0BC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31107" y="5203828"/>
            <a:ext cx="1861478" cy="1557272"/>
            <a:chOff x="9731107" y="5203828"/>
            <a:chExt cx="1861478" cy="1557272"/>
          </a:xfrm>
          <a:solidFill>
            <a:schemeClr val="bg1"/>
          </a:solidFill>
        </p:grpSpPr>
        <p:sp>
          <p:nvSpPr>
            <p:cNvPr id="160" name="Freeform: Shape 10">
              <a:extLst>
                <a:ext uri="{FF2B5EF4-FFF2-40B4-BE49-F238E27FC236}">
                  <a16:creationId xmlns:a16="http://schemas.microsoft.com/office/drawing/2014/main" id="{5EA9CEFA-65DF-4773-AB16-4E0811348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203828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1">
              <a:extLst>
                <a:ext uri="{FF2B5EF4-FFF2-40B4-BE49-F238E27FC236}">
                  <a16:creationId xmlns:a16="http://schemas.microsoft.com/office/drawing/2014/main" id="{A5B46568-197D-4462-A2AB-B32016E07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A310550-C5D3-4B44-A74F-CA522D3E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3">
              <a:extLst>
                <a:ext uri="{FF2B5EF4-FFF2-40B4-BE49-F238E27FC236}">
                  <a16:creationId xmlns:a16="http://schemas.microsoft.com/office/drawing/2014/main" id="{F4320944-CB85-404B-ACEB-4C621A2D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09ADAE-8ED7-4349-9F53-C9846B34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5">
              <a:extLst>
                <a:ext uri="{FF2B5EF4-FFF2-40B4-BE49-F238E27FC236}">
                  <a16:creationId xmlns:a16="http://schemas.microsoft.com/office/drawing/2014/main" id="{44A30888-D632-4303-AD63-F9F6425F6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94E026-3245-4E27-8FA4-B5E50398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7">
              <a:extLst>
                <a:ext uri="{FF2B5EF4-FFF2-40B4-BE49-F238E27FC236}">
                  <a16:creationId xmlns:a16="http://schemas.microsoft.com/office/drawing/2014/main" id="{70980A2D-E8F8-4D53-96BD-549B6E43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B2DDE9-70F9-46DE-A98D-A9E6A15B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9">
              <a:extLst>
                <a:ext uri="{FF2B5EF4-FFF2-40B4-BE49-F238E27FC236}">
                  <a16:creationId xmlns:a16="http://schemas.microsoft.com/office/drawing/2014/main" id="{CD6359C0-FED2-4F38-AF2C-D2CCB137C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31DFD6-7643-4367-B357-419597215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21">
              <a:extLst>
                <a:ext uri="{FF2B5EF4-FFF2-40B4-BE49-F238E27FC236}">
                  <a16:creationId xmlns:a16="http://schemas.microsoft.com/office/drawing/2014/main" id="{BD5AD929-BDD1-4C17-B069-7F26DA23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89B223-AC6D-428A-ADA0-A8107F132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23">
              <a:extLst>
                <a:ext uri="{FF2B5EF4-FFF2-40B4-BE49-F238E27FC236}">
                  <a16:creationId xmlns:a16="http://schemas.microsoft.com/office/drawing/2014/main" id="{D55AE910-CDA0-467B-91F1-30022FC70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356051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80BBB4-49D0-40C7-949B-CE40E918B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3560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25">
              <a:extLst>
                <a:ext uri="{FF2B5EF4-FFF2-40B4-BE49-F238E27FC236}">
                  <a16:creationId xmlns:a16="http://schemas.microsoft.com/office/drawing/2014/main" id="{25A691FB-DA8E-4CB6-B2CB-43996A8A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ABC7EF-0297-4356-A5FE-85B70C226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27">
              <a:extLst>
                <a:ext uri="{FF2B5EF4-FFF2-40B4-BE49-F238E27FC236}">
                  <a16:creationId xmlns:a16="http://schemas.microsoft.com/office/drawing/2014/main" id="{E2A4C124-2BE2-47A7-88BD-0D0E70225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28">
              <a:extLst>
                <a:ext uri="{FF2B5EF4-FFF2-40B4-BE49-F238E27FC236}">
                  <a16:creationId xmlns:a16="http://schemas.microsoft.com/office/drawing/2014/main" id="{C77B5782-F97B-49E6-B4CF-05080D43F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356051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29">
              <a:extLst>
                <a:ext uri="{FF2B5EF4-FFF2-40B4-BE49-F238E27FC236}">
                  <a16:creationId xmlns:a16="http://schemas.microsoft.com/office/drawing/2014/main" id="{8B45F28A-82A7-4E2A-AC1D-A9080F5F5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30">
              <a:extLst>
                <a:ext uri="{FF2B5EF4-FFF2-40B4-BE49-F238E27FC236}">
                  <a16:creationId xmlns:a16="http://schemas.microsoft.com/office/drawing/2014/main" id="{904D3904-C2B3-4481-9AD0-4F4B97BF7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356044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31">
              <a:extLst>
                <a:ext uri="{FF2B5EF4-FFF2-40B4-BE49-F238E27FC236}">
                  <a16:creationId xmlns:a16="http://schemas.microsoft.com/office/drawing/2014/main" id="{17E99BD2-8425-452F-BBC9-DA271A4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32">
              <a:extLst>
                <a:ext uri="{FF2B5EF4-FFF2-40B4-BE49-F238E27FC236}">
                  <a16:creationId xmlns:a16="http://schemas.microsoft.com/office/drawing/2014/main" id="{26826B2E-CE5F-4751-AB16-2F5D38E0D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D69C59-2023-4CEC-BA7C-5EE1834EC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B90D7BC-1D4E-4E24-B1E4-700CFE90C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35604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425F03-8DA8-4B30-8D52-0F823F557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356046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042418-2AFD-437C-BDFE-95057749D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50803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F7247EC-FBD7-42B0-89E1-981401897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642B17A-8F41-4932-B0D0-CAA198A36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09251-BDF7-47DB-8213-2FD24431C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F3F5D47-FD51-41B4-B385-72FB1B83F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EDA36F-4DFB-4CF9-AFCB-DF2830797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4B82A4E-24F2-4AF9-ACD9-032004D5C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48A1B0D-4A06-45BC-B4BC-CFC5300FB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50802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FAD49E-FD72-4576-A940-2428587BC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0C5050F-FCF4-41AE-A014-DA0E79C9D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05C37E2-39BD-41F3-A48B-0D6656AFD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DE8E63-21C2-4361-9759-81558A67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BB2F91E-6261-407E-AB8B-BC2971C5E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508025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1B8D98F-3287-4463-9C66-4D5562880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660254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B4DF75-5954-4360-BD08-C0F14F07B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660248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646D91-7334-4EF7-854E-31229C0EB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B52D0D3-BAB6-4E87-A7E3-042FE194E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C99FAD0-CAF0-416B-A5C2-BF67795C5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22E26C-C150-4D82-9949-7CBE6C6E3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660254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072F62D-B9FA-4CBD-8427-DCDAE9724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A5E7E19-8DF1-4E35-B975-14DB353C5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6602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29CC129-69D0-48B1-969C-406A8EC16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63A762-C2BE-4B7F-8F77-FB38598F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75ED5B7-A269-4716-8A91-60C4640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3D700F-89B5-47C3-88CF-F491CCA23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60B6165-C5E0-4495-B9AC-5D3FAA17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66025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2C06BE7-B255-49E8-AFD7-16EA0DEE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812233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2BAA60-4FD3-4ED5-85B8-FA1AEBB54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D285C5F-B15D-4C99-876E-11EA0EDD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1D3315B-6CF6-4B8A-9AD6-15E8ED77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2316A1B-DF30-4B08-A25E-634088C3A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3B9824C-F3A0-4BB5-BA2D-E7B2C873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4AA607-331A-4D12-9628-01D4184C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C5FC238-AD32-4501-B2D5-55A3F1409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651C95-EE88-4D97-A4BD-842E093F0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D800BB2-C68A-40A6-8CD4-A733BD0DB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697780E-7DCF-4651-9953-FE1A7062C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417FEE-0006-405F-A3EF-741EC0C6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D2CA75D-333A-4FC0-A35C-15021893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8122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1FE7FEB-856E-4B91-9524-7CB608A04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964459"/>
              <a:ext cx="36465" cy="36221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815A820-71A2-4F06-909A-802956FC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964453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135222E-6463-4F37-A52D-8E5F48B17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4C684AC-F7CB-4096-BD97-E024A220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EB483C-20AB-4095-912D-AB52A7C32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1625C5-4D6F-4AF0-8F52-3E430AD86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964459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AC22C-25A4-400A-8E40-0DA9119C5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586291-7B87-4844-A3C7-1B10E7070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964451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E6C849B-AC63-4611-9425-967763280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3DD2AB7-F94D-4A1E-8D17-3A8418C7D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99CE3DE-A5D3-4CBC-9771-BA0D4A71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1F4BCD-DCFB-49C5-AA53-912A2644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9644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17BD47A-2F24-467E-A016-650656A35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964453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60F5B69-D34A-4A38-AC4F-E04BB730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11644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6D5DFC6-ED6D-4E93-BBFD-32876861C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46009FB-3E9E-46F5-9DC9-B225C7B7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0C4A9D-1BAD-4C1A-B643-39CEA7C56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3786231-B3C8-45C0-AB76-F0F35D7E1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05DBD8-3FC9-47DE-88E7-849A2BE28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B45623-D400-48AE-99CB-C50EF8208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50817F4-286D-4A64-A707-31996411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611643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E2CBB23-BC03-4233-B66D-F3E1BC361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5B057C8-A242-41ED-B0DB-78B245C07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CB4C1C0-5F41-4E24-A7CD-AFB1DE7B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61164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153209C-5637-4CEC-AB94-73A0EA2C7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611643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7A55A31-FEC9-482A-B837-965828913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3BA94A3-F00C-4D17-9254-A955E4414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268419"/>
              <a:ext cx="36465" cy="36219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A2902DE-23EF-49CE-A669-B9096A9D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5780746-7CB1-459B-ACF8-EE4C8FA2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EC72100-CCC7-485B-AB73-AFE6263C2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30226-7157-4C26-8B12-849E7E40B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6FC5CE2-A4E9-48A9-A687-9D3CBDF2C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71F8A61-039C-4875-ABD2-DDAD0AF61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E9C48D7-E617-453A-95A7-4CBADCB70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268419"/>
              <a:ext cx="36221" cy="36219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028847A-3236-456C-ABCA-F17FACC74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68F10DA-E024-4DFF-B71A-284CE3783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D1258F2-08D2-4674-BB2B-00DA3F054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CA4E673-ADD3-4C6A-B67D-077CD7F76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8412C5A-7E5C-437B-A36E-FD4ADC57E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268417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56AC8FA-ED34-4749-9A15-E878B408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420645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EE8845F-6312-4CB4-8345-10FAA6E91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6649974-BABE-465B-934C-798CD398A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2E8120-B8AC-4058-AB81-44A99CF53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B3ACBEF-904A-4B73-A8B1-3A62AC12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80CD75B-0C3D-4186-B1D8-E58A7580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17D40FB-488F-4EFD-9019-8E5802A73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89A9FA-C815-459B-8D43-862AC2805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42065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A360E5B-3ABC-46DD-9DFE-5D8D1D4D2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42066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BCC9121-E8F5-49AE-869E-1245398D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190A7C8-B00C-4DCB-929A-32881103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BC02C4-69CC-4293-9249-E28D9F2C5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42067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748328-B03B-4EDD-96F0-DAF652720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420679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7E29EF6-5C38-4836-AE46-64215DD7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572627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33BC27D-A755-4489-B73A-5B0EA4BD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018ADBF-7412-4D0F-BC0F-8710DB9A4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70D54CD-D372-4C7F-B2AC-AB600FE52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BB9398E-F21C-4918-8C5A-90735B80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A7E3180-5F52-4B48-B3BD-F02177C4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B657DEC7-1A91-41CA-B3FD-593EFF942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F66DBED-0EF0-4BC7-A733-8CEB9301F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57265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27BC7E2-BB50-457E-8D53-CBADC3D0A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E5B2F2A-FBC8-42A5-9305-B5C98A24D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7BC862E-B59F-4BFB-A777-05409E727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3FB1571-92E7-4829-BCCD-7DCB0FE98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57265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4F917C1-A8BC-4A0E-AE36-F9D0BE981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6F8931C-3AC8-4029-B30C-5361BFBCA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07" y="6724848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76E87F7-1BC0-472D-B19E-FFB4942471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3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65149F4-5FFD-4DA3-B387-25DDFF149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2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CC143A2-5B71-45E0-A5DC-1AE44CF2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29C66E6-99F1-4166-B11B-8C47DD310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7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D782C24-70D1-4DF0-A631-9FA264292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0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04EA4D6-FB90-4EE9-9C94-FACE6D79A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1E17C7-CF11-4295-85DA-5237670B3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724881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3AF0AFB-AF22-44B2-B981-AF6098F19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C7A3631-6B95-4E40-89A4-0DC231A1A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320EDD3-FA1E-4F06-B5E6-86BA66BFF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5CB6263-11E9-4CF8-B171-7C627720C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9FB7707-C4F1-4107-A1AA-C702870A5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67" y="6724876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22447-CD1D-475B-BD66-407B44980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957" y="1119022"/>
            <a:ext cx="6341591" cy="55035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dirty="0">
                <a:solidFill>
                  <a:schemeClr val="bg1"/>
                </a:solidFill>
              </a:rPr>
              <a:t>Ta utgangspunkt i listene til høyre.</a:t>
            </a:r>
          </a:p>
          <a:p>
            <a:pPr marL="0" indent="0">
              <a:buNone/>
            </a:pPr>
            <a:endParaRPr lang="nb-NO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000" u="sng" dirty="0">
                <a:solidFill>
                  <a:schemeClr val="bg1"/>
                </a:solidFill>
              </a:rPr>
              <a:t>2.3 Tegn opp hvordan liste3 ser ut</a:t>
            </a:r>
          </a:p>
          <a:p>
            <a:pPr marL="0" indent="0">
              <a:buNone/>
            </a:pPr>
            <a:endParaRPr lang="nb-NO" sz="2400" dirty="0">
              <a:solidFill>
                <a:schemeClr val="bg1"/>
              </a:solidFill>
            </a:endParaRPr>
          </a:p>
        </p:txBody>
      </p:sp>
      <p:grpSp>
        <p:nvGrpSpPr>
          <p:cNvPr id="155" name="Graphic 190">
            <a:extLst>
              <a:ext uri="{FF2B5EF4-FFF2-40B4-BE49-F238E27FC236}">
                <a16:creationId xmlns:a16="http://schemas.microsoft.com/office/drawing/2014/main" id="{55A100E1-E66E-4ED2-A56A-F7A819228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725954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AB9672F-EB60-4C69-965D-C7AD5217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7B9190C-E3A6-476A-9BBD-79CC3E7A0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9" name="Graphic 212">
            <a:extLst>
              <a:ext uri="{FF2B5EF4-FFF2-40B4-BE49-F238E27FC236}">
                <a16:creationId xmlns:a16="http://schemas.microsoft.com/office/drawing/2014/main" id="{CAB9AD4F-A248-4D49-8779-CE40E64C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1" name="Graphic 212">
            <a:extLst>
              <a:ext uri="{FF2B5EF4-FFF2-40B4-BE49-F238E27FC236}">
                <a16:creationId xmlns:a16="http://schemas.microsoft.com/office/drawing/2014/main" id="{3D4C1981-3D8B-446C-BFAE-E7EE5CF2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109C09-94B2-4695-A26F-720C6F299DC1}"/>
              </a:ext>
            </a:extLst>
          </p:cNvPr>
          <p:cNvSpPr txBox="1"/>
          <p:nvPr/>
        </p:nvSpPr>
        <p:spPr>
          <a:xfrm>
            <a:off x="349104" y="316513"/>
            <a:ext cx="5203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>
                <a:solidFill>
                  <a:schemeClr val="bg1"/>
                </a:solidFill>
              </a:rPr>
              <a:t>Oppgave 2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C235CCC2-EF34-412D-A7B4-7EABC8FC245C}"/>
              </a:ext>
            </a:extLst>
          </p:cNvPr>
          <p:cNvSpPr txBox="1"/>
          <p:nvPr/>
        </p:nvSpPr>
        <p:spPr>
          <a:xfrm>
            <a:off x="6602510" y="1562449"/>
            <a:ext cx="5531907" cy="23083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nb-NO" sz="2400" dirty="0">
                <a:solidFill>
                  <a:schemeClr val="bg1"/>
                </a:solidFill>
              </a:rPr>
              <a:t>liste = [0]</a:t>
            </a:r>
          </a:p>
          <a:p>
            <a:pPr marL="0" indent="0">
              <a:buNone/>
            </a:pPr>
            <a:r>
              <a:rPr lang="nb-NO" sz="2400" dirty="0">
                <a:solidFill>
                  <a:schemeClr val="bg1"/>
                </a:solidFill>
              </a:rPr>
              <a:t>liste1 = [1, 2, 3]</a:t>
            </a:r>
          </a:p>
          <a:p>
            <a:pPr marL="0" indent="0">
              <a:buNone/>
            </a:pPr>
            <a:r>
              <a:rPr lang="nb-NO" sz="2400" dirty="0">
                <a:solidFill>
                  <a:schemeClr val="bg1"/>
                </a:solidFill>
              </a:rPr>
              <a:t>liste2 = [3, 3, 5, 7]</a:t>
            </a:r>
          </a:p>
          <a:p>
            <a:pPr marL="0" indent="0">
              <a:buNone/>
            </a:pPr>
            <a:r>
              <a:rPr lang="nb-NO" sz="2400" dirty="0">
                <a:solidFill>
                  <a:schemeClr val="bg1"/>
                </a:solidFill>
              </a:rPr>
              <a:t>liste3 = [«A», «BC», «D», «E», «F»]</a:t>
            </a:r>
          </a:p>
          <a:p>
            <a:pPr marL="0" indent="0">
              <a:buNone/>
            </a:pPr>
            <a:r>
              <a:rPr lang="nb-NO" sz="2400" dirty="0">
                <a:solidFill>
                  <a:schemeClr val="bg1"/>
                </a:solidFill>
              </a:rPr>
              <a:t>liste4 = [«mange elementer i denne listen»</a:t>
            </a:r>
          </a:p>
          <a:p>
            <a:pPr marL="0" indent="0">
              <a:buNone/>
            </a:pPr>
            <a:r>
              <a:rPr lang="nb-NO" sz="2400" dirty="0">
                <a:solidFill>
                  <a:schemeClr val="bg1"/>
                </a:solidFill>
              </a:rPr>
              <a:t>liste5 = []</a:t>
            </a:r>
          </a:p>
        </p:txBody>
      </p:sp>
      <p:graphicFrame>
        <p:nvGraphicFramePr>
          <p:cNvPr id="7" name="Tabell 7">
            <a:extLst>
              <a:ext uri="{FF2B5EF4-FFF2-40B4-BE49-F238E27FC236}">
                <a16:creationId xmlns:a16="http://schemas.microsoft.com/office/drawing/2014/main" id="{C43CA114-B532-49A5-BA89-D13B7409B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471218"/>
              </p:ext>
            </p:extLst>
          </p:nvPr>
        </p:nvGraphicFramePr>
        <p:xfrm>
          <a:off x="695600" y="2494464"/>
          <a:ext cx="3341680" cy="3962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70840">
                  <a:extLst>
                    <a:ext uri="{9D8B030D-6E8A-4147-A177-3AD203B41FA5}">
                      <a16:colId xmlns:a16="http://schemas.microsoft.com/office/drawing/2014/main" val="2862872596"/>
                    </a:ext>
                  </a:extLst>
                </a:gridCol>
                <a:gridCol w="1670840">
                  <a:extLst>
                    <a:ext uri="{9D8B030D-6E8A-4147-A177-3AD203B41FA5}">
                      <a16:colId xmlns:a16="http://schemas.microsoft.com/office/drawing/2014/main" val="3218555179"/>
                    </a:ext>
                  </a:extLst>
                </a:gridCol>
              </a:tblGrid>
              <a:tr h="703708">
                <a:tc>
                  <a:txBody>
                    <a:bodyPr/>
                    <a:lstStyle/>
                    <a:p>
                      <a:pPr algn="ctr"/>
                      <a:r>
                        <a:rPr lang="nb-NO" sz="3200" dirty="0"/>
                        <a:t>Indeks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/>
                        <a:t>Element</a:t>
                      </a:r>
                    </a:p>
                    <a:p>
                      <a:pPr algn="ctr"/>
                      <a:endParaRPr lang="nb-NO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857383"/>
                  </a:ext>
                </a:extLst>
              </a:tr>
              <a:tr h="454774">
                <a:tc>
                  <a:txBody>
                    <a:bodyPr/>
                    <a:lstStyle/>
                    <a:p>
                      <a:pPr algn="ctr"/>
                      <a:r>
                        <a:rPr lang="nb-NO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/>
                        <a:t>«A»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976236"/>
                  </a:ext>
                </a:extLst>
              </a:tr>
              <a:tr h="454774">
                <a:tc>
                  <a:txBody>
                    <a:bodyPr/>
                    <a:lstStyle/>
                    <a:p>
                      <a:pPr algn="ctr"/>
                      <a:r>
                        <a:rPr lang="nb-NO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/>
                        <a:t>«BC»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63030"/>
                  </a:ext>
                </a:extLst>
              </a:tr>
              <a:tr h="454774">
                <a:tc>
                  <a:txBody>
                    <a:bodyPr/>
                    <a:lstStyle/>
                    <a:p>
                      <a:pPr algn="ctr"/>
                      <a:r>
                        <a:rPr lang="nb-NO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/>
                        <a:t>«D»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261265"/>
                  </a:ext>
                </a:extLst>
              </a:tr>
              <a:tr h="454774">
                <a:tc>
                  <a:txBody>
                    <a:bodyPr/>
                    <a:lstStyle/>
                    <a:p>
                      <a:pPr algn="ctr"/>
                      <a:r>
                        <a:rPr lang="nb-NO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/>
                        <a:t>«E»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925748"/>
                  </a:ext>
                </a:extLst>
              </a:tr>
              <a:tr h="454774">
                <a:tc>
                  <a:txBody>
                    <a:bodyPr/>
                    <a:lstStyle/>
                    <a:p>
                      <a:pPr algn="ctr"/>
                      <a:r>
                        <a:rPr lang="nb-NO" sz="3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/>
                        <a:t>«F»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555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84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8" name="Group 9">
            <a:extLst>
              <a:ext uri="{FF2B5EF4-FFF2-40B4-BE49-F238E27FC236}">
                <a16:creationId xmlns:a16="http://schemas.microsoft.com/office/drawing/2014/main" id="{6A57EACD-61CA-4775-9551-2078FC0BC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31107" y="5203828"/>
            <a:ext cx="1861478" cy="1557272"/>
            <a:chOff x="9731107" y="5203828"/>
            <a:chExt cx="1861478" cy="1557272"/>
          </a:xfrm>
          <a:solidFill>
            <a:schemeClr val="bg1"/>
          </a:solidFill>
        </p:grpSpPr>
        <p:sp>
          <p:nvSpPr>
            <p:cNvPr id="160" name="Freeform: Shape 10">
              <a:extLst>
                <a:ext uri="{FF2B5EF4-FFF2-40B4-BE49-F238E27FC236}">
                  <a16:creationId xmlns:a16="http://schemas.microsoft.com/office/drawing/2014/main" id="{5EA9CEFA-65DF-4773-AB16-4E0811348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203828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1">
              <a:extLst>
                <a:ext uri="{FF2B5EF4-FFF2-40B4-BE49-F238E27FC236}">
                  <a16:creationId xmlns:a16="http://schemas.microsoft.com/office/drawing/2014/main" id="{A5B46568-197D-4462-A2AB-B32016E07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A310550-C5D3-4B44-A74F-CA522D3E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3">
              <a:extLst>
                <a:ext uri="{FF2B5EF4-FFF2-40B4-BE49-F238E27FC236}">
                  <a16:creationId xmlns:a16="http://schemas.microsoft.com/office/drawing/2014/main" id="{F4320944-CB85-404B-ACEB-4C621A2D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09ADAE-8ED7-4349-9F53-C9846B34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5">
              <a:extLst>
                <a:ext uri="{FF2B5EF4-FFF2-40B4-BE49-F238E27FC236}">
                  <a16:creationId xmlns:a16="http://schemas.microsoft.com/office/drawing/2014/main" id="{44A30888-D632-4303-AD63-F9F6425F6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94E026-3245-4E27-8FA4-B5E50398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7">
              <a:extLst>
                <a:ext uri="{FF2B5EF4-FFF2-40B4-BE49-F238E27FC236}">
                  <a16:creationId xmlns:a16="http://schemas.microsoft.com/office/drawing/2014/main" id="{70980A2D-E8F8-4D53-96BD-549B6E43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B2DDE9-70F9-46DE-A98D-A9E6A15B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9">
              <a:extLst>
                <a:ext uri="{FF2B5EF4-FFF2-40B4-BE49-F238E27FC236}">
                  <a16:creationId xmlns:a16="http://schemas.microsoft.com/office/drawing/2014/main" id="{CD6359C0-FED2-4F38-AF2C-D2CCB137C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31DFD6-7643-4367-B357-419597215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21">
              <a:extLst>
                <a:ext uri="{FF2B5EF4-FFF2-40B4-BE49-F238E27FC236}">
                  <a16:creationId xmlns:a16="http://schemas.microsoft.com/office/drawing/2014/main" id="{BD5AD929-BDD1-4C17-B069-7F26DA23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89B223-AC6D-428A-ADA0-A8107F132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23">
              <a:extLst>
                <a:ext uri="{FF2B5EF4-FFF2-40B4-BE49-F238E27FC236}">
                  <a16:creationId xmlns:a16="http://schemas.microsoft.com/office/drawing/2014/main" id="{D55AE910-CDA0-467B-91F1-30022FC70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356051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80BBB4-49D0-40C7-949B-CE40E918B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3560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25">
              <a:extLst>
                <a:ext uri="{FF2B5EF4-FFF2-40B4-BE49-F238E27FC236}">
                  <a16:creationId xmlns:a16="http://schemas.microsoft.com/office/drawing/2014/main" id="{25A691FB-DA8E-4CB6-B2CB-43996A8A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ABC7EF-0297-4356-A5FE-85B70C226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27">
              <a:extLst>
                <a:ext uri="{FF2B5EF4-FFF2-40B4-BE49-F238E27FC236}">
                  <a16:creationId xmlns:a16="http://schemas.microsoft.com/office/drawing/2014/main" id="{E2A4C124-2BE2-47A7-88BD-0D0E70225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28">
              <a:extLst>
                <a:ext uri="{FF2B5EF4-FFF2-40B4-BE49-F238E27FC236}">
                  <a16:creationId xmlns:a16="http://schemas.microsoft.com/office/drawing/2014/main" id="{C77B5782-F97B-49E6-B4CF-05080D43F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356051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29">
              <a:extLst>
                <a:ext uri="{FF2B5EF4-FFF2-40B4-BE49-F238E27FC236}">
                  <a16:creationId xmlns:a16="http://schemas.microsoft.com/office/drawing/2014/main" id="{8B45F28A-82A7-4E2A-AC1D-A9080F5F5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30">
              <a:extLst>
                <a:ext uri="{FF2B5EF4-FFF2-40B4-BE49-F238E27FC236}">
                  <a16:creationId xmlns:a16="http://schemas.microsoft.com/office/drawing/2014/main" id="{904D3904-C2B3-4481-9AD0-4F4B97BF7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356044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31">
              <a:extLst>
                <a:ext uri="{FF2B5EF4-FFF2-40B4-BE49-F238E27FC236}">
                  <a16:creationId xmlns:a16="http://schemas.microsoft.com/office/drawing/2014/main" id="{17E99BD2-8425-452F-BBC9-DA271A4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32">
              <a:extLst>
                <a:ext uri="{FF2B5EF4-FFF2-40B4-BE49-F238E27FC236}">
                  <a16:creationId xmlns:a16="http://schemas.microsoft.com/office/drawing/2014/main" id="{26826B2E-CE5F-4751-AB16-2F5D38E0D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D69C59-2023-4CEC-BA7C-5EE1834EC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B90D7BC-1D4E-4E24-B1E4-700CFE90C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35604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425F03-8DA8-4B30-8D52-0F823F557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356046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042418-2AFD-437C-BDFE-95057749D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50803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F7247EC-FBD7-42B0-89E1-981401897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642B17A-8F41-4932-B0D0-CAA198A36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09251-BDF7-47DB-8213-2FD24431C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F3F5D47-FD51-41B4-B385-72FB1B83F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EDA36F-4DFB-4CF9-AFCB-DF2830797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4B82A4E-24F2-4AF9-ACD9-032004D5C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48A1B0D-4A06-45BC-B4BC-CFC5300FB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50802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FAD49E-FD72-4576-A940-2428587BC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0C5050F-FCF4-41AE-A014-DA0E79C9D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05C37E2-39BD-41F3-A48B-0D6656AFD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DE8E63-21C2-4361-9759-81558A67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BB2F91E-6261-407E-AB8B-BC2971C5E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508025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1B8D98F-3287-4463-9C66-4D5562880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660254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B4DF75-5954-4360-BD08-C0F14F07B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660248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646D91-7334-4EF7-854E-31229C0EB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B52D0D3-BAB6-4E87-A7E3-042FE194E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C99FAD0-CAF0-416B-A5C2-BF67795C5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22E26C-C150-4D82-9949-7CBE6C6E3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660254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072F62D-B9FA-4CBD-8427-DCDAE9724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A5E7E19-8DF1-4E35-B975-14DB353C5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6602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29CC129-69D0-48B1-969C-406A8EC16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63A762-C2BE-4B7F-8F77-FB38598F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75ED5B7-A269-4716-8A91-60C4640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3D700F-89B5-47C3-88CF-F491CCA23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60B6165-C5E0-4495-B9AC-5D3FAA17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66025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2C06BE7-B255-49E8-AFD7-16EA0DEE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812233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2BAA60-4FD3-4ED5-85B8-FA1AEBB54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D285C5F-B15D-4C99-876E-11EA0EDD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1D3315B-6CF6-4B8A-9AD6-15E8ED77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2316A1B-DF30-4B08-A25E-634088C3A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3B9824C-F3A0-4BB5-BA2D-E7B2C873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4AA607-331A-4D12-9628-01D4184C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C5FC238-AD32-4501-B2D5-55A3F1409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651C95-EE88-4D97-A4BD-842E093F0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D800BB2-C68A-40A6-8CD4-A733BD0DB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697780E-7DCF-4651-9953-FE1A7062C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417FEE-0006-405F-A3EF-741EC0C6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D2CA75D-333A-4FC0-A35C-15021893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8122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1FE7FEB-856E-4B91-9524-7CB608A04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964459"/>
              <a:ext cx="36465" cy="36221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815A820-71A2-4F06-909A-802956FC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964453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135222E-6463-4F37-A52D-8E5F48B17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4C684AC-F7CB-4096-BD97-E024A220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EB483C-20AB-4095-912D-AB52A7C32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1625C5-4D6F-4AF0-8F52-3E430AD86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964459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AC22C-25A4-400A-8E40-0DA9119C5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586291-7B87-4844-A3C7-1B10E7070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964451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E6C849B-AC63-4611-9425-967763280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3DD2AB7-F94D-4A1E-8D17-3A8418C7D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99CE3DE-A5D3-4CBC-9771-BA0D4A71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1F4BCD-DCFB-49C5-AA53-912A2644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9644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17BD47A-2F24-467E-A016-650656A35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964453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60F5B69-D34A-4A38-AC4F-E04BB730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11644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6D5DFC6-ED6D-4E93-BBFD-32876861C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46009FB-3E9E-46F5-9DC9-B225C7B7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0C4A9D-1BAD-4C1A-B643-39CEA7C56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3786231-B3C8-45C0-AB76-F0F35D7E1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05DBD8-3FC9-47DE-88E7-849A2BE28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B45623-D400-48AE-99CB-C50EF8208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50817F4-286D-4A64-A707-31996411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611643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E2CBB23-BC03-4233-B66D-F3E1BC361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5B057C8-A242-41ED-B0DB-78B245C07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CB4C1C0-5F41-4E24-A7CD-AFB1DE7B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61164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153209C-5637-4CEC-AB94-73A0EA2C7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611643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7A55A31-FEC9-482A-B837-965828913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3BA94A3-F00C-4D17-9254-A955E4414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268419"/>
              <a:ext cx="36465" cy="36219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A2902DE-23EF-49CE-A669-B9096A9D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5780746-7CB1-459B-ACF8-EE4C8FA2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EC72100-CCC7-485B-AB73-AFE6263C2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0330226-7157-4C26-8B12-849E7E40B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6FC5CE2-A4E9-48A9-A687-9D3CBDF2C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71F8A61-039C-4875-ABD2-DDAD0AF61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E9C48D7-E617-453A-95A7-4CBADCB70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268419"/>
              <a:ext cx="36221" cy="36219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028847A-3236-456C-ABCA-F17FACC74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68F10DA-E024-4DFF-B71A-284CE3783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D1258F2-08D2-4674-BB2B-00DA3F054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CA4E673-ADD3-4C6A-B67D-077CD7F76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8412C5A-7E5C-437B-A36E-FD4ADC57E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268417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56AC8FA-ED34-4749-9A15-E878B408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420645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EE8845F-6312-4CB4-8345-10FAA6E91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6649974-BABE-465B-934C-798CD398A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2E8120-B8AC-4058-AB81-44A99CF53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B3ACBEF-904A-4B73-A8B1-3A62AC12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80CD75B-0C3D-4186-B1D8-E58A7580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17D40FB-488F-4EFD-9019-8E5802A73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89A9FA-C815-459B-8D43-862AC2805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42065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A360E5B-3ABC-46DD-9DFE-5D8D1D4D2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42066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BCC9121-E8F5-49AE-869E-1245398D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190A7C8-B00C-4DCB-929A-32881103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BC02C4-69CC-4293-9249-E28D9F2C5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42067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4748328-B03B-4EDD-96F0-DAF652720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420679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7E29EF6-5C38-4836-AE46-64215DD7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572627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33BC27D-A755-4489-B73A-5B0EA4BD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018ADBF-7412-4D0F-BC0F-8710DB9A4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70D54CD-D372-4C7F-B2AC-AB600FE52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BB9398E-F21C-4918-8C5A-90735B80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A7E3180-5F52-4B48-B3BD-F02177C4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572627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B657DEC7-1A91-41CA-B3FD-593EFF942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572627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F66DBED-0EF0-4BC7-A733-8CEB9301F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57265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27BC7E2-BB50-457E-8D53-CBADC3D0A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E5B2F2A-FBC8-42A5-9305-B5C98A24D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7BC862E-B59F-4BFB-A777-05409E727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3FB1571-92E7-4829-BCCD-7DCB0FE98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57265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4F917C1-A8BC-4A0E-AE36-F9D0BE981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57265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6F8931C-3AC8-4029-B30C-5361BFBCA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07" y="6724848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76E87F7-1BC0-472D-B19E-FFB4942471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3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65149F4-5FFD-4DA3-B387-25DDFF149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2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CC143A2-5B71-45E0-A5DC-1AE44CF2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29C66E6-99F1-4166-B11B-8C47DD310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7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D782C24-70D1-4DF0-A631-9FA264292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0" y="6724848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04EA4D6-FB90-4EE9-9C94-FACE6D79A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72484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1E17C7-CF11-4295-85DA-5237670B3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724881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3AF0AFB-AF22-44B2-B981-AF6098F19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C7A3631-6B95-4E40-89A4-0DC231A1A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320EDD3-FA1E-4F06-B5E6-86BA66BFF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5CB6263-11E9-4CF8-B171-7C627720C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72488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9FB7707-C4F1-4107-A1AA-C702870A5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67" y="6724876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22447-CD1D-475B-BD66-407B44980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82" y="940248"/>
            <a:ext cx="7107181" cy="60751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Skriv en liste «navn» med tre navn; «Ola», «Martin» og «Selma».</a:t>
            </a: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Legg deretter til «Kari» nytt navn bakerst i listen.</a:t>
            </a:r>
          </a:p>
          <a:p>
            <a:pPr marL="0" indent="0">
              <a:buNone/>
            </a:pP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Tegn opp hvordan listen ser ut nå.</a:t>
            </a:r>
          </a:p>
          <a:p>
            <a:pPr marL="0" indent="0">
              <a:buNone/>
            </a:pP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Skriv ut Martin sitt navn ved hjelp av indeksen det ligger på.</a:t>
            </a: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Legg til to navn foran i listen, navnene velger du selv.</a:t>
            </a:r>
          </a:p>
          <a:p>
            <a:pPr marL="0" indent="0">
              <a:buNone/>
            </a:pP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Tegn opp hvordan listen ser ut nå.</a:t>
            </a:r>
          </a:p>
          <a:p>
            <a:pPr marL="0" indent="0">
              <a:buNone/>
            </a:pP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Fjern «Martin» fra listen.</a:t>
            </a:r>
          </a:p>
          <a:p>
            <a:pPr marL="0" indent="0">
              <a:buNone/>
            </a:pPr>
            <a:endParaRPr lang="nb-NO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2100" dirty="0">
                <a:solidFill>
                  <a:schemeClr val="bg1"/>
                </a:solidFill>
              </a:rPr>
              <a:t>Hva blir utskriften nå?</a:t>
            </a:r>
          </a:p>
        </p:txBody>
      </p:sp>
      <p:grpSp>
        <p:nvGrpSpPr>
          <p:cNvPr id="155" name="Graphic 190">
            <a:extLst>
              <a:ext uri="{FF2B5EF4-FFF2-40B4-BE49-F238E27FC236}">
                <a16:creationId xmlns:a16="http://schemas.microsoft.com/office/drawing/2014/main" id="{55A100E1-E66E-4ED2-A56A-F7A819228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725954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AB9672F-EB60-4C69-965D-C7AD5217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7B9190C-E3A6-476A-9BBD-79CC3E7A0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9" name="Graphic 212">
            <a:extLst>
              <a:ext uri="{FF2B5EF4-FFF2-40B4-BE49-F238E27FC236}">
                <a16:creationId xmlns:a16="http://schemas.microsoft.com/office/drawing/2014/main" id="{CAB9AD4F-A248-4D49-8779-CE40E64C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1" name="Graphic 212">
            <a:extLst>
              <a:ext uri="{FF2B5EF4-FFF2-40B4-BE49-F238E27FC236}">
                <a16:creationId xmlns:a16="http://schemas.microsoft.com/office/drawing/2014/main" id="{3D4C1981-3D8B-446C-BFAE-E7EE5CF2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109C09-94B2-4695-A26F-720C6F299DC1}"/>
              </a:ext>
            </a:extLst>
          </p:cNvPr>
          <p:cNvSpPr txBox="1"/>
          <p:nvPr/>
        </p:nvSpPr>
        <p:spPr>
          <a:xfrm>
            <a:off x="384482" y="157434"/>
            <a:ext cx="5203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>
                <a:solidFill>
                  <a:schemeClr val="bg1"/>
                </a:solidFill>
              </a:rPr>
              <a:t>Oppgave 3</a:t>
            </a:r>
          </a:p>
        </p:txBody>
      </p:sp>
    </p:spTree>
    <p:extLst>
      <p:ext uri="{BB962C8B-B14F-4D97-AF65-F5344CB8AC3E}">
        <p14:creationId xmlns:p14="http://schemas.microsoft.com/office/powerpoint/2010/main" val="2256574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2385</Words>
  <Application>Microsoft Office PowerPoint</Application>
  <PresentationFormat>Widescreen</PresentationFormat>
  <Paragraphs>424</Paragraphs>
  <Slides>24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Office-tema</vt:lpstr>
      <vt:lpstr>Gruppetime IN1000 Uke 3 Gruppe 3  trierag@ifi.uio.no</vt:lpstr>
      <vt:lpstr>Dagens agenda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Neste uke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Gruppetime i IN1000 Uke 2 Gruppe 7  trierag@ifi.uio.no</dc:title>
  <dc:creator>Triera Gashi</dc:creator>
  <cp:lastModifiedBy>Triera Gashi</cp:lastModifiedBy>
  <cp:revision>2</cp:revision>
  <dcterms:created xsi:type="dcterms:W3CDTF">2021-09-07T08:31:31Z</dcterms:created>
  <dcterms:modified xsi:type="dcterms:W3CDTF">2022-02-12T19:17:21Z</dcterms:modified>
</cp:coreProperties>
</file>