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21"/>
  </p:notesMasterIdLst>
  <p:sldIdLst>
    <p:sldId id="256" r:id="rId2"/>
    <p:sldId id="257" r:id="rId3"/>
    <p:sldId id="259" r:id="rId4"/>
    <p:sldId id="263" r:id="rId5"/>
    <p:sldId id="264" r:id="rId6"/>
    <p:sldId id="258" r:id="rId7"/>
    <p:sldId id="265" r:id="rId8"/>
    <p:sldId id="266" r:id="rId9"/>
    <p:sldId id="267" r:id="rId10"/>
    <p:sldId id="268" r:id="rId11"/>
    <p:sldId id="260" r:id="rId12"/>
    <p:sldId id="269" r:id="rId13"/>
    <p:sldId id="273" r:id="rId14"/>
    <p:sldId id="270" r:id="rId15"/>
    <p:sldId id="271" r:id="rId16"/>
    <p:sldId id="261" r:id="rId17"/>
    <p:sldId id="274" r:id="rId18"/>
    <p:sldId id="275" r:id="rId19"/>
    <p:sldId id="262" r:id="rId20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BECC"/>
    <a:srgbClr val="FF6600"/>
    <a:srgbClr val="E8BE5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7D82E2-E8F4-4E5F-B4F6-39A86A66BFE6}" v="4" dt="2022-02-15T19:02:27.2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0553" autoAdjust="0"/>
  </p:normalViewPr>
  <p:slideViewPr>
    <p:cSldViewPr snapToGrid="0">
      <p:cViewPr varScale="1">
        <p:scale>
          <a:sx n="103" d="100"/>
          <a:sy n="103" d="100"/>
        </p:scale>
        <p:origin x="9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iera Gashi" userId="f2e8f630d03f7a30" providerId="LiveId" clId="{642423BC-36E1-46DD-B054-0F30009185A0}"/>
    <pc:docChg chg="undo custSel addSld delSld modSld">
      <pc:chgData name="Triera Gashi" userId="f2e8f630d03f7a30" providerId="LiveId" clId="{642423BC-36E1-46DD-B054-0F30009185A0}" dt="2021-09-15T19:15:18.482" v="787"/>
      <pc:docMkLst>
        <pc:docMk/>
      </pc:docMkLst>
      <pc:sldChg chg="modNotesTx">
        <pc:chgData name="Triera Gashi" userId="f2e8f630d03f7a30" providerId="LiveId" clId="{642423BC-36E1-46DD-B054-0F30009185A0}" dt="2021-09-15T17:52:37.633" v="19"/>
        <pc:sldMkLst>
          <pc:docMk/>
          <pc:sldMk cId="3298439571" sldId="256"/>
        </pc:sldMkLst>
      </pc:sldChg>
      <pc:sldChg chg="modSp mod">
        <pc:chgData name="Triera Gashi" userId="f2e8f630d03f7a30" providerId="LiveId" clId="{642423BC-36E1-46DD-B054-0F30009185A0}" dt="2021-09-14T07:36:38.414" v="17" actId="14100"/>
        <pc:sldMkLst>
          <pc:docMk/>
          <pc:sldMk cId="3650029765" sldId="257"/>
        </pc:sldMkLst>
        <pc:spChg chg="mod">
          <ac:chgData name="Triera Gashi" userId="f2e8f630d03f7a30" providerId="LiveId" clId="{642423BC-36E1-46DD-B054-0F30009185A0}" dt="2021-09-14T07:36:38.414" v="17" actId="14100"/>
          <ac:spMkLst>
            <pc:docMk/>
            <pc:sldMk cId="3650029765" sldId="257"/>
            <ac:spMk id="3" creationId="{875885FE-6762-4F79-8751-AC50A57C18AE}"/>
          </ac:spMkLst>
        </pc:spChg>
      </pc:sldChg>
      <pc:sldChg chg="modNotesTx">
        <pc:chgData name="Triera Gashi" userId="f2e8f630d03f7a30" providerId="LiveId" clId="{642423BC-36E1-46DD-B054-0F30009185A0}" dt="2021-09-15T19:15:18.482" v="787"/>
        <pc:sldMkLst>
          <pc:docMk/>
          <pc:sldMk cId="1467371609" sldId="259"/>
        </pc:sldMkLst>
      </pc:sldChg>
      <pc:sldChg chg="addSp delSp modSp mod modAnim">
        <pc:chgData name="Triera Gashi" userId="f2e8f630d03f7a30" providerId="LiveId" clId="{642423BC-36E1-46DD-B054-0F30009185A0}" dt="2021-09-15T18:55:58.221" v="343"/>
        <pc:sldMkLst>
          <pc:docMk/>
          <pc:sldMk cId="3926943283" sldId="261"/>
        </pc:sldMkLst>
        <pc:spChg chg="mod">
          <ac:chgData name="Triera Gashi" userId="f2e8f630d03f7a30" providerId="LiveId" clId="{642423BC-36E1-46DD-B054-0F30009185A0}" dt="2021-09-15T18:47:22.694" v="222" actId="1076"/>
          <ac:spMkLst>
            <pc:docMk/>
            <pc:sldMk cId="3926943283" sldId="261"/>
            <ac:spMk id="2" creationId="{F38B3D3D-B8C8-4157-8641-A4316DD470D9}"/>
          </ac:spMkLst>
        </pc:spChg>
        <pc:spChg chg="mod">
          <ac:chgData name="Triera Gashi" userId="f2e8f630d03f7a30" providerId="LiveId" clId="{642423BC-36E1-46DD-B054-0F30009185A0}" dt="2021-09-15T18:22:59.003" v="155" actId="1076"/>
          <ac:spMkLst>
            <pc:docMk/>
            <pc:sldMk cId="3926943283" sldId="261"/>
            <ac:spMk id="3" creationId="{5C6B80D3-64F3-4085-A3F9-64FEF62C59C3}"/>
          </ac:spMkLst>
        </pc:spChg>
        <pc:spChg chg="add del mod">
          <ac:chgData name="Triera Gashi" userId="f2e8f630d03f7a30" providerId="LiveId" clId="{642423BC-36E1-46DD-B054-0F30009185A0}" dt="2021-09-15T18:21:52.110" v="78" actId="21"/>
          <ac:spMkLst>
            <pc:docMk/>
            <pc:sldMk cId="3926943283" sldId="261"/>
            <ac:spMk id="4" creationId="{3129D9B4-BD55-4764-A595-D2CC519F9C8C}"/>
          </ac:spMkLst>
        </pc:spChg>
        <pc:spChg chg="add mod">
          <ac:chgData name="Triera Gashi" userId="f2e8f630d03f7a30" providerId="LiveId" clId="{642423BC-36E1-46DD-B054-0F30009185A0}" dt="2021-09-15T18:49:14.454" v="260" actId="1076"/>
          <ac:spMkLst>
            <pc:docMk/>
            <pc:sldMk cId="3926943283" sldId="261"/>
            <ac:spMk id="4" creationId="{7E5FB8CB-B0C0-439D-A8DA-9F34D37F8747}"/>
          </ac:spMkLst>
        </pc:spChg>
        <pc:spChg chg="add mod">
          <ac:chgData name="Triera Gashi" userId="f2e8f630d03f7a30" providerId="LiveId" clId="{642423BC-36E1-46DD-B054-0F30009185A0}" dt="2021-09-15T18:24:35.553" v="156" actId="14100"/>
          <ac:spMkLst>
            <pc:docMk/>
            <pc:sldMk cId="3926943283" sldId="261"/>
            <ac:spMk id="5" creationId="{2898380C-F361-4F47-8944-25E927AF4561}"/>
          </ac:spMkLst>
        </pc:spChg>
        <pc:spChg chg="add mod">
          <ac:chgData name="Triera Gashi" userId="f2e8f630d03f7a30" providerId="LiveId" clId="{642423BC-36E1-46DD-B054-0F30009185A0}" dt="2021-09-15T18:27:44.007" v="174" actId="207"/>
          <ac:spMkLst>
            <pc:docMk/>
            <pc:sldMk cId="3926943283" sldId="261"/>
            <ac:spMk id="6" creationId="{46570E84-C836-4025-A4A9-D3CC6E154C1D}"/>
          </ac:spMkLst>
        </pc:spChg>
        <pc:spChg chg="add mod">
          <ac:chgData name="Triera Gashi" userId="f2e8f630d03f7a30" providerId="LiveId" clId="{642423BC-36E1-46DD-B054-0F30009185A0}" dt="2021-09-15T18:28:40.560" v="186" actId="207"/>
          <ac:spMkLst>
            <pc:docMk/>
            <pc:sldMk cId="3926943283" sldId="261"/>
            <ac:spMk id="7" creationId="{D4BF994D-A22F-4BD6-87DB-5689BD7135E0}"/>
          </ac:spMkLst>
        </pc:spChg>
        <pc:spChg chg="add mod">
          <ac:chgData name="Triera Gashi" userId="f2e8f630d03f7a30" providerId="LiveId" clId="{642423BC-36E1-46DD-B054-0F30009185A0}" dt="2021-09-15T18:29:06.429" v="190" actId="207"/>
          <ac:spMkLst>
            <pc:docMk/>
            <pc:sldMk cId="3926943283" sldId="261"/>
            <ac:spMk id="8" creationId="{319A948B-6C2E-4307-AB2C-001C2F6EC22C}"/>
          </ac:spMkLst>
        </pc:spChg>
        <pc:spChg chg="add mod">
          <ac:chgData name="Triera Gashi" userId="f2e8f630d03f7a30" providerId="LiveId" clId="{642423BC-36E1-46DD-B054-0F30009185A0}" dt="2021-09-15T18:49:22.615" v="264" actId="1076"/>
          <ac:spMkLst>
            <pc:docMk/>
            <pc:sldMk cId="3926943283" sldId="261"/>
            <ac:spMk id="9" creationId="{B98F4441-7E62-45DB-8BB1-8787E84F5A2A}"/>
          </ac:spMkLst>
        </pc:spChg>
        <pc:spChg chg="add mod">
          <ac:chgData name="Triera Gashi" userId="f2e8f630d03f7a30" providerId="LiveId" clId="{642423BC-36E1-46DD-B054-0F30009185A0}" dt="2021-09-15T18:49:48.289" v="278" actId="1076"/>
          <ac:spMkLst>
            <pc:docMk/>
            <pc:sldMk cId="3926943283" sldId="261"/>
            <ac:spMk id="10" creationId="{C12641CA-B66D-4CF0-B18E-C5FD61C168EB}"/>
          </ac:spMkLst>
        </pc:spChg>
        <pc:spChg chg="add mod">
          <ac:chgData name="Triera Gashi" userId="f2e8f630d03f7a30" providerId="LiveId" clId="{642423BC-36E1-46DD-B054-0F30009185A0}" dt="2021-09-15T18:54:57.847" v="336" actId="207"/>
          <ac:spMkLst>
            <pc:docMk/>
            <pc:sldMk cId="3926943283" sldId="261"/>
            <ac:spMk id="11" creationId="{8E7F6139-01DA-4C00-A4E7-4D9D084E71A7}"/>
          </ac:spMkLst>
        </pc:spChg>
        <pc:spChg chg="add mod">
          <ac:chgData name="Triera Gashi" userId="f2e8f630d03f7a30" providerId="LiveId" clId="{642423BC-36E1-46DD-B054-0F30009185A0}" dt="2021-09-15T18:50:17.389" v="289" actId="207"/>
          <ac:spMkLst>
            <pc:docMk/>
            <pc:sldMk cId="3926943283" sldId="261"/>
            <ac:spMk id="30" creationId="{612A39A0-7612-4D90-BF28-35ABC0D262C1}"/>
          </ac:spMkLst>
        </pc:spChg>
      </pc:sldChg>
      <pc:sldChg chg="modNotesTx">
        <pc:chgData name="Triera Gashi" userId="f2e8f630d03f7a30" providerId="LiveId" clId="{642423BC-36E1-46DD-B054-0F30009185A0}" dt="2021-09-15T19:01:46.096" v="349" actId="20577"/>
        <pc:sldMkLst>
          <pc:docMk/>
          <pc:sldMk cId="953413318" sldId="266"/>
        </pc:sldMkLst>
      </pc:sldChg>
      <pc:sldChg chg="modNotesTx">
        <pc:chgData name="Triera Gashi" userId="f2e8f630d03f7a30" providerId="LiveId" clId="{642423BC-36E1-46DD-B054-0F30009185A0}" dt="2021-09-15T19:01:43.219" v="348" actId="20577"/>
        <pc:sldMkLst>
          <pc:docMk/>
          <pc:sldMk cId="772060270" sldId="267"/>
        </pc:sldMkLst>
      </pc:sldChg>
      <pc:sldChg chg="addSp delSp modSp mod">
        <pc:chgData name="Triera Gashi" userId="f2e8f630d03f7a30" providerId="LiveId" clId="{642423BC-36E1-46DD-B054-0F30009185A0}" dt="2021-09-15T18:20:31.400" v="29" actId="207"/>
        <pc:sldMkLst>
          <pc:docMk/>
          <pc:sldMk cId="217462836" sldId="269"/>
        </pc:sldMkLst>
        <pc:spChg chg="add del mod">
          <ac:chgData name="Triera Gashi" userId="f2e8f630d03f7a30" providerId="LiveId" clId="{642423BC-36E1-46DD-B054-0F30009185A0}" dt="2021-09-15T18:19:24.509" v="24" actId="21"/>
          <ac:spMkLst>
            <pc:docMk/>
            <pc:sldMk cId="217462836" sldId="269"/>
            <ac:spMk id="2" creationId="{F6A16713-E1E4-46C0-A206-BD0B7BF18DA9}"/>
          </ac:spMkLst>
        </pc:spChg>
        <pc:spChg chg="add mod ord">
          <ac:chgData name="Triera Gashi" userId="f2e8f630d03f7a30" providerId="LiveId" clId="{642423BC-36E1-46DD-B054-0F30009185A0}" dt="2021-09-15T18:20:31.400" v="29" actId="207"/>
          <ac:spMkLst>
            <pc:docMk/>
            <pc:sldMk cId="217462836" sldId="269"/>
            <ac:spMk id="3" creationId="{5A8373B1-8CDB-4CCE-BB24-D3C7FCE106B2}"/>
          </ac:spMkLst>
        </pc:spChg>
      </pc:sldChg>
      <pc:sldChg chg="modNotesTx">
        <pc:chgData name="Triera Gashi" userId="f2e8f630d03f7a30" providerId="LiveId" clId="{642423BC-36E1-46DD-B054-0F30009185A0}" dt="2021-09-15T19:01:11.986" v="345" actId="20577"/>
        <pc:sldMkLst>
          <pc:docMk/>
          <pc:sldMk cId="1058706286" sldId="270"/>
        </pc:sldMkLst>
      </pc:sldChg>
      <pc:sldChg chg="modNotesTx">
        <pc:chgData name="Triera Gashi" userId="f2e8f630d03f7a30" providerId="LiveId" clId="{642423BC-36E1-46DD-B054-0F30009185A0}" dt="2021-09-15T19:01:17.325" v="346" actId="20577"/>
        <pc:sldMkLst>
          <pc:docMk/>
          <pc:sldMk cId="123645747" sldId="271"/>
        </pc:sldMkLst>
      </pc:sldChg>
      <pc:sldChg chg="del">
        <pc:chgData name="Triera Gashi" userId="f2e8f630d03f7a30" providerId="LiveId" clId="{642423BC-36E1-46DD-B054-0F30009185A0}" dt="2021-09-15T18:20:47.231" v="30" actId="2696"/>
        <pc:sldMkLst>
          <pc:docMk/>
          <pc:sldMk cId="1760840460" sldId="272"/>
        </pc:sldMkLst>
      </pc:sldChg>
      <pc:sldChg chg="modNotesTx">
        <pc:chgData name="Triera Gashi" userId="f2e8f630d03f7a30" providerId="LiveId" clId="{642423BC-36E1-46DD-B054-0F30009185A0}" dt="2021-09-15T19:01:21.352" v="347" actId="20577"/>
        <pc:sldMkLst>
          <pc:docMk/>
          <pc:sldMk cId="288319800" sldId="274"/>
        </pc:sldMkLst>
      </pc:sldChg>
      <pc:sldChg chg="modNotesTx">
        <pc:chgData name="Triera Gashi" userId="f2e8f630d03f7a30" providerId="LiveId" clId="{642423BC-36E1-46DD-B054-0F30009185A0}" dt="2021-09-15T19:01:03.252" v="344" actId="20577"/>
        <pc:sldMkLst>
          <pc:docMk/>
          <pc:sldMk cId="3975411866" sldId="275"/>
        </pc:sldMkLst>
      </pc:sldChg>
      <pc:sldChg chg="modSp new del mod">
        <pc:chgData name="Triera Gashi" userId="f2e8f630d03f7a30" providerId="LiveId" clId="{642423BC-36E1-46DD-B054-0F30009185A0}" dt="2021-09-15T19:02:05.036" v="353" actId="2696"/>
        <pc:sldMkLst>
          <pc:docMk/>
          <pc:sldMk cId="231571403" sldId="276"/>
        </pc:sldMkLst>
        <pc:spChg chg="mod">
          <ac:chgData name="Triera Gashi" userId="f2e8f630d03f7a30" providerId="LiveId" clId="{642423BC-36E1-46DD-B054-0F30009185A0}" dt="2021-09-15T19:02:03.430" v="352" actId="20577"/>
          <ac:spMkLst>
            <pc:docMk/>
            <pc:sldMk cId="231571403" sldId="276"/>
            <ac:spMk id="2" creationId="{409B5963-AC27-45BD-A486-3E880C6159FB}"/>
          </ac:spMkLst>
        </pc:spChg>
      </pc:sldChg>
      <pc:sldChg chg="addSp delSp modSp new mod setBg setClrOvrMap">
        <pc:chgData name="Triera Gashi" userId="f2e8f630d03f7a30" providerId="LiveId" clId="{642423BC-36E1-46DD-B054-0F30009185A0}" dt="2021-09-15T19:05:31.993" v="786" actId="115"/>
        <pc:sldMkLst>
          <pc:docMk/>
          <pc:sldMk cId="1610558499" sldId="276"/>
        </pc:sldMkLst>
        <pc:spChg chg="mod">
          <ac:chgData name="Triera Gashi" userId="f2e8f630d03f7a30" providerId="LiveId" clId="{642423BC-36E1-46DD-B054-0F30009185A0}" dt="2021-09-15T19:02:36.657" v="370" actId="122"/>
          <ac:spMkLst>
            <pc:docMk/>
            <pc:sldMk cId="1610558499" sldId="276"/>
            <ac:spMk id="2" creationId="{36C7235D-CB02-439B-88B2-10761BFAC331}"/>
          </ac:spMkLst>
        </pc:spChg>
        <pc:spChg chg="mod">
          <ac:chgData name="Triera Gashi" userId="f2e8f630d03f7a30" providerId="LiveId" clId="{642423BC-36E1-46DD-B054-0F30009185A0}" dt="2021-09-15T19:05:31.993" v="786" actId="115"/>
          <ac:spMkLst>
            <pc:docMk/>
            <pc:sldMk cId="1610558499" sldId="276"/>
            <ac:spMk id="3" creationId="{958F361E-56AA-40D3-A71B-3A544B368507}"/>
          </ac:spMkLst>
        </pc:spChg>
        <pc:spChg chg="add del">
          <ac:chgData name="Triera Gashi" userId="f2e8f630d03f7a30" providerId="LiveId" clId="{642423BC-36E1-46DD-B054-0F30009185A0}" dt="2021-09-15T19:02:30.904" v="358" actId="26606"/>
          <ac:spMkLst>
            <pc:docMk/>
            <pc:sldMk cId="1610558499" sldId="276"/>
            <ac:spMk id="8" creationId="{A3B89715-0C08-460F-B428-54CD79978851}"/>
          </ac:spMkLst>
        </pc:spChg>
        <pc:spChg chg="add del">
          <ac:chgData name="Triera Gashi" userId="f2e8f630d03f7a30" providerId="LiveId" clId="{642423BC-36E1-46DD-B054-0F30009185A0}" dt="2021-09-15T19:02:30.904" v="358" actId="26606"/>
          <ac:spMkLst>
            <pc:docMk/>
            <pc:sldMk cId="1610558499" sldId="276"/>
            <ac:spMk id="10" creationId="{8A434A18-CAD8-4C01-93B9-1FDCC12CC814}"/>
          </ac:spMkLst>
        </pc:spChg>
        <pc:spChg chg="add del">
          <ac:chgData name="Triera Gashi" userId="f2e8f630d03f7a30" providerId="LiveId" clId="{642423BC-36E1-46DD-B054-0F30009185A0}" dt="2021-09-15T19:02:30.904" v="358" actId="26606"/>
          <ac:spMkLst>
            <pc:docMk/>
            <pc:sldMk cId="1610558499" sldId="276"/>
            <ac:spMk id="12" creationId="{C100436C-9F48-41B9-A514-820CACA07426}"/>
          </ac:spMkLst>
        </pc:spChg>
        <pc:spChg chg="add del">
          <ac:chgData name="Triera Gashi" userId="f2e8f630d03f7a30" providerId="LiveId" clId="{642423BC-36E1-46DD-B054-0F30009185A0}" dt="2021-09-15T19:02:30.904" v="358" actId="26606"/>
          <ac:spMkLst>
            <pc:docMk/>
            <pc:sldMk cId="1610558499" sldId="276"/>
            <ac:spMk id="14" creationId="{8B10964E-DDA5-46BF-8376-4486F05B7867}"/>
          </ac:spMkLst>
        </pc:spChg>
        <pc:spChg chg="add del">
          <ac:chgData name="Triera Gashi" userId="f2e8f630d03f7a30" providerId="LiveId" clId="{642423BC-36E1-46DD-B054-0F30009185A0}" dt="2021-09-15T19:02:30.904" v="358" actId="26606"/>
          <ac:spMkLst>
            <pc:docMk/>
            <pc:sldMk cId="1610558499" sldId="276"/>
            <ac:spMk id="16" creationId="{7937B2BA-7A3F-4338-9F35-A23EE736762E}"/>
          </ac:spMkLst>
        </pc:spChg>
        <pc:spChg chg="add">
          <ac:chgData name="Triera Gashi" userId="f2e8f630d03f7a30" providerId="LiveId" clId="{642423BC-36E1-46DD-B054-0F30009185A0}" dt="2021-09-15T19:02:30.908" v="359" actId="26606"/>
          <ac:spMkLst>
            <pc:docMk/>
            <pc:sldMk cId="1610558499" sldId="276"/>
            <ac:spMk id="18" creationId="{8D1F1056-9A78-4FBC-9404-54512B6B5852}"/>
          </ac:spMkLst>
        </pc:spChg>
        <pc:spChg chg="add">
          <ac:chgData name="Triera Gashi" userId="f2e8f630d03f7a30" providerId="LiveId" clId="{642423BC-36E1-46DD-B054-0F30009185A0}" dt="2021-09-15T19:02:30.908" v="359" actId="26606"/>
          <ac:spMkLst>
            <pc:docMk/>
            <pc:sldMk cId="1610558499" sldId="276"/>
            <ac:spMk id="19" creationId="{9659E4B7-86DE-4B00-A707-DD85CE5DB356}"/>
          </ac:spMkLst>
        </pc:spChg>
      </pc:sldChg>
      <pc:sldChg chg="add del">
        <pc:chgData name="Triera Gashi" userId="f2e8f630d03f7a30" providerId="LiveId" clId="{642423BC-36E1-46DD-B054-0F30009185A0}" dt="2021-09-15T19:02:13.794" v="355" actId="2696"/>
        <pc:sldMkLst>
          <pc:docMk/>
          <pc:sldMk cId="2712636776" sldId="276"/>
        </pc:sldMkLst>
      </pc:sldChg>
    </pc:docChg>
  </pc:docChgLst>
  <pc:docChgLst>
    <pc:chgData name="Triera Gashi" userId="f2e8f630d03f7a30" providerId="LiveId" clId="{5E1A06B4-DFC7-4335-9272-BE2B29C5C2A4}"/>
    <pc:docChg chg="undo custSel addSld delSld modSld sldOrd">
      <pc:chgData name="Triera Gashi" userId="f2e8f630d03f7a30" providerId="LiveId" clId="{5E1A06B4-DFC7-4335-9272-BE2B29C5C2A4}" dt="2021-09-16T10:54:10.440" v="5893" actId="20577"/>
      <pc:docMkLst>
        <pc:docMk/>
      </pc:docMkLst>
      <pc:sldChg chg="modNotesTx">
        <pc:chgData name="Triera Gashi" userId="f2e8f630d03f7a30" providerId="LiveId" clId="{5E1A06B4-DFC7-4335-9272-BE2B29C5C2A4}" dt="2021-09-16T10:52:09.371" v="5693" actId="20577"/>
        <pc:sldMkLst>
          <pc:docMk/>
          <pc:sldMk cId="3298439571" sldId="256"/>
        </pc:sldMkLst>
      </pc:sldChg>
      <pc:sldChg chg="modSp mod">
        <pc:chgData name="Triera Gashi" userId="f2e8f630d03f7a30" providerId="LiveId" clId="{5E1A06B4-DFC7-4335-9272-BE2B29C5C2A4}" dt="2021-09-16T07:08:40.572" v="5677" actId="1076"/>
        <pc:sldMkLst>
          <pc:docMk/>
          <pc:sldMk cId="3650029765" sldId="257"/>
        </pc:sldMkLst>
        <pc:spChg chg="mod">
          <ac:chgData name="Triera Gashi" userId="f2e8f630d03f7a30" providerId="LiveId" clId="{5E1A06B4-DFC7-4335-9272-BE2B29C5C2A4}" dt="2021-09-16T07:08:40.572" v="5677" actId="1076"/>
          <ac:spMkLst>
            <pc:docMk/>
            <pc:sldMk cId="3650029765" sldId="257"/>
            <ac:spMk id="3" creationId="{875885FE-6762-4F79-8751-AC50A57C18AE}"/>
          </ac:spMkLst>
        </pc:spChg>
      </pc:sldChg>
      <pc:sldChg chg="modSp mod">
        <pc:chgData name="Triera Gashi" userId="f2e8f630d03f7a30" providerId="LiveId" clId="{5E1A06B4-DFC7-4335-9272-BE2B29C5C2A4}" dt="2021-09-15T11:40:20.653" v="1757" actId="5793"/>
        <pc:sldMkLst>
          <pc:docMk/>
          <pc:sldMk cId="412528290" sldId="258"/>
        </pc:sldMkLst>
        <pc:spChg chg="mod">
          <ac:chgData name="Triera Gashi" userId="f2e8f630d03f7a30" providerId="LiveId" clId="{5E1A06B4-DFC7-4335-9272-BE2B29C5C2A4}" dt="2021-09-15T11:40:20.653" v="1757" actId="5793"/>
          <ac:spMkLst>
            <pc:docMk/>
            <pc:sldMk cId="412528290" sldId="258"/>
            <ac:spMk id="3" creationId="{6CDB5304-D9E2-4AB8-BDD0-D3A0FF39302B}"/>
          </ac:spMkLst>
        </pc:spChg>
      </pc:sldChg>
      <pc:sldChg chg="modSp mod ord modNotesTx">
        <pc:chgData name="Triera Gashi" userId="f2e8f630d03f7a30" providerId="LiveId" clId="{5E1A06B4-DFC7-4335-9272-BE2B29C5C2A4}" dt="2021-09-16T10:53:01.952" v="5864" actId="14100"/>
        <pc:sldMkLst>
          <pc:docMk/>
          <pc:sldMk cId="1467371609" sldId="259"/>
        </pc:sldMkLst>
        <pc:spChg chg="mod">
          <ac:chgData name="Triera Gashi" userId="f2e8f630d03f7a30" providerId="LiveId" clId="{5E1A06B4-DFC7-4335-9272-BE2B29C5C2A4}" dt="2021-09-16T10:53:01.952" v="5864" actId="14100"/>
          <ac:spMkLst>
            <pc:docMk/>
            <pc:sldMk cId="1467371609" sldId="259"/>
            <ac:spMk id="3" creationId="{EFDE2A45-4296-41B1-B4B6-F9EF2F7C95CB}"/>
          </ac:spMkLst>
        </pc:spChg>
      </pc:sldChg>
      <pc:sldChg chg="addSp modSp new mod setBg">
        <pc:chgData name="Triera Gashi" userId="f2e8f630d03f7a30" providerId="LiveId" clId="{5E1A06B4-DFC7-4335-9272-BE2B29C5C2A4}" dt="2021-09-15T12:32:41.518" v="3761" actId="20577"/>
        <pc:sldMkLst>
          <pc:docMk/>
          <pc:sldMk cId="622006668" sldId="260"/>
        </pc:sldMkLst>
        <pc:spChg chg="mod">
          <ac:chgData name="Triera Gashi" userId="f2e8f630d03f7a30" providerId="LiveId" clId="{5E1A06B4-DFC7-4335-9272-BE2B29C5C2A4}" dt="2021-09-15T12:32:41.518" v="3761" actId="20577"/>
          <ac:spMkLst>
            <pc:docMk/>
            <pc:sldMk cId="622006668" sldId="260"/>
            <ac:spMk id="2" creationId="{DDBF5351-9723-4B93-99FC-7039D7663816}"/>
          </ac:spMkLst>
        </pc:spChg>
        <pc:spChg chg="mod">
          <ac:chgData name="Triera Gashi" userId="f2e8f630d03f7a30" providerId="LiveId" clId="{5E1A06B4-DFC7-4335-9272-BE2B29C5C2A4}" dt="2021-09-15T11:50:36.221" v="3208" actId="1076"/>
          <ac:spMkLst>
            <pc:docMk/>
            <pc:sldMk cId="622006668" sldId="260"/>
            <ac:spMk id="3" creationId="{EE70D9D1-3316-4815-84A6-F584ED28EE9D}"/>
          </ac:spMkLst>
        </pc:spChg>
        <pc:spChg chg="add">
          <ac:chgData name="Triera Gashi" userId="f2e8f630d03f7a30" providerId="LiveId" clId="{5E1A06B4-DFC7-4335-9272-BE2B29C5C2A4}" dt="2021-09-13T19:35:06.257" v="5" actId="26606"/>
          <ac:spMkLst>
            <pc:docMk/>
            <pc:sldMk cId="622006668" sldId="260"/>
            <ac:spMk id="8" creationId="{F858DF7D-C2D0-4B03-A7A0-2F06B789EE35}"/>
          </ac:spMkLst>
        </pc:spChg>
        <pc:spChg chg="add">
          <ac:chgData name="Triera Gashi" userId="f2e8f630d03f7a30" providerId="LiveId" clId="{5E1A06B4-DFC7-4335-9272-BE2B29C5C2A4}" dt="2021-09-13T19:35:06.257" v="5" actId="26606"/>
          <ac:spMkLst>
            <pc:docMk/>
            <pc:sldMk cId="622006668" sldId="260"/>
            <ac:spMk id="10" creationId="{1B26B711-3121-40B0-8377-A64F3DC00C7A}"/>
          </ac:spMkLst>
        </pc:spChg>
        <pc:spChg chg="add">
          <ac:chgData name="Triera Gashi" userId="f2e8f630d03f7a30" providerId="LiveId" clId="{5E1A06B4-DFC7-4335-9272-BE2B29C5C2A4}" dt="2021-09-13T19:35:06.257" v="5" actId="26606"/>
          <ac:spMkLst>
            <pc:docMk/>
            <pc:sldMk cId="622006668" sldId="260"/>
            <ac:spMk id="12" creationId="{645C4D3D-ABBA-4B4E-93E5-01E343719849}"/>
          </ac:spMkLst>
        </pc:spChg>
        <pc:spChg chg="add">
          <ac:chgData name="Triera Gashi" userId="f2e8f630d03f7a30" providerId="LiveId" clId="{5E1A06B4-DFC7-4335-9272-BE2B29C5C2A4}" dt="2021-09-13T19:35:06.257" v="5" actId="26606"/>
          <ac:spMkLst>
            <pc:docMk/>
            <pc:sldMk cId="622006668" sldId="260"/>
            <ac:spMk id="14" creationId="{98DDD5E5-0097-4C6C-B266-5732EDA96CC4}"/>
          </ac:spMkLst>
        </pc:spChg>
        <pc:spChg chg="add">
          <ac:chgData name="Triera Gashi" userId="f2e8f630d03f7a30" providerId="LiveId" clId="{5E1A06B4-DFC7-4335-9272-BE2B29C5C2A4}" dt="2021-09-13T19:35:06.257" v="5" actId="26606"/>
          <ac:spMkLst>
            <pc:docMk/>
            <pc:sldMk cId="622006668" sldId="260"/>
            <ac:spMk id="16" creationId="{8952EF87-C74F-4D3F-9CAD-EEA1733C9BD0}"/>
          </ac:spMkLst>
        </pc:spChg>
      </pc:sldChg>
      <pc:sldChg chg="add del">
        <pc:chgData name="Triera Gashi" userId="f2e8f630d03f7a30" providerId="LiveId" clId="{5E1A06B4-DFC7-4335-9272-BE2B29C5C2A4}" dt="2021-09-13T19:34:49.494" v="3" actId="2696"/>
        <pc:sldMkLst>
          <pc:docMk/>
          <pc:sldMk cId="3350021918" sldId="260"/>
        </pc:sldMkLst>
      </pc:sldChg>
      <pc:sldChg chg="addSp delSp modSp new mod modNotesTx">
        <pc:chgData name="Triera Gashi" userId="f2e8f630d03f7a30" providerId="LiveId" clId="{5E1A06B4-DFC7-4335-9272-BE2B29C5C2A4}" dt="2021-09-15T18:43:04.227" v="5522" actId="9405"/>
        <pc:sldMkLst>
          <pc:docMk/>
          <pc:sldMk cId="3926943283" sldId="261"/>
        </pc:sldMkLst>
        <pc:spChg chg="mod">
          <ac:chgData name="Triera Gashi" userId="f2e8f630d03f7a30" providerId="LiveId" clId="{5E1A06B4-DFC7-4335-9272-BE2B29C5C2A4}" dt="2021-09-13T19:36:18.015" v="57" actId="20577"/>
          <ac:spMkLst>
            <pc:docMk/>
            <pc:sldMk cId="3926943283" sldId="261"/>
            <ac:spMk id="2" creationId="{F38B3D3D-B8C8-4157-8641-A4316DD470D9}"/>
          </ac:spMkLst>
        </pc:spChg>
        <pc:spChg chg="mod">
          <ac:chgData name="Triera Gashi" userId="f2e8f630d03f7a30" providerId="LiveId" clId="{5E1A06B4-DFC7-4335-9272-BE2B29C5C2A4}" dt="2021-09-15T13:57:04.722" v="5051" actId="27636"/>
          <ac:spMkLst>
            <pc:docMk/>
            <pc:sldMk cId="3926943283" sldId="261"/>
            <ac:spMk id="3" creationId="{5C6B80D3-64F3-4085-A3F9-64FEF62C59C3}"/>
          </ac:spMkLst>
        </pc:spChg>
        <pc:spChg chg="mod">
          <ac:chgData name="Triera Gashi" userId="f2e8f630d03f7a30" providerId="LiveId" clId="{5E1A06B4-DFC7-4335-9272-BE2B29C5C2A4}" dt="2021-09-15T18:40:41.032" v="5500" actId="1076"/>
          <ac:spMkLst>
            <pc:docMk/>
            <pc:sldMk cId="3926943283" sldId="261"/>
            <ac:spMk id="5" creationId="{2898380C-F361-4F47-8944-25E927AF4561}"/>
          </ac:spMkLst>
        </pc:spChg>
        <pc:spChg chg="mod">
          <ac:chgData name="Triera Gashi" userId="f2e8f630d03f7a30" providerId="LiveId" clId="{5E1A06B4-DFC7-4335-9272-BE2B29C5C2A4}" dt="2021-09-15T18:41:32.977" v="5510" actId="1076"/>
          <ac:spMkLst>
            <pc:docMk/>
            <pc:sldMk cId="3926943283" sldId="261"/>
            <ac:spMk id="6" creationId="{46570E84-C836-4025-A4A9-D3CC6E154C1D}"/>
          </ac:spMkLst>
        </pc:spChg>
        <pc:spChg chg="mod">
          <ac:chgData name="Triera Gashi" userId="f2e8f630d03f7a30" providerId="LiveId" clId="{5E1A06B4-DFC7-4335-9272-BE2B29C5C2A4}" dt="2021-09-15T18:41:38.077" v="5511" actId="1076"/>
          <ac:spMkLst>
            <pc:docMk/>
            <pc:sldMk cId="3926943283" sldId="261"/>
            <ac:spMk id="7" creationId="{D4BF994D-A22F-4BD6-87DB-5689BD7135E0}"/>
          </ac:spMkLst>
        </pc:spChg>
        <pc:spChg chg="mod">
          <ac:chgData name="Triera Gashi" userId="f2e8f630d03f7a30" providerId="LiveId" clId="{5E1A06B4-DFC7-4335-9272-BE2B29C5C2A4}" dt="2021-09-15T18:41:38.077" v="5511" actId="1076"/>
          <ac:spMkLst>
            <pc:docMk/>
            <pc:sldMk cId="3926943283" sldId="261"/>
            <ac:spMk id="8" creationId="{319A948B-6C2E-4307-AB2C-001C2F6EC22C}"/>
          </ac:spMkLst>
        </pc:spChg>
        <pc:spChg chg="add mod">
          <ac:chgData name="Triera Gashi" userId="f2e8f630d03f7a30" providerId="LiveId" clId="{5E1A06B4-DFC7-4335-9272-BE2B29C5C2A4}" dt="2021-09-15T18:42:42.340" v="5519" actId="207"/>
          <ac:spMkLst>
            <pc:docMk/>
            <pc:sldMk cId="3926943283" sldId="261"/>
            <ac:spMk id="43" creationId="{782DA9B6-266E-42CD-93C9-C8CD94479501}"/>
          </ac:spMkLst>
        </pc:spChg>
        <pc:grpChg chg="mod">
          <ac:chgData name="Triera Gashi" userId="f2e8f630d03f7a30" providerId="LiveId" clId="{5E1A06B4-DFC7-4335-9272-BE2B29C5C2A4}" dt="2021-09-15T18:38:19.298" v="5463"/>
          <ac:grpSpMkLst>
            <pc:docMk/>
            <pc:sldMk cId="3926943283" sldId="261"/>
            <ac:grpSpMk id="22" creationId="{46976B27-C854-4CF2-ABAB-F384F0E62738}"/>
          </ac:grpSpMkLst>
        </pc:grpChg>
        <pc:grpChg chg="mod">
          <ac:chgData name="Triera Gashi" userId="f2e8f630d03f7a30" providerId="LiveId" clId="{5E1A06B4-DFC7-4335-9272-BE2B29C5C2A4}" dt="2021-09-15T18:39:55.528" v="5485"/>
          <ac:grpSpMkLst>
            <pc:docMk/>
            <pc:sldMk cId="3926943283" sldId="261"/>
            <ac:grpSpMk id="38" creationId="{456811FA-819A-45A6-A41C-E54A0D1CF0DF}"/>
          </ac:grpSpMkLst>
        </pc:grpChg>
        <pc:grpChg chg="mod">
          <ac:chgData name="Triera Gashi" userId="f2e8f630d03f7a30" providerId="LiveId" clId="{5E1A06B4-DFC7-4335-9272-BE2B29C5C2A4}" dt="2021-09-15T18:40:01.816" v="5492"/>
          <ac:grpSpMkLst>
            <pc:docMk/>
            <pc:sldMk cId="3926943283" sldId="261"/>
            <ac:grpSpMk id="42" creationId="{9C0D5A08-4B60-4128-BE79-C1966CA6B28E}"/>
          </ac:grpSpMkLst>
        </pc:grpChg>
        <pc:inkChg chg="add del">
          <ac:chgData name="Triera Gashi" userId="f2e8f630d03f7a30" providerId="LiveId" clId="{5E1A06B4-DFC7-4335-9272-BE2B29C5C2A4}" dt="2021-09-15T18:36:25.509" v="5438" actId="9405"/>
          <ac:inkMkLst>
            <pc:docMk/>
            <pc:sldMk cId="3926943283" sldId="261"/>
            <ac:inkMk id="4" creationId="{7D8D7B18-E8A9-46DC-A17E-AC11C7E3DB1A}"/>
          </ac:inkMkLst>
        </pc:inkChg>
        <pc:inkChg chg="add del">
          <ac:chgData name="Triera Gashi" userId="f2e8f630d03f7a30" providerId="LiveId" clId="{5E1A06B4-DFC7-4335-9272-BE2B29C5C2A4}" dt="2021-09-15T18:36:34.760" v="5440" actId="9405"/>
          <ac:inkMkLst>
            <pc:docMk/>
            <pc:sldMk cId="3926943283" sldId="261"/>
            <ac:inkMk id="9" creationId="{0076ADD9-F8B3-4750-B507-2FCF43A53273}"/>
          </ac:inkMkLst>
        </pc:inkChg>
        <pc:inkChg chg="add del">
          <ac:chgData name="Triera Gashi" userId="f2e8f630d03f7a30" providerId="LiveId" clId="{5E1A06B4-DFC7-4335-9272-BE2B29C5C2A4}" dt="2021-09-15T18:36:39.202" v="5442" actId="9405"/>
          <ac:inkMkLst>
            <pc:docMk/>
            <pc:sldMk cId="3926943283" sldId="261"/>
            <ac:inkMk id="10" creationId="{797E5236-711F-46A6-BBC3-E2B9B8FB306C}"/>
          </ac:inkMkLst>
        </pc:inkChg>
        <pc:inkChg chg="add del">
          <ac:chgData name="Triera Gashi" userId="f2e8f630d03f7a30" providerId="LiveId" clId="{5E1A06B4-DFC7-4335-9272-BE2B29C5C2A4}" dt="2021-09-15T18:36:53.072" v="5444" actId="9405"/>
          <ac:inkMkLst>
            <pc:docMk/>
            <pc:sldMk cId="3926943283" sldId="261"/>
            <ac:inkMk id="11" creationId="{1AD5F6F7-0414-494A-AD15-507AC873E9A8}"/>
          </ac:inkMkLst>
        </pc:inkChg>
        <pc:inkChg chg="add del">
          <ac:chgData name="Triera Gashi" userId="f2e8f630d03f7a30" providerId="LiveId" clId="{5E1A06B4-DFC7-4335-9272-BE2B29C5C2A4}" dt="2021-09-15T18:37:14.226" v="5448" actId="9405"/>
          <ac:inkMkLst>
            <pc:docMk/>
            <pc:sldMk cId="3926943283" sldId="261"/>
            <ac:inkMk id="12" creationId="{9591D488-7AAF-414B-A349-85F162EA856D}"/>
          </ac:inkMkLst>
        </pc:inkChg>
        <pc:inkChg chg="add del">
          <ac:chgData name="Triera Gashi" userId="f2e8f630d03f7a30" providerId="LiveId" clId="{5E1A06B4-DFC7-4335-9272-BE2B29C5C2A4}" dt="2021-09-15T18:37:14.059" v="5447" actId="9405"/>
          <ac:inkMkLst>
            <pc:docMk/>
            <pc:sldMk cId="3926943283" sldId="261"/>
            <ac:inkMk id="13" creationId="{6835E536-CBE6-46B2-9A9E-6E4C9505021B}"/>
          </ac:inkMkLst>
        </pc:inkChg>
        <pc:inkChg chg="add del">
          <ac:chgData name="Triera Gashi" userId="f2e8f630d03f7a30" providerId="LiveId" clId="{5E1A06B4-DFC7-4335-9272-BE2B29C5C2A4}" dt="2021-09-15T18:37:23.265" v="5450" actId="9405"/>
          <ac:inkMkLst>
            <pc:docMk/>
            <pc:sldMk cId="3926943283" sldId="261"/>
            <ac:inkMk id="14" creationId="{1F5F5D2F-E689-41D5-88F9-C4D50D162702}"/>
          </ac:inkMkLst>
        </pc:inkChg>
        <pc:inkChg chg="add del">
          <ac:chgData name="Triera Gashi" userId="f2e8f630d03f7a30" providerId="LiveId" clId="{5E1A06B4-DFC7-4335-9272-BE2B29C5C2A4}" dt="2021-09-15T18:37:44.018" v="5454" actId="9405"/>
          <ac:inkMkLst>
            <pc:docMk/>
            <pc:sldMk cId="3926943283" sldId="261"/>
            <ac:inkMk id="15" creationId="{63CF5F8D-18F2-4B2F-82CB-42700754BF15}"/>
          </ac:inkMkLst>
        </pc:inkChg>
        <pc:inkChg chg="add del">
          <ac:chgData name="Triera Gashi" userId="f2e8f630d03f7a30" providerId="LiveId" clId="{5E1A06B4-DFC7-4335-9272-BE2B29C5C2A4}" dt="2021-09-15T18:37:43.811" v="5453" actId="9405"/>
          <ac:inkMkLst>
            <pc:docMk/>
            <pc:sldMk cId="3926943283" sldId="261"/>
            <ac:inkMk id="16" creationId="{561E2065-7FCB-4300-8FF8-2CEB4A93C897}"/>
          </ac:inkMkLst>
        </pc:inkChg>
        <pc:inkChg chg="add del">
          <ac:chgData name="Triera Gashi" userId="f2e8f630d03f7a30" providerId="LiveId" clId="{5E1A06B4-DFC7-4335-9272-BE2B29C5C2A4}" dt="2021-09-15T18:37:50.753" v="5456" actId="9405"/>
          <ac:inkMkLst>
            <pc:docMk/>
            <pc:sldMk cId="3926943283" sldId="261"/>
            <ac:inkMk id="17" creationId="{C6E65B9F-A90B-415E-8F1F-E3204E6A8DA1}"/>
          </ac:inkMkLst>
        </pc:inkChg>
        <pc:inkChg chg="add mod">
          <ac:chgData name="Triera Gashi" userId="f2e8f630d03f7a30" providerId="LiveId" clId="{5E1A06B4-DFC7-4335-9272-BE2B29C5C2A4}" dt="2021-09-15T18:41:32.977" v="5510" actId="1076"/>
          <ac:inkMkLst>
            <pc:docMk/>
            <pc:sldMk cId="3926943283" sldId="261"/>
            <ac:inkMk id="18" creationId="{19A57AE0-6C4B-427D-9B16-5EBB3E968776}"/>
          </ac:inkMkLst>
        </pc:inkChg>
        <pc:inkChg chg="add mod">
          <ac:chgData name="Triera Gashi" userId="f2e8f630d03f7a30" providerId="LiveId" clId="{5E1A06B4-DFC7-4335-9272-BE2B29C5C2A4}" dt="2021-09-15T18:41:32.977" v="5510" actId="1076"/>
          <ac:inkMkLst>
            <pc:docMk/>
            <pc:sldMk cId="3926943283" sldId="261"/>
            <ac:inkMk id="19" creationId="{840EE08E-54F9-432C-9059-4802A7ACDD91}"/>
          </ac:inkMkLst>
        </pc:inkChg>
        <pc:inkChg chg="add mod">
          <ac:chgData name="Triera Gashi" userId="f2e8f630d03f7a30" providerId="LiveId" clId="{5E1A06B4-DFC7-4335-9272-BE2B29C5C2A4}" dt="2021-09-15T18:41:38.077" v="5511" actId="1076"/>
          <ac:inkMkLst>
            <pc:docMk/>
            <pc:sldMk cId="3926943283" sldId="261"/>
            <ac:inkMk id="20" creationId="{725BA90C-ABA2-410D-AE55-617F8D42781E}"/>
          </ac:inkMkLst>
        </pc:inkChg>
        <pc:inkChg chg="add del mod">
          <ac:chgData name="Triera Gashi" userId="f2e8f630d03f7a30" providerId="LiveId" clId="{5E1A06B4-DFC7-4335-9272-BE2B29C5C2A4}" dt="2021-09-15T18:38:19.298" v="5463"/>
          <ac:inkMkLst>
            <pc:docMk/>
            <pc:sldMk cId="3926943283" sldId="261"/>
            <ac:inkMk id="21" creationId="{94D57B4D-65B9-4184-A2F6-8ABED4C288A5}"/>
          </ac:inkMkLst>
        </pc:inkChg>
        <pc:inkChg chg="add mod">
          <ac:chgData name="Triera Gashi" userId="f2e8f630d03f7a30" providerId="LiveId" clId="{5E1A06B4-DFC7-4335-9272-BE2B29C5C2A4}" dt="2021-09-15T18:41:38.077" v="5511" actId="1076"/>
          <ac:inkMkLst>
            <pc:docMk/>
            <pc:sldMk cId="3926943283" sldId="261"/>
            <ac:inkMk id="23" creationId="{4BA29EF0-0A81-491B-8C0E-1B0782603ECF}"/>
          </ac:inkMkLst>
        </pc:inkChg>
        <pc:inkChg chg="add del">
          <ac:chgData name="Triera Gashi" userId="f2e8f630d03f7a30" providerId="LiveId" clId="{5E1A06B4-DFC7-4335-9272-BE2B29C5C2A4}" dt="2021-09-15T18:38:29.566" v="5466" actId="9405"/>
          <ac:inkMkLst>
            <pc:docMk/>
            <pc:sldMk cId="3926943283" sldId="261"/>
            <ac:inkMk id="24" creationId="{1E11FD5F-D062-4A41-8C0F-3EE6AF9ECA6E}"/>
          </ac:inkMkLst>
        </pc:inkChg>
        <pc:inkChg chg="add mod">
          <ac:chgData name="Triera Gashi" userId="f2e8f630d03f7a30" providerId="LiveId" clId="{5E1A06B4-DFC7-4335-9272-BE2B29C5C2A4}" dt="2021-09-15T18:41:38.077" v="5511" actId="1076"/>
          <ac:inkMkLst>
            <pc:docMk/>
            <pc:sldMk cId="3926943283" sldId="261"/>
            <ac:inkMk id="25" creationId="{26205C2E-6E2D-4559-A313-AA1E103B20AD}"/>
          </ac:inkMkLst>
        </pc:inkChg>
        <pc:inkChg chg="add mod">
          <ac:chgData name="Triera Gashi" userId="f2e8f630d03f7a30" providerId="LiveId" clId="{5E1A06B4-DFC7-4335-9272-BE2B29C5C2A4}" dt="2021-09-15T18:41:38.077" v="5511" actId="1076"/>
          <ac:inkMkLst>
            <pc:docMk/>
            <pc:sldMk cId="3926943283" sldId="261"/>
            <ac:inkMk id="26" creationId="{FCB7237D-D8AB-4622-878B-D6F753667885}"/>
          </ac:inkMkLst>
        </pc:inkChg>
        <pc:inkChg chg="add mod">
          <ac:chgData name="Triera Gashi" userId="f2e8f630d03f7a30" providerId="LiveId" clId="{5E1A06B4-DFC7-4335-9272-BE2B29C5C2A4}" dt="2021-09-15T18:41:38.077" v="5511" actId="1076"/>
          <ac:inkMkLst>
            <pc:docMk/>
            <pc:sldMk cId="3926943283" sldId="261"/>
            <ac:inkMk id="27" creationId="{2BF499F7-F2A4-459C-93A3-A25EF8F36925}"/>
          </ac:inkMkLst>
        </pc:inkChg>
        <pc:inkChg chg="add mod">
          <ac:chgData name="Triera Gashi" userId="f2e8f630d03f7a30" providerId="LiveId" clId="{5E1A06B4-DFC7-4335-9272-BE2B29C5C2A4}" dt="2021-09-15T18:41:38.077" v="5511" actId="1076"/>
          <ac:inkMkLst>
            <pc:docMk/>
            <pc:sldMk cId="3926943283" sldId="261"/>
            <ac:inkMk id="28" creationId="{14DDAA8A-C96B-4CDA-A3DB-D9770727F10F}"/>
          </ac:inkMkLst>
        </pc:inkChg>
        <pc:inkChg chg="add mod">
          <ac:chgData name="Triera Gashi" userId="f2e8f630d03f7a30" providerId="LiveId" clId="{5E1A06B4-DFC7-4335-9272-BE2B29C5C2A4}" dt="2021-09-15T18:41:38.077" v="5511" actId="1076"/>
          <ac:inkMkLst>
            <pc:docMk/>
            <pc:sldMk cId="3926943283" sldId="261"/>
            <ac:inkMk id="29" creationId="{BC060E8E-20B5-4E34-9EC9-B384C9A7BE0D}"/>
          </ac:inkMkLst>
        </pc:inkChg>
        <pc:inkChg chg="add del">
          <ac:chgData name="Triera Gashi" userId="f2e8f630d03f7a30" providerId="LiveId" clId="{5E1A06B4-DFC7-4335-9272-BE2B29C5C2A4}" dt="2021-09-15T18:39:24.158" v="5473" actId="9405"/>
          <ac:inkMkLst>
            <pc:docMk/>
            <pc:sldMk cId="3926943283" sldId="261"/>
            <ac:inkMk id="30" creationId="{6B4AB913-2681-4514-9BE7-D419C4187968}"/>
          </ac:inkMkLst>
        </pc:inkChg>
        <pc:inkChg chg="add del">
          <ac:chgData name="Triera Gashi" userId="f2e8f630d03f7a30" providerId="LiveId" clId="{5E1A06B4-DFC7-4335-9272-BE2B29C5C2A4}" dt="2021-09-15T18:39:28.426" v="5475" actId="9405"/>
          <ac:inkMkLst>
            <pc:docMk/>
            <pc:sldMk cId="3926943283" sldId="261"/>
            <ac:inkMk id="31" creationId="{6A0381E1-2908-4AD5-9C19-87A278ACA2F6}"/>
          </ac:inkMkLst>
        </pc:inkChg>
        <pc:inkChg chg="add mod">
          <ac:chgData name="Triera Gashi" userId="f2e8f630d03f7a30" providerId="LiveId" clId="{5E1A06B4-DFC7-4335-9272-BE2B29C5C2A4}" dt="2021-09-15T18:41:38.077" v="5511" actId="1076"/>
          <ac:inkMkLst>
            <pc:docMk/>
            <pc:sldMk cId="3926943283" sldId="261"/>
            <ac:inkMk id="32" creationId="{4D252084-DD4F-43C0-B6EC-175DEB25848E}"/>
          </ac:inkMkLst>
        </pc:inkChg>
        <pc:inkChg chg="add del">
          <ac:chgData name="Triera Gashi" userId="f2e8f630d03f7a30" providerId="LiveId" clId="{5E1A06B4-DFC7-4335-9272-BE2B29C5C2A4}" dt="2021-09-15T18:40:03.984" v="5498" actId="9405"/>
          <ac:inkMkLst>
            <pc:docMk/>
            <pc:sldMk cId="3926943283" sldId="261"/>
            <ac:inkMk id="33" creationId="{E3D04406-DDFD-4022-A7D6-044972CB8A91}"/>
          </ac:inkMkLst>
        </pc:inkChg>
        <pc:inkChg chg="add del">
          <ac:chgData name="Triera Gashi" userId="f2e8f630d03f7a30" providerId="LiveId" clId="{5E1A06B4-DFC7-4335-9272-BE2B29C5C2A4}" dt="2021-09-15T18:40:02.848" v="5496" actId="9405"/>
          <ac:inkMkLst>
            <pc:docMk/>
            <pc:sldMk cId="3926943283" sldId="261"/>
            <ac:inkMk id="34" creationId="{174F4417-06F4-4126-ABAF-54ED255DF2EE}"/>
          </ac:inkMkLst>
        </pc:inkChg>
        <pc:inkChg chg="add del mod">
          <ac:chgData name="Triera Gashi" userId="f2e8f630d03f7a30" providerId="LiveId" clId="{5E1A06B4-DFC7-4335-9272-BE2B29C5C2A4}" dt="2021-09-15T18:40:02.269" v="5495" actId="9405"/>
          <ac:inkMkLst>
            <pc:docMk/>
            <pc:sldMk cId="3926943283" sldId="261"/>
            <ac:inkMk id="35" creationId="{646911DA-95AF-404B-A069-B7532053147A}"/>
          </ac:inkMkLst>
        </pc:inkChg>
        <pc:inkChg chg="add del mod">
          <ac:chgData name="Triera Gashi" userId="f2e8f630d03f7a30" providerId="LiveId" clId="{5E1A06B4-DFC7-4335-9272-BE2B29C5C2A4}" dt="2021-09-15T18:39:56.472" v="5486" actId="9405"/>
          <ac:inkMkLst>
            <pc:docMk/>
            <pc:sldMk cId="3926943283" sldId="261"/>
            <ac:inkMk id="36" creationId="{99A5419E-838A-4B37-BD84-EEC08DB08836}"/>
          </ac:inkMkLst>
        </pc:inkChg>
        <pc:inkChg chg="add del mod">
          <ac:chgData name="Triera Gashi" userId="f2e8f630d03f7a30" providerId="LiveId" clId="{5E1A06B4-DFC7-4335-9272-BE2B29C5C2A4}" dt="2021-09-15T18:39:55.528" v="5485"/>
          <ac:inkMkLst>
            <pc:docMk/>
            <pc:sldMk cId="3926943283" sldId="261"/>
            <ac:inkMk id="37" creationId="{7F72B46E-60C7-47B2-B223-DBBCFC622C30}"/>
          </ac:inkMkLst>
        </pc:inkChg>
        <pc:inkChg chg="add del mod">
          <ac:chgData name="Triera Gashi" userId="f2e8f630d03f7a30" providerId="LiveId" clId="{5E1A06B4-DFC7-4335-9272-BE2B29C5C2A4}" dt="2021-09-15T18:40:02.144" v="5494" actId="9405"/>
          <ac:inkMkLst>
            <pc:docMk/>
            <pc:sldMk cId="3926943283" sldId="261"/>
            <ac:inkMk id="39" creationId="{EE98BE6D-FA7A-4EF8-90F2-900874F98A2A}"/>
          </ac:inkMkLst>
        </pc:inkChg>
        <pc:inkChg chg="add del mod">
          <ac:chgData name="Triera Gashi" userId="f2e8f630d03f7a30" providerId="LiveId" clId="{5E1A06B4-DFC7-4335-9272-BE2B29C5C2A4}" dt="2021-09-15T18:40:01.988" v="5493" actId="9405"/>
          <ac:inkMkLst>
            <pc:docMk/>
            <pc:sldMk cId="3926943283" sldId="261"/>
            <ac:inkMk id="40" creationId="{467FC28E-D801-4546-87CA-ED99E3AC9F13}"/>
          </ac:inkMkLst>
        </pc:inkChg>
        <pc:inkChg chg="add del mod">
          <ac:chgData name="Triera Gashi" userId="f2e8f630d03f7a30" providerId="LiveId" clId="{5E1A06B4-DFC7-4335-9272-BE2B29C5C2A4}" dt="2021-09-15T18:40:01.816" v="5492"/>
          <ac:inkMkLst>
            <pc:docMk/>
            <pc:sldMk cId="3926943283" sldId="261"/>
            <ac:inkMk id="41" creationId="{BE108126-E24C-4054-B851-B0EDA3ED967D}"/>
          </ac:inkMkLst>
        </pc:inkChg>
        <pc:inkChg chg="add">
          <ac:chgData name="Triera Gashi" userId="f2e8f630d03f7a30" providerId="LiveId" clId="{5E1A06B4-DFC7-4335-9272-BE2B29C5C2A4}" dt="2021-09-15T18:43:01.288" v="5520" actId="9405"/>
          <ac:inkMkLst>
            <pc:docMk/>
            <pc:sldMk cId="3926943283" sldId="261"/>
            <ac:inkMk id="44" creationId="{96C223D9-4A8C-4907-A424-254235E45805}"/>
          </ac:inkMkLst>
        </pc:inkChg>
        <pc:inkChg chg="add">
          <ac:chgData name="Triera Gashi" userId="f2e8f630d03f7a30" providerId="LiveId" clId="{5E1A06B4-DFC7-4335-9272-BE2B29C5C2A4}" dt="2021-09-15T18:43:02.774" v="5521" actId="9405"/>
          <ac:inkMkLst>
            <pc:docMk/>
            <pc:sldMk cId="3926943283" sldId="261"/>
            <ac:inkMk id="45" creationId="{173D3AF3-8ACF-4345-910D-97F6579EE3D2}"/>
          </ac:inkMkLst>
        </pc:inkChg>
        <pc:inkChg chg="add">
          <ac:chgData name="Triera Gashi" userId="f2e8f630d03f7a30" providerId="LiveId" clId="{5E1A06B4-DFC7-4335-9272-BE2B29C5C2A4}" dt="2021-09-15T18:43:04.227" v="5522" actId="9405"/>
          <ac:inkMkLst>
            <pc:docMk/>
            <pc:sldMk cId="3926943283" sldId="261"/>
            <ac:inkMk id="46" creationId="{8264C227-B9DD-4433-B85C-10059C4629FD}"/>
          </ac:inkMkLst>
        </pc:inkChg>
      </pc:sldChg>
      <pc:sldChg chg="addSp modSp new mod setBg setClrOvrMap">
        <pc:chgData name="Triera Gashi" userId="f2e8f630d03f7a30" providerId="LiveId" clId="{5E1A06B4-DFC7-4335-9272-BE2B29C5C2A4}" dt="2021-09-16T10:54:10.440" v="5893" actId="20577"/>
        <pc:sldMkLst>
          <pc:docMk/>
          <pc:sldMk cId="244056921" sldId="262"/>
        </pc:sldMkLst>
        <pc:spChg chg="mod">
          <ac:chgData name="Triera Gashi" userId="f2e8f630d03f7a30" providerId="LiveId" clId="{5E1A06B4-DFC7-4335-9272-BE2B29C5C2A4}" dt="2021-09-15T10:13:21.761" v="92" actId="20577"/>
          <ac:spMkLst>
            <pc:docMk/>
            <pc:sldMk cId="244056921" sldId="262"/>
            <ac:spMk id="2" creationId="{EF33EEA4-3312-4106-A6BF-0D188758A4D1}"/>
          </ac:spMkLst>
        </pc:spChg>
        <pc:spChg chg="mod">
          <ac:chgData name="Triera Gashi" userId="f2e8f630d03f7a30" providerId="LiveId" clId="{5E1A06B4-DFC7-4335-9272-BE2B29C5C2A4}" dt="2021-09-16T10:54:10.440" v="5893" actId="20577"/>
          <ac:spMkLst>
            <pc:docMk/>
            <pc:sldMk cId="244056921" sldId="262"/>
            <ac:spMk id="3" creationId="{3F6F1FD5-BD49-4531-BAB5-22F16F4BE2BA}"/>
          </ac:spMkLst>
        </pc:spChg>
        <pc:spChg chg="add">
          <ac:chgData name="Triera Gashi" userId="f2e8f630d03f7a30" providerId="LiveId" clId="{5E1A06B4-DFC7-4335-9272-BE2B29C5C2A4}" dt="2021-09-15T10:13:00.403" v="59" actId="26606"/>
          <ac:spMkLst>
            <pc:docMk/>
            <pc:sldMk cId="244056921" sldId="262"/>
            <ac:spMk id="8" creationId="{9B6B47BF-F3D0-4678-9B20-DA45E1BCAD6C}"/>
          </ac:spMkLst>
        </pc:spChg>
        <pc:spChg chg="add">
          <ac:chgData name="Triera Gashi" userId="f2e8f630d03f7a30" providerId="LiveId" clId="{5E1A06B4-DFC7-4335-9272-BE2B29C5C2A4}" dt="2021-09-15T10:13:00.403" v="59" actId="26606"/>
          <ac:spMkLst>
            <pc:docMk/>
            <pc:sldMk cId="244056921" sldId="262"/>
            <ac:spMk id="10" creationId="{19334917-3673-4EF2-BA7C-CC83AEEEAE37}"/>
          </ac:spMkLst>
        </pc:spChg>
        <pc:spChg chg="add">
          <ac:chgData name="Triera Gashi" userId="f2e8f630d03f7a30" providerId="LiveId" clId="{5E1A06B4-DFC7-4335-9272-BE2B29C5C2A4}" dt="2021-09-15T10:13:00.403" v="59" actId="26606"/>
          <ac:spMkLst>
            <pc:docMk/>
            <pc:sldMk cId="244056921" sldId="262"/>
            <ac:spMk id="12" creationId="{E1589AE1-C0FC-4B66-9C0D-9EB92F40F440}"/>
          </ac:spMkLst>
        </pc:spChg>
      </pc:sldChg>
      <pc:sldChg chg="addSp delSp modSp new mod ord modAnim modNotesTx">
        <pc:chgData name="Triera Gashi" userId="f2e8f630d03f7a30" providerId="LiveId" clId="{5E1A06B4-DFC7-4335-9272-BE2B29C5C2A4}" dt="2021-09-16T10:53:04.910" v="5865" actId="20577"/>
        <pc:sldMkLst>
          <pc:docMk/>
          <pc:sldMk cId="173171145" sldId="263"/>
        </pc:sldMkLst>
        <pc:spChg chg="mod">
          <ac:chgData name="Triera Gashi" userId="f2e8f630d03f7a30" providerId="LiveId" clId="{5E1A06B4-DFC7-4335-9272-BE2B29C5C2A4}" dt="2021-09-15T11:08:20.047" v="1104" actId="255"/>
          <ac:spMkLst>
            <pc:docMk/>
            <pc:sldMk cId="173171145" sldId="263"/>
            <ac:spMk id="2" creationId="{DF20D798-87E3-4E89-95ED-2AFA2DA835B7}"/>
          </ac:spMkLst>
        </pc:spChg>
        <pc:spChg chg="mod">
          <ac:chgData name="Triera Gashi" userId="f2e8f630d03f7a30" providerId="LiveId" clId="{5E1A06B4-DFC7-4335-9272-BE2B29C5C2A4}" dt="2021-09-15T12:51:52.648" v="4439" actId="14100"/>
          <ac:spMkLst>
            <pc:docMk/>
            <pc:sldMk cId="173171145" sldId="263"/>
            <ac:spMk id="3" creationId="{9ECA3786-F519-42FB-8629-F356046934EA}"/>
          </ac:spMkLst>
        </pc:spChg>
        <pc:spChg chg="add del mod">
          <ac:chgData name="Triera Gashi" userId="f2e8f630d03f7a30" providerId="LiveId" clId="{5E1A06B4-DFC7-4335-9272-BE2B29C5C2A4}" dt="2021-09-15T12:51:49.382" v="4438" actId="767"/>
          <ac:spMkLst>
            <pc:docMk/>
            <pc:sldMk cId="173171145" sldId="263"/>
            <ac:spMk id="4" creationId="{2E6338F5-C3AE-49AC-BC31-793596B53A85}"/>
          </ac:spMkLst>
        </pc:spChg>
        <pc:spChg chg="add mod">
          <ac:chgData name="Triera Gashi" userId="f2e8f630d03f7a30" providerId="LiveId" clId="{5E1A06B4-DFC7-4335-9272-BE2B29C5C2A4}" dt="2021-09-15T12:52:11.427" v="4470" actId="14100"/>
          <ac:spMkLst>
            <pc:docMk/>
            <pc:sldMk cId="173171145" sldId="263"/>
            <ac:spMk id="5" creationId="{EB711CCB-2EAA-45CF-ACE6-7E4756675736}"/>
          </ac:spMkLst>
        </pc:spChg>
      </pc:sldChg>
      <pc:sldChg chg="addSp delSp modSp new del mod setBg setClrOvrMap">
        <pc:chgData name="Triera Gashi" userId="f2e8f630d03f7a30" providerId="LiveId" clId="{5E1A06B4-DFC7-4335-9272-BE2B29C5C2A4}" dt="2021-09-15T11:06:49.183" v="966" actId="2696"/>
        <pc:sldMkLst>
          <pc:docMk/>
          <pc:sldMk cId="2205968304" sldId="263"/>
        </pc:sldMkLst>
        <pc:spChg chg="mod">
          <ac:chgData name="Triera Gashi" userId="f2e8f630d03f7a30" providerId="LiveId" clId="{5E1A06B4-DFC7-4335-9272-BE2B29C5C2A4}" dt="2021-09-15T10:57:35.775" v="852" actId="20577"/>
          <ac:spMkLst>
            <pc:docMk/>
            <pc:sldMk cId="2205968304" sldId="263"/>
            <ac:spMk id="2" creationId="{58D32541-7FFD-4687-91BB-8567395AEE23}"/>
          </ac:spMkLst>
        </pc:spChg>
        <pc:spChg chg="mod">
          <ac:chgData name="Triera Gashi" userId="f2e8f630d03f7a30" providerId="LiveId" clId="{5E1A06B4-DFC7-4335-9272-BE2B29C5C2A4}" dt="2021-09-15T11:05:37.037" v="942" actId="20577"/>
          <ac:spMkLst>
            <pc:docMk/>
            <pc:sldMk cId="2205968304" sldId="263"/>
            <ac:spMk id="3" creationId="{196BF4F4-69CD-4850-94F8-9E1DB6D4184B}"/>
          </ac:spMkLst>
        </pc:spChg>
        <pc:spChg chg="add del mod">
          <ac:chgData name="Triera Gashi" userId="f2e8f630d03f7a30" providerId="LiveId" clId="{5E1A06B4-DFC7-4335-9272-BE2B29C5C2A4}" dt="2021-09-15T11:05:43.533" v="945"/>
          <ac:spMkLst>
            <pc:docMk/>
            <pc:sldMk cId="2205968304" sldId="263"/>
            <ac:spMk id="4" creationId="{4D687124-A034-4173-ACB8-EE1047ADF2ED}"/>
          </ac:spMkLst>
        </pc:spChg>
        <pc:spChg chg="add del mod">
          <ac:chgData name="Triera Gashi" userId="f2e8f630d03f7a30" providerId="LiveId" clId="{5E1A06B4-DFC7-4335-9272-BE2B29C5C2A4}" dt="2021-09-15T11:06:04.501" v="965" actId="21"/>
          <ac:spMkLst>
            <pc:docMk/>
            <pc:sldMk cId="2205968304" sldId="263"/>
            <ac:spMk id="5" creationId="{F218CF17-53D3-408B-832D-AA99D16CA2EC}"/>
          </ac:spMkLst>
        </pc:spChg>
        <pc:spChg chg="add">
          <ac:chgData name="Triera Gashi" userId="f2e8f630d03f7a30" providerId="LiveId" clId="{5E1A06B4-DFC7-4335-9272-BE2B29C5C2A4}" dt="2021-09-15T10:57:29.600" v="843" actId="26606"/>
          <ac:spMkLst>
            <pc:docMk/>
            <pc:sldMk cId="2205968304" sldId="263"/>
            <ac:spMk id="8" creationId="{F92989FB-1024-49B7-BDF1-B3CE27D48623}"/>
          </ac:spMkLst>
        </pc:spChg>
        <pc:spChg chg="add">
          <ac:chgData name="Triera Gashi" userId="f2e8f630d03f7a30" providerId="LiveId" clId="{5E1A06B4-DFC7-4335-9272-BE2B29C5C2A4}" dt="2021-09-15T10:57:29.600" v="843" actId="26606"/>
          <ac:spMkLst>
            <pc:docMk/>
            <pc:sldMk cId="2205968304" sldId="263"/>
            <ac:spMk id="10" creationId="{DFEE959E-BF10-4204-9556-D1707088D445}"/>
          </ac:spMkLst>
        </pc:spChg>
        <pc:spChg chg="add">
          <ac:chgData name="Triera Gashi" userId="f2e8f630d03f7a30" providerId="LiveId" clId="{5E1A06B4-DFC7-4335-9272-BE2B29C5C2A4}" dt="2021-09-15T10:57:29.600" v="843" actId="26606"/>
          <ac:spMkLst>
            <pc:docMk/>
            <pc:sldMk cId="2205968304" sldId="263"/>
            <ac:spMk id="12" creationId="{DDD17B6A-CB37-4005-9681-A20AFCDC7822}"/>
          </ac:spMkLst>
        </pc:spChg>
        <pc:spChg chg="add">
          <ac:chgData name="Triera Gashi" userId="f2e8f630d03f7a30" providerId="LiveId" clId="{5E1A06B4-DFC7-4335-9272-BE2B29C5C2A4}" dt="2021-09-15T10:57:29.600" v="843" actId="26606"/>
          <ac:spMkLst>
            <pc:docMk/>
            <pc:sldMk cId="2205968304" sldId="263"/>
            <ac:spMk id="14" creationId="{3B7BBDE9-DAED-40B0-A640-503C918D1CE3}"/>
          </ac:spMkLst>
        </pc:spChg>
        <pc:spChg chg="add">
          <ac:chgData name="Triera Gashi" userId="f2e8f630d03f7a30" providerId="LiveId" clId="{5E1A06B4-DFC7-4335-9272-BE2B29C5C2A4}" dt="2021-09-15T10:57:29.600" v="843" actId="26606"/>
          <ac:spMkLst>
            <pc:docMk/>
            <pc:sldMk cId="2205968304" sldId="263"/>
            <ac:spMk id="16" creationId="{7BC7EA7B-802E-41F4-8926-C4475287AA31}"/>
          </ac:spMkLst>
        </pc:spChg>
      </pc:sldChg>
      <pc:sldChg chg="modSp new del mod">
        <pc:chgData name="Triera Gashi" userId="f2e8f630d03f7a30" providerId="LiveId" clId="{5E1A06B4-DFC7-4335-9272-BE2B29C5C2A4}" dt="2021-09-15T11:10:14.785" v="1115" actId="2696"/>
        <pc:sldMkLst>
          <pc:docMk/>
          <pc:sldMk cId="882517083" sldId="264"/>
        </pc:sldMkLst>
        <pc:spChg chg="mod">
          <ac:chgData name="Triera Gashi" userId="f2e8f630d03f7a30" providerId="LiveId" clId="{5E1A06B4-DFC7-4335-9272-BE2B29C5C2A4}" dt="2021-09-15T11:10:12.738" v="1114" actId="20577"/>
          <ac:spMkLst>
            <pc:docMk/>
            <pc:sldMk cId="882517083" sldId="264"/>
            <ac:spMk id="2" creationId="{27F22A84-CBA4-439E-ADC1-E36ED821FBE9}"/>
          </ac:spMkLst>
        </pc:spChg>
      </pc:sldChg>
      <pc:sldChg chg="addSp modSp add mod modAnim modNotesTx">
        <pc:chgData name="Triera Gashi" userId="f2e8f630d03f7a30" providerId="LiveId" clId="{5E1A06B4-DFC7-4335-9272-BE2B29C5C2A4}" dt="2021-09-16T10:53:11.739" v="5867" actId="5793"/>
        <pc:sldMkLst>
          <pc:docMk/>
          <pc:sldMk cId="2705882394" sldId="264"/>
        </pc:sldMkLst>
        <pc:spChg chg="mod">
          <ac:chgData name="Triera Gashi" userId="f2e8f630d03f7a30" providerId="LiveId" clId="{5E1A06B4-DFC7-4335-9272-BE2B29C5C2A4}" dt="2021-09-15T11:10:20.932" v="1118" actId="20577"/>
          <ac:spMkLst>
            <pc:docMk/>
            <pc:sldMk cId="2705882394" sldId="264"/>
            <ac:spMk id="2" creationId="{DF20D798-87E3-4E89-95ED-2AFA2DA835B7}"/>
          </ac:spMkLst>
        </pc:spChg>
        <pc:spChg chg="mod">
          <ac:chgData name="Triera Gashi" userId="f2e8f630d03f7a30" providerId="LiveId" clId="{5E1A06B4-DFC7-4335-9272-BE2B29C5C2A4}" dt="2021-09-15T12:52:31.952" v="4472" actId="14100"/>
          <ac:spMkLst>
            <pc:docMk/>
            <pc:sldMk cId="2705882394" sldId="264"/>
            <ac:spMk id="3" creationId="{9ECA3786-F519-42FB-8629-F356046934EA}"/>
          </ac:spMkLst>
        </pc:spChg>
        <pc:spChg chg="add mod">
          <ac:chgData name="Triera Gashi" userId="f2e8f630d03f7a30" providerId="LiveId" clId="{5E1A06B4-DFC7-4335-9272-BE2B29C5C2A4}" dt="2021-09-15T12:53:00.514" v="4559" actId="20577"/>
          <ac:spMkLst>
            <pc:docMk/>
            <pc:sldMk cId="2705882394" sldId="264"/>
            <ac:spMk id="4" creationId="{85AD4260-B49A-409F-BBCB-25A7529194DF}"/>
          </ac:spMkLst>
        </pc:spChg>
      </pc:sldChg>
      <pc:sldChg chg="modSp add mod">
        <pc:chgData name="Triera Gashi" userId="f2e8f630d03f7a30" providerId="LiveId" clId="{5E1A06B4-DFC7-4335-9272-BE2B29C5C2A4}" dt="2021-09-15T11:41:41.080" v="2121" actId="14100"/>
        <pc:sldMkLst>
          <pc:docMk/>
          <pc:sldMk cId="3689723620" sldId="265"/>
        </pc:sldMkLst>
        <pc:spChg chg="mod">
          <ac:chgData name="Triera Gashi" userId="f2e8f630d03f7a30" providerId="LiveId" clId="{5E1A06B4-DFC7-4335-9272-BE2B29C5C2A4}" dt="2021-09-15T11:13:06.424" v="1753" actId="20577"/>
          <ac:spMkLst>
            <pc:docMk/>
            <pc:sldMk cId="3689723620" sldId="265"/>
            <ac:spMk id="2" creationId="{36D0BE9A-616E-4ABE-B466-7BB265503314}"/>
          </ac:spMkLst>
        </pc:spChg>
        <pc:spChg chg="mod">
          <ac:chgData name="Triera Gashi" userId="f2e8f630d03f7a30" providerId="LiveId" clId="{5E1A06B4-DFC7-4335-9272-BE2B29C5C2A4}" dt="2021-09-15T11:41:41.080" v="2121" actId="14100"/>
          <ac:spMkLst>
            <pc:docMk/>
            <pc:sldMk cId="3689723620" sldId="265"/>
            <ac:spMk id="3" creationId="{6CDB5304-D9E2-4AB8-BDD0-D3A0FF39302B}"/>
          </ac:spMkLst>
        </pc:spChg>
      </pc:sldChg>
      <pc:sldChg chg="modSp add mod ord">
        <pc:chgData name="Triera Gashi" userId="f2e8f630d03f7a30" providerId="LiveId" clId="{5E1A06B4-DFC7-4335-9272-BE2B29C5C2A4}" dt="2021-09-15T11:44:18.965" v="2544" actId="1076"/>
        <pc:sldMkLst>
          <pc:docMk/>
          <pc:sldMk cId="953413318" sldId="266"/>
        </pc:sldMkLst>
        <pc:spChg chg="mod">
          <ac:chgData name="Triera Gashi" userId="f2e8f630d03f7a30" providerId="LiveId" clId="{5E1A06B4-DFC7-4335-9272-BE2B29C5C2A4}" dt="2021-09-15T11:42:19.990" v="2132" actId="20577"/>
          <ac:spMkLst>
            <pc:docMk/>
            <pc:sldMk cId="953413318" sldId="266"/>
            <ac:spMk id="2" creationId="{DF20D798-87E3-4E89-95ED-2AFA2DA835B7}"/>
          </ac:spMkLst>
        </pc:spChg>
        <pc:spChg chg="mod">
          <ac:chgData name="Triera Gashi" userId="f2e8f630d03f7a30" providerId="LiveId" clId="{5E1A06B4-DFC7-4335-9272-BE2B29C5C2A4}" dt="2021-09-15T11:44:18.965" v="2544" actId="1076"/>
          <ac:spMkLst>
            <pc:docMk/>
            <pc:sldMk cId="953413318" sldId="266"/>
            <ac:spMk id="3" creationId="{9ECA3786-F519-42FB-8629-F356046934EA}"/>
          </ac:spMkLst>
        </pc:spChg>
      </pc:sldChg>
      <pc:sldChg chg="add del">
        <pc:chgData name="Triera Gashi" userId="f2e8f630d03f7a30" providerId="LiveId" clId="{5E1A06B4-DFC7-4335-9272-BE2B29C5C2A4}" dt="2021-09-15T11:41:52.444" v="2123" actId="2696"/>
        <pc:sldMkLst>
          <pc:docMk/>
          <pc:sldMk cId="1699265541" sldId="266"/>
        </pc:sldMkLst>
      </pc:sldChg>
      <pc:sldChg chg="addSp delSp modSp add mod">
        <pc:chgData name="Triera Gashi" userId="f2e8f630d03f7a30" providerId="LiveId" clId="{5E1A06B4-DFC7-4335-9272-BE2B29C5C2A4}" dt="2021-09-15T12:54:59.204" v="4579" actId="14100"/>
        <pc:sldMkLst>
          <pc:docMk/>
          <pc:sldMk cId="772060270" sldId="267"/>
        </pc:sldMkLst>
        <pc:spChg chg="mod">
          <ac:chgData name="Triera Gashi" userId="f2e8f630d03f7a30" providerId="LiveId" clId="{5E1A06B4-DFC7-4335-9272-BE2B29C5C2A4}" dt="2021-09-15T12:53:30.203" v="4562" actId="115"/>
          <ac:spMkLst>
            <pc:docMk/>
            <pc:sldMk cId="772060270" sldId="267"/>
            <ac:spMk id="2" creationId="{DF20D798-87E3-4E89-95ED-2AFA2DA835B7}"/>
          </ac:spMkLst>
        </pc:spChg>
        <pc:spChg chg="mod">
          <ac:chgData name="Triera Gashi" userId="f2e8f630d03f7a30" providerId="LiveId" clId="{5E1A06B4-DFC7-4335-9272-BE2B29C5C2A4}" dt="2021-09-15T12:54:52.628" v="4578" actId="1076"/>
          <ac:spMkLst>
            <pc:docMk/>
            <pc:sldMk cId="772060270" sldId="267"/>
            <ac:spMk id="3" creationId="{9ECA3786-F519-42FB-8629-F356046934EA}"/>
          </ac:spMkLst>
        </pc:spChg>
        <pc:spChg chg="add mod">
          <ac:chgData name="Triera Gashi" userId="f2e8f630d03f7a30" providerId="LiveId" clId="{5E1A06B4-DFC7-4335-9272-BE2B29C5C2A4}" dt="2021-09-15T12:54:59.204" v="4579" actId="14100"/>
          <ac:spMkLst>
            <pc:docMk/>
            <pc:sldMk cId="772060270" sldId="267"/>
            <ac:spMk id="4" creationId="{C4545A1B-9696-431B-B893-7DBD406477EC}"/>
          </ac:spMkLst>
        </pc:spChg>
        <pc:spChg chg="add del mod">
          <ac:chgData name="Triera Gashi" userId="f2e8f630d03f7a30" providerId="LiveId" clId="{5E1A06B4-DFC7-4335-9272-BE2B29C5C2A4}" dt="2021-09-15T12:54:00.344" v="4570" actId="767"/>
          <ac:spMkLst>
            <pc:docMk/>
            <pc:sldMk cId="772060270" sldId="267"/>
            <ac:spMk id="7" creationId="{5C3E8F2E-E75E-4480-9820-331FA9141303}"/>
          </ac:spMkLst>
        </pc:spChg>
        <pc:spChg chg="add del mod">
          <ac:chgData name="Triera Gashi" userId="f2e8f630d03f7a30" providerId="LiveId" clId="{5E1A06B4-DFC7-4335-9272-BE2B29C5C2A4}" dt="2021-09-15T12:53:59.815" v="4569" actId="767"/>
          <ac:spMkLst>
            <pc:docMk/>
            <pc:sldMk cId="772060270" sldId="267"/>
            <ac:spMk id="8" creationId="{4946C656-9E59-4929-844F-6E333C3DA2F5}"/>
          </ac:spMkLst>
        </pc:spChg>
        <pc:cxnChg chg="add del">
          <ac:chgData name="Triera Gashi" userId="f2e8f630d03f7a30" providerId="LiveId" clId="{5E1A06B4-DFC7-4335-9272-BE2B29C5C2A4}" dt="2021-09-15T12:53:51.123" v="4566" actId="11529"/>
          <ac:cxnSpMkLst>
            <pc:docMk/>
            <pc:sldMk cId="772060270" sldId="267"/>
            <ac:cxnSpMk id="6" creationId="{EDFF9DB7-745D-4CAD-A0C9-DB6DDF6CDFAC}"/>
          </ac:cxnSpMkLst>
        </pc:cxnChg>
      </pc:sldChg>
      <pc:sldChg chg="add del">
        <pc:chgData name="Triera Gashi" userId="f2e8f630d03f7a30" providerId="LiveId" clId="{5E1A06B4-DFC7-4335-9272-BE2B29C5C2A4}" dt="2021-09-15T11:44:13.489" v="2541" actId="2890"/>
        <pc:sldMkLst>
          <pc:docMk/>
          <pc:sldMk cId="2678100453" sldId="267"/>
        </pc:sldMkLst>
      </pc:sldChg>
      <pc:sldChg chg="addSp modSp add mod ord">
        <pc:chgData name="Triera Gashi" userId="f2e8f630d03f7a30" providerId="LiveId" clId="{5E1A06B4-DFC7-4335-9272-BE2B29C5C2A4}" dt="2021-09-15T11:47:52.200" v="3172" actId="20577"/>
        <pc:sldMkLst>
          <pc:docMk/>
          <pc:sldMk cId="1444950008" sldId="268"/>
        </pc:sldMkLst>
        <pc:spChg chg="mod">
          <ac:chgData name="Triera Gashi" userId="f2e8f630d03f7a30" providerId="LiveId" clId="{5E1A06B4-DFC7-4335-9272-BE2B29C5C2A4}" dt="2021-09-15T11:45:47.698" v="2744" actId="20577"/>
          <ac:spMkLst>
            <pc:docMk/>
            <pc:sldMk cId="1444950008" sldId="268"/>
            <ac:spMk id="2" creationId="{36D0BE9A-616E-4ABE-B466-7BB265503314}"/>
          </ac:spMkLst>
        </pc:spChg>
        <pc:spChg chg="mod">
          <ac:chgData name="Triera Gashi" userId="f2e8f630d03f7a30" providerId="LiveId" clId="{5E1A06B4-DFC7-4335-9272-BE2B29C5C2A4}" dt="2021-09-15T11:47:20.665" v="2976" actId="14100"/>
          <ac:spMkLst>
            <pc:docMk/>
            <pc:sldMk cId="1444950008" sldId="268"/>
            <ac:spMk id="3" creationId="{6CDB5304-D9E2-4AB8-BDD0-D3A0FF39302B}"/>
          </ac:spMkLst>
        </pc:spChg>
        <pc:spChg chg="add mod">
          <ac:chgData name="Triera Gashi" userId="f2e8f630d03f7a30" providerId="LiveId" clId="{5E1A06B4-DFC7-4335-9272-BE2B29C5C2A4}" dt="2021-09-15T11:47:52.200" v="3172" actId="20577"/>
          <ac:spMkLst>
            <pc:docMk/>
            <pc:sldMk cId="1444950008" sldId="268"/>
            <ac:spMk id="4" creationId="{65F8AAB8-93CE-485A-8F11-F549EBEDD744}"/>
          </ac:spMkLst>
        </pc:spChg>
      </pc:sldChg>
      <pc:sldChg chg="addSp delSp modSp new mod modNotesTx">
        <pc:chgData name="Triera Gashi" userId="f2e8f630d03f7a30" providerId="LiveId" clId="{5E1A06B4-DFC7-4335-9272-BE2B29C5C2A4}" dt="2021-09-16T10:53:22.617" v="5868" actId="20577"/>
        <pc:sldMkLst>
          <pc:docMk/>
          <pc:sldMk cId="217462836" sldId="269"/>
        </pc:sldMkLst>
        <pc:spChg chg="del mod">
          <ac:chgData name="Triera Gashi" userId="f2e8f630d03f7a30" providerId="LiveId" clId="{5E1A06B4-DFC7-4335-9272-BE2B29C5C2A4}" dt="2021-09-15T11:51:03.727" v="3243"/>
          <ac:spMkLst>
            <pc:docMk/>
            <pc:sldMk cId="217462836" sldId="269"/>
            <ac:spMk id="2" creationId="{6F0258A7-A429-4961-9E5C-C0EFF12B08E1}"/>
          </ac:spMkLst>
        </pc:spChg>
        <pc:spChg chg="del">
          <ac:chgData name="Triera Gashi" userId="f2e8f630d03f7a30" providerId="LiveId" clId="{5E1A06B4-DFC7-4335-9272-BE2B29C5C2A4}" dt="2021-09-15T11:50:57.132" v="3242" actId="21"/>
          <ac:spMkLst>
            <pc:docMk/>
            <pc:sldMk cId="217462836" sldId="269"/>
            <ac:spMk id="3" creationId="{C3086370-5C2D-47A7-AF74-6EA3E9E0D939}"/>
          </ac:spMkLst>
        </pc:spChg>
        <pc:spChg chg="add del mod">
          <ac:chgData name="Triera Gashi" userId="f2e8f630d03f7a30" providerId="LiveId" clId="{5E1A06B4-DFC7-4335-9272-BE2B29C5C2A4}" dt="2021-09-15T11:51:16.498" v="3244" actId="21"/>
          <ac:spMkLst>
            <pc:docMk/>
            <pc:sldMk cId="217462836" sldId="269"/>
            <ac:spMk id="5" creationId="{68B42C19-CCE3-441F-B7B8-0C47ADE30793}"/>
          </ac:spMkLst>
        </pc:spChg>
        <pc:graphicFrameChg chg="add mod modGraphic">
          <ac:chgData name="Triera Gashi" userId="f2e8f630d03f7a30" providerId="LiveId" clId="{5E1A06B4-DFC7-4335-9272-BE2B29C5C2A4}" dt="2021-09-15T11:51:30.983" v="3248" actId="255"/>
          <ac:graphicFrameMkLst>
            <pc:docMk/>
            <pc:sldMk cId="217462836" sldId="269"/>
            <ac:graphicFrameMk id="4" creationId="{AA06B39F-EA61-4435-BE24-B00B00B05F0F}"/>
          </ac:graphicFrameMkLst>
        </pc:graphicFrameChg>
      </pc:sldChg>
      <pc:sldChg chg="modSp add mod ord">
        <pc:chgData name="Triera Gashi" userId="f2e8f630d03f7a30" providerId="LiveId" clId="{5E1A06B4-DFC7-4335-9272-BE2B29C5C2A4}" dt="2021-09-16T07:26:54.896" v="5679"/>
        <pc:sldMkLst>
          <pc:docMk/>
          <pc:sldMk cId="1058706286" sldId="270"/>
        </pc:sldMkLst>
        <pc:spChg chg="mod">
          <ac:chgData name="Triera Gashi" userId="f2e8f630d03f7a30" providerId="LiveId" clId="{5E1A06B4-DFC7-4335-9272-BE2B29C5C2A4}" dt="2021-09-15T12:29:17.571" v="3409" actId="20577"/>
          <ac:spMkLst>
            <pc:docMk/>
            <pc:sldMk cId="1058706286" sldId="270"/>
            <ac:spMk id="2" creationId="{DF20D798-87E3-4E89-95ED-2AFA2DA835B7}"/>
          </ac:spMkLst>
        </pc:spChg>
        <pc:spChg chg="mod">
          <ac:chgData name="Triera Gashi" userId="f2e8f630d03f7a30" providerId="LiveId" clId="{5E1A06B4-DFC7-4335-9272-BE2B29C5C2A4}" dt="2021-09-15T12:30:40.850" v="3575" actId="20577"/>
          <ac:spMkLst>
            <pc:docMk/>
            <pc:sldMk cId="1058706286" sldId="270"/>
            <ac:spMk id="3" creationId="{9ECA3786-F519-42FB-8629-F356046934EA}"/>
          </ac:spMkLst>
        </pc:spChg>
      </pc:sldChg>
      <pc:sldChg chg="modSp add mod ord">
        <pc:chgData name="Triera Gashi" userId="f2e8f630d03f7a30" providerId="LiveId" clId="{5E1A06B4-DFC7-4335-9272-BE2B29C5C2A4}" dt="2021-09-16T07:26:55.971" v="5681"/>
        <pc:sldMkLst>
          <pc:docMk/>
          <pc:sldMk cId="123645747" sldId="271"/>
        </pc:sldMkLst>
        <pc:spChg chg="mod">
          <ac:chgData name="Triera Gashi" userId="f2e8f630d03f7a30" providerId="LiveId" clId="{5E1A06B4-DFC7-4335-9272-BE2B29C5C2A4}" dt="2021-09-15T12:31:17.219" v="3604" actId="20577"/>
          <ac:spMkLst>
            <pc:docMk/>
            <pc:sldMk cId="123645747" sldId="271"/>
            <ac:spMk id="2" creationId="{DF20D798-87E3-4E89-95ED-2AFA2DA835B7}"/>
          </ac:spMkLst>
        </pc:spChg>
        <pc:spChg chg="mod">
          <ac:chgData name="Triera Gashi" userId="f2e8f630d03f7a30" providerId="LiveId" clId="{5E1A06B4-DFC7-4335-9272-BE2B29C5C2A4}" dt="2021-09-15T14:01:03.748" v="5257"/>
          <ac:spMkLst>
            <pc:docMk/>
            <pc:sldMk cId="123645747" sldId="271"/>
            <ac:spMk id="3" creationId="{9ECA3786-F519-42FB-8629-F356046934EA}"/>
          </ac:spMkLst>
        </pc:spChg>
      </pc:sldChg>
      <pc:sldChg chg="modSp add mod ord">
        <pc:chgData name="Triera Gashi" userId="f2e8f630d03f7a30" providerId="LiveId" clId="{5E1A06B4-DFC7-4335-9272-BE2B29C5C2A4}" dt="2021-09-15T12:32:33.438" v="3760" actId="20577"/>
        <pc:sldMkLst>
          <pc:docMk/>
          <pc:sldMk cId="1760840460" sldId="272"/>
        </pc:sldMkLst>
        <pc:spChg chg="mod">
          <ac:chgData name="Triera Gashi" userId="f2e8f630d03f7a30" providerId="LiveId" clId="{5E1A06B4-DFC7-4335-9272-BE2B29C5C2A4}" dt="2021-09-15T12:32:33.438" v="3760" actId="20577"/>
          <ac:spMkLst>
            <pc:docMk/>
            <pc:sldMk cId="1760840460" sldId="272"/>
            <ac:spMk id="2" creationId="{F38B3D3D-B8C8-4157-8641-A4316DD470D9}"/>
          </ac:spMkLst>
        </pc:spChg>
      </pc:sldChg>
      <pc:sldChg chg="addSp delSp modSp add mod ord modTransition addAnim delAnim modAnim">
        <pc:chgData name="Triera Gashi" userId="f2e8f630d03f7a30" providerId="LiveId" clId="{5E1A06B4-DFC7-4335-9272-BE2B29C5C2A4}" dt="2021-09-15T12:50:26.665" v="4399" actId="1076"/>
        <pc:sldMkLst>
          <pc:docMk/>
          <pc:sldMk cId="2943947074" sldId="273"/>
        </pc:sldMkLst>
        <pc:spChg chg="mod">
          <ac:chgData name="Triera Gashi" userId="f2e8f630d03f7a30" providerId="LiveId" clId="{5E1A06B4-DFC7-4335-9272-BE2B29C5C2A4}" dt="2021-09-15T12:33:07.329" v="3778" actId="20577"/>
          <ac:spMkLst>
            <pc:docMk/>
            <pc:sldMk cId="2943947074" sldId="273"/>
            <ac:spMk id="2" creationId="{DDBF5351-9723-4B93-99FC-7039D7663816}"/>
          </ac:spMkLst>
        </pc:spChg>
        <pc:spChg chg="mod">
          <ac:chgData name="Triera Gashi" userId="f2e8f630d03f7a30" providerId="LiveId" clId="{5E1A06B4-DFC7-4335-9272-BE2B29C5C2A4}" dt="2021-09-15T12:48:02.257" v="4371" actId="115"/>
          <ac:spMkLst>
            <pc:docMk/>
            <pc:sldMk cId="2943947074" sldId="273"/>
            <ac:spMk id="3" creationId="{EE70D9D1-3316-4815-84A6-F584ED28EE9D}"/>
          </ac:spMkLst>
        </pc:spChg>
        <pc:spChg chg="add del">
          <ac:chgData name="Triera Gashi" userId="f2e8f630d03f7a30" providerId="LiveId" clId="{5E1A06B4-DFC7-4335-9272-BE2B29C5C2A4}" dt="2021-09-15T12:50:20.213" v="4398" actId="34122"/>
          <ac:spMkLst>
            <pc:docMk/>
            <pc:sldMk cId="2943947074" sldId="273"/>
            <ac:spMk id="21" creationId="{3DF7DE44-FDED-416B-B470-222ACA86D523}"/>
          </ac:spMkLst>
        </pc:spChg>
        <pc:spChg chg="add del">
          <ac:chgData name="Triera Gashi" userId="f2e8f630d03f7a30" providerId="LiveId" clId="{5E1A06B4-DFC7-4335-9272-BE2B29C5C2A4}" dt="2021-09-15T12:41:17.902" v="4280" actId="34122"/>
          <ac:spMkLst>
            <pc:docMk/>
            <pc:sldMk cId="2943947074" sldId="273"/>
            <ac:spMk id="30" creationId="{BC881BA0-9BDE-4286-8C55-E3FFAEFB2FCD}"/>
          </ac:spMkLst>
        </pc:spChg>
        <pc:spChg chg="add del">
          <ac:chgData name="Triera Gashi" userId="f2e8f630d03f7a30" providerId="LiveId" clId="{5E1A06B4-DFC7-4335-9272-BE2B29C5C2A4}" dt="2021-09-15T12:41:28.495" v="4282" actId="34122"/>
          <ac:spMkLst>
            <pc:docMk/>
            <pc:sldMk cId="2943947074" sldId="273"/>
            <ac:spMk id="30" creationId="{E24E5A47-ED9B-4BD1-B698-0C20B590BFA7}"/>
          </ac:spMkLst>
        </pc:spChg>
        <pc:spChg chg="add mod ord">
          <ac:chgData name="Triera Gashi" userId="f2e8f630d03f7a30" providerId="LiveId" clId="{5E1A06B4-DFC7-4335-9272-BE2B29C5C2A4}" dt="2021-09-15T12:46:46.459" v="4364" actId="207"/>
          <ac:spMkLst>
            <pc:docMk/>
            <pc:sldMk cId="2943947074" sldId="273"/>
            <ac:spMk id="46" creationId="{252D4281-03D9-4AA3-A994-29C33D026C28}"/>
          </ac:spMkLst>
        </pc:spChg>
        <pc:spChg chg="add del mod ord">
          <ac:chgData name="Triera Gashi" userId="f2e8f630d03f7a30" providerId="LiveId" clId="{5E1A06B4-DFC7-4335-9272-BE2B29C5C2A4}" dt="2021-09-15T12:44:03.331" v="4328" actId="22"/>
          <ac:spMkLst>
            <pc:docMk/>
            <pc:sldMk cId="2943947074" sldId="273"/>
            <ac:spMk id="48" creationId="{577680ED-9441-4BE2-860C-F170F41CC7BA}"/>
          </ac:spMkLst>
        </pc:spChg>
        <pc:spChg chg="add mod ord">
          <ac:chgData name="Triera Gashi" userId="f2e8f630d03f7a30" providerId="LiveId" clId="{5E1A06B4-DFC7-4335-9272-BE2B29C5C2A4}" dt="2021-09-15T12:45:16.243" v="4360" actId="20577"/>
          <ac:spMkLst>
            <pc:docMk/>
            <pc:sldMk cId="2943947074" sldId="273"/>
            <ac:spMk id="49" creationId="{25BEB5D2-3CB8-4B6C-92B8-5C0FE0F797B3}"/>
          </ac:spMkLst>
        </pc:spChg>
        <pc:spChg chg="add mod">
          <ac:chgData name="Triera Gashi" userId="f2e8f630d03f7a30" providerId="LiveId" clId="{5E1A06B4-DFC7-4335-9272-BE2B29C5C2A4}" dt="2021-09-15T12:48:50.122" v="4379" actId="571"/>
          <ac:spMkLst>
            <pc:docMk/>
            <pc:sldMk cId="2943947074" sldId="273"/>
            <ac:spMk id="51" creationId="{21E2A2B7-0268-491E-890B-5556D689F348}"/>
          </ac:spMkLst>
        </pc:spChg>
        <pc:spChg chg="add mod">
          <ac:chgData name="Triera Gashi" userId="f2e8f630d03f7a30" providerId="LiveId" clId="{5E1A06B4-DFC7-4335-9272-BE2B29C5C2A4}" dt="2021-09-15T12:49:28.787" v="4390" actId="571"/>
          <ac:spMkLst>
            <pc:docMk/>
            <pc:sldMk cId="2943947074" sldId="273"/>
            <ac:spMk id="53" creationId="{4841304E-5ECC-4F96-B7E0-21E4E158C4E5}"/>
          </ac:spMkLst>
        </pc:spChg>
        <pc:grpChg chg="mod">
          <ac:chgData name="Triera Gashi" userId="f2e8f630d03f7a30" providerId="LiveId" clId="{5E1A06B4-DFC7-4335-9272-BE2B29C5C2A4}" dt="2021-09-15T12:43:09.599" v="4309"/>
          <ac:grpSpMkLst>
            <pc:docMk/>
            <pc:sldMk cId="2943947074" sldId="273"/>
            <ac:grpSpMk id="45" creationId="{D5FA1D9B-3929-46A1-9A47-47DAD2981302}"/>
          </ac:grpSpMkLst>
        </pc:grpChg>
        <pc:inkChg chg="add del">
          <ac:chgData name="Triera Gashi" userId="f2e8f630d03f7a30" providerId="LiveId" clId="{5E1A06B4-DFC7-4335-9272-BE2B29C5C2A4}" dt="2021-09-15T12:38:56.783" v="4253" actId="9405"/>
          <ac:inkMkLst>
            <pc:docMk/>
            <pc:sldMk cId="2943947074" sldId="273"/>
            <ac:inkMk id="18" creationId="{CC3572F5-C8BC-48D7-A2E4-3D8F85B4F46E}"/>
          </ac:inkMkLst>
        </pc:inkChg>
        <pc:inkChg chg="add del">
          <ac:chgData name="Triera Gashi" userId="f2e8f630d03f7a30" providerId="LiveId" clId="{5E1A06B4-DFC7-4335-9272-BE2B29C5C2A4}" dt="2021-09-15T12:39:06.128" v="4255" actId="9405"/>
          <ac:inkMkLst>
            <pc:docMk/>
            <pc:sldMk cId="2943947074" sldId="273"/>
            <ac:inkMk id="19" creationId="{B61E20CF-DD35-4CDA-B66B-21DDE5F6DAF2}"/>
          </ac:inkMkLst>
        </pc:inkChg>
        <pc:inkChg chg="add">
          <ac:chgData name="Triera Gashi" userId="f2e8f630d03f7a30" providerId="LiveId" clId="{5E1A06B4-DFC7-4335-9272-BE2B29C5C2A4}" dt="2021-09-15T12:39:14.847" v="4256" actId="9405"/>
          <ac:inkMkLst>
            <pc:docMk/>
            <pc:sldMk cId="2943947074" sldId="273"/>
            <ac:inkMk id="20" creationId="{5BC8D4DC-808A-4DBB-8F68-406CF3A698A6}"/>
          </ac:inkMkLst>
        </pc:inkChg>
        <pc:inkChg chg="add del">
          <ac:chgData name="Triera Gashi" userId="f2e8f630d03f7a30" providerId="LiveId" clId="{5E1A06B4-DFC7-4335-9272-BE2B29C5C2A4}" dt="2021-09-15T12:40:40.605" v="4275" actId="9405"/>
          <ac:inkMkLst>
            <pc:docMk/>
            <pc:sldMk cId="2943947074" sldId="273"/>
            <ac:inkMk id="26" creationId="{75532580-D3B9-4383-8C15-BC2EB3D37F4B}"/>
          </ac:inkMkLst>
        </pc:inkChg>
        <pc:inkChg chg="add del">
          <ac:chgData name="Triera Gashi" userId="f2e8f630d03f7a30" providerId="LiveId" clId="{5E1A06B4-DFC7-4335-9272-BE2B29C5C2A4}" dt="2021-09-15T12:40:36.341" v="4274" actId="9405"/>
          <ac:inkMkLst>
            <pc:docMk/>
            <pc:sldMk cId="2943947074" sldId="273"/>
            <ac:inkMk id="27" creationId="{42D4E5A8-EEED-430D-815E-98D60951CFED}"/>
          </ac:inkMkLst>
        </pc:inkChg>
        <pc:inkChg chg="add del">
          <ac:chgData name="Triera Gashi" userId="f2e8f630d03f7a30" providerId="LiveId" clId="{5E1A06B4-DFC7-4335-9272-BE2B29C5C2A4}" dt="2021-09-15T12:41:29.931" v="4283" actId="9405"/>
          <ac:inkMkLst>
            <pc:docMk/>
            <pc:sldMk cId="2943947074" sldId="273"/>
            <ac:inkMk id="28" creationId="{E29AE7AB-BBCB-4546-83C6-EC299D7D8688}"/>
          </ac:inkMkLst>
        </pc:inkChg>
        <pc:inkChg chg="add del">
          <ac:chgData name="Triera Gashi" userId="f2e8f630d03f7a30" providerId="LiveId" clId="{5E1A06B4-DFC7-4335-9272-BE2B29C5C2A4}" dt="2021-09-15T12:41:00.554" v="4278" actId="9405"/>
          <ac:inkMkLst>
            <pc:docMk/>
            <pc:sldMk cId="2943947074" sldId="273"/>
            <ac:inkMk id="29" creationId="{213DC5D4-1537-4B99-92FC-1AF750FAEC98}"/>
          </ac:inkMkLst>
        </pc:inkChg>
        <pc:inkChg chg="add del">
          <ac:chgData name="Triera Gashi" userId="f2e8f630d03f7a30" providerId="LiveId" clId="{5E1A06B4-DFC7-4335-9272-BE2B29C5C2A4}" dt="2021-09-15T12:41:44.695" v="4285" actId="9405"/>
          <ac:inkMkLst>
            <pc:docMk/>
            <pc:sldMk cId="2943947074" sldId="273"/>
            <ac:inkMk id="31" creationId="{FB35B698-DB2E-49EA-9017-E9668A67E492}"/>
          </ac:inkMkLst>
        </pc:inkChg>
        <pc:inkChg chg="add del">
          <ac:chgData name="Triera Gashi" userId="f2e8f630d03f7a30" providerId="LiveId" clId="{5E1A06B4-DFC7-4335-9272-BE2B29C5C2A4}" dt="2021-09-15T12:41:45.825" v="4287" actId="9405"/>
          <ac:inkMkLst>
            <pc:docMk/>
            <pc:sldMk cId="2943947074" sldId="273"/>
            <ac:inkMk id="32" creationId="{11C110BB-B464-4786-94F7-01486280E4D8}"/>
          </ac:inkMkLst>
        </pc:inkChg>
        <pc:inkChg chg="add del">
          <ac:chgData name="Triera Gashi" userId="f2e8f630d03f7a30" providerId="LiveId" clId="{5E1A06B4-DFC7-4335-9272-BE2B29C5C2A4}" dt="2021-09-15T12:41:56.507" v="4289" actId="9405"/>
          <ac:inkMkLst>
            <pc:docMk/>
            <pc:sldMk cId="2943947074" sldId="273"/>
            <ac:inkMk id="33" creationId="{FF5832E6-479A-4466-A22D-9D8EC35942FA}"/>
          </ac:inkMkLst>
        </pc:inkChg>
        <pc:inkChg chg="add del">
          <ac:chgData name="Triera Gashi" userId="f2e8f630d03f7a30" providerId="LiveId" clId="{5E1A06B4-DFC7-4335-9272-BE2B29C5C2A4}" dt="2021-09-15T12:42:34.666" v="4295" actId="9405"/>
          <ac:inkMkLst>
            <pc:docMk/>
            <pc:sldMk cId="2943947074" sldId="273"/>
            <ac:inkMk id="34" creationId="{0DBDB4EE-ECDF-4DE0-AC30-92F9F585B823}"/>
          </ac:inkMkLst>
        </pc:inkChg>
        <pc:inkChg chg="add del">
          <ac:chgData name="Triera Gashi" userId="f2e8f630d03f7a30" providerId="LiveId" clId="{5E1A06B4-DFC7-4335-9272-BE2B29C5C2A4}" dt="2021-09-15T12:42:16.020" v="4292" actId="9405"/>
          <ac:inkMkLst>
            <pc:docMk/>
            <pc:sldMk cId="2943947074" sldId="273"/>
            <ac:inkMk id="35" creationId="{0CB57900-2A77-473E-82B7-E6AC81B3AF0A}"/>
          </ac:inkMkLst>
        </pc:inkChg>
        <pc:inkChg chg="add del">
          <ac:chgData name="Triera Gashi" userId="f2e8f630d03f7a30" providerId="LiveId" clId="{5E1A06B4-DFC7-4335-9272-BE2B29C5C2A4}" dt="2021-09-15T12:42:34.270" v="4294" actId="9405"/>
          <ac:inkMkLst>
            <pc:docMk/>
            <pc:sldMk cId="2943947074" sldId="273"/>
            <ac:inkMk id="36" creationId="{1FA7B7E5-EF13-4575-8883-56C94E3BE1DA}"/>
          </ac:inkMkLst>
        </pc:inkChg>
        <pc:inkChg chg="add del">
          <ac:chgData name="Triera Gashi" userId="f2e8f630d03f7a30" providerId="LiveId" clId="{5E1A06B4-DFC7-4335-9272-BE2B29C5C2A4}" dt="2021-09-15T12:42:41.571" v="4297" actId="9405"/>
          <ac:inkMkLst>
            <pc:docMk/>
            <pc:sldMk cId="2943947074" sldId="273"/>
            <ac:inkMk id="37" creationId="{331B4AC3-90DA-4D89-B61D-D26B4BF5011F}"/>
          </ac:inkMkLst>
        </pc:inkChg>
        <pc:inkChg chg="add del">
          <ac:chgData name="Triera Gashi" userId="f2e8f630d03f7a30" providerId="LiveId" clId="{5E1A06B4-DFC7-4335-9272-BE2B29C5C2A4}" dt="2021-09-15T12:42:46.460" v="4299" actId="9405"/>
          <ac:inkMkLst>
            <pc:docMk/>
            <pc:sldMk cId="2943947074" sldId="273"/>
            <ac:inkMk id="38" creationId="{EBCAC927-7416-4E27-BB32-58DD9486CC74}"/>
          </ac:inkMkLst>
        </pc:inkChg>
        <pc:inkChg chg="add del mod">
          <ac:chgData name="Triera Gashi" userId="f2e8f630d03f7a30" providerId="LiveId" clId="{5E1A06B4-DFC7-4335-9272-BE2B29C5C2A4}" dt="2021-09-15T12:50:26.665" v="4399" actId="1076"/>
          <ac:inkMkLst>
            <pc:docMk/>
            <pc:sldMk cId="2943947074" sldId="273"/>
            <ac:inkMk id="39" creationId="{E26BFF14-BF86-4217-A43F-7887252B3A82}"/>
          </ac:inkMkLst>
        </pc:inkChg>
        <pc:inkChg chg="add del">
          <ac:chgData name="Triera Gashi" userId="f2e8f630d03f7a30" providerId="LiveId" clId="{5E1A06B4-DFC7-4335-9272-BE2B29C5C2A4}" dt="2021-09-15T12:42:56.725" v="4302" actId="9405"/>
          <ac:inkMkLst>
            <pc:docMk/>
            <pc:sldMk cId="2943947074" sldId="273"/>
            <ac:inkMk id="40" creationId="{54437B25-98E5-4ABA-9980-ADFF9638B8BB}"/>
          </ac:inkMkLst>
        </pc:inkChg>
        <pc:inkChg chg="add mod">
          <ac:chgData name="Triera Gashi" userId="f2e8f630d03f7a30" providerId="LiveId" clId="{5E1A06B4-DFC7-4335-9272-BE2B29C5C2A4}" dt="2021-09-15T12:45:26.665" v="4361" actId="208"/>
          <ac:inkMkLst>
            <pc:docMk/>
            <pc:sldMk cId="2943947074" sldId="273"/>
            <ac:inkMk id="41" creationId="{E1B29E04-C9F5-472C-AA86-4DD2938BE60E}"/>
          </ac:inkMkLst>
        </pc:inkChg>
        <pc:inkChg chg="add del">
          <ac:chgData name="Triera Gashi" userId="f2e8f630d03f7a30" providerId="LiveId" clId="{5E1A06B4-DFC7-4335-9272-BE2B29C5C2A4}" dt="2021-09-15T12:43:10.387" v="4311" actId="9405"/>
          <ac:inkMkLst>
            <pc:docMk/>
            <pc:sldMk cId="2943947074" sldId="273"/>
            <ac:inkMk id="42" creationId="{A00208FF-F2EA-4679-9093-3994059FC3F1}"/>
          </ac:inkMkLst>
        </pc:inkChg>
        <pc:inkChg chg="add del mod">
          <ac:chgData name="Triera Gashi" userId="f2e8f630d03f7a30" providerId="LiveId" clId="{5E1A06B4-DFC7-4335-9272-BE2B29C5C2A4}" dt="2021-09-15T12:43:09.743" v="4310" actId="9405"/>
          <ac:inkMkLst>
            <pc:docMk/>
            <pc:sldMk cId="2943947074" sldId="273"/>
            <ac:inkMk id="43" creationId="{8A68F528-7E39-4CB0-89C5-2D16268398FC}"/>
          </ac:inkMkLst>
        </pc:inkChg>
        <pc:inkChg chg="add del mod">
          <ac:chgData name="Triera Gashi" userId="f2e8f630d03f7a30" providerId="LiveId" clId="{5E1A06B4-DFC7-4335-9272-BE2B29C5C2A4}" dt="2021-09-15T12:43:09.599" v="4309"/>
          <ac:inkMkLst>
            <pc:docMk/>
            <pc:sldMk cId="2943947074" sldId="273"/>
            <ac:inkMk id="44" creationId="{B91CC38F-94BA-46BE-94A4-B1932494F3E9}"/>
          </ac:inkMkLst>
        </pc:inkChg>
        <pc:inkChg chg="add mod">
          <ac:chgData name="Triera Gashi" userId="f2e8f630d03f7a30" providerId="LiveId" clId="{5E1A06B4-DFC7-4335-9272-BE2B29C5C2A4}" dt="2021-09-15T12:48:50.122" v="4379" actId="571"/>
          <ac:inkMkLst>
            <pc:docMk/>
            <pc:sldMk cId="2943947074" sldId="273"/>
            <ac:inkMk id="50" creationId="{3000B3CC-3596-4600-B721-18684EB8599B}"/>
          </ac:inkMkLst>
        </pc:inkChg>
        <pc:inkChg chg="add mod">
          <ac:chgData name="Triera Gashi" userId="f2e8f630d03f7a30" providerId="LiveId" clId="{5E1A06B4-DFC7-4335-9272-BE2B29C5C2A4}" dt="2021-09-15T12:49:28.787" v="4390" actId="571"/>
          <ac:inkMkLst>
            <pc:docMk/>
            <pc:sldMk cId="2943947074" sldId="273"/>
            <ac:inkMk id="52" creationId="{10DD4BCD-F372-4200-8437-C3CE8C419280}"/>
          </ac:inkMkLst>
        </pc:inkChg>
        <pc:inkChg chg="add mod">
          <ac:chgData name="Triera Gashi" userId="f2e8f630d03f7a30" providerId="LiveId" clId="{5E1A06B4-DFC7-4335-9272-BE2B29C5C2A4}" dt="2021-09-15T12:50:14.737" v="4394" actId="571"/>
          <ac:inkMkLst>
            <pc:docMk/>
            <pc:sldMk cId="2943947074" sldId="273"/>
            <ac:inkMk id="54" creationId="{5098D4C3-82CB-4918-8A47-C4E133DC1158}"/>
          </ac:inkMkLst>
        </pc:inkChg>
        <pc:cxnChg chg="add del mod">
          <ac:chgData name="Triera Gashi" userId="f2e8f630d03f7a30" providerId="LiveId" clId="{5E1A06B4-DFC7-4335-9272-BE2B29C5C2A4}" dt="2021-09-15T12:38:48.552" v="4251" actId="478"/>
          <ac:cxnSpMkLst>
            <pc:docMk/>
            <pc:sldMk cId="2943947074" sldId="273"/>
            <ac:cxnSpMk id="5" creationId="{63F40AF5-8ADF-4A8F-831D-4F1B92B6D20C}"/>
          </ac:cxnSpMkLst>
        </pc:cxnChg>
        <pc:cxnChg chg="add del mod">
          <ac:chgData name="Triera Gashi" userId="f2e8f630d03f7a30" providerId="LiveId" clId="{5E1A06B4-DFC7-4335-9272-BE2B29C5C2A4}" dt="2021-09-15T12:39:55.503" v="4269" actId="478"/>
          <ac:cxnSpMkLst>
            <pc:docMk/>
            <pc:sldMk cId="2943947074" sldId="273"/>
            <ac:cxnSpMk id="22" creationId="{957DC271-DD86-4FA5-AC77-2D44CFA2FEE6}"/>
          </ac:cxnSpMkLst>
        </pc:cxnChg>
        <pc:cxnChg chg="add del">
          <ac:chgData name="Triera Gashi" userId="f2e8f630d03f7a30" providerId="LiveId" clId="{5E1A06B4-DFC7-4335-9272-BE2B29C5C2A4}" dt="2021-09-15T12:40:08.183" v="4271" actId="11529"/>
          <ac:cxnSpMkLst>
            <pc:docMk/>
            <pc:sldMk cId="2943947074" sldId="273"/>
            <ac:cxnSpMk id="25" creationId="{546DD20B-9FCF-47EC-A9EF-C5136AE18B3E}"/>
          </ac:cxnSpMkLst>
        </pc:cxnChg>
      </pc:sldChg>
      <pc:sldChg chg="modSp add mod">
        <pc:chgData name="Triera Gashi" userId="f2e8f630d03f7a30" providerId="LiveId" clId="{5E1A06B4-DFC7-4335-9272-BE2B29C5C2A4}" dt="2021-09-15T13:58:05.665" v="5252" actId="20577"/>
        <pc:sldMkLst>
          <pc:docMk/>
          <pc:sldMk cId="288319800" sldId="274"/>
        </pc:sldMkLst>
        <pc:spChg chg="mod">
          <ac:chgData name="Triera Gashi" userId="f2e8f630d03f7a30" providerId="LiveId" clId="{5E1A06B4-DFC7-4335-9272-BE2B29C5C2A4}" dt="2021-09-15T13:57:38.673" v="5054" actId="20577"/>
          <ac:spMkLst>
            <pc:docMk/>
            <pc:sldMk cId="288319800" sldId="274"/>
            <ac:spMk id="2" creationId="{DF20D798-87E3-4E89-95ED-2AFA2DA835B7}"/>
          </ac:spMkLst>
        </pc:spChg>
        <pc:spChg chg="mod">
          <ac:chgData name="Triera Gashi" userId="f2e8f630d03f7a30" providerId="LiveId" clId="{5E1A06B4-DFC7-4335-9272-BE2B29C5C2A4}" dt="2021-09-15T13:58:05.665" v="5252" actId="20577"/>
          <ac:spMkLst>
            <pc:docMk/>
            <pc:sldMk cId="288319800" sldId="274"/>
            <ac:spMk id="3" creationId="{9ECA3786-F519-42FB-8629-F356046934EA}"/>
          </ac:spMkLst>
        </pc:spChg>
      </pc:sldChg>
      <pc:sldChg chg="modSp add mod">
        <pc:chgData name="Triera Gashi" userId="f2e8f630d03f7a30" providerId="LiveId" clId="{5E1A06B4-DFC7-4335-9272-BE2B29C5C2A4}" dt="2021-09-15T14:01:54.208" v="5436" actId="20577"/>
        <pc:sldMkLst>
          <pc:docMk/>
          <pc:sldMk cId="3975411866" sldId="275"/>
        </pc:sldMkLst>
        <pc:spChg chg="mod">
          <ac:chgData name="Triera Gashi" userId="f2e8f630d03f7a30" providerId="LiveId" clId="{5E1A06B4-DFC7-4335-9272-BE2B29C5C2A4}" dt="2021-09-15T14:01:12.309" v="5276" actId="20577"/>
          <ac:spMkLst>
            <pc:docMk/>
            <pc:sldMk cId="3975411866" sldId="275"/>
            <ac:spMk id="2" creationId="{DF20D798-87E3-4E89-95ED-2AFA2DA835B7}"/>
          </ac:spMkLst>
        </pc:spChg>
        <pc:spChg chg="mod">
          <ac:chgData name="Triera Gashi" userId="f2e8f630d03f7a30" providerId="LiveId" clId="{5E1A06B4-DFC7-4335-9272-BE2B29C5C2A4}" dt="2021-09-15T14:01:54.208" v="5436" actId="20577"/>
          <ac:spMkLst>
            <pc:docMk/>
            <pc:sldMk cId="3975411866" sldId="275"/>
            <ac:spMk id="3" creationId="{9ECA3786-F519-42FB-8629-F356046934EA}"/>
          </ac:spMkLst>
        </pc:spChg>
      </pc:sldChg>
    </pc:docChg>
  </pc:docChgLst>
  <pc:docChgLst>
    <pc:chgData name="Triera Gashi" userId="f2e8f630d03f7a30" providerId="LiveId" clId="{057D82E2-E8F4-4E5F-B4F6-39A86A66BFE6}"/>
    <pc:docChg chg="undo redo custSel delSld modSld">
      <pc:chgData name="Triera Gashi" userId="f2e8f630d03f7a30" providerId="LiveId" clId="{057D82E2-E8F4-4E5F-B4F6-39A86A66BFE6}" dt="2022-02-20T13:03:52.929" v="80" actId="1076"/>
      <pc:docMkLst>
        <pc:docMk/>
      </pc:docMkLst>
      <pc:sldChg chg="modSp mod">
        <pc:chgData name="Triera Gashi" userId="f2e8f630d03f7a30" providerId="LiveId" clId="{057D82E2-E8F4-4E5F-B4F6-39A86A66BFE6}" dt="2022-02-20T13:03:52.929" v="80" actId="1076"/>
        <pc:sldMkLst>
          <pc:docMk/>
          <pc:sldMk cId="3650029765" sldId="257"/>
        </pc:sldMkLst>
        <pc:spChg chg="mod">
          <ac:chgData name="Triera Gashi" userId="f2e8f630d03f7a30" providerId="LiveId" clId="{057D82E2-E8F4-4E5F-B4F6-39A86A66BFE6}" dt="2022-02-20T13:03:52.929" v="80" actId="1076"/>
          <ac:spMkLst>
            <pc:docMk/>
            <pc:sldMk cId="3650029765" sldId="257"/>
            <ac:spMk id="3" creationId="{875885FE-6762-4F79-8751-AC50A57C18AE}"/>
          </ac:spMkLst>
        </pc:spChg>
      </pc:sldChg>
      <pc:sldChg chg="addSp modSp mod">
        <pc:chgData name="Triera Gashi" userId="f2e8f630d03f7a30" providerId="LiveId" clId="{057D82E2-E8F4-4E5F-B4F6-39A86A66BFE6}" dt="2022-02-15T19:02:33.452" v="75" actId="167"/>
        <pc:sldMkLst>
          <pc:docMk/>
          <pc:sldMk cId="412528290" sldId="258"/>
        </pc:sldMkLst>
        <pc:spChg chg="mod">
          <ac:chgData name="Triera Gashi" userId="f2e8f630d03f7a30" providerId="LiveId" clId="{057D82E2-E8F4-4E5F-B4F6-39A86A66BFE6}" dt="2022-02-15T19:01:53.786" v="56" actId="12"/>
          <ac:spMkLst>
            <pc:docMk/>
            <pc:sldMk cId="412528290" sldId="258"/>
            <ac:spMk id="3" creationId="{6CDB5304-D9E2-4AB8-BDD0-D3A0FF39302B}"/>
          </ac:spMkLst>
        </pc:spChg>
        <pc:spChg chg="add mod ord">
          <ac:chgData name="Triera Gashi" userId="f2e8f630d03f7a30" providerId="LiveId" clId="{057D82E2-E8F4-4E5F-B4F6-39A86A66BFE6}" dt="2022-02-15T19:02:21.754" v="66" actId="14100"/>
          <ac:spMkLst>
            <pc:docMk/>
            <pc:sldMk cId="412528290" sldId="258"/>
            <ac:spMk id="4" creationId="{D35585B5-6113-4D6B-A53A-82C99FF5AE0D}"/>
          </ac:spMkLst>
        </pc:spChg>
        <pc:spChg chg="add mod ord">
          <ac:chgData name="Triera Gashi" userId="f2e8f630d03f7a30" providerId="LiveId" clId="{057D82E2-E8F4-4E5F-B4F6-39A86A66BFE6}" dt="2022-02-15T19:02:26.647" v="70" actId="167"/>
          <ac:spMkLst>
            <pc:docMk/>
            <pc:sldMk cId="412528290" sldId="258"/>
            <ac:spMk id="5" creationId="{691DF023-6323-4590-A235-B6F26C7E6BBE}"/>
          </ac:spMkLst>
        </pc:spChg>
        <pc:spChg chg="add mod ord">
          <ac:chgData name="Triera Gashi" userId="f2e8f630d03f7a30" providerId="LiveId" clId="{057D82E2-E8F4-4E5F-B4F6-39A86A66BFE6}" dt="2022-02-15T19:02:33.452" v="75" actId="167"/>
          <ac:spMkLst>
            <pc:docMk/>
            <pc:sldMk cId="412528290" sldId="258"/>
            <ac:spMk id="6" creationId="{38CEF64D-E312-4797-9116-AFA1D3DECE41}"/>
          </ac:spMkLst>
        </pc:spChg>
      </pc:sldChg>
      <pc:sldChg chg="addSp modSp mod">
        <pc:chgData name="Triera Gashi" userId="f2e8f630d03f7a30" providerId="LiveId" clId="{057D82E2-E8F4-4E5F-B4F6-39A86A66BFE6}" dt="2022-02-15T19:02:06.623" v="58" actId="1076"/>
        <pc:sldMkLst>
          <pc:docMk/>
          <pc:sldMk cId="1467371609" sldId="259"/>
        </pc:sldMkLst>
        <pc:spChg chg="mod">
          <ac:chgData name="Triera Gashi" userId="f2e8f630d03f7a30" providerId="LiveId" clId="{057D82E2-E8F4-4E5F-B4F6-39A86A66BFE6}" dt="2022-02-15T19:02:06.623" v="58" actId="1076"/>
          <ac:spMkLst>
            <pc:docMk/>
            <pc:sldMk cId="1467371609" sldId="259"/>
            <ac:spMk id="3" creationId="{EFDE2A45-4296-41B1-B4B6-F9EF2F7C95CB}"/>
          </ac:spMkLst>
        </pc:spChg>
        <pc:spChg chg="add mod ord">
          <ac:chgData name="Triera Gashi" userId="f2e8f630d03f7a30" providerId="LiveId" clId="{057D82E2-E8F4-4E5F-B4F6-39A86A66BFE6}" dt="2022-02-15T18:57:36.297" v="4" actId="207"/>
          <ac:spMkLst>
            <pc:docMk/>
            <pc:sldMk cId="1467371609" sldId="259"/>
            <ac:spMk id="4" creationId="{9AFAE589-9233-4F5D-9378-144FBA91B0F5}"/>
          </ac:spMkLst>
        </pc:spChg>
      </pc:sldChg>
      <pc:sldChg chg="modSp mod">
        <pc:chgData name="Triera Gashi" userId="f2e8f630d03f7a30" providerId="LiveId" clId="{057D82E2-E8F4-4E5F-B4F6-39A86A66BFE6}" dt="2022-02-15T19:00:36.716" v="16" actId="20577"/>
        <pc:sldMkLst>
          <pc:docMk/>
          <pc:sldMk cId="2705882394" sldId="264"/>
        </pc:sldMkLst>
        <pc:spChg chg="mod">
          <ac:chgData name="Triera Gashi" userId="f2e8f630d03f7a30" providerId="LiveId" clId="{057D82E2-E8F4-4E5F-B4F6-39A86A66BFE6}" dt="2022-02-15T19:00:36.716" v="16" actId="20577"/>
          <ac:spMkLst>
            <pc:docMk/>
            <pc:sldMk cId="2705882394" sldId="264"/>
            <ac:spMk id="3" creationId="{9ECA3786-F519-42FB-8629-F356046934EA}"/>
          </ac:spMkLst>
        </pc:spChg>
      </pc:sldChg>
      <pc:sldChg chg="modSp mod">
        <pc:chgData name="Triera Gashi" userId="f2e8f630d03f7a30" providerId="LiveId" clId="{057D82E2-E8F4-4E5F-B4F6-39A86A66BFE6}" dt="2022-02-15T19:01:03.027" v="33" actId="20577"/>
        <pc:sldMkLst>
          <pc:docMk/>
          <pc:sldMk cId="3689723620" sldId="265"/>
        </pc:sldMkLst>
        <pc:spChg chg="mod">
          <ac:chgData name="Triera Gashi" userId="f2e8f630d03f7a30" providerId="LiveId" clId="{057D82E2-E8F4-4E5F-B4F6-39A86A66BFE6}" dt="2022-02-15T19:01:03.027" v="33" actId="20577"/>
          <ac:spMkLst>
            <pc:docMk/>
            <pc:sldMk cId="3689723620" sldId="265"/>
            <ac:spMk id="3" creationId="{6CDB5304-D9E2-4AB8-BDD0-D3A0FF39302B}"/>
          </ac:spMkLst>
        </pc:spChg>
      </pc:sldChg>
      <pc:sldChg chg="del">
        <pc:chgData name="Triera Gashi" userId="f2e8f630d03f7a30" providerId="LiveId" clId="{057D82E2-E8F4-4E5F-B4F6-39A86A66BFE6}" dt="2022-02-20T13:03:43.273" v="76" actId="2696"/>
        <pc:sldMkLst>
          <pc:docMk/>
          <pc:sldMk cId="1610558499" sldId="276"/>
        </pc:sldMkLst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15T12:39:14.846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0,'0'0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5T18:38:55.580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152 85 1328,'-3'0'116,"1"1"0,-1 0 0,1 0 0,-1 0 0,1 1 0,-1-1 0,1 0 0,0 1 0,-4 3 0,13-2 966,17-2 126,190-8 2493,-34 0-3510,564-17 94,-716 23-271,19 1 9,-1-1 0,1-3 0,81-17 0,-112 14 53,-16 6-71,0 1-1,0 0 1,0 0 0,0 0 0,0 0 0,0-1-1,0 1 1,0 0 0,0 0 0,0 0 0,0 0 0,0-1-1,0 1 1,0 0 0,0 0 0,0 0 0,0 0 0,0-1-1,0 1 1,0 0 0,-1 0 0,1 0 0,0 0 0,0 0-1,0-1 1,0 1 0,0 0 0,0 0 0,0 0-1,-1 0 1,1 0 0,0 0 0,0 0 0,0 0 0,0-1-1,-1 1 1,1 0 0,0 0 0,0 0 0,0 0 0,0 0-1,-1 0 1,1 0 0,0 0 0,-32-4 202,-404 11-61,-105 21-97,509-26-50,-125 14 15,-32 2 27,184-18-35,1 0 1,-1 0-1,1 0 0,-1-1 0,1 1 1,0-1-1,-1 0 0,1-1 1,-5-1-1,8 1 6,9 0 16,114-4-26,335-3 25,-188 10-15,116-4-5,-362 2-6,-17-1 1,-8 0 4,-11-2-14,-1 2-1,1-1 0,-1 2 1,0 0-1,-15 1 1,2-1 3,-53 0-6,1 4 0,-134 21-1,64-4 6,-188 8 23,148-14-10,13-10 16,244-10-37,3-7 26,211-29-8,-114 31 3,180-16 0,105-10 1,-449 36 22,-15 1-19,-24-1-10,-75 0 6,-213 6 17,-207 29-9,70-6 42,452-26-57,8-2 0,0 0 0,0 0 0,0 0 0,1 0 0,-1 0 0,0 0 0,0 1 0,0-1 0,0 0 0,0 0 0,0 0 0,0 0 0,0 0 0,0 0 0,0 0 0,0 0 0,0 0 0,0 0 0,0 0 1,0 1-1,0-1 0,0 0 0,0 0 0,0 0 0,0 0 0,0 0 0,0 0 0,0 0 0,0 0 0,0 0 0,0 0 0,0 0 0,0 1 0,-1-1 0,1 0 0,0 0 0,0 0 0,0 0 0,0 0 0,0 0 0,0 0 0,0 0 0,0 0 0,0 0 0,0 0 0,0 0 0,0 0 0,0 0 0,-1 0 0,1 0 0,0 0 0,0 0 0,0 0 0,0 0 0,0 0 0,0 0 0,0 0 0,0 0 0,0 0 0,-1 0 0,17 1 11,98 1-152,-47-2 70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5T18:38:58.596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3 52 1552,'0'0'21,"0"0"-1,0 0 0,0 1 0,-1-1 1,1 0-1,0 0 0,0 0 0,0 0 0,0 1 1,0-1-1,-1 0 0,1 0 0,0 1 1,0-1-1,0 0 0,0 0 0,0 0 1,0 1-1,0-1 0,0 0 0,0 0 1,0 1-1,0-1 0,0 0 0,0 0 0,0 1 1,0-1-1,0 0 0,0 0 0,0 1 1,0-1-1,0 0 0,0 0 0,1 0 1,-1 1-1,0-1 0,0 0 0,0 0 0,0 0 1,0 1-1,1-1 0,-1 0 0,0 0 1,0 0-1,0 0 0,1 0 0,-1 1 1,20 5 728,43 1 388,-35-4-558,862 59 2862,-331-58-2997,312-2-325,-631-10-97,90-1-19,-236 10-4,138 21 1,-232-22-2,23 4 17,-21-3 50,-12-1 37,-114-3-89,-75-4-1003,-54-11 605,-140-16 809,359 30-320,-271-30 634,211 28-640,-119 7 0,91 8-103,-265 8-13,227-19 55,-467 19 175,458-5-76,169-12-127,1-1 1,-1 1-1,1-1 0,-1 1 0,1-1 0,-1 1 0,1-1 0,-1 1 0,1 0 0,-1-1 0,1 1 1,0 0-1,-1-1 0,1 1 0,-1 0 0,1 0 0,0 0 0,-1 0 0,1-1 0,0 1 0,0 0 0,278-23 179,544 25-1,25 82-265,-585-56-96,84-2 51,163 21 17,-457-40-36,-48-7 123,-9-4 21,-12-4 15,-217-39-10,152 34-14,-337-34 4,-4 30 26,209 11 36,211 6-58,-656-5 174,-293 30-10,678-25-75,236-5-76,37 5-14,-1 0 0,1 0 1,0 0-1,0 0 0,0 0 0,0 0 0,-1 0 1,1 0-1,0 0 0,0 0 0,0 0 0,0 0 1,-1 0-1,1 0 0,0 0 0,0 0 0,0 0 0,0 0 1,-1 0-1,1 0 0,0-1 0,0 1 0,0 0 1,0 0-1,0 0 0,-1 0 0,1 0 0,0 0 1,0-1-1,0 1 0,0 0 0,0 0 0,0 0 1,0 0-1,0 0 0,0-1 0,-1 1 0,1 0 0,0 0 1,0 0-1,0-1 0,0 1 0,0 0 0,0 0 1,0 0-1,20-5 2,675-26 95,-516 29-91,608 4 33,-3 56-325,-342-10-105,-353-32 398,-397-70-25,-9 26 14,202 19 2,-617-38 28,31 2 377,568 34-302,-326-18 307,288 34-401,117-3-1,42 0-35,22 1 6,23 1 14,608 56 469,-55-3-423,200-40-381,-562-15 171,82 9-442,-164 3 408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5T18:39:19.333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249 64 1232,'13'6'143,"-4"0"5,1-1 0,0 0-1,0-1 1,0 0 0,1-1-1,-1 0 1,1 0 0,17 1 0,141 19 1350,9 1-1145,170-11-121,-156-8-140,-169-5-43,0 2 1,0 0-1,-1 1 1,1 1-1,-1 1 1,0 1-1,30 12 1,-51-18-19,-1 0 1,0 0-1,0 0 1,1 1 0,-1-1-1,0 0 1,1 0-1,-1 0 1,0 0-1,0 0 1,1 0 0,-1 0-1,0 1 1,1-1-1,-1 0 1,0 0-1,0 0 1,0 1-1,1-1 1,-1 0 0,0 0-1,0 1 1,0-1-1,0 0 1,1 0-1,-1 1 1,0-1 0,0 0-1,0 1 1,0-1-1,0 0 1,0 1-1,0-1 1,-11 4 595,-25-2-103,31-2-446,-163-4 340,16 0-323,-34-1 330,-254-42 1,379 40-344,-64 2 0,269-8-23,-4 0-45,-110 11-10,673-27 63,-693 29-66,43-1 7,0 2-1,96 16 1,-147-17-7,1 1 0,-1-1 0,0 1 1,1 0-1,-1 0 0,1 0 0,-1 0 0,4 2 1,-6-2-1,0-1 1,0 0-1,0 0 1,0 0 0,0 1-1,1-1 1,-1 0 0,0 0-1,0 0 1,0 1-1,0-1 1,0 0 0,0 0-1,0 0 1,0 1 0,0-1-1,0 0 1,0 0-1,0 1 1,0-1 0,0 0-1,0 0 1,0 1 0,0-1-1,0 0 1,0 0-1,0 0 1,-1 1 0,1-1-1,0 0 1,0 0 0,0 0-1,0 0 1,0 1-1,0-1 1,-1 0 0,1 0-1,0 0 1,0 0 0,0 0-1,-1 1 1,1-1-1,0 0 1,0 0 0,0 0-1,-1 0 1,1 0 0,-6 3 36,0-1 1,0 0 0,0 0 0,-12 1 0,-46 7 189,-115 1 0,-68-17-53,136 1-97,-104-5 33,-146-2 82,287 13-161,0 4-1,-132 26 1,185-25-38,32-6-18,39-6-2,349-47 5,7 33 34,-237 25 4,168 26-1,-323-28-4,-14-3-12,0 0 0,0 0 0,0 0 1,0 0-1,0 1 0,0-1 0,0 0 1,0 0-1,0 0 0,0 0 1,0 0-1,1 0 0,-1 0 0,0 0 1,0 0-1,0 0 0,0 0 0,0 0 1,0 0-1,0 0 0,0 0 0,0 1 1,0-1-1,0 0 0,0 0 0,0 0 1,0 0-1,0 0 0,0 0 1,0 0-1,0 0 0,0 0 0,0 0 1,0 0-1,0 1 0,0-1 0,0 0 1,0 0-1,0 0 0,0 0 0,0 0 1,0 0-1,0 0 0,0 0 0,0 0 1,-1 0-1,1 0 0,0 0 1,0 0-1,0 0 0,0 1 0,0-1 1,0 0-1,0 0 0,0 0 0,0 0 1,0 0-1,0 0 0,0 0 0,0 0 1,-1 0-1,-25 7 28,-47 3 1,-110 3 1,-79-15-9,205 1-14,-375-13 9,390 10-17,66-1-38,129-12 18,144-11 43,500 32-12,-618 10 183,-246-30 62,-105-18-85,-364-13-91,390 37-72,-117 2 15,225 10-22,0 2 1,1 2-1,-1 1 0,-69 23 1,89-24-2,-6 3-2,0 0 0,-26 15 0,39-15-5,11-9 8,0 0-1,0 1 1,0-1-1,0 0 1,0 0-1,0 0 1,0 1-1,0-1 1,0 0-1,0 0 1,0 1-1,0-1 1,1 0-1,-1 0 1,0 0-1,0 0 1,0 1-1,0-1 1,0 0-1,0 0 1,1 0-1,-1 0 1,0 1-1,0-1 1,0 0-1,0 0 1,0 0 0,1 0-1,-1 0 1,0 0-1,0 0 1,0 1-1,1-1 1,-1 0-1,30 4-30,35-3 9,100-14-1,-33 2 19,408 12 4,-113 4 1,-397-5 15,-46 0 16,-28 0 6,-887-30 46,901 27-81,-240-14 101,185 15-62,-98 10 0,163-5-48,15-1-26,13 0 12,27 0-4,0-2 0,53-5 0,-27 0 17,146-3 2,0 10 0,266 34-1,-196 9 16,-407-65 142,-101-11-129,-513 11 28,614 20-26,336-12-132,64-12 118,281 11-1,-530 14-9,12-1-1,-1 1 0,1 2 0,52 12 1,-81-14-18,-1 0 0,0 0 1,0 0-1,1 0 1,-1 1-1,0 0 1,5 3-1,-8-4 12,1-1-1,-1 1 1,1-1-1,-1 1 1,1-1-1,-1 1 1,1 0 0,-1-1-1,0 1 1,1 0-1,-1-1 1,0 1-1,0 0 1,1 0-1,-1-1 1,0 1-1,0 0 1,0 0 0,0-1-1,0 1 1,0 0-1,0 0 1,0-1-1,0 1 1,0 0-1,-1 0 1,1-1 0,0 1-1,0 0 1,-1-1-1,1 1 1,-1 0-1,1-1 1,0 1-1,-1 0 1,1-1-1,-1 1 1,1-1 0,-1 1-1,0-1 1,1 1-1,-2 0 1,-23 15-133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5T18:39:33.527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46 15 672,'-5'-5'1368,"4"4"-1120,1 0 0,-1 1 0,1-1 0,-1 0 0,0 1-1,1-1 1,-1 0 0,0 1 0,1-1 0,-1 1 0,0-1 0,0 1 0,1 0 0,-1-1 0,-1 1 0,1 0-190,0 0 0,0 1 1,1-1-1,-1 1 1,0 0-1,0-1 1,1 1-1,-1-1 1,0 1-1,1 0 0,-1 0 1,1-1-1,-1 1 1,1 0-1,-1 0 1,1 0-1,0-1 1,-1 1-1,1 0 1,0 0-1,0 0 0,-1 2 1,-3 10 75,1 1 0,0-1 0,1 1-1,-1 27 1,3-7 154,18 390 1255,4-267-985,3 4-300,-7-54-136,-12-76-66,1 0-1,1 0 1,20 49 0,-8-24 42,13 64 0,-24-79-68,2-2 1,2 1 0,1-2-1,27 52 1,26 23-10,67 127 45,-117-198-57,-3 1-1,15 64 1,13 41 15,27 79 46,-15-42-13,-39-141-44,38 80-1,-42-100-1,0 1 0,12 50 0,-2-6 3,10 37 13,-28-97-31,-4-9 58,0-28 23,-2-59-67,1 50-12,1-1 0,2 1 0,7-45 0,2 35-38,-5 25-44,0 0-1,2-37 1,-7 52 75,0 0 0,0 0 0,-1 0 0,0 0 0,0 0 0,-1 0 0,0 1 0,0-1 0,0 1 1,-1-1-1,0 1 0,-7-11 0,8 15 9,-11-16 7,6 16-31,4 12-41,6 125 41,-8-45 29,1-51 2,2 1 0,2-1 0,5 52-1,0-62-2,-1-8 21,-1-1 1,-1 1-1,-1 38 1,-1-58-23,0-1 1,0 0-1,0 0 1,0 1-1,0-1 1,0 0-1,0 0 1,0 1-1,0-1 1,0 0-1,0 1 1,0-1-1,0 0 1,0 0-1,0 1 1,0-1-1,0 0 1,0 1-1,0-1 1,-1 0-1,1 0 1,0 0-1,0 1 1,0-1-1,0 0 1,-1 0-1,1 1 1,0-1-1,0 0 1,-1 0-1,1 0 1,0 0-1,0 1 1,0-1-1,-1 0 1,1 0-1,0 0 1,-1 0-1,1 0 1,0 0-1,0 0 1,-1 0-1,1 0 1,0 0-1,-1 0 1,1 0-1,0 0 1,-1 0-1,-17-13 207,7 4-203,-136-106 316,130 102-296,1-1 0,0 0 0,1-1 0,1-1 1,0-1-1,1 0 0,1 0 0,1-1 0,-10-21 1,-16-11-22,41 56-30,-1 0 0,1 0 0,0-1 0,0 1 0,1-1-1,9 9 1,2 2 19,8 11 6,-1 1 0,-1 1 1,-1 1-1,-2 1 0,18 39 1,-36-67-5,0 0 0,1 1 0,-1-1 0,1 0 0,0 0 0,0 1 0,0-2 0,1 1 0,-1 0 0,1 0 0,-1-1 0,1 1 0,0-1 0,0 0 0,0 0 0,0 0 0,0 0 0,0 0 0,1-1 0,-1 0 0,1 1 0,-1-1 0,4 0 0,-5-1-6,-1 1 1,1-1 0,-1 0-1,1 1 1,-1-1 0,0 1 0,1 0-1,-1-1 1,0 1 0,1 0-1,-1 0 1,0 0 0,0-1-1,0 1 1,0 1 0,0-1 0,0 0-1,0 0 1,1 2 0,7 8-81,-8-10 82,-3-2 12,0 0 1,-1 0-1,1 0 0,0-1 1,0 1-1,0-1 0,0 1 0,0-1 1,0 0-1,0 0 0,1 0 0,-3-3 1,-4-4-12,-61-71 37,59 68-26,-1-1 0,2 0 0,-1 0 0,2-1 0,-8-16 0,-1-6-2,-1 1 0,-31-44 1,42 70-22,9 13-63,18 23 37,-14-20 43,7 10 1,0 0 0,-1 0 0,16 33 0,-15-22 0,-1 0 2,23 40 0,-30-61-1,-1 0-1,1 0 0,1-1 1,-1 1-1,1-1 0,0-1 0,0 1 1,0-1-1,1 0 0,11 6 1,26 10 16,-34-60 14,-3 18-32,-2 6-1,0 0 0,-1-1 0,-1 1 1,0-1-1,-1 0 0,-1-22 0,-3 1 0,1 1-1,1-1 0,8-46 1,-3-16-174,-5 99 174,0 0 0,0-1 1,-1 1-1,1 0 1,0 0-1,0 0 1,0 0-1,-1 0 1,1-1-1,0 1 1,-1 0-1,1 0 1,0 0-1,0 0 1,-1 0-1,1 0 1,0 0-1,0 0 0,-1 0 1,1 0-1,0 0 1,-1 0-1,1 0 1,0 0-1,0 0 1,-1 0-1,1 0 1,0 0-1,0 1 1,-1-1-1,1 0 1,0 0-1,0 0 1,-1 0-1,1 0 1,0 1-1,0-1 0,0 0 1,-1 0-1,1 1 1,0-1-1,0 0 1,0 0-1,0 0 1,0 1-1,0-1 1,-1 1-1,-1 30-6,1 39-1,-2 31-4,-2-61 17,-6 79 36,11-103-36,0 0 1,1 0 0,0 0-1,2 0 1,5 21 0,2-18-2,-8-17-27,0 0-1,-1 1 1,1-1 0,-1 1 0,0-1 0,0 1-1,0-1 1,1 5 0,-3-4 168,-3-2-81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5T18:43:01.288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131 162 3457,'24'-9'910,"-3"0"-463,0 2-1,1 0 0,0 1 0,27-3 1,105-12 348,63-13-669,-126 15-93,1 3-1,167-6 1,-233 21-28,-19 0-4,0 0 0,0 1-1,0 0 1,0 1-1,0-1 1,0 1 0,8 3-1,-11-1 47,-10-1 4,-18 0 10,15-2-72,-357 39 210,35 3-149,246-33-17,-71 20 2,16-2-61,135-26 23,-37 6 10,40-6-9,-1 0 0,1-1 1,0 1-1,-1 0 0,1 0 1,0 0-1,0 0 0,-1 1 0,1-1 1,0 1-1,0-1 0,1 1 1,-4 2-1,10-2-74,165-26 118,-43 4 59,187 7 74,-119 9-117,138-7 42,-324 9-60,-8-1 12,-14-3 8,0 5-51,0 1 0,-24 3-1,-16-1-14,-207 0 18,92 2-1,98-4-7,-17-1 11,0 3 0,-110 18 0,74 3 33,115-22-32,7-1-7,28-4 5,10 0 10,50-13 0,17-2 41,155 3 36,16-2-51,-239 12-25,43-3-29,-71 9 36,0-1-1,0 2 1,0-1 0,0 1-1,1 0 1,14 5 0,-23-6 9,1 0 1,-1 1 0,1-1 0,-1 0 0,1 0 0,-1 1-1,1-1 1,-1 0 0,1 1 0,-1-1 0,1 1 0,-1-1-1,1 0 1,-1 1 0,0-1 0,1 1 0,-1-1 0,1 2-1,-1 8 386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5T18:43:02.774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73 101 3145,'-15'-8'1826,"15"8"-1807,0 0 1,0 0 0,0-1-1,0 1 1,0 0 0,0 0-1,0 0 1,0 0 0,0 0-1,0 0 1,0 0-1,0 0 1,0-1 0,0 1-1,0 0 1,0 0 0,0 0-1,0 0 1,0 0 0,0 0-1,0 0 1,0-1-1,0 1 1,0 0 0,0 0-1,0 0 1,0 0 0,0 0-1,0 0 1,0 0 0,0 0-1,0-1 1,1 1-1,-1 0 1,0 0 0,0 0-1,0 0 1,0 0 0,0 0-1,0 0 1,0 0 0,0 0-1,0 0 1,1 0-1,-1 0 1,0 0 0,0 0-1,0 0 1,0 0 0,0 0-1,0 0 1,0 0 0,1 0-1,-1 0 1,30-3 700,-15 3-682,150-14 593,340-8 936,-454 26-1531,-29-2-19,-1 0 1,1-2-1,0 0 1,0-1 0,-1-1-1,23-6 1,-37 5 78,-8 1 57,-19 2 83,8 0-284,-148 4 128,-41 1-28,137-6-50,-122 13 0,162-8-5,-60 10 12,-138 5 0,220-19-6,-1 1-1,1-1 0,0 0 1,-1-1-1,1 1 1,0 0-1,-1-1 1,1 1-1,0-1 1,0 0-1,0 0 1,-4-1-1,6 1-2,0 0 0,1 1 0,-1-1 0,1 1 0,-1-1 0,1 1 0,-1-1 0,1 1 0,0-1 0,-1 1 0,1-1 0,0 1 0,-1 0 0,1 0 0,0-1 0,-1 1 0,1 0 0,0 0 0,-1 0 0,1-1 0,0 1 0,0 0 0,-1 0 0,1 0 0,0 0 0,1 1 0,6-2-1,194-33 31,1 9-1,269 1 1,-351 24-74,-97-1 16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5T18:43:04.227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5 7 3065,'-4'-3'3858,"25"-1"-2725,182 9-487,-179-4-636,390 34 207,-359-28-211,-9-1 25,73 1 0,-96-12 40,-21 2 48,-12 0-1,-97-4 11,-141 7 0,93 3-90,45-1-10,-129-6 181,225 0-162,16 1-15,15 2-32,196 13 22,165 9 7,-356-20-29,174 17-511,-191-16 514,-7-1-344,1-1 235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5T12:42:49.096"/>
    </inkml:context>
    <inkml:brush xml:id="br0">
      <inkml:brushProperty name="width" value="0.1" units="cm"/>
      <inkml:brushProperty name="height" value="0.1" units="cm"/>
      <inkml:brushProperty name="color" value="#EB4E71"/>
    </inkml:brush>
  </inkml:definitions>
  <inkml:trace contextRef="#ctx0" brushRef="#br0">1 5669 5193,'1'125'1679,"-1"-122"-1629,0 0-1,0 1 0,1-1 1,-1 0-1,1 0 1,0 0-1,0 0 1,0 0-1,0 0 1,0 0-1,1 0 1,-1 0-1,1 0 0,0-1 1,0 1-1,0-1 1,0 1-1,4 3 1,5 4 114,22 30 416,34 55 1,-31-39-305,3-1 1,69 75 0,-72-93-95,1-3 1,1-1 0,2-1 0,46 27 0,11-4-18,1-4 1,2-4-1,3-4 1,1-5 0,2-5-1,1-4 1,2-5-1,0-5 1,121 6-1,14-16 295,367-31 0,234-96-217,-82-57-113,-22-70 577,-626 197-650,133-76-1,-175 80-50,-2-2 0,116-100 0,-88 54 15,-4-3-1,-4-5 1,145-206 0,235-483 589,-402 647-492,-5-3 1,-7-3-1,68-276 0,-98 286 13,-7-1-1,-5 0 1,-5-161 0,-16 117-139,-59-351-1,47 440-28,-4 1-1,-62-161 0,61 200 20,-2 1 0,-2 1 0,-3 2 0,-2 1 0,-69-81 0,13 36-5,-130-105-1,-115-57 30,122 109 0,-330-172 0,447 273-38,-1 5 1,-3 4-1,-1 4 1,-181-35-1,-485-20 8,607 80 6,-171 14 0,-155 40-18,392-33-59,0 4-1,-104 33 1,-6 9-193,-212 76 190,403-130 98,-180 81-68,3-8-132,49-24 150,129-49 43,-1 1 0,1-1 0,0 2 1,1 0-1,-1 0 0,1 0 0,0 1 1,-7 10-1,1 1-71,0 0 1,-19 38-1,-8 10 10,29-49 57,1 0 1,1 1-1,1 0 0,0 1 1,-9 32-1,14-41 11,0 0 0,0-1 0,-1 1 0,-1-1-1,1 0 1,-2-1 0,1 0 0,-1 0 0,-1 0 0,-12 9 0,19-17-1,-1 4-4,0 4 4,-23-4-48,24-5 51,0-1 0,0 1 0,0 0 1,0-1-1,0 1 0,0-1 0,1 0 0,-1 0 1,0 1-1,0-1 0,0 0 0,-2-2 0,-3-2 2,-7-3-3,0-1 1,0-1-1,1-1 1,1 1-1,0-2 1,0 0-1,1 0 0,1-1 1,-17-26-1,20 24-6,0 1-1,1-1 0,1-1 0,0 1 0,1-1 1,-3-25-1,3 0-20,3-59 0,1 93 27,0-1-1,0 1 1,-1-1 0,0 1-1,0 0 1,-1-1-1,0 1 1,0 0-1,-1 0 1,-4-11-1,3 13 1,1 0 0,-1 0 0,0 0-1,0 1 1,-1-1 0,1 1 0,-1 0 0,0 0-1,0 1 1,-1-1 0,1 1 0,-11-4-1,15 6-9,0 0 0,0 1-1,1-1 1,-1 1 0,0-1-1,0 1 1,0-1 0,0 1-1,-1 0 1,1-1 0,0 1-1,0 0 1,0 0 0,0 0 0,0 0-1,0 0 1,0 0 0,0 0-1,-2 1 1,4 1 2,-1 1 1,1-1-1,-1 0 1,1 1-1,0-1 0,0 1 1,0-1-1,0 0 1,1 0-1,-1 0 1,0 0-1,3 3 0,19 26-1,-12-18 5,-1 1 1,-1 1-1,13 23 1,32 57-12,-37-67 10,-1 0 0,-2 1 0,16 42 0,-6 19 2,-15-51 3,24 67 0,-29-96-3,1 0 0,-1-1 0,2 0 0,-1 0 0,1 0 0,0 0 0,1-1 0,0 0 0,0-1 0,1 1 0,13 9 0,-18-16 3,-1 1-1,1-1 0,-1 0 0,1 0 0,-1 0 1,1 0-1,0 0 0,0-1 0,-1 1 0,1-1 1,0 0-1,0 0 0,0 0 0,-1 0 1,1 0-1,0-1 0,4 0 0,3-2 1,1-1 0,-2 0 0,15-8 0,-11 6-3,305-133-177,-213 95-166,40-19-154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5T12:43:00.113"/>
    </inkml:context>
    <inkml:brush xml:id="br0">
      <inkml:brushProperty name="width" value="0.1" units="cm"/>
      <inkml:brushProperty name="height" value="0.1" units="cm"/>
      <inkml:brushProperty name="color" value="#00B050"/>
    </inkml:brush>
  </inkml:definitions>
  <inkml:trace contextRef="#ctx0" brushRef="#br0">7 4795 5977,'0'0'55,"0"0"0,-1 0 0,1 0-1,0 0 1,0 0 0,-1 0 0,1 0 0,0 0-1,0 0 1,-1 0 0,1 0 0,0 0 0,0 0-1,-1 0 1,1 1 0,0-1 0,0 0 0,0 0-1,-1 0 1,1 0 0,0 0 0,0 1 0,0-1-1,0 0 1,-1 0 0,1 0 0,0 1 0,0-1-1,0 0 1,0 0 0,0 1 0,0-1 0,0 0-1,0 0 1,-1 1 0,1-1 0,0 0-1,0 0 1,0 1 0,0-1 0,0 0 0,0 0-1,1 1 1,-1-1 0,0 0 0,0 0 0,0 1-1,0-1 1,0 0 0,0 0 0,0 1 0,0-1-1,1 0 1,13 26-9,-7-14 31,4 6 103,1-1 0,21 23 0,26 36 412,-37-47-431,1 0 0,41 39 0,-6-21-74,68 43-1,1 0 135,163 115 129,-246-179-310,0-2 0,2-2 0,1-2 0,95 27 0,-63-31-22,1-2-1,147 4 0,162-28-3,-257-4 10,132-33 1,-166 28-19,27-8-2,217-78 0,-176 47-2,131-52 49,-257 94-41,200-92 45,209-123 180,-358 183-118,106-74 0,27-16-30,-163 105-72,250-151 53,-276 160-37,-2-2 1,-1-1-1,-1-2 1,-2-1-1,-1-2 1,41-57-1,87-158 55,-24-11-69,-118 225-14,-2 0 1,-1-1 0,9-55-1,-16 66 2,-2 0 0,-1 0 0,0-1 0,-2 1 0,-1-1 0,-6-32 0,-4-1 5,-3-10-12,3-1-1,-6-123 1,34-79-124,-7 179-18,-4 0 1,-7-109 0,-1 172 92,-1 0 1,-1 0 0,-1 1 0,-2 0 0,0 0-1,-2 1 1,-1 0 0,-1 0 0,-1 2 0,-33-46 0,3 20 31,-2 1 0,-59-48 0,-19-19 170,-13-51 28,98 117-166,-1 1 0,-53-49 0,21 38-17,-142-91 0,128 95 56,-95-80 0,156 114-44,-8-7-22,-1 1 0,-1 2 0,-73-43 0,66 49-32,-2 2 0,0 3 1,-1 1-1,-63-12 1,-186-13 6,4 1 152,230 26-89,-35-7 1,-116-8 0,-224-6 7,399 31-34,-1 1 1,0 2-1,-62 9 1,-101 34-9,-136 46 27,308-84-9,20-5 3,-1 0 0,1 1 1,0 0-1,-9 4 0,15-5-6,2-1-5,-1 0-1,0 0 1,0 0-1,0 0 1,0 0 0,1-1-1,-1 1 1,0 0-1,0 0 1,0 0-1,0 0 1,0-1-1,0 1 1,0 0 0,1 0-1,-1 0 1,0 0-1,0-1 1,0 1-1,0 0 1,0 0-1,0 0 1,0-1 0,0 1-1,0 0 1,0 0-1,0 0 1,0-1-1,0 1 1,0 0-1,0 0 1,0 0 0,0-1-1,-1 1 1,1 0-1,0 0 1,0 0-1,0-1 1,0 1-1,0 0 1,0 0 0,0 0-1,-1 0 1,1 0-1,0-1 1,0 1-1,0 0 1,0 0-1,-1 0 1,1 0 0,0 0-1,0 0 1,0 0-1,-1 0 1,1 0-1,0 0 1,0 0-1,0 0 1,-1-1 0,1 1-1,0 0 1,-1 1-1,14-10 4,-1 0 1,0-1-1,0-1 0,-2 1 0,11-14 0,-4 5 1,-5 5-1,-1-1 0,0-1 0,-1 0 0,0 0 0,-2-1 0,0 0 0,-1 0 0,0-1 0,3-19 0,7-13 12,10-54 3,-22 80-14,1-1 0,1 1 0,1 0 1,12-26-1,-11 39-37,-21 14 5,8 1 36,-7 11-7,1 0 0,1 1 0,0 0 0,1 1 0,-6 18 1,4-10-3,3-9-2,-78 179-7,41-122 23,1 1 6,42-71-18,-2 1 0,1 1-1,0 0 1,0 1 0,0-1 0,0 0 0,-1 10 0,3-13-2,1-1 0,-1 1 0,0-1 0,0 1 0,0-1 1,1 1-1,-1-1 0,1 1 0,-1-1 0,1 0 1,0 1-1,-1-1 0,1 0 0,0 1 0,0-1 1,0 0-1,0 0 0,0 0 0,0 0 0,0 0 0,1 0 1,-1 0-1,0 0 0,0-1 0,1 1 0,-1 0 1,0-1-1,1 1 0,-1-1 0,3 1 0,41 10-8,-1-1-1,1-3 1,53 2-1,-44-4 11,-43-4-5,209 24 29,-157-15-228,88 26 1,-70-10 190,-13-6-50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5T18:37:54.905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874 6402 3953,'0'10'288,"-1"-8"-172,1-1-1,0 1 1,0 0 0,0 0-1,0-1 1,0 1 0,1 0-1,-1 0 1,0-1 0,2 4-1,-1-5-61,0-1-1,0 1 0,0-1 1,1 0-1,-1 1 0,0-1 1,0 0-1,0 0 0,-1 1 1,1-1-1,0 0 0,0 0 1,0 0-1,-1 0 0,1 0 1,0 0-1,-1 0 0,1 0 1,0-2-1,81-114 705,74-140 0,-106 161-638,-4-3 0,36-114-1,151-612 687,-151 546-428,-38 138-222,20-36 67,-40 117-132,-2-1-1,20-95 1,-14-26 52,10-55 22,0 29 217,17-296 0,-8-172-142,-44 576-160,-4 0 1,-27-196-1,4 123-21,-47-252-56,66 401 9,-2 0 0,-1 1 1,-1 0-1,-1 0 0,-1 1 0,0 1 0,-2 0 0,-1 0 0,0 1 0,-2 1 0,-20-20 1,-16-12 51,8 9-8,-75-90 0,59 48-48,-70-86-21,111 149 2,0 1 0,-2 1 0,0 1 0,-1 0 0,-40-22 0,16 16 7,-1 3 0,-1 1-1,-1 3 1,-1 2 0,0 2 0,-1 2 0,-53-4 0,84 13-1,0 1 1,0 2 0,0 0-1,-33 6 1,-76 25-22,111-27 26,4 1-3,1 0 0,0 0 0,0 1 0,1 1 0,0 0 0,0 1 0,1 0 0,0 1 0,1 0 0,-12 14 1,14-13-4,1-1 1,1 1 0,0 0-1,-6 15 1,-7 12-6,8-18 9,0-1 1,2 1-1,0 0 0,1 1 0,-9 40 1,12-33-5,-2 17 9,-21 65 0,8-59 2,14-39-5,1 1-1,0 0 1,1 0-1,0 0 1,1 0-1,1 1 0,-2 21 1,0-6 0,3-26 1,0 1-1,0 0 0,1 0 1,-1 0-1,1 0 1,0 0-1,0 0 0,1 5 1,2 13 42,-3-21-12,-1-15-13,0-2-14,-1 1 1,-1 0-1,0-1 0,0 1 1,-2 1-1,-9-23 1,0-3-1,1-1 1,2 0-1,2-1 1,-6-55-1,15 88-12,0 0 0,0 0 0,0 0 0,2-9 0,-2 18 6,1 0-1,-1-1 0,0 1 0,0 0 1,0 0-1,0 0 0,0 0 0,0 0 1,0 0-1,0-1 0,0 1 0,0 0 1,0 0-1,0 0 0,1 0 0,-1 0 1,0 0-1,0 0 0,0 0 0,0-1 1,0 1-1,0 0 0,0 0 0,1 0 1,-1 0-1,0 0 0,0 0 0,0 0 1,0 0-1,0 0 0,1 0 0,-1 0 1,0 0-1,0 0 0,0 0 0,0 0 1,0 0-1,1 0 0,-1 0 0,0 0 1,0 0-1,0 0 0,0 0 0,0 1 1,0-1-1,1 0 0,-1 0 0,0 0 1,0 0-1,0 0 0,0 0 0,0 0 1,0 0-1,0 1 0,0-1 0,0 0 1,1 0-1,-1 0 0,0 0 0,0 0 1,0 0-1,0 1 0,0-1 1,0 0-1,0 0 0,0 0 0,0 0 1,14 35-3,-7-18 5,-1 1 1,6 22-1,11 39-8,-12-48 3,-2 1 0,6 46 0,-9 5 20,-5-86-11,1 0 1,-1 0 0,1 0-1,0 1 1,0-1 0,0 0 0,0 1-1,5-5 1,27-26 50,-27 26-48,61-54-5,-46 43 0,26-28 0,23-30 22,-69 75-26,-1 0-1,0 0 1,1 0-1,-1 0 1,1 0 0,-1 0-1,1 0 1,0 1-1,-1-1 1,1 0-1,0 1 1,0-1-1,-1 1 1,1 0-1,0 0 1,0 0 0,-1 0-1,1 0 1,0 0-1,0 0 1,-1 0-1,1 1 1,0-1-1,2 1 1,-4 0-7,-7 6-15,3 1 25,0 0 0,0 0 0,-1-1 0,-6 8 1,5-6 0,2-5 0,1 1 1,-1-2-1,0 1 0,0 0 1,0-1-1,0 0 1,0 0-1,-1 0 1,-6 3-1,7-4-3,-1 1 0,1-1 0,0 1-1,0 0 1,-6 6 0,2 1 1,0-1-1,1 2 1,-7 13 0,-9 13 0,-1-4 0,7-7 2,-2-1 1,-37 38 0,48-54-10,6-7-9,1 0 0,-1 0 0,0 0 0,0 0 0,0 0-1,0 0 1,0-1 0,0 1 0,0-1 0,-3 1 834,5-3-412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5T18:38:01.256"/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709 6265 5977,'-18'24'824,"4"-4"531,40-38-634,-8 0-587,0 0 0,-2-1 1,25-38-1,-3 6 98,14-14-51,-12 16-130,-2-1-1,41-72 0,611-1297 1141,-525 962-922,-136 358 26,28-178-1,-12-107 307,5-33-450,38-217-158,-74 349 55,-7 73-49,-1 130-8,-7-109 1,-2 157 9,-1 1 1,-1 0-1,-2 1 1,-2 0-1,0 0 1,-17-35-1,-34-48 15,38 76-8,2 0-1,-17-47 1,5-20-2,22 68-10,-1 1 0,-2 0 0,-34-67 0,18 58-58,-2 2-1,-62-70 1,-89-65 3,165 163 39,-1 1 1,-1 1 0,0 0 0,-22-10-1,26 17 6,0 0-1,0 1 0,-1 1 1,1 0-1,-1 1 1,-27-2-1,-82-5 18,-128 8-1,208 6-12,0 3 0,0 2 0,-80 24 0,98-22 3,1 1 0,0 2-1,1 0 1,-31 22-1,45-28 7,-3 3-5,1 0 1,0 0 0,1 2-1,0-1 1,-12 16 0,-46 70-11,42-59 14,19-27 2,1 1 0,0-1 0,0 2 0,1-1 0,1 1 0,-8 20 0,10-23-2,0 1 0,-1-1 0,-10 16 0,-7 17 2,22-43 1,0 0 1,0 1-1,0-1 0,0 0 0,-1 1 0,1-1 1,0 0-1,0 1 0,0-1 0,0 0 0,0 0 0,-1 1 1,1-1-1,0 0 0,0 0 0,-1 1 0,1-1 0,0 0 1,0 0-1,-1 0 0,1 1 0,0-1 0,-1 0 1,1 0-1,0 0 0,-1 0 0,1 0 0,0 0 0,-1 0 1,1 0-1,0 1 0,-1-1 0,1 0 0,0 0 0,0-1 1,-1 1-1,1 0 0,0 0 0,-1 0 0,1 0 0,0 0 1,-1 0-1,1 0 0,0 0 0,-1-1 0,1 1 1,0 0-1,0 0 0,-1 0 0,1-1 0,0 1 0,-18-20 44,8 8-55,5 5 10,-2 1-7,1-1 1,1 0-1,-1 0 1,1 0-1,1-1 1,-1 0-1,1 0 1,0 0-1,-3-12 1,4 0-29,0-1-1,1 1 1,2-33-1,0-2 30,-5 33-31,4 20-57,4 18 46,29 146-21,-30-149 68,1-1 0,0 1 0,1-1 0,1 0 1,0 0-1,0 0 0,1-1 0,1 1 0,0-1 0,13 15 1,-20-26 1,1 0 1,-1 0-1,0 0 1,1 0-1,-1 0 1,1 1-1,-1-1 1,1 0 0,-1 0-1,1 0 1,-1-1-1,0 1 1,1 0-1,-1 0 1,1 0-1,-1 0 1,1 0 0,-1 0-1,0-1 1,1 1-1,-1 0 1,1 0-1,-1-1 1,0 1-1,1 0 1,-1-1 0,14-6 2,343-121-33,-357 128 24,1 0 0,-1-1 0,1 1 0,-1 0-1,0 0 1,1 0 0,-1 0 0,1 0 0,-1 0 0,0-1 0,1 1 0,-1 0 0,0 0 0,1-1 0,-1 1 0,0 0-1,0 0 1,1-1 0,-1 1 0,0 0 0,0-1 0,1 1 0,-1 0 0,0-1 0,0 1 0,0-1 0,0 1 0,1-1-1,-2 1 4,0 0-1,1-1 0,-1 1 0,0 0 1,0 0-1,1 0 0,-1 0 0,0 0 1,0 0-1,1 0 0,-1 0 0,0 1 1,0-1-1,1 0 0,-1 0 0,0 1 0,1-1 1,-1 0-1,-1 1 0,-14 6 0,-2 1 3,0 0-1,-1-1 0,0-1 1,0-1-1,-28 3 0,45-7 1,-136 19 23,122-16-27,0 1 0,0 0 0,0 1-1,1 1 1,0 0 0,-18 13 0,10-4 0,17-11 7,-1 1-1,1-1 1,-1-1-1,-1 0 0,1 0 1,-12 5-1,20-11-10,1 0-1,-1 1 1,1-1-1,-1 1 1,1-1-1,0 1 1,0 0-1,0 0 1,-1 0-1,4-1 1,-2 0 7,4-2 0,0 1-1,-1-1 1,11-8 0,-16 11 0,1 0 1,-1 0 0,0 0 0,0 0 0,0 0 0,0 0 0,0 0 0,0-1 0,0 1-1,0 0 1,0-1 0,0 1 0,-1-1 0,1 1 0,-1-1 0,1 1 0,-1-1 0,1 1-1,-1-1 1,0 1 0,0-1 0,0 1 0,0-1 0,0 0 0,0 1 0,0-1 0,-1-2-1,-3-3 0,1 0-1,-1 0 0,-9-12 0,9 15 0,0-1 0,1 0 0,0 0 0,0 0 0,0 0 0,1-1 0,0 1 0,-2-9 0,1-1-23,2 1 1,1-25-1,-3-22-38,2 56 59,0 0-1,-1-1 1,1 1 0,-1 0-1,0 0 1,-1 0 0,1 0 0,-1 0-1,-4-5 1,7 10-4,-1 0-1,1 0 1,0 0-1,-1 0 1,1 1-1,0-1 0,0 0 1,-1 0-1,1 1 1,0-1-1,-1 0 1,1 0-1,0 1 1,0-1-1,0 0 1,-1 1-1,1-1 1,0 0-1,0 1 1,0-1-1,0 1 1,0-1-1,0 0 1,0 1-1,-1-1 1,1 1-1,0-1 1,0 0-1,0 1 1,1-1-1,-1 0 1,0 1-1,-4 24 37,3-23-42,-9 54 3,3-22 4,1 0 0,2 0-1,0 55 1,6-47 10,-1-20-1,1 0 0,5 24 1,-7-46-3,0 1 2,0-1-1,1 1 0,-1-1 1,0 1-1,0-1 0,0 1 1,1-1-1,-1 1 0,0-1 1,0 1-1,0-1 0,0 1 1,0-1-1,0 1 0,0-1 0,0 1 1,0-1-1,0 1 0,0-1 1,-1 1-1,1-1 0,0 1 1,0-1-1,0 1 0,-1-1 1,1 1-1,0-1 0,-1 1 1,1-1-1,0 0 0,-1 1 0,1-1 1,0 0-1,-1 1 0,0 0 1,3-30 70,-1 21-71,0-1-1,1 1 1,0 0 0,6-15 0,-7 19-2,1 1 1,0 0 0,0 0-1,0 0 1,0 0-1,0 0 1,1 0-1,-1 0 1,1 1 0,0-1-1,0 1 1,0 0-1,0 0 1,0 0-1,7-3 1,7-3-4,2 2-1,-1-1 1,1 2 0,-1 1-1,1 0 1,24-1-1,-58 9 8,-27 13 0,34-14-2,-15 7-4,21-9 1,0 1 1,-1-1 0,1 0 0,-1 0 0,0 0-1,1 0 1,-1 0 0,0 0 0,1-1 0,-1 0 0,0 1-1,0-1 1,0 0 0,1 0 0,-1 0 0,0-1-1,0 1 1,1-1 0,-1 0 0,0 1 0,1-1-1,-1 0 1,-3-3 0,0 2 1,2 1 2,1 0-1,0-1 0,0 1 1,-1-1-1,1 0 0,-3-3 0,5 20-90,17-9-108,-6-2 123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5T18:38:13.618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322 173 2937,'6'-91'940,"-6"90"-926,0 0 0,0 0 0,0 0 0,0 0 0,0 0 0,0 0 0,-1 0-1,1 0 1,0 0 0,0 0 0,-1 0 0,1 0 0,-1 0 0,1 0 0,-1 0 0,1 0 0,-1 0 0,0 0 0,1 0 0,-1 1 0,0-1 0,0 0 0,1 0 0,-1 1 0,0-1 0,0 1 0,0-1 0,0 1 0,0-1-1,0 1 1,-2-1 0,1 0 7,-1 1 1,0 0-1,0 0 0,0 0 0,0 1 0,0-1 0,-5 2 0,3-1 52,-4 1 99,-1 1 0,1 0 0,0 0 0,0 1 0,0 1 0,1-1 0,-1 1 0,1 1 0,0-1 1,1 1-1,-1 1 0,1-1 0,0 1 0,-10 14 0,0 3-70,0 1 1,2 0 0,-19 44-1,22-44-7,2 1-1,1 0 1,1 0-1,-7 46 1,13-53-77,0 1 0,2 0 1,0 0-1,1 0 0,1 0 0,1-1 1,6 25-1,-2-17-9,-2-4-2,1-1 0,17 40 1,-20-56-7,0-1-1,0 1 1,0-1 0,1 0 0,0 0-1,0 0 1,0 0 0,1 0 0,-1-1-1,1 0 1,0 0 0,1 0 0,-1-1-1,0 0 1,8 3 0,-7-3 3,0-1 1,1 0-1,-1 0 1,1-1 0,-1 1-1,1-2 1,0 1-1,-1-1 1,1 0-1,0 0 1,-1-1 0,1 1-1,0-2 1,-1 1-1,1-1 1,-1 0-1,0 0 1,1-1 0,7-4-1,-4 0 26,0 1-1,-1-2 1,0 1-1,0-1 1,-1-1-1,0 0 1,0 0-1,-1 0 1,0-1-1,7-14 1,12-20 42,-3-2 1,-1 0-1,22-72 1,-39 103-60,-1-1 0,-1-1 1,0 1-1,-1 0 0,-1-1 0,0 1 1,-1-1-1,-1 1 0,-1-1 1,0 1-1,-1 0 0,-1-1 1,0 2-1,-12-28 0,8 28 41,0 0-1,-1 1 0,0 0 0,-1 1 0,-1 0 1,0 1-1,-19-17 0,10 13-7,-1 0 0,0 2 0,-1 0 0,-26-11 0,30 18-146,11 10 31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5T18:38:20.397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732 314 4297,'37'-46'1319,"-36"45"-1294,0-1 1,0 1-1,0-1 0,0 0 1,0 1-1,0-1 0,-1 0 1,1 0-1,0 0 0,-1 1 1,0-1-1,1 0 1,-1 0-1,0 0 0,0 0 1,0 0-1,0 0 0,-1 0 1,1 1-1,0-1 0,-1 0 1,0 0-1,1 0 0,-1 0 1,0 1-1,0-1 1,0 0-1,-1-1 0,-3-3-14,0 0 0,0 0 0,0 1 0,-1 0 0,-8-6 0,2 1 120,-12-12 132,-1 1 1,-1 1-1,-1 2 1,-1 1-1,-48-23 0,64 35-215,0 0 0,0 1 0,-1 0 0,1 1 0,-1 1 0,0 0 0,0 0 0,0 2 0,0-1 0,0 2 0,0 0 0,0 0 0,0 1-1,1 1 1,-1 0 0,-23 9 0,21-4-35,-1 0 0,2 2 0,-1-1 0,1 2 0,1 0 1,0 0-1,1 1 0,0 1 0,-20 27 0,17-19 27,2-1 0,1 2 0,1 0 1,0 0-1,2 1 0,-10 36 0,10-22-25,2 0-1,2 0 0,2 1 0,1-1 1,1 1-1,3-1 0,0 1 0,3-1 1,1 0-1,2 0 0,1 0 0,2-1 1,2-1-1,1 0 0,32 56 0,-37-76-10,1-1-1,0 0 1,2 0-1,-1-1 0,1-1 1,1 0-1,1-1 1,-1 0-1,1-1 0,18 10 1,-21-14-2,1-1 0,0 0 0,0 0 0,0-1 0,0-1 0,1 0 0,0-1 0,-1 0 0,1-1 0,0 0 0,0-1 0,-1 0 0,1-1 0,17-4 0,-22 3 3,1 0 0,-1-1-1,-1 0 1,1 0-1,0-1 1,-1 0-1,0-1 1,0 1 0,10-10-1,-6 4 5,-1 0 0,-1-1 0,0 0 0,0 0-1,7-14 1,3-11 27,-1-1 0,24-73 0,-31 78-16,-2-1 0,-1-1 0,-2 1 0,-1-1-1,-2 0 1,-1-1 0,-2 1 0,-7-63 0,3 71-4,-1 0 1,-2 1-1,0 0 1,-1 0-1,-2 1 1,-1 0-1,0 0 1,-2 1-1,0 1 1,-2 0-1,0 1 1,-20-20 0,5 12-51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5T18:38:30.656"/>
    </inkml:context>
    <inkml:brush xml:id="br0">
      <inkml:brushProperty name="width" value="0.1" units="cm"/>
      <inkml:brushProperty name="height" value="0.1" units="cm"/>
      <inkml:brushProperty name="color" value="#FFC114"/>
    </inkml:brush>
  </inkml:definitions>
  <inkml:trace contextRef="#ctx0" brushRef="#br0">498 162 4737,'-55'-20'1567,"54"20"-1534,1 0 1,-1-1-1,0 1 0,0-1 1,0 1-1,1-1 0,-1 0 1,0 1-1,1-1 0,-1 0 1,0 1-1,1-1 0,-1 0 0,1 0 1,-1 0-1,1 0 0,0 1 1,-1-1-1,1 0 0,0 0 1,0 0-1,-1 0 0,1 0 1,0 0-1,0 0 0,0 0 1,0 0-1,0 0 0,0 0 1,0 1-1,1-1 0,-1 0 1,1-2-1,-1-1 52,0 0-13,0 0 1,-1 0-1,1 1 1,-1-1 0,0 0-1,0 0 1,-1 1-1,1-1 1,-1 1-1,0-1 1,0 1 0,0 0-1,0 0 1,0 0-1,-5-5 1,5 6-49,0 1 1,1-1-1,-1 1 0,0-1 1,0 1-1,0 0 0,0-1 1,-1 1-1,1 0 1,0 1-1,0-1 0,-1 0 1,1 1-1,0-1 0,-1 1 1,1 0-1,-1-1 0,1 1 1,0 1-1,-1-1 0,1 0 1,-1 0-1,1 1 1,0-1-1,-1 1 0,-1 1 1,-6 3 7,2 0 1,-1 0 0,0 1 0,1 0 0,0 0 0,0 1-1,1 0 1,-13 16 0,-1 6 100,-21 36 1,39-60-124,-30 48 65,4 1-1,1 2 1,3 1 0,-19 63 0,36-91-69,1 0 0,1 1 0,1 0 0,2 0 0,1 0 0,1 0 0,2 1 0,1-1 0,1 0 0,11 42 0,-11-58-6,1-1 0,1 0 0,0 0 0,1 0 0,1 0 0,0-1 0,0 0 0,18 20 0,-20-25 1,1-2 0,0 1 0,1-1 0,-1 0 0,1 0 0,0 0 1,0-1-1,0 0 0,1-1 0,0 0 0,-1 0 0,1 0 0,0-1 0,0 0 0,1-1 0,10 1 1,-4-2 6,0 0 0,0-1 0,0-1 0,-1 0 0,1-1 0,-1-1 0,0 0 1,0-1-1,0 0 0,0-1 0,-1-1 0,17-10 0,-14 6-1,-1 0 0,-1-1 0,1-1 0,-2 0 0,0-1 0,-1 0 0,0-1-1,-1 0 1,13-24 0,2-12 8,-1-2 0,-3 0-1,-3-2 1,19-83 0,-33 114-11,-1-1 0,-1 1 1,-2-1-1,0 0 1,-2 1-1,0-1 1,-2 0-1,-8-35 0,7 46-2,0 0 0,-1 0 0,-1 0 0,0 0 0,-1 1 0,-1 0 0,0 1 0,0-1 1,-1 2-1,-1-1 0,0 1 0,-1 1 0,0-1 0,0 2 0,-16-11 0,4 7-26,-2 1 1,0 0 0,0 2 0,-1 1 0,0 1 0,0 1-1,-33-4 1,-12 2-49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5T18:38:31.922"/>
    </inkml:context>
    <inkml:brush xml:id="br0">
      <inkml:brushProperty name="width" value="0.1" units="cm"/>
      <inkml:brushProperty name="height" value="0.1" units="cm"/>
      <inkml:brushProperty name="color" value="#FFC114"/>
    </inkml:brush>
  </inkml:definitions>
  <inkml:trace contextRef="#ctx0" brushRef="#br0">611 179 1768,'-2'-6'3532,"-5"-5"-2911,-2-1-251,3 2-187,0 1 0,-1-1 0,0 1 1,-1 1-1,0-1 0,0 1 0,-1 1 1,0 0-1,-11-7 0,3 4-36,-2 2 0,1 0 1,-1 1-1,0 1 0,-1 0 0,0 2 0,1 0 0,-29-1 0,39 5-138,0-1 0,0 1 0,-1 1 0,1 0 0,0 0 0,0 1 0,0 0 0,0 0-1,1 1 1,-1 0 0,1 1 0,-1 0 0,1 0 0,0 1 0,1 0 0,-1 0 0,1 1-1,0 0 1,0 0 0,-10 14 0,6-4 32,0 2 0,2-1 1,0 1-1,1 1 0,-11 36 0,-15 102 189,26-109-200,2 0-1,2 0 0,2 1 0,3-1 0,6 54 0,-3-79-27,1 1-1,0-1 1,2 0-1,1-1 1,12 26-1,-13-34-1,2 1 1,0-1-1,0 0 0,1-1 1,1 0-1,0 0 1,1-1-1,15 11 0,-12-11 0,0-1 0,1-1 0,0 0 0,0-1 0,1-1 0,1-1 0,-1 0 0,1-1 0,28 5 0,-38-9 3,0-1-1,1 0 1,-1-1 0,0 0 0,0 0-1,1-1 1,-1 0 0,0 0-1,0-1 1,0 0 0,0-1 0,0 1-1,-1-2 1,1 1 0,-1-1 0,1 0-1,-1 0 1,-1-1 0,1 0 0,-1 0-1,0-1 1,0 0 0,9-11 0,-2-2 8,-1 0 1,-1-1 0,-1 0 0,0-1 0,-2 0 0,12-43-1,18-137 25,-17-2-18,-20 164-26,-2 0 0,-1 0 0,-9-47 0,9 72-16,-2 0 0,1 1 0,-2-1 0,1 1 0,-14-24 0,15 32 83,0-1-1,-1 1 1,1 1 0,-1-1-1,-1 1 1,1-1 0,0 1-1,-1 0 1,0 1 0,0-1-1,0 1 1,0 0 0,-1 0-1,1 1 1,-1-1-1,0 1 1,-7-1 0,-4 0 89,0 1 1,-32 1-1,40 1-122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6351B9-98DA-4F21-85D4-776DB5E1F950}" type="datetimeFigureOut">
              <a:rPr lang="nb-NO" smtClean="0"/>
              <a:t>20.02.2022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DAA6C1-BCE5-4727-B209-60E74E1D611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90412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DAA6C1-BCE5-4727-B209-60E74E1D6112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960278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Når vi skriver «</a:t>
            </a:r>
            <a:r>
              <a:rPr lang="nb-NO" dirty="0" err="1"/>
              <a:t>return</a:t>
            </a:r>
            <a:r>
              <a:rPr lang="nb-NO" dirty="0"/>
              <a:t>» så «avsluttes funksjonen», videre linjer i funksjonen kjøres da ikke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DAA6C1-BCE5-4727-B209-60E74E1D6112}" type="slidenum">
              <a:rPr lang="nb-NO" smtClean="0"/>
              <a:t>16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095924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Ø"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DAA6C1-BCE5-4727-B209-60E74E1D6112}" type="slidenum">
              <a:rPr lang="nb-NO" smtClean="0"/>
              <a:t>17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095649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Ø"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DAA6C1-BCE5-4727-B209-60E74E1D6112}" type="slidenum">
              <a:rPr lang="nb-NO" smtClean="0"/>
              <a:t>18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171159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DAA6C1-BCE5-4727-B209-60E74E1D6112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835269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DAA6C1-BCE5-4727-B209-60E74E1D6112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778997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DAA6C1-BCE5-4727-B209-60E74E1D6112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469190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Ø"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DAA6C1-BCE5-4727-B209-60E74E1D6112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30459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Ø"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DAA6C1-BCE5-4727-B209-60E74E1D6112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632038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DAA6C1-BCE5-4727-B209-60E74E1D6112}" type="slidenum">
              <a:rPr lang="nb-NO" smtClean="0"/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189828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Ø"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DAA6C1-BCE5-4727-B209-60E74E1D6112}" type="slidenum">
              <a:rPr lang="nb-NO" smtClean="0"/>
              <a:t>14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165064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Ø"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DAA6C1-BCE5-4727-B209-60E74E1D6112}" type="slidenum">
              <a:rPr lang="nb-NO" smtClean="0"/>
              <a:t>15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2517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2/20/2022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670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2/20/2022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755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2/20/2022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543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2/20/2022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605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2/20/2022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458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2/20/2022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180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2/20/2022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425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2/20/2022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740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2/20/2022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055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2/20/2022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530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2/20/2022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246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2/20/2022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09938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5" Type="http://schemas.openxmlformats.org/officeDocument/2006/relationships/image" Target="../media/image3.png"/><Relationship Id="rId4" Type="http://schemas.openxmlformats.org/officeDocument/2006/relationships/customXml" Target="../ink/ink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customXml" Target="../ink/ink9.xml"/><Relationship Id="rId18" Type="http://schemas.openxmlformats.org/officeDocument/2006/relationships/image" Target="../media/image12.png"/><Relationship Id="rId26" Type="http://schemas.openxmlformats.org/officeDocument/2006/relationships/image" Target="../media/image16.png"/><Relationship Id="rId3" Type="http://schemas.openxmlformats.org/officeDocument/2006/relationships/customXml" Target="../ink/ink4.xml"/><Relationship Id="rId21" Type="http://schemas.openxmlformats.org/officeDocument/2006/relationships/customXml" Target="../ink/ink13.xml"/><Relationship Id="rId7" Type="http://schemas.openxmlformats.org/officeDocument/2006/relationships/customXml" Target="../ink/ink6.xml"/><Relationship Id="rId12" Type="http://schemas.openxmlformats.org/officeDocument/2006/relationships/image" Target="../media/image9.png"/><Relationship Id="rId17" Type="http://schemas.openxmlformats.org/officeDocument/2006/relationships/customXml" Target="../ink/ink11.xml"/><Relationship Id="rId25" Type="http://schemas.openxmlformats.org/officeDocument/2006/relationships/customXml" Target="../ink/ink15.xml"/><Relationship Id="rId2" Type="http://schemas.openxmlformats.org/officeDocument/2006/relationships/notesSlide" Target="../notesSlides/notesSlide10.xml"/><Relationship Id="rId16" Type="http://schemas.openxmlformats.org/officeDocument/2006/relationships/image" Target="../media/image11.png"/><Relationship Id="rId20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customXml" Target="../ink/ink8.xml"/><Relationship Id="rId24" Type="http://schemas.openxmlformats.org/officeDocument/2006/relationships/image" Target="../media/image15.png"/><Relationship Id="rId5" Type="http://schemas.openxmlformats.org/officeDocument/2006/relationships/customXml" Target="../ink/ink5.xml"/><Relationship Id="rId15" Type="http://schemas.openxmlformats.org/officeDocument/2006/relationships/customXml" Target="../ink/ink10.xml"/><Relationship Id="rId23" Type="http://schemas.openxmlformats.org/officeDocument/2006/relationships/customXml" Target="../ink/ink14.xml"/><Relationship Id="rId28" Type="http://schemas.openxmlformats.org/officeDocument/2006/relationships/image" Target="../media/image17.png"/><Relationship Id="rId10" Type="http://schemas.openxmlformats.org/officeDocument/2006/relationships/image" Target="../media/image8.png"/><Relationship Id="rId19" Type="http://schemas.openxmlformats.org/officeDocument/2006/relationships/customXml" Target="../ink/ink12.xml"/><Relationship Id="rId4" Type="http://schemas.openxmlformats.org/officeDocument/2006/relationships/image" Target="../media/image5.png"/><Relationship Id="rId9" Type="http://schemas.openxmlformats.org/officeDocument/2006/relationships/customXml" Target="../ink/ink7.xml"/><Relationship Id="rId14" Type="http://schemas.openxmlformats.org/officeDocument/2006/relationships/image" Target="../media/image10.png"/><Relationship Id="rId22" Type="http://schemas.openxmlformats.org/officeDocument/2006/relationships/image" Target="../media/image14.png"/><Relationship Id="rId27" Type="http://schemas.openxmlformats.org/officeDocument/2006/relationships/customXml" Target="../ink/ink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1FA8F66-3B85-411D-A2A6-A50DF3026D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bstrakt bakgrunnsmønster med regnbuefargede buer">
            <a:extLst>
              <a:ext uri="{FF2B5EF4-FFF2-40B4-BE49-F238E27FC236}">
                <a16:creationId xmlns:a16="http://schemas.microsoft.com/office/drawing/2014/main" id="{7CA405DA-F15D-4304-8450-BF46DD14B09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4179E790-E691-4202-B7FA-62924FC8D1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234" y="4219240"/>
            <a:ext cx="11301984" cy="949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65EE0A0-4DA6-4AA2-A475-14DB03C55A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234" y="4376057"/>
            <a:ext cx="11303626" cy="2034709"/>
          </a:xfrm>
          <a:prstGeom prst="rect">
            <a:avLst/>
          </a:prstGeom>
          <a:solidFill>
            <a:schemeClr val="bg1"/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57CC25CC-63C2-41BA-9A6D-D10E940AC3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599" y="4572000"/>
            <a:ext cx="10965141" cy="895244"/>
          </a:xfrm>
        </p:spPr>
        <p:txBody>
          <a:bodyPr>
            <a:normAutofit/>
          </a:bodyPr>
          <a:lstStyle/>
          <a:p>
            <a:r>
              <a:rPr lang="nb-NO" sz="4000" dirty="0">
                <a:solidFill>
                  <a:schemeClr val="tx1"/>
                </a:solidFill>
              </a:rPr>
              <a:t>IN1000 – UKE 4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E60A145C-6D37-479E-ABCB-DA3BA9A1D4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598" y="5504576"/>
            <a:ext cx="10965142" cy="447491"/>
          </a:xfrm>
        </p:spPr>
        <p:txBody>
          <a:bodyPr>
            <a:normAutofit/>
          </a:bodyPr>
          <a:lstStyle/>
          <a:p>
            <a:r>
              <a:rPr lang="nb-NO" dirty="0"/>
              <a:t>TRIERAG@IFI.UIO.NO</a:t>
            </a:r>
          </a:p>
        </p:txBody>
      </p:sp>
    </p:spTree>
    <p:extLst>
      <p:ext uri="{BB962C8B-B14F-4D97-AF65-F5344CB8AC3E}">
        <p14:creationId xmlns:p14="http://schemas.microsoft.com/office/powerpoint/2010/main" val="32984395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6D0BE9A-616E-4ABE-B466-7BB265503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For-løkker for lister / for-</a:t>
            </a:r>
            <a:r>
              <a:rPr lang="nb-NO" dirty="0" err="1"/>
              <a:t>each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CDB5304-D9E2-4AB8-BDD0-D3A0FF3930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1890876"/>
            <a:ext cx="11029615" cy="30762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/>
              <a:t>Syntaks:</a:t>
            </a:r>
          </a:p>
          <a:p>
            <a:pPr marL="0" indent="0">
              <a:buNone/>
            </a:pPr>
            <a:r>
              <a:rPr lang="nb-NO" dirty="0"/>
              <a:t>	for &lt; element&gt; in &lt;liste&gt;:		# for hvert element i listen «liste»...</a:t>
            </a:r>
          </a:p>
          <a:p>
            <a:pPr marL="0" indent="0">
              <a:buNone/>
            </a:pPr>
            <a:r>
              <a:rPr lang="nb-NO" dirty="0"/>
              <a:t>Eks: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div = [«kamera», «lommebok», «pass», «mobillader»]</a:t>
            </a:r>
          </a:p>
          <a:p>
            <a:pPr marL="0" indent="0">
              <a:buNone/>
            </a:pPr>
            <a:r>
              <a:rPr lang="nb-NO" b="1" dirty="0"/>
              <a:t>for</a:t>
            </a:r>
            <a:r>
              <a:rPr lang="nb-NO" dirty="0"/>
              <a:t> ting </a:t>
            </a:r>
            <a:r>
              <a:rPr lang="nb-NO" b="1" dirty="0"/>
              <a:t>in</a:t>
            </a:r>
            <a:r>
              <a:rPr lang="nb-NO" dirty="0"/>
              <a:t> div:</a:t>
            </a:r>
          </a:p>
          <a:p>
            <a:pPr marL="0" indent="0">
              <a:buNone/>
            </a:pPr>
            <a:r>
              <a:rPr lang="nb-NO" dirty="0"/>
              <a:t>	</a:t>
            </a:r>
            <a:r>
              <a:rPr lang="nb-NO" dirty="0" err="1"/>
              <a:t>print</a:t>
            </a:r>
            <a:r>
              <a:rPr lang="nb-NO" dirty="0"/>
              <a:t>(«Pakket med: », ting)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65F8AAB8-93CE-485A-8F11-F549EBEDD744}"/>
              </a:ext>
            </a:extLst>
          </p:cNvPr>
          <p:cNvSpPr txBox="1"/>
          <p:nvPr/>
        </p:nvSpPr>
        <p:spPr>
          <a:xfrm>
            <a:off x="463463" y="5273458"/>
            <a:ext cx="10546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For mengder/</a:t>
            </a:r>
            <a:r>
              <a:rPr lang="nb-NO" dirty="0" err="1"/>
              <a:t>set</a:t>
            </a:r>
            <a:r>
              <a:rPr lang="nb-NO" dirty="0"/>
              <a:t> gjelder akkurat det samme, men her kan rekkefølgen på ting variere (i lister vil de alltid komme i rekkefølgen de står i/basert på indeks).</a:t>
            </a:r>
          </a:p>
        </p:txBody>
      </p:sp>
    </p:spTree>
    <p:extLst>
      <p:ext uri="{BB962C8B-B14F-4D97-AF65-F5344CB8AC3E}">
        <p14:creationId xmlns:p14="http://schemas.microsoft.com/office/powerpoint/2010/main" val="14449500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58DF7D-C2D0-4B03-A7A0-2F06B789E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B26B711-3121-40B0-8377-A64F3DC00C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45C4D3D-ABBA-4B4E-93E5-01E3437198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8DDD5E5-0097-4C6C-B266-5732EDA96C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952EF87-C74F-4D3F-9CAD-EEA1733C9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597643"/>
            <a:ext cx="3703320" cy="5792922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DDBF5351-9723-4B93-99FC-7039D7663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148" y="1037967"/>
            <a:ext cx="3054091" cy="4709131"/>
          </a:xfrm>
        </p:spPr>
        <p:txBody>
          <a:bodyPr anchor="ctr">
            <a:normAutofit/>
          </a:bodyPr>
          <a:lstStyle/>
          <a:p>
            <a:r>
              <a:rPr lang="nb-NO" dirty="0">
                <a:solidFill>
                  <a:srgbClr val="FFFEFF"/>
                </a:solidFill>
              </a:rPr>
              <a:t>Prosedyrer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E70D9D1-3316-4815-84A6-F584ED28EE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55742" y="1005840"/>
            <a:ext cx="2830369" cy="48208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dirty="0" err="1"/>
              <a:t>def</a:t>
            </a:r>
            <a:r>
              <a:rPr lang="nb-NO" sz="2400" dirty="0"/>
              <a:t> </a:t>
            </a:r>
            <a:r>
              <a:rPr lang="nb-NO" sz="2400" dirty="0" err="1"/>
              <a:t>metode_navn</a:t>
            </a:r>
            <a:r>
              <a:rPr lang="nb-NO" sz="2400" dirty="0"/>
              <a:t>():</a:t>
            </a:r>
          </a:p>
          <a:p>
            <a:pPr marL="0" indent="0">
              <a:buNone/>
            </a:pPr>
            <a:r>
              <a:rPr lang="nb-NO" sz="2400" dirty="0"/>
              <a:t>	&lt;ting skjer&gt;</a:t>
            </a:r>
          </a:p>
        </p:txBody>
      </p:sp>
    </p:spTree>
    <p:extLst>
      <p:ext uri="{BB962C8B-B14F-4D97-AF65-F5344CB8AC3E}">
        <p14:creationId xmlns:p14="http://schemas.microsoft.com/office/powerpoint/2010/main" val="6220066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AA06B39F-EA61-4435-BE24-B00B00B05F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6238754"/>
              </p:ext>
            </p:extLst>
          </p:nvPr>
        </p:nvGraphicFramePr>
        <p:xfrm>
          <a:off x="570468" y="994928"/>
          <a:ext cx="11216524" cy="5368293"/>
        </p:xfrm>
        <a:graphic>
          <a:graphicData uri="http://schemas.openxmlformats.org/drawingml/2006/table">
            <a:tbl>
              <a:tblPr/>
              <a:tblGrid>
                <a:gridCol w="2561107">
                  <a:extLst>
                    <a:ext uri="{9D8B030D-6E8A-4147-A177-3AD203B41FA5}">
                      <a16:colId xmlns:a16="http://schemas.microsoft.com/office/drawing/2014/main" val="2742264413"/>
                    </a:ext>
                  </a:extLst>
                </a:gridCol>
                <a:gridCol w="8655417">
                  <a:extLst>
                    <a:ext uri="{9D8B030D-6E8A-4147-A177-3AD203B41FA5}">
                      <a16:colId xmlns:a16="http://schemas.microsoft.com/office/drawing/2014/main" val="1600589560"/>
                    </a:ext>
                  </a:extLst>
                </a:gridCol>
              </a:tblGrid>
              <a:tr h="1860236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Funksjon</a:t>
                      </a:r>
                      <a:endParaRPr lang="nb-NO" sz="1600">
                        <a:effectLst/>
                      </a:endParaRPr>
                    </a:p>
                  </a:txBody>
                  <a:tcPr marL="54749" marR="54749" marT="54749" marB="5474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 funksjon som defineres med </a:t>
                      </a:r>
                      <a:r>
                        <a:rPr lang="nb-NO" sz="1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def</a:t>
                      </a:r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som ikke er del av en klasse (ordet </a:t>
                      </a:r>
                      <a:r>
                        <a:rPr lang="nb-NO" sz="1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self</a:t>
                      </a:r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brukes ikke). Funksjoner har alltid en returverdi.</a:t>
                      </a:r>
                      <a:endParaRPr lang="nb-NO" sz="160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Eks:</a:t>
                      </a:r>
                      <a:endParaRPr lang="nb-NO" sz="160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   </a:t>
                      </a:r>
                      <a:r>
                        <a:rPr lang="nb-NO" sz="1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def sum(a, b):</a:t>
                      </a:r>
                      <a:endParaRPr lang="nb-NO" sz="160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       c = a + b</a:t>
                      </a:r>
                      <a:endParaRPr lang="nb-NO" sz="160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       return c</a:t>
                      </a:r>
                      <a:endParaRPr lang="nb-NO" sz="160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På engelsk kalles dette </a:t>
                      </a:r>
                      <a:r>
                        <a:rPr lang="nb-NO" sz="1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function</a:t>
                      </a:r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.</a:t>
                      </a:r>
                      <a:endParaRPr lang="nb-NO" sz="1600">
                        <a:effectLst/>
                      </a:endParaRPr>
                    </a:p>
                  </a:txBody>
                  <a:tcPr marL="54749" marR="54749" marT="54749" marB="5474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787946"/>
                  </a:ext>
                </a:extLst>
              </a:tr>
              <a:tr h="1647821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Prosedyre</a:t>
                      </a:r>
                      <a:endParaRPr lang="nb-NO" sz="1600">
                        <a:effectLst/>
                      </a:endParaRPr>
                    </a:p>
                  </a:txBody>
                  <a:tcPr marL="54749" marR="54749" marT="54749" marB="5474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Tilsvarende funksjon, men uten returverdi. Bruker aldri ordet </a:t>
                      </a:r>
                      <a:r>
                        <a:rPr lang="nb-NO" sz="16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self</a:t>
                      </a:r>
                      <a:r>
                        <a:rPr lang="nb-N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og er ikke del av en klasse.</a:t>
                      </a:r>
                      <a:endParaRPr lang="nb-NO" sz="1600" dirty="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Eks:</a:t>
                      </a:r>
                      <a:endParaRPr lang="nb-NO" sz="1600" dirty="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   </a:t>
                      </a:r>
                      <a:r>
                        <a:rPr lang="nb-NO" sz="16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def</a:t>
                      </a:r>
                      <a:r>
                        <a:rPr lang="nb-NO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nb-NO" sz="16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superprint</a:t>
                      </a:r>
                      <a:r>
                        <a:rPr lang="nb-NO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(ord):</a:t>
                      </a:r>
                      <a:endParaRPr lang="nb-NO" sz="1600" dirty="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       </a:t>
                      </a:r>
                      <a:r>
                        <a:rPr lang="nb-NO" sz="16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print</a:t>
                      </a:r>
                      <a:r>
                        <a:rPr lang="nb-NO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(“ordet er”, ord)</a:t>
                      </a:r>
                      <a:endParaRPr lang="nb-NO" sz="1600" dirty="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På engelsk kalles dette </a:t>
                      </a:r>
                      <a:r>
                        <a:rPr lang="nb-NO" sz="16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procedure</a:t>
                      </a:r>
                      <a:r>
                        <a:rPr lang="nb-N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.</a:t>
                      </a:r>
                      <a:endParaRPr lang="nb-NO" sz="1600" dirty="0">
                        <a:effectLst/>
                      </a:endParaRPr>
                    </a:p>
                  </a:txBody>
                  <a:tcPr marL="54749" marR="54749" marT="54749" marB="5474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03918"/>
                  </a:ext>
                </a:extLst>
              </a:tr>
              <a:tr h="1860236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Metode</a:t>
                      </a:r>
                      <a:endParaRPr lang="nb-NO" sz="1600">
                        <a:effectLst/>
                      </a:endParaRPr>
                    </a:p>
                  </a:txBody>
                  <a:tcPr marL="54749" marR="54749" marT="54749" marB="5474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Tilsvarende funksjon, men som del av en klasse. Har alltid </a:t>
                      </a:r>
                      <a:r>
                        <a:rPr lang="nb-NO" sz="16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self</a:t>
                      </a:r>
                      <a:r>
                        <a:rPr lang="nb-N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som første parameter. Kan, men må ikke, ha en returverdi.</a:t>
                      </a:r>
                      <a:endParaRPr lang="nb-NO" sz="1600" dirty="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Eks:</a:t>
                      </a:r>
                      <a:endParaRPr lang="nb-NO" sz="1600" dirty="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   </a:t>
                      </a:r>
                      <a:r>
                        <a:rPr lang="nb-NO" sz="16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def</a:t>
                      </a:r>
                      <a:r>
                        <a:rPr lang="nb-NO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areal(</a:t>
                      </a:r>
                      <a:r>
                        <a:rPr lang="nb-NO" sz="16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self</a:t>
                      </a:r>
                      <a:r>
                        <a:rPr lang="nb-NO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):</a:t>
                      </a:r>
                      <a:endParaRPr lang="nb-NO" sz="1600" dirty="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       </a:t>
                      </a:r>
                      <a:r>
                        <a:rPr lang="nb-NO" sz="16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firkant_areal</a:t>
                      </a:r>
                      <a:r>
                        <a:rPr lang="nb-NO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= </a:t>
                      </a:r>
                      <a:r>
                        <a:rPr lang="nb-NO" sz="16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self.lengde</a:t>
                      </a:r>
                      <a:r>
                        <a:rPr lang="nb-NO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* </a:t>
                      </a:r>
                      <a:r>
                        <a:rPr lang="nb-NO" sz="16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self.bredde</a:t>
                      </a:r>
                      <a:endParaRPr lang="nb-NO" sz="1600" dirty="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       </a:t>
                      </a:r>
                      <a:r>
                        <a:rPr lang="nb-NO" sz="16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return</a:t>
                      </a:r>
                      <a:r>
                        <a:rPr lang="nb-NO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nb-NO" sz="16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firkant_areal</a:t>
                      </a:r>
                      <a:endParaRPr lang="nb-NO" sz="1600" dirty="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På engelsk kalles dette </a:t>
                      </a:r>
                      <a:r>
                        <a:rPr lang="nb-NO" sz="16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method</a:t>
                      </a:r>
                      <a:r>
                        <a:rPr lang="nb-N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.</a:t>
                      </a:r>
                      <a:endParaRPr lang="nb-NO" sz="1600" dirty="0">
                        <a:effectLst/>
                      </a:endParaRPr>
                    </a:p>
                  </a:txBody>
                  <a:tcPr marL="54749" marR="54749" marT="54749" marB="5474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1996606"/>
                  </a:ext>
                </a:extLst>
              </a:tr>
            </a:tbl>
          </a:graphicData>
        </a:graphic>
      </p:graphicFrame>
      <p:sp>
        <p:nvSpPr>
          <p:cNvPr id="3" name="TekstSylinder 2">
            <a:extLst>
              <a:ext uri="{FF2B5EF4-FFF2-40B4-BE49-F238E27FC236}">
                <a16:creationId xmlns:a16="http://schemas.microsoft.com/office/drawing/2014/main" id="{5A8373B1-8CDB-4CCE-BB24-D3C7FCE106B2}"/>
              </a:ext>
            </a:extLst>
          </p:cNvPr>
          <p:cNvSpPr txBox="1"/>
          <p:nvPr/>
        </p:nvSpPr>
        <p:spPr>
          <a:xfrm>
            <a:off x="570468" y="4500979"/>
            <a:ext cx="11216524" cy="1862242"/>
          </a:xfrm>
          <a:prstGeom prst="rect">
            <a:avLst/>
          </a:prstGeom>
          <a:solidFill>
            <a:srgbClr val="000000">
              <a:alpha val="50196"/>
            </a:srgbClr>
          </a:solidFill>
        </p:spPr>
        <p:txBody>
          <a:bodyPr wrap="square" rtlCol="0">
            <a:spAutoFit/>
          </a:bodyPr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74628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58DF7D-C2D0-4B03-A7A0-2F06B789E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B26B711-3121-40B0-8377-A64F3DC00C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45C4D3D-ABBA-4B4E-93E5-01E3437198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8DDD5E5-0097-4C6C-B266-5732EDA96C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952EF87-C74F-4D3F-9CAD-EEA1733C9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597643"/>
            <a:ext cx="3703320" cy="5792922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DDBF5351-9723-4B93-99FC-7039D7663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148" y="1037967"/>
            <a:ext cx="3054091" cy="4709131"/>
          </a:xfrm>
        </p:spPr>
        <p:txBody>
          <a:bodyPr anchor="ctr">
            <a:normAutofit/>
          </a:bodyPr>
          <a:lstStyle/>
          <a:p>
            <a:r>
              <a:rPr lang="nb-NO" dirty="0">
                <a:solidFill>
                  <a:srgbClr val="FFFEFF"/>
                </a:solidFill>
              </a:rPr>
              <a:t>Prosedyrer med </a:t>
            </a:r>
            <a:r>
              <a:rPr lang="nb-NO" dirty="0" err="1">
                <a:solidFill>
                  <a:srgbClr val="FFFEFF"/>
                </a:solidFill>
              </a:rPr>
              <a:t>parametre</a:t>
            </a:r>
            <a:endParaRPr lang="nb-NO" dirty="0">
              <a:solidFill>
                <a:srgbClr val="FFFEFF"/>
              </a:solidFill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E70D9D1-3316-4815-84A6-F584ED28EE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4233" y="509961"/>
            <a:ext cx="7593387" cy="58908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/>
              <a:t>Til prosedyrer/funksjoner kan man også sende med </a:t>
            </a:r>
            <a:r>
              <a:rPr lang="nb-NO" i="1" dirty="0" err="1"/>
              <a:t>parametre</a:t>
            </a:r>
            <a:r>
              <a:rPr lang="nb-NO" dirty="0"/>
              <a:t>.</a:t>
            </a:r>
          </a:p>
          <a:p>
            <a:pPr marL="0" indent="0">
              <a:buNone/>
            </a:pPr>
            <a:r>
              <a:rPr lang="nb-NO" dirty="0" err="1"/>
              <a:t>Parametre</a:t>
            </a:r>
            <a:r>
              <a:rPr lang="nb-NO" dirty="0"/>
              <a:t> er en type variabler.</a:t>
            </a:r>
          </a:p>
          <a:p>
            <a:pPr marL="0" indent="0">
              <a:buNone/>
            </a:pPr>
            <a:r>
              <a:rPr lang="nb-NO" dirty="0"/>
              <a:t>Variablene man sender med «blir» de som er med i argument i prosedyren.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u="sng" dirty="0"/>
              <a:t>Syntaks</a:t>
            </a:r>
          </a:p>
          <a:p>
            <a:pPr marL="0" indent="0">
              <a:buNone/>
            </a:pPr>
            <a:r>
              <a:rPr lang="nb-NO" dirty="0" err="1"/>
              <a:t>def</a:t>
            </a:r>
            <a:r>
              <a:rPr lang="nb-NO" dirty="0"/>
              <a:t> </a:t>
            </a:r>
            <a:r>
              <a:rPr lang="nb-NO" dirty="0" err="1"/>
              <a:t>prosedyre_navn</a:t>
            </a:r>
            <a:r>
              <a:rPr lang="nb-NO" dirty="0"/>
              <a:t>(parameter1, parameter2, ...)	# Kan ha så mange man vil</a:t>
            </a:r>
          </a:p>
          <a:p>
            <a:pPr marL="0" indent="0">
              <a:buNone/>
            </a:pPr>
            <a:r>
              <a:rPr lang="nb-NO" dirty="0"/>
              <a:t>	&lt;gjøre ting&gt;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u="sng" dirty="0"/>
              <a:t>Eksempel</a:t>
            </a:r>
          </a:p>
          <a:p>
            <a:pPr marL="0" indent="0">
              <a:buNone/>
            </a:pPr>
            <a:r>
              <a:rPr lang="nb-NO" dirty="0" err="1"/>
              <a:t>def</a:t>
            </a:r>
            <a:r>
              <a:rPr lang="nb-NO" dirty="0"/>
              <a:t> summer(a, b):</a:t>
            </a:r>
          </a:p>
          <a:p>
            <a:pPr marL="0" indent="0">
              <a:buNone/>
            </a:pPr>
            <a:r>
              <a:rPr lang="nb-NO" dirty="0"/>
              <a:t>	</a:t>
            </a:r>
            <a:r>
              <a:rPr lang="nb-NO" dirty="0" err="1"/>
              <a:t>print</a:t>
            </a:r>
            <a:r>
              <a:rPr lang="nb-NO" dirty="0"/>
              <a:t>(«Sum:», a + b)</a:t>
            </a:r>
          </a:p>
          <a:p>
            <a:pPr marL="0" indent="0">
              <a:buNone/>
            </a:pPr>
            <a:r>
              <a:rPr lang="nb-NO" dirty="0"/>
              <a:t># man kaller på prosedyren slik:</a:t>
            </a:r>
          </a:p>
          <a:p>
            <a:pPr marL="0" indent="0">
              <a:buNone/>
            </a:pPr>
            <a:r>
              <a:rPr lang="nb-NO" dirty="0"/>
              <a:t>summer(5, 6)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0" name="Håndskrift 19">
                <a:extLst>
                  <a:ext uri="{FF2B5EF4-FFF2-40B4-BE49-F238E27FC236}">
                    <a16:creationId xmlns:a16="http://schemas.microsoft.com/office/drawing/2014/main" id="{5BC8D4DC-808A-4DBB-8F68-406CF3A698A6}"/>
                  </a:ext>
                </a:extLst>
              </p14:cNvPr>
              <p14:cNvContentPartPr/>
              <p14:nvPr/>
            </p14:nvContentPartPr>
            <p14:xfrm>
              <a:off x="5343742" y="3669036"/>
              <a:ext cx="360" cy="360"/>
            </p14:xfrm>
          </p:contentPart>
        </mc:Choice>
        <mc:Fallback xmlns="">
          <p:pic>
            <p:nvPicPr>
              <p:cNvPr id="20" name="Håndskrift 19">
                <a:extLst>
                  <a:ext uri="{FF2B5EF4-FFF2-40B4-BE49-F238E27FC236}">
                    <a16:creationId xmlns:a16="http://schemas.microsoft.com/office/drawing/2014/main" id="{5BC8D4DC-808A-4DBB-8F68-406CF3A698A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335102" y="3660036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9" name="Håndskrift 38">
                <a:extLst>
                  <a:ext uri="{FF2B5EF4-FFF2-40B4-BE49-F238E27FC236}">
                    <a16:creationId xmlns:a16="http://schemas.microsoft.com/office/drawing/2014/main" id="{E26BFF14-BF86-4217-A43F-7887252B3A82}"/>
                  </a:ext>
                </a:extLst>
              </p14:cNvPr>
              <p14:cNvContentPartPr/>
              <p14:nvPr/>
            </p14:nvContentPartPr>
            <p14:xfrm>
              <a:off x="5340437" y="4090182"/>
              <a:ext cx="2519640" cy="2450880"/>
            </p14:xfrm>
          </p:contentPart>
        </mc:Choice>
        <mc:Fallback xmlns="">
          <p:pic>
            <p:nvPicPr>
              <p:cNvPr id="39" name="Håndskrift 38">
                <a:extLst>
                  <a:ext uri="{FF2B5EF4-FFF2-40B4-BE49-F238E27FC236}">
                    <a16:creationId xmlns:a16="http://schemas.microsoft.com/office/drawing/2014/main" id="{E26BFF14-BF86-4217-A43F-7887252B3A8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322797" y="4072182"/>
                <a:ext cx="2555280" cy="2486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41" name="Håndskrift 40">
                <a:extLst>
                  <a:ext uri="{FF2B5EF4-FFF2-40B4-BE49-F238E27FC236}">
                    <a16:creationId xmlns:a16="http://schemas.microsoft.com/office/drawing/2014/main" id="{E1B29E04-C9F5-472C-AA86-4DD2938BE60E}"/>
                  </a:ext>
                </a:extLst>
              </p14:cNvPr>
              <p14:cNvContentPartPr/>
              <p14:nvPr/>
            </p14:nvContentPartPr>
            <p14:xfrm>
              <a:off x="5493369" y="4400442"/>
              <a:ext cx="2013480" cy="2066040"/>
            </p14:xfrm>
          </p:contentPart>
        </mc:Choice>
        <mc:Fallback xmlns="">
          <p:pic>
            <p:nvPicPr>
              <p:cNvPr id="41" name="Håndskrift 40">
                <a:extLst>
                  <a:ext uri="{FF2B5EF4-FFF2-40B4-BE49-F238E27FC236}">
                    <a16:creationId xmlns:a16="http://schemas.microsoft.com/office/drawing/2014/main" id="{E1B29E04-C9F5-472C-AA86-4DD2938BE60E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475369" y="4382802"/>
                <a:ext cx="2049120" cy="2101680"/>
              </a:xfrm>
              <a:prstGeom prst="rect">
                <a:avLst/>
              </a:prstGeom>
            </p:spPr>
          </p:pic>
        </mc:Fallback>
      </mc:AlternateContent>
      <p:sp>
        <p:nvSpPr>
          <p:cNvPr id="46" name="TekstSylinder 45">
            <a:extLst>
              <a:ext uri="{FF2B5EF4-FFF2-40B4-BE49-F238E27FC236}">
                <a16:creationId xmlns:a16="http://schemas.microsoft.com/office/drawing/2014/main" id="{252D4281-03D9-4AA3-A994-29C33D026C28}"/>
              </a:ext>
            </a:extLst>
          </p:cNvPr>
          <p:cNvSpPr txBox="1"/>
          <p:nvPr/>
        </p:nvSpPr>
        <p:spPr>
          <a:xfrm>
            <a:off x="8848108" y="4359345"/>
            <a:ext cx="1880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chemeClr val="accent1"/>
                </a:solidFill>
              </a:rPr>
              <a:t>a = 5</a:t>
            </a:r>
          </a:p>
        </p:txBody>
      </p:sp>
      <p:sp>
        <p:nvSpPr>
          <p:cNvPr id="49" name="TekstSylinder 48">
            <a:extLst>
              <a:ext uri="{FF2B5EF4-FFF2-40B4-BE49-F238E27FC236}">
                <a16:creationId xmlns:a16="http://schemas.microsoft.com/office/drawing/2014/main" id="{25BEB5D2-3CB8-4B6C-92B8-5C0FE0F797B3}"/>
              </a:ext>
            </a:extLst>
          </p:cNvPr>
          <p:cNvSpPr txBox="1"/>
          <p:nvPr/>
        </p:nvSpPr>
        <p:spPr>
          <a:xfrm>
            <a:off x="8848107" y="5008870"/>
            <a:ext cx="1880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rgbClr val="00B050"/>
                </a:solidFill>
              </a:rPr>
              <a:t>b = 6</a:t>
            </a:r>
          </a:p>
        </p:txBody>
      </p:sp>
    </p:spTree>
    <p:extLst>
      <p:ext uri="{BB962C8B-B14F-4D97-AF65-F5344CB8AC3E}">
        <p14:creationId xmlns:p14="http://schemas.microsoft.com/office/powerpoint/2010/main" val="2943947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F20D798-87E3-4E89-95ED-2AFA2DA83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 err="1"/>
              <a:t>oPPGAVE</a:t>
            </a:r>
            <a:r>
              <a:rPr lang="nb-NO" sz="3600" dirty="0"/>
              <a:t> 4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ECA3786-F519-42FB-8629-F356046934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890876"/>
            <a:ext cx="9736000" cy="32478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dirty="0"/>
              <a:t>Skriv en prosedyre «</a:t>
            </a:r>
            <a:r>
              <a:rPr lang="nb-NO" sz="2400" dirty="0" err="1"/>
              <a:t>storst_av_to</a:t>
            </a:r>
            <a:r>
              <a:rPr lang="nb-NO" sz="2400" dirty="0"/>
              <a:t>» som tar imot to tall som </a:t>
            </a:r>
            <a:r>
              <a:rPr lang="nb-NO" sz="2400" dirty="0" err="1"/>
              <a:t>parametre</a:t>
            </a:r>
            <a:r>
              <a:rPr lang="nb-NO" sz="2400" dirty="0"/>
              <a:t> og skriver ut verdien til det største tallet.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587062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F20D798-87E3-4E89-95ED-2AFA2DA83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 err="1"/>
              <a:t>oPPGAVE</a:t>
            </a:r>
            <a:r>
              <a:rPr lang="nb-NO" sz="3600" dirty="0"/>
              <a:t> 4 - løsningsforslag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ECA3786-F519-42FB-8629-F356046934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890876"/>
            <a:ext cx="9736000" cy="39086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dirty="0" err="1"/>
              <a:t>def</a:t>
            </a:r>
            <a:r>
              <a:rPr lang="nb-NO" sz="2400" dirty="0"/>
              <a:t> </a:t>
            </a:r>
            <a:r>
              <a:rPr lang="nb-NO" sz="2400" dirty="0" err="1"/>
              <a:t>storst_av_to</a:t>
            </a:r>
            <a:r>
              <a:rPr lang="nb-NO" sz="2400" dirty="0"/>
              <a:t>(tall1, tall2):</a:t>
            </a:r>
          </a:p>
          <a:p>
            <a:pPr marL="0" indent="0">
              <a:buNone/>
            </a:pPr>
            <a:r>
              <a:rPr lang="nb-NO" sz="2400" dirty="0"/>
              <a:t>	</a:t>
            </a:r>
            <a:r>
              <a:rPr lang="nb-NO" sz="2400" dirty="0" err="1"/>
              <a:t>if</a:t>
            </a:r>
            <a:r>
              <a:rPr lang="nb-NO" sz="2400" dirty="0"/>
              <a:t> tall1 &gt; tall2:</a:t>
            </a:r>
          </a:p>
          <a:p>
            <a:pPr marL="0" indent="0">
              <a:buNone/>
            </a:pPr>
            <a:r>
              <a:rPr lang="nb-NO" sz="2400" dirty="0"/>
              <a:t>		</a:t>
            </a:r>
            <a:r>
              <a:rPr lang="nb-NO" sz="2400" dirty="0" err="1"/>
              <a:t>print</a:t>
            </a:r>
            <a:r>
              <a:rPr lang="nb-NO" sz="2400" dirty="0"/>
              <a:t>(«</a:t>
            </a:r>
            <a:r>
              <a:rPr lang="nb-NO" sz="2400" dirty="0" err="1"/>
              <a:t>Storst</a:t>
            </a:r>
            <a:r>
              <a:rPr lang="nb-NO" sz="2400" dirty="0"/>
              <a:t>: », tall1)</a:t>
            </a:r>
          </a:p>
          <a:p>
            <a:pPr marL="0" indent="0">
              <a:buNone/>
            </a:pPr>
            <a:r>
              <a:rPr lang="nb-NO" sz="2400" dirty="0"/>
              <a:t>	</a:t>
            </a:r>
            <a:r>
              <a:rPr lang="nb-NO" sz="2400" dirty="0" err="1"/>
              <a:t>else</a:t>
            </a:r>
            <a:r>
              <a:rPr lang="nb-NO" sz="2400" dirty="0"/>
              <a:t>:</a:t>
            </a:r>
          </a:p>
          <a:p>
            <a:pPr marL="0" indent="0">
              <a:buNone/>
            </a:pPr>
            <a:r>
              <a:rPr lang="nb-NO" sz="2400" dirty="0"/>
              <a:t>		</a:t>
            </a:r>
            <a:r>
              <a:rPr lang="nb-NO" sz="2400" dirty="0" err="1"/>
              <a:t>print</a:t>
            </a:r>
            <a:r>
              <a:rPr lang="nb-NO" sz="2400" dirty="0"/>
              <a:t>(«</a:t>
            </a:r>
            <a:r>
              <a:rPr lang="nb-NO" sz="2400" dirty="0" err="1"/>
              <a:t>Storst</a:t>
            </a:r>
            <a:r>
              <a:rPr lang="nb-NO" sz="2400" dirty="0"/>
              <a:t>: », tall2)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36457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38B3D3D-B8C8-4157-8641-A4316DD47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Funksjoner (returverdier)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C6B80D3-64F3-4085-A3F9-64FEF62C59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814079"/>
            <a:ext cx="5514808" cy="7840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/>
              <a:t>Som en prosedyre, men med returverdi!</a:t>
            </a:r>
          </a:p>
        </p:txBody>
      </p:sp>
      <p:sp>
        <p:nvSpPr>
          <p:cNvPr id="5" name="Plassholder for innhold 2">
            <a:extLst>
              <a:ext uri="{FF2B5EF4-FFF2-40B4-BE49-F238E27FC236}">
                <a16:creationId xmlns:a16="http://schemas.microsoft.com/office/drawing/2014/main" id="{2898380C-F361-4F47-8944-25E927AF4561}"/>
              </a:ext>
            </a:extLst>
          </p:cNvPr>
          <p:cNvSpPr txBox="1">
            <a:spLocks/>
          </p:cNvSpPr>
          <p:nvPr/>
        </p:nvSpPr>
        <p:spPr>
          <a:xfrm>
            <a:off x="98262" y="2627403"/>
            <a:ext cx="2481604" cy="36344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anose="05020102010507070707" pitchFamily="18" charset="2"/>
              <a:buNone/>
            </a:pPr>
            <a:r>
              <a:rPr lang="nb-NO" u="sng" dirty="0"/>
              <a:t>Eksempel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nb-NO" dirty="0" err="1"/>
              <a:t>def</a:t>
            </a:r>
            <a:r>
              <a:rPr lang="nb-NO" dirty="0"/>
              <a:t> summer(a, b):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nb-NO" dirty="0"/>
              <a:t>	</a:t>
            </a:r>
            <a:r>
              <a:rPr lang="nb-NO" dirty="0" err="1"/>
              <a:t>return</a:t>
            </a:r>
            <a:r>
              <a:rPr lang="nb-NO" dirty="0"/>
              <a:t> a + b</a:t>
            </a:r>
          </a:p>
          <a:p>
            <a:pPr marL="0" indent="0">
              <a:buFont typeface="Wingdings 2" panose="05020102010507070707" pitchFamily="18" charset="2"/>
              <a:buNone/>
            </a:pPr>
            <a:endParaRPr lang="nb-NO" dirty="0"/>
          </a:p>
          <a:p>
            <a:pPr marL="0" indent="0">
              <a:buFont typeface="Wingdings 2" panose="05020102010507070707" pitchFamily="18" charset="2"/>
              <a:buNone/>
            </a:pPr>
            <a:r>
              <a:rPr lang="nb-NO" dirty="0"/>
              <a:t>z = 7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nb-NO" dirty="0"/>
              <a:t>y = 3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nb-NO" dirty="0"/>
              <a:t>sum = summer(z, y)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nb-NO" dirty="0" err="1"/>
              <a:t>print</a:t>
            </a:r>
            <a:r>
              <a:rPr lang="nb-NO" dirty="0"/>
              <a:t>(sum)</a:t>
            </a:r>
          </a:p>
        </p:txBody>
      </p:sp>
      <p:sp>
        <p:nvSpPr>
          <p:cNvPr id="6" name="Plassholder for innhold 2">
            <a:extLst>
              <a:ext uri="{FF2B5EF4-FFF2-40B4-BE49-F238E27FC236}">
                <a16:creationId xmlns:a16="http://schemas.microsoft.com/office/drawing/2014/main" id="{46570E84-C836-4025-A4A9-D3CC6E154C1D}"/>
              </a:ext>
            </a:extLst>
          </p:cNvPr>
          <p:cNvSpPr txBox="1">
            <a:spLocks/>
          </p:cNvSpPr>
          <p:nvPr/>
        </p:nvSpPr>
        <p:spPr>
          <a:xfrm>
            <a:off x="2217411" y="2854446"/>
            <a:ext cx="2481604" cy="36344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anose="05020102010507070707" pitchFamily="18" charset="2"/>
              <a:buNone/>
            </a:pPr>
            <a:r>
              <a:rPr lang="nb-NO" dirty="0" err="1"/>
              <a:t>def</a:t>
            </a:r>
            <a:r>
              <a:rPr lang="nb-NO" dirty="0"/>
              <a:t> </a:t>
            </a:r>
            <a:r>
              <a:rPr lang="nb-NO" dirty="0">
                <a:solidFill>
                  <a:schemeClr val="accent1"/>
                </a:solidFill>
              </a:rPr>
              <a:t>summer(</a:t>
            </a:r>
            <a:r>
              <a:rPr lang="nb-NO" dirty="0">
                <a:solidFill>
                  <a:srgbClr val="00B050"/>
                </a:solidFill>
              </a:rPr>
              <a:t>a, b</a:t>
            </a:r>
            <a:r>
              <a:rPr lang="nb-NO" dirty="0">
                <a:solidFill>
                  <a:schemeClr val="accent1"/>
                </a:solidFill>
              </a:rPr>
              <a:t>)</a:t>
            </a:r>
            <a:r>
              <a:rPr lang="nb-NO" dirty="0"/>
              <a:t>: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nb-NO" dirty="0"/>
              <a:t>	</a:t>
            </a:r>
            <a:r>
              <a:rPr lang="nb-NO" dirty="0" err="1"/>
              <a:t>return</a:t>
            </a:r>
            <a:r>
              <a:rPr lang="nb-NO" dirty="0"/>
              <a:t> a + b</a:t>
            </a:r>
          </a:p>
          <a:p>
            <a:pPr marL="0" indent="0">
              <a:buFont typeface="Wingdings 2" panose="05020102010507070707" pitchFamily="18" charset="2"/>
              <a:buNone/>
            </a:pPr>
            <a:endParaRPr lang="nb-NO" dirty="0"/>
          </a:p>
          <a:p>
            <a:pPr marL="0" indent="0">
              <a:buFont typeface="Wingdings 2" panose="05020102010507070707" pitchFamily="18" charset="2"/>
              <a:buNone/>
            </a:pPr>
            <a:r>
              <a:rPr lang="nb-NO" dirty="0"/>
              <a:t>z = 7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nb-NO" dirty="0"/>
              <a:t>y = 3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nb-NO" dirty="0"/>
              <a:t>sum = </a:t>
            </a:r>
            <a:r>
              <a:rPr lang="nb-NO" dirty="0">
                <a:solidFill>
                  <a:schemeClr val="accent1"/>
                </a:solidFill>
              </a:rPr>
              <a:t>summer(</a:t>
            </a:r>
            <a:r>
              <a:rPr lang="nb-NO" dirty="0">
                <a:solidFill>
                  <a:srgbClr val="00B050"/>
                </a:solidFill>
              </a:rPr>
              <a:t>z, y</a:t>
            </a:r>
            <a:r>
              <a:rPr lang="nb-NO" dirty="0">
                <a:solidFill>
                  <a:schemeClr val="accent1"/>
                </a:solidFill>
              </a:rPr>
              <a:t>)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nb-NO" dirty="0" err="1"/>
              <a:t>print</a:t>
            </a:r>
            <a:r>
              <a:rPr lang="nb-NO" dirty="0"/>
              <a:t>(sum)</a:t>
            </a:r>
          </a:p>
        </p:txBody>
      </p:sp>
      <p:sp>
        <p:nvSpPr>
          <p:cNvPr id="7" name="Plassholder for innhold 2">
            <a:extLst>
              <a:ext uri="{FF2B5EF4-FFF2-40B4-BE49-F238E27FC236}">
                <a16:creationId xmlns:a16="http://schemas.microsoft.com/office/drawing/2014/main" id="{D4BF994D-A22F-4BD6-87DB-5689BD7135E0}"/>
              </a:ext>
            </a:extLst>
          </p:cNvPr>
          <p:cNvSpPr txBox="1">
            <a:spLocks/>
          </p:cNvSpPr>
          <p:nvPr/>
        </p:nvSpPr>
        <p:spPr>
          <a:xfrm>
            <a:off x="4855198" y="2822569"/>
            <a:ext cx="2481604" cy="36344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anose="05020102010507070707" pitchFamily="18" charset="2"/>
              <a:buNone/>
            </a:pPr>
            <a:r>
              <a:rPr lang="nb-NO" dirty="0" err="1"/>
              <a:t>def</a:t>
            </a:r>
            <a:r>
              <a:rPr lang="nb-NO" dirty="0"/>
              <a:t> summer(</a:t>
            </a:r>
            <a:r>
              <a:rPr lang="nb-NO" dirty="0">
                <a:solidFill>
                  <a:schemeClr val="tx1"/>
                </a:solidFill>
              </a:rPr>
              <a:t>a, b</a:t>
            </a:r>
            <a:r>
              <a:rPr lang="nb-NO" dirty="0"/>
              <a:t>):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nb-NO" dirty="0"/>
              <a:t>	</a:t>
            </a:r>
            <a:r>
              <a:rPr lang="nb-NO" dirty="0" err="1"/>
              <a:t>return</a:t>
            </a:r>
            <a:r>
              <a:rPr lang="nb-NO" dirty="0"/>
              <a:t> </a:t>
            </a:r>
            <a:r>
              <a:rPr lang="nb-NO" dirty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nb-NO" dirty="0"/>
              <a:t> + </a:t>
            </a:r>
            <a:r>
              <a:rPr lang="nb-NO" dirty="0">
                <a:solidFill>
                  <a:schemeClr val="accent6">
                    <a:lumMod val="75000"/>
                  </a:schemeClr>
                </a:solidFill>
              </a:rPr>
              <a:t>b</a:t>
            </a:r>
          </a:p>
          <a:p>
            <a:pPr marL="0" indent="0">
              <a:buFont typeface="Wingdings 2" panose="05020102010507070707" pitchFamily="18" charset="2"/>
              <a:buNone/>
            </a:pPr>
            <a:endParaRPr lang="nb-NO" dirty="0"/>
          </a:p>
          <a:p>
            <a:pPr marL="0" indent="0">
              <a:buFont typeface="Wingdings 2" panose="05020102010507070707" pitchFamily="18" charset="2"/>
              <a:buNone/>
            </a:pPr>
            <a:r>
              <a:rPr lang="nb-NO" dirty="0"/>
              <a:t>z = </a:t>
            </a:r>
            <a:r>
              <a:rPr lang="nb-NO" dirty="0">
                <a:solidFill>
                  <a:schemeClr val="accent6">
                    <a:lumMod val="75000"/>
                  </a:schemeClr>
                </a:solidFill>
              </a:rPr>
              <a:t>7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nb-NO" dirty="0"/>
              <a:t>y = </a:t>
            </a:r>
            <a:r>
              <a:rPr lang="nb-NO" dirty="0">
                <a:solidFill>
                  <a:schemeClr val="accent6">
                    <a:lumMod val="75000"/>
                  </a:schemeClr>
                </a:solidFill>
              </a:rPr>
              <a:t>3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nb-NO" dirty="0"/>
              <a:t>sum = summer(</a:t>
            </a:r>
            <a:r>
              <a:rPr lang="nb-NO" dirty="0">
                <a:solidFill>
                  <a:schemeClr val="tx1"/>
                </a:solidFill>
              </a:rPr>
              <a:t>z, y</a:t>
            </a:r>
            <a:r>
              <a:rPr lang="nb-NO" dirty="0"/>
              <a:t>)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nb-NO" dirty="0" err="1"/>
              <a:t>print</a:t>
            </a:r>
            <a:r>
              <a:rPr lang="nb-NO" dirty="0"/>
              <a:t>(sum)</a:t>
            </a:r>
          </a:p>
        </p:txBody>
      </p:sp>
      <p:sp>
        <p:nvSpPr>
          <p:cNvPr id="8" name="Plassholder for innhold 2">
            <a:extLst>
              <a:ext uri="{FF2B5EF4-FFF2-40B4-BE49-F238E27FC236}">
                <a16:creationId xmlns:a16="http://schemas.microsoft.com/office/drawing/2014/main" id="{319A948B-6C2E-4307-AB2C-001C2F6EC22C}"/>
              </a:ext>
            </a:extLst>
          </p:cNvPr>
          <p:cNvSpPr txBox="1">
            <a:spLocks/>
          </p:cNvSpPr>
          <p:nvPr/>
        </p:nvSpPr>
        <p:spPr>
          <a:xfrm>
            <a:off x="7264180" y="2822569"/>
            <a:ext cx="2481604" cy="36344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anose="05020102010507070707" pitchFamily="18" charset="2"/>
              <a:buNone/>
            </a:pPr>
            <a:r>
              <a:rPr lang="nb-NO" dirty="0" err="1">
                <a:solidFill>
                  <a:schemeClr val="tx1"/>
                </a:solidFill>
              </a:rPr>
              <a:t>def</a:t>
            </a:r>
            <a:r>
              <a:rPr lang="nb-NO" dirty="0">
                <a:solidFill>
                  <a:schemeClr val="tx1"/>
                </a:solidFill>
              </a:rPr>
              <a:t> summer(a, b):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nb-NO" dirty="0">
                <a:solidFill>
                  <a:schemeClr val="tx1"/>
                </a:solidFill>
              </a:rPr>
              <a:t>	</a:t>
            </a:r>
            <a:r>
              <a:rPr lang="nb-NO" dirty="0" err="1">
                <a:solidFill>
                  <a:schemeClr val="tx1"/>
                </a:solidFill>
              </a:rPr>
              <a:t>return</a:t>
            </a:r>
            <a:r>
              <a:rPr lang="nb-NO" dirty="0">
                <a:solidFill>
                  <a:schemeClr val="tx1"/>
                </a:solidFill>
              </a:rPr>
              <a:t> </a:t>
            </a:r>
            <a:r>
              <a:rPr lang="nb-NO" dirty="0">
                <a:solidFill>
                  <a:schemeClr val="accent3">
                    <a:lumMod val="75000"/>
                  </a:schemeClr>
                </a:solidFill>
              </a:rPr>
              <a:t>a + b</a:t>
            </a:r>
          </a:p>
          <a:p>
            <a:pPr marL="0" indent="0">
              <a:buFont typeface="Wingdings 2" panose="05020102010507070707" pitchFamily="18" charset="2"/>
              <a:buNone/>
            </a:pPr>
            <a:endParaRPr lang="nb-NO" dirty="0">
              <a:solidFill>
                <a:schemeClr val="tx1"/>
              </a:solidFill>
            </a:endParaRPr>
          </a:p>
          <a:p>
            <a:pPr marL="0" indent="0">
              <a:buFont typeface="Wingdings 2" panose="05020102010507070707" pitchFamily="18" charset="2"/>
              <a:buNone/>
            </a:pPr>
            <a:r>
              <a:rPr lang="nb-NO" dirty="0">
                <a:solidFill>
                  <a:schemeClr val="tx1"/>
                </a:solidFill>
              </a:rPr>
              <a:t>z = 7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nb-NO" dirty="0">
                <a:solidFill>
                  <a:schemeClr val="tx1"/>
                </a:solidFill>
              </a:rPr>
              <a:t>y = 3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nb-NO" dirty="0"/>
              <a:t>sum = </a:t>
            </a:r>
            <a:r>
              <a:rPr lang="nb-NO" dirty="0">
                <a:solidFill>
                  <a:schemeClr val="accent3">
                    <a:lumMod val="75000"/>
                  </a:schemeClr>
                </a:solidFill>
              </a:rPr>
              <a:t>summer(z, y)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nb-NO" dirty="0" err="1"/>
              <a:t>print</a:t>
            </a:r>
            <a:r>
              <a:rPr lang="nb-NO" dirty="0"/>
              <a:t>(sum)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8" name="Håndskrift 17">
                <a:extLst>
                  <a:ext uri="{FF2B5EF4-FFF2-40B4-BE49-F238E27FC236}">
                    <a16:creationId xmlns:a16="http://schemas.microsoft.com/office/drawing/2014/main" id="{19A57AE0-6C4B-427D-9B16-5EBB3E968776}"/>
                  </a:ext>
                </a:extLst>
              </p14:cNvPr>
              <p14:cNvContentPartPr/>
              <p14:nvPr/>
            </p14:nvContentPartPr>
            <p14:xfrm>
              <a:off x="3528911" y="3032431"/>
              <a:ext cx="731160" cy="2316600"/>
            </p14:xfrm>
          </p:contentPart>
        </mc:Choice>
        <mc:Fallback xmlns="">
          <p:pic>
            <p:nvPicPr>
              <p:cNvPr id="18" name="Håndskrift 17">
                <a:extLst>
                  <a:ext uri="{FF2B5EF4-FFF2-40B4-BE49-F238E27FC236}">
                    <a16:creationId xmlns:a16="http://schemas.microsoft.com/office/drawing/2014/main" id="{19A57AE0-6C4B-427D-9B16-5EBB3E96877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511271" y="3014431"/>
                <a:ext cx="766800" cy="2352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9" name="Håndskrift 18">
                <a:extLst>
                  <a:ext uri="{FF2B5EF4-FFF2-40B4-BE49-F238E27FC236}">
                    <a16:creationId xmlns:a16="http://schemas.microsoft.com/office/drawing/2014/main" id="{840EE08E-54F9-432C-9059-4802A7ACDD91}"/>
                  </a:ext>
                </a:extLst>
              </p14:cNvPr>
              <p14:cNvContentPartPr/>
              <p14:nvPr/>
            </p14:nvContentPartPr>
            <p14:xfrm>
              <a:off x="3786311" y="3104791"/>
              <a:ext cx="790200" cy="2271600"/>
            </p14:xfrm>
          </p:contentPart>
        </mc:Choice>
        <mc:Fallback xmlns="">
          <p:pic>
            <p:nvPicPr>
              <p:cNvPr id="19" name="Håndskrift 18">
                <a:extLst>
                  <a:ext uri="{FF2B5EF4-FFF2-40B4-BE49-F238E27FC236}">
                    <a16:creationId xmlns:a16="http://schemas.microsoft.com/office/drawing/2014/main" id="{840EE08E-54F9-432C-9059-4802A7ACDD9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768311" y="3087151"/>
                <a:ext cx="825840" cy="2307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20" name="Håndskrift 19">
                <a:extLst>
                  <a:ext uri="{FF2B5EF4-FFF2-40B4-BE49-F238E27FC236}">
                    <a16:creationId xmlns:a16="http://schemas.microsoft.com/office/drawing/2014/main" id="{725BA90C-ABA2-410D-AE55-617F8D42781E}"/>
                  </a:ext>
                </a:extLst>
              </p14:cNvPr>
              <p14:cNvContentPartPr/>
              <p14:nvPr/>
            </p14:nvContentPartPr>
            <p14:xfrm>
              <a:off x="6023378" y="3676634"/>
              <a:ext cx="181440" cy="312480"/>
            </p14:xfrm>
          </p:contentPart>
        </mc:Choice>
        <mc:Fallback xmlns="">
          <p:pic>
            <p:nvPicPr>
              <p:cNvPr id="20" name="Håndskrift 19">
                <a:extLst>
                  <a:ext uri="{FF2B5EF4-FFF2-40B4-BE49-F238E27FC236}">
                    <a16:creationId xmlns:a16="http://schemas.microsoft.com/office/drawing/2014/main" id="{725BA90C-ABA2-410D-AE55-617F8D42781E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005738" y="3658634"/>
                <a:ext cx="217080" cy="348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23" name="Håndskrift 22">
                <a:extLst>
                  <a:ext uri="{FF2B5EF4-FFF2-40B4-BE49-F238E27FC236}">
                    <a16:creationId xmlns:a16="http://schemas.microsoft.com/office/drawing/2014/main" id="{4BA29EF0-0A81-491B-8C0E-1B0782603ECF}"/>
                  </a:ext>
                </a:extLst>
              </p14:cNvPr>
              <p14:cNvContentPartPr/>
              <p14:nvPr/>
            </p14:nvContentPartPr>
            <p14:xfrm>
              <a:off x="5216258" y="4392674"/>
              <a:ext cx="280800" cy="422280"/>
            </p14:xfrm>
          </p:contentPart>
        </mc:Choice>
        <mc:Fallback xmlns="">
          <p:pic>
            <p:nvPicPr>
              <p:cNvPr id="23" name="Håndskrift 22">
                <a:extLst>
                  <a:ext uri="{FF2B5EF4-FFF2-40B4-BE49-F238E27FC236}">
                    <a16:creationId xmlns:a16="http://schemas.microsoft.com/office/drawing/2014/main" id="{4BA29EF0-0A81-491B-8C0E-1B0782603ECF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198258" y="4374674"/>
                <a:ext cx="316440" cy="457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25" name="Håndskrift 24">
                <a:extLst>
                  <a:ext uri="{FF2B5EF4-FFF2-40B4-BE49-F238E27FC236}">
                    <a16:creationId xmlns:a16="http://schemas.microsoft.com/office/drawing/2014/main" id="{26205C2E-6E2D-4559-A313-AA1E103B20AD}"/>
                  </a:ext>
                </a:extLst>
              </p14:cNvPr>
              <p14:cNvContentPartPr/>
              <p14:nvPr/>
            </p14:nvContentPartPr>
            <p14:xfrm>
              <a:off x="6358178" y="3643874"/>
              <a:ext cx="257040" cy="402120"/>
            </p14:xfrm>
          </p:contentPart>
        </mc:Choice>
        <mc:Fallback xmlns="">
          <p:pic>
            <p:nvPicPr>
              <p:cNvPr id="25" name="Håndskrift 24">
                <a:extLst>
                  <a:ext uri="{FF2B5EF4-FFF2-40B4-BE49-F238E27FC236}">
                    <a16:creationId xmlns:a16="http://schemas.microsoft.com/office/drawing/2014/main" id="{26205C2E-6E2D-4559-A313-AA1E103B20AD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6340178" y="3625874"/>
                <a:ext cx="292680" cy="437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26" name="Håndskrift 25">
                <a:extLst>
                  <a:ext uri="{FF2B5EF4-FFF2-40B4-BE49-F238E27FC236}">
                    <a16:creationId xmlns:a16="http://schemas.microsoft.com/office/drawing/2014/main" id="{FCB7237D-D8AB-4622-878B-D6F753667885}"/>
                  </a:ext>
                </a:extLst>
              </p14:cNvPr>
              <p14:cNvContentPartPr/>
              <p14:nvPr/>
            </p14:nvContentPartPr>
            <p14:xfrm>
              <a:off x="5234258" y="4877954"/>
              <a:ext cx="248400" cy="400680"/>
            </p14:xfrm>
          </p:contentPart>
        </mc:Choice>
        <mc:Fallback xmlns="">
          <p:pic>
            <p:nvPicPr>
              <p:cNvPr id="26" name="Håndskrift 25">
                <a:extLst>
                  <a:ext uri="{FF2B5EF4-FFF2-40B4-BE49-F238E27FC236}">
                    <a16:creationId xmlns:a16="http://schemas.microsoft.com/office/drawing/2014/main" id="{FCB7237D-D8AB-4622-878B-D6F753667885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5216258" y="4859954"/>
                <a:ext cx="284040" cy="436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27" name="Håndskrift 26">
                <a:extLst>
                  <a:ext uri="{FF2B5EF4-FFF2-40B4-BE49-F238E27FC236}">
                    <a16:creationId xmlns:a16="http://schemas.microsoft.com/office/drawing/2014/main" id="{2BF499F7-F2A4-459C-93A3-A25EF8F36925}"/>
                  </a:ext>
                </a:extLst>
              </p14:cNvPr>
              <p14:cNvContentPartPr/>
              <p14:nvPr/>
            </p14:nvContentPartPr>
            <p14:xfrm>
              <a:off x="8435200" y="3967358"/>
              <a:ext cx="578160" cy="50040"/>
            </p14:xfrm>
          </p:contentPart>
        </mc:Choice>
        <mc:Fallback xmlns="">
          <p:pic>
            <p:nvPicPr>
              <p:cNvPr id="27" name="Håndskrift 26">
                <a:extLst>
                  <a:ext uri="{FF2B5EF4-FFF2-40B4-BE49-F238E27FC236}">
                    <a16:creationId xmlns:a16="http://schemas.microsoft.com/office/drawing/2014/main" id="{2BF499F7-F2A4-459C-93A3-A25EF8F36925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8417200" y="3949358"/>
                <a:ext cx="613800" cy="85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28" name="Håndskrift 27">
                <a:extLst>
                  <a:ext uri="{FF2B5EF4-FFF2-40B4-BE49-F238E27FC236}">
                    <a16:creationId xmlns:a16="http://schemas.microsoft.com/office/drawing/2014/main" id="{14DDAA8A-C96B-4CDA-A3DB-D9770727F10F}"/>
                  </a:ext>
                </a:extLst>
              </p14:cNvPr>
              <p14:cNvContentPartPr/>
              <p14:nvPr/>
            </p14:nvContentPartPr>
            <p14:xfrm>
              <a:off x="7983760" y="5592038"/>
              <a:ext cx="1226880" cy="97200"/>
            </p14:xfrm>
          </p:contentPart>
        </mc:Choice>
        <mc:Fallback xmlns="">
          <p:pic>
            <p:nvPicPr>
              <p:cNvPr id="28" name="Håndskrift 27">
                <a:extLst>
                  <a:ext uri="{FF2B5EF4-FFF2-40B4-BE49-F238E27FC236}">
                    <a16:creationId xmlns:a16="http://schemas.microsoft.com/office/drawing/2014/main" id="{14DDAA8A-C96B-4CDA-A3DB-D9770727F10F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7966120" y="5574398"/>
                <a:ext cx="1262520" cy="132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29" name="Håndskrift 28">
                <a:extLst>
                  <a:ext uri="{FF2B5EF4-FFF2-40B4-BE49-F238E27FC236}">
                    <a16:creationId xmlns:a16="http://schemas.microsoft.com/office/drawing/2014/main" id="{BC060E8E-20B5-4E34-9EC9-B384C9A7BE0D}"/>
                  </a:ext>
                </a:extLst>
              </p14:cNvPr>
              <p14:cNvContentPartPr/>
              <p14:nvPr/>
            </p14:nvContentPartPr>
            <p14:xfrm>
              <a:off x="7752640" y="4002638"/>
              <a:ext cx="634320" cy="81360"/>
            </p14:xfrm>
          </p:contentPart>
        </mc:Choice>
        <mc:Fallback xmlns="">
          <p:pic>
            <p:nvPicPr>
              <p:cNvPr id="29" name="Håndskrift 28">
                <a:extLst>
                  <a:ext uri="{FF2B5EF4-FFF2-40B4-BE49-F238E27FC236}">
                    <a16:creationId xmlns:a16="http://schemas.microsoft.com/office/drawing/2014/main" id="{BC060E8E-20B5-4E34-9EC9-B384C9A7BE0D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7735000" y="3984638"/>
                <a:ext cx="669960" cy="117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32" name="Håndskrift 31">
                <a:extLst>
                  <a:ext uri="{FF2B5EF4-FFF2-40B4-BE49-F238E27FC236}">
                    <a16:creationId xmlns:a16="http://schemas.microsoft.com/office/drawing/2014/main" id="{4D252084-DD4F-43C0-B6EC-175DEB25848E}"/>
                  </a:ext>
                </a:extLst>
              </p14:cNvPr>
              <p14:cNvContentPartPr/>
              <p14:nvPr/>
            </p14:nvContentPartPr>
            <p14:xfrm>
              <a:off x="8114080" y="4144838"/>
              <a:ext cx="322920" cy="1164600"/>
            </p14:xfrm>
          </p:contentPart>
        </mc:Choice>
        <mc:Fallback xmlns="">
          <p:pic>
            <p:nvPicPr>
              <p:cNvPr id="32" name="Håndskrift 31">
                <a:extLst>
                  <a:ext uri="{FF2B5EF4-FFF2-40B4-BE49-F238E27FC236}">
                    <a16:creationId xmlns:a16="http://schemas.microsoft.com/office/drawing/2014/main" id="{4D252084-DD4F-43C0-B6EC-175DEB25848E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8096440" y="4127198"/>
                <a:ext cx="358560" cy="1200240"/>
              </a:xfrm>
              <a:prstGeom prst="rect">
                <a:avLst/>
              </a:prstGeom>
            </p:spPr>
          </p:pic>
        </mc:Fallback>
      </mc:AlternateContent>
      <p:sp>
        <p:nvSpPr>
          <p:cNvPr id="43" name="Plassholder for innhold 2">
            <a:extLst>
              <a:ext uri="{FF2B5EF4-FFF2-40B4-BE49-F238E27FC236}">
                <a16:creationId xmlns:a16="http://schemas.microsoft.com/office/drawing/2014/main" id="{782DA9B6-266E-42CD-93C9-C8CD94479501}"/>
              </a:ext>
            </a:extLst>
          </p:cNvPr>
          <p:cNvSpPr txBox="1">
            <a:spLocks/>
          </p:cNvSpPr>
          <p:nvPr/>
        </p:nvSpPr>
        <p:spPr>
          <a:xfrm>
            <a:off x="9535398" y="2838328"/>
            <a:ext cx="2481604" cy="36344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anose="05020102010507070707" pitchFamily="18" charset="2"/>
              <a:buNone/>
            </a:pPr>
            <a:r>
              <a:rPr lang="nb-NO" dirty="0" err="1">
                <a:solidFill>
                  <a:schemeClr val="tx1"/>
                </a:solidFill>
              </a:rPr>
              <a:t>def</a:t>
            </a:r>
            <a:r>
              <a:rPr lang="nb-NO" dirty="0">
                <a:solidFill>
                  <a:schemeClr val="tx1"/>
                </a:solidFill>
              </a:rPr>
              <a:t> summer(a, b):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nb-NO" dirty="0">
                <a:solidFill>
                  <a:schemeClr val="tx1"/>
                </a:solidFill>
              </a:rPr>
              <a:t>	</a:t>
            </a:r>
            <a:r>
              <a:rPr lang="nb-NO" dirty="0" err="1">
                <a:solidFill>
                  <a:schemeClr val="tx1"/>
                </a:solidFill>
              </a:rPr>
              <a:t>return</a:t>
            </a:r>
            <a:r>
              <a:rPr lang="nb-NO" dirty="0">
                <a:solidFill>
                  <a:schemeClr val="tx1"/>
                </a:solidFill>
              </a:rPr>
              <a:t> </a:t>
            </a:r>
            <a:r>
              <a:rPr lang="nb-NO" dirty="0">
                <a:solidFill>
                  <a:srgbClr val="E8BE56"/>
                </a:solidFill>
              </a:rPr>
              <a:t>a + b</a:t>
            </a:r>
          </a:p>
          <a:p>
            <a:pPr marL="0" indent="0">
              <a:buFont typeface="Wingdings 2" panose="05020102010507070707" pitchFamily="18" charset="2"/>
              <a:buNone/>
            </a:pPr>
            <a:endParaRPr lang="nb-NO" dirty="0">
              <a:solidFill>
                <a:schemeClr val="tx1"/>
              </a:solidFill>
            </a:endParaRPr>
          </a:p>
          <a:p>
            <a:pPr marL="0" indent="0">
              <a:buFont typeface="Wingdings 2" panose="05020102010507070707" pitchFamily="18" charset="2"/>
              <a:buNone/>
            </a:pPr>
            <a:r>
              <a:rPr lang="nb-NO" dirty="0">
                <a:solidFill>
                  <a:schemeClr val="tx1"/>
                </a:solidFill>
              </a:rPr>
              <a:t>z = 7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nb-NO" dirty="0">
                <a:solidFill>
                  <a:schemeClr val="tx1"/>
                </a:solidFill>
              </a:rPr>
              <a:t>y = 3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nb-NO" dirty="0">
                <a:solidFill>
                  <a:srgbClr val="E8BE56"/>
                </a:solidFill>
              </a:rPr>
              <a:t>sum</a:t>
            </a:r>
            <a:r>
              <a:rPr lang="nb-NO" dirty="0">
                <a:solidFill>
                  <a:schemeClr val="tx1"/>
                </a:solidFill>
              </a:rPr>
              <a:t> = summer(z, y)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nb-NO" dirty="0" err="1">
                <a:solidFill>
                  <a:schemeClr val="tx1"/>
                </a:solidFill>
              </a:rPr>
              <a:t>print</a:t>
            </a:r>
            <a:r>
              <a:rPr lang="nb-NO" dirty="0">
                <a:solidFill>
                  <a:schemeClr val="tx1"/>
                </a:solidFill>
              </a:rPr>
              <a:t>(</a:t>
            </a:r>
            <a:r>
              <a:rPr lang="nb-NO" dirty="0">
                <a:solidFill>
                  <a:srgbClr val="E8BE56"/>
                </a:solidFill>
              </a:rPr>
              <a:t>sum</a:t>
            </a:r>
            <a:r>
              <a:rPr lang="nb-NO" dirty="0">
                <a:solidFill>
                  <a:schemeClr val="tx1"/>
                </a:solidFill>
              </a:rPr>
              <a:t>)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44" name="Håndskrift 43">
                <a:extLst>
                  <a:ext uri="{FF2B5EF4-FFF2-40B4-BE49-F238E27FC236}">
                    <a16:creationId xmlns:a16="http://schemas.microsoft.com/office/drawing/2014/main" id="{96C223D9-4A8C-4907-A424-254235E45805}"/>
                  </a:ext>
                </a:extLst>
              </p14:cNvPr>
              <p14:cNvContentPartPr/>
              <p14:nvPr/>
            </p14:nvContentPartPr>
            <p14:xfrm>
              <a:off x="10743136" y="3956009"/>
              <a:ext cx="431280" cy="68040"/>
            </p14:xfrm>
          </p:contentPart>
        </mc:Choice>
        <mc:Fallback xmlns="">
          <p:pic>
            <p:nvPicPr>
              <p:cNvPr id="44" name="Håndskrift 43">
                <a:extLst>
                  <a:ext uri="{FF2B5EF4-FFF2-40B4-BE49-F238E27FC236}">
                    <a16:creationId xmlns:a16="http://schemas.microsoft.com/office/drawing/2014/main" id="{96C223D9-4A8C-4907-A424-254235E45805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10725136" y="3938009"/>
                <a:ext cx="466920" cy="103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45" name="Håndskrift 44">
                <a:extLst>
                  <a:ext uri="{FF2B5EF4-FFF2-40B4-BE49-F238E27FC236}">
                    <a16:creationId xmlns:a16="http://schemas.microsoft.com/office/drawing/2014/main" id="{173D3AF3-8ACF-4345-910D-97F6579EE3D2}"/>
                  </a:ext>
                </a:extLst>
              </p14:cNvPr>
              <p14:cNvContentPartPr/>
              <p14:nvPr/>
            </p14:nvContentPartPr>
            <p14:xfrm>
              <a:off x="9613816" y="5587529"/>
              <a:ext cx="377640" cy="36360"/>
            </p14:xfrm>
          </p:contentPart>
        </mc:Choice>
        <mc:Fallback xmlns="">
          <p:pic>
            <p:nvPicPr>
              <p:cNvPr id="45" name="Håndskrift 44">
                <a:extLst>
                  <a:ext uri="{FF2B5EF4-FFF2-40B4-BE49-F238E27FC236}">
                    <a16:creationId xmlns:a16="http://schemas.microsoft.com/office/drawing/2014/main" id="{173D3AF3-8ACF-4345-910D-97F6579EE3D2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9596176" y="5569529"/>
                <a:ext cx="41328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46" name="Håndskrift 45">
                <a:extLst>
                  <a:ext uri="{FF2B5EF4-FFF2-40B4-BE49-F238E27FC236}">
                    <a16:creationId xmlns:a16="http://schemas.microsoft.com/office/drawing/2014/main" id="{8264C227-B9DD-4433-B85C-10059C4629FD}"/>
                  </a:ext>
                </a:extLst>
              </p14:cNvPr>
              <p14:cNvContentPartPr/>
              <p14:nvPr/>
            </p14:nvContentPartPr>
            <p14:xfrm>
              <a:off x="10183696" y="6078569"/>
              <a:ext cx="327240" cy="33120"/>
            </p14:xfrm>
          </p:contentPart>
        </mc:Choice>
        <mc:Fallback xmlns="">
          <p:pic>
            <p:nvPicPr>
              <p:cNvPr id="46" name="Håndskrift 45">
                <a:extLst>
                  <a:ext uri="{FF2B5EF4-FFF2-40B4-BE49-F238E27FC236}">
                    <a16:creationId xmlns:a16="http://schemas.microsoft.com/office/drawing/2014/main" id="{8264C227-B9DD-4433-B85C-10059C4629FD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10166056" y="6060569"/>
                <a:ext cx="362880" cy="6876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TekstSylinder 3">
            <a:extLst>
              <a:ext uri="{FF2B5EF4-FFF2-40B4-BE49-F238E27FC236}">
                <a16:creationId xmlns:a16="http://schemas.microsoft.com/office/drawing/2014/main" id="{7E5FB8CB-B0C0-439D-A8DA-9F34D37F8747}"/>
              </a:ext>
            </a:extLst>
          </p:cNvPr>
          <p:cNvSpPr txBox="1"/>
          <p:nvPr/>
        </p:nvSpPr>
        <p:spPr>
          <a:xfrm>
            <a:off x="3720292" y="2673136"/>
            <a:ext cx="721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rgbClr val="002060"/>
                </a:solidFill>
              </a:rPr>
              <a:t>a = z</a:t>
            </a: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B98F4441-7E62-45DB-8BB1-8787E84F5A2A}"/>
              </a:ext>
            </a:extLst>
          </p:cNvPr>
          <p:cNvSpPr txBox="1"/>
          <p:nvPr/>
        </p:nvSpPr>
        <p:spPr>
          <a:xfrm>
            <a:off x="4336590" y="2838328"/>
            <a:ext cx="789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rgbClr val="00B0F0"/>
                </a:solidFill>
              </a:rPr>
              <a:t>b = y</a:t>
            </a:r>
          </a:p>
          <a:p>
            <a:endParaRPr lang="nb-NO" dirty="0"/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C12641CA-B66D-4CF0-B18E-C5FD61C168EB}"/>
              </a:ext>
            </a:extLst>
          </p:cNvPr>
          <p:cNvSpPr txBox="1"/>
          <p:nvPr/>
        </p:nvSpPr>
        <p:spPr>
          <a:xfrm>
            <a:off x="5931483" y="4419148"/>
            <a:ext cx="906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rgbClr val="92D050"/>
                </a:solidFill>
              </a:rPr>
              <a:t>a = 7</a:t>
            </a:r>
          </a:p>
        </p:txBody>
      </p:sp>
      <p:sp>
        <p:nvSpPr>
          <p:cNvPr id="30" name="TekstSylinder 29">
            <a:extLst>
              <a:ext uri="{FF2B5EF4-FFF2-40B4-BE49-F238E27FC236}">
                <a16:creationId xmlns:a16="http://schemas.microsoft.com/office/drawing/2014/main" id="{612A39A0-7612-4D90-BF28-35ABC0D262C1}"/>
              </a:ext>
            </a:extLst>
          </p:cNvPr>
          <p:cNvSpPr txBox="1"/>
          <p:nvPr/>
        </p:nvSpPr>
        <p:spPr>
          <a:xfrm>
            <a:off x="5931483" y="4788480"/>
            <a:ext cx="906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rgbClr val="E8BE56"/>
                </a:solidFill>
              </a:rPr>
              <a:t>b = 3</a:t>
            </a:r>
          </a:p>
        </p:txBody>
      </p:sp>
      <p:sp>
        <p:nvSpPr>
          <p:cNvPr id="11" name="TekstSylinder 10">
            <a:extLst>
              <a:ext uri="{FF2B5EF4-FFF2-40B4-BE49-F238E27FC236}">
                <a16:creationId xmlns:a16="http://schemas.microsoft.com/office/drawing/2014/main" id="{8E7F6139-01DA-4C00-A4E7-4D9D084E71A7}"/>
              </a:ext>
            </a:extLst>
          </p:cNvPr>
          <p:cNvSpPr txBox="1"/>
          <p:nvPr/>
        </p:nvSpPr>
        <p:spPr>
          <a:xfrm>
            <a:off x="10652590" y="5709237"/>
            <a:ext cx="1411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rgbClr val="92D050"/>
                </a:solidFill>
              </a:rPr>
              <a:t>sum = a + b</a:t>
            </a:r>
          </a:p>
        </p:txBody>
      </p:sp>
    </p:spTree>
    <p:extLst>
      <p:ext uri="{BB962C8B-B14F-4D97-AF65-F5344CB8AC3E}">
        <p14:creationId xmlns:p14="http://schemas.microsoft.com/office/powerpoint/2010/main" val="3926943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43" grpId="0"/>
      <p:bldP spid="4" grpId="0"/>
      <p:bldP spid="4" grpId="1"/>
      <p:bldP spid="9" grpId="0"/>
      <p:bldP spid="9" grpId="1"/>
      <p:bldP spid="10" grpId="0"/>
      <p:bldP spid="10" grpId="1"/>
      <p:bldP spid="30" grpId="0"/>
      <p:bldP spid="30" grpId="1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F20D798-87E3-4E89-95ED-2AFA2DA83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 err="1"/>
              <a:t>oPPGAVE</a:t>
            </a:r>
            <a:r>
              <a:rPr lang="nb-NO" sz="3600" dirty="0"/>
              <a:t> 5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ECA3786-F519-42FB-8629-F356046934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890876"/>
            <a:ext cx="9736000" cy="32478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dirty="0"/>
              <a:t>Du skal nå endre på oppgave 4:</a:t>
            </a:r>
          </a:p>
          <a:p>
            <a:pPr marL="0" indent="0">
              <a:buNone/>
            </a:pPr>
            <a:r>
              <a:rPr lang="nb-NO" sz="2400" dirty="0"/>
              <a:t>Skriv en funksjon «</a:t>
            </a:r>
            <a:r>
              <a:rPr lang="nb-NO" sz="2400" dirty="0" err="1"/>
              <a:t>storst_av_to</a:t>
            </a:r>
            <a:r>
              <a:rPr lang="nb-NO" sz="2400" dirty="0"/>
              <a:t>» som tar imot to tall som </a:t>
            </a:r>
            <a:r>
              <a:rPr lang="nb-NO" sz="2400" dirty="0" err="1"/>
              <a:t>parametre</a:t>
            </a:r>
            <a:r>
              <a:rPr lang="nb-NO" sz="2400" dirty="0"/>
              <a:t> og returnerer det største tallet.</a:t>
            </a:r>
          </a:p>
          <a:p>
            <a:pPr marL="0" indent="0">
              <a:buNone/>
            </a:pPr>
            <a:r>
              <a:rPr lang="nb-NO" sz="2400" dirty="0"/>
              <a:t>Deretter skrives tallet ut etter </a:t>
            </a:r>
            <a:r>
              <a:rPr lang="nb-NO" sz="2400" dirty="0" err="1"/>
              <a:t>funksjonskallet</a:t>
            </a:r>
            <a:r>
              <a:rPr lang="nb-NO" sz="2400" dirty="0"/>
              <a:t>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83198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F20D798-87E3-4E89-95ED-2AFA2DA83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 err="1"/>
              <a:t>oPPGAVE</a:t>
            </a:r>
            <a:r>
              <a:rPr lang="nb-NO" sz="3600" dirty="0"/>
              <a:t> 5 - løsningsforslag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ECA3786-F519-42FB-8629-F356046934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890876"/>
            <a:ext cx="9736000" cy="51982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dirty="0" err="1"/>
              <a:t>def</a:t>
            </a:r>
            <a:r>
              <a:rPr lang="nb-NO" sz="2400" dirty="0"/>
              <a:t> </a:t>
            </a:r>
            <a:r>
              <a:rPr lang="nb-NO" sz="2400" dirty="0" err="1"/>
              <a:t>storst_av_to</a:t>
            </a:r>
            <a:r>
              <a:rPr lang="nb-NO" sz="2400" dirty="0"/>
              <a:t>(tall1, tall2):</a:t>
            </a:r>
          </a:p>
          <a:p>
            <a:pPr marL="0" indent="0">
              <a:buNone/>
            </a:pPr>
            <a:r>
              <a:rPr lang="nb-NO" sz="2400" dirty="0"/>
              <a:t>	</a:t>
            </a:r>
            <a:r>
              <a:rPr lang="nb-NO" sz="2400" dirty="0" err="1"/>
              <a:t>if</a:t>
            </a:r>
            <a:r>
              <a:rPr lang="nb-NO" sz="2400" dirty="0"/>
              <a:t> tall1 &gt; tall2:</a:t>
            </a:r>
          </a:p>
          <a:p>
            <a:pPr marL="0" indent="0">
              <a:buNone/>
            </a:pPr>
            <a:r>
              <a:rPr lang="nb-NO" sz="2400" dirty="0"/>
              <a:t>		</a:t>
            </a:r>
            <a:r>
              <a:rPr lang="nb-NO" sz="2400" dirty="0" err="1"/>
              <a:t>return</a:t>
            </a:r>
            <a:r>
              <a:rPr lang="nb-NO" sz="2400" dirty="0"/>
              <a:t> tall1</a:t>
            </a:r>
          </a:p>
          <a:p>
            <a:pPr marL="0" indent="0">
              <a:buNone/>
            </a:pPr>
            <a:r>
              <a:rPr lang="nb-NO" sz="2400" dirty="0"/>
              <a:t>	</a:t>
            </a:r>
            <a:r>
              <a:rPr lang="nb-NO" sz="2400" dirty="0" err="1"/>
              <a:t>else</a:t>
            </a:r>
            <a:r>
              <a:rPr lang="nb-NO" sz="2400" dirty="0"/>
              <a:t>:</a:t>
            </a:r>
          </a:p>
          <a:p>
            <a:pPr marL="0" indent="0">
              <a:buNone/>
            </a:pPr>
            <a:r>
              <a:rPr lang="nb-NO" sz="2400" dirty="0"/>
              <a:t>		</a:t>
            </a:r>
            <a:r>
              <a:rPr lang="nb-NO" sz="2400" dirty="0" err="1"/>
              <a:t>return</a:t>
            </a:r>
            <a:r>
              <a:rPr lang="nb-NO" sz="2400" dirty="0"/>
              <a:t> tall2</a:t>
            </a:r>
          </a:p>
          <a:p>
            <a:pPr marL="0" indent="0">
              <a:buNone/>
            </a:pPr>
            <a:endParaRPr lang="nb-NO" sz="2400" dirty="0"/>
          </a:p>
          <a:p>
            <a:pPr marL="0" indent="0">
              <a:buNone/>
            </a:pPr>
            <a:r>
              <a:rPr lang="nb-NO" sz="2400" dirty="0" err="1"/>
              <a:t>storst</a:t>
            </a:r>
            <a:r>
              <a:rPr lang="nb-NO" sz="2400" dirty="0"/>
              <a:t> = </a:t>
            </a:r>
            <a:r>
              <a:rPr lang="nb-NO" sz="2400" dirty="0" err="1"/>
              <a:t>storst_av_to</a:t>
            </a:r>
            <a:r>
              <a:rPr lang="nb-NO" sz="2400" dirty="0"/>
              <a:t>(1, 3)</a:t>
            </a:r>
          </a:p>
          <a:p>
            <a:pPr marL="0" indent="0">
              <a:buNone/>
            </a:pPr>
            <a:r>
              <a:rPr lang="nb-NO" sz="2400" dirty="0" err="1"/>
              <a:t>print</a:t>
            </a:r>
            <a:r>
              <a:rPr lang="nb-NO" sz="2400" dirty="0"/>
              <a:t>(«</a:t>
            </a:r>
            <a:r>
              <a:rPr lang="nb-NO" sz="2400" dirty="0" err="1"/>
              <a:t>Storst</a:t>
            </a:r>
            <a:r>
              <a:rPr lang="nb-NO" sz="2400" dirty="0"/>
              <a:t>:», </a:t>
            </a:r>
            <a:r>
              <a:rPr lang="nb-NO" sz="2400" dirty="0" err="1"/>
              <a:t>storst</a:t>
            </a:r>
            <a:r>
              <a:rPr lang="nb-NO" sz="2400"/>
              <a:t>)</a:t>
            </a: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39754118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B6B47BF-F3D0-4678-9B20-DA45E1BCA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EF33EEA4-3312-4106-A6BF-0D188758A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1124999"/>
            <a:ext cx="4076149" cy="4608003"/>
          </a:xfrm>
        </p:spPr>
        <p:txBody>
          <a:bodyPr anchor="ctr">
            <a:normAutofit/>
          </a:bodyPr>
          <a:lstStyle/>
          <a:p>
            <a:r>
              <a:rPr lang="nb-NO" sz="4000" dirty="0">
                <a:solidFill>
                  <a:schemeClr val="accent1"/>
                </a:solidFill>
              </a:rPr>
              <a:t>Pensum hittil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9334917-3673-4EF2-BA7C-CC83AEEEA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5673" y="457200"/>
            <a:ext cx="420624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589AE1-C0FC-4B66-9C0D-9EB92F40F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7585" y="457200"/>
            <a:ext cx="658368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F6F1FD5-BD49-4531-BAB5-22F16F4BE2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7586" y="1124998"/>
            <a:ext cx="6143248" cy="5392909"/>
          </a:xfrm>
        </p:spPr>
        <p:txBody>
          <a:bodyPr>
            <a:normAutofit lnSpcReduction="10000"/>
          </a:bodyPr>
          <a:lstStyle/>
          <a:p>
            <a:r>
              <a:rPr lang="nb-NO" sz="2000" dirty="0" err="1"/>
              <a:t>print</a:t>
            </a:r>
            <a:endParaRPr lang="nb-NO" sz="2000" dirty="0"/>
          </a:p>
          <a:p>
            <a:r>
              <a:rPr lang="nb-NO" sz="2000" dirty="0"/>
              <a:t>variabler</a:t>
            </a:r>
          </a:p>
          <a:p>
            <a:r>
              <a:rPr lang="nb-NO" sz="2000" dirty="0"/>
              <a:t>typer</a:t>
            </a:r>
          </a:p>
          <a:p>
            <a:r>
              <a:rPr lang="nb-NO" sz="2000" dirty="0" err="1"/>
              <a:t>assert</a:t>
            </a:r>
            <a:endParaRPr lang="nb-NO" sz="2000" dirty="0"/>
          </a:p>
          <a:p>
            <a:r>
              <a:rPr lang="nb-NO" sz="2000" dirty="0"/>
              <a:t>input og konvertering av typer</a:t>
            </a:r>
          </a:p>
          <a:p>
            <a:r>
              <a:rPr lang="nb-NO" sz="2000" dirty="0"/>
              <a:t>forståelse av feilmeldinger</a:t>
            </a:r>
          </a:p>
          <a:p>
            <a:r>
              <a:rPr lang="nb-NO" sz="2000" dirty="0"/>
              <a:t>prosedyrer</a:t>
            </a:r>
          </a:p>
          <a:p>
            <a:pPr lvl="1"/>
            <a:r>
              <a:rPr lang="nb-NO" sz="1800" dirty="0"/>
              <a:t>med/uten </a:t>
            </a:r>
            <a:r>
              <a:rPr lang="nb-NO" sz="1800" dirty="0" err="1"/>
              <a:t>parametre</a:t>
            </a:r>
            <a:endParaRPr lang="nb-NO" sz="1800" dirty="0"/>
          </a:p>
          <a:p>
            <a:r>
              <a:rPr lang="nb-NO" sz="2000" dirty="0"/>
              <a:t>funksjoner</a:t>
            </a:r>
          </a:p>
          <a:p>
            <a:r>
              <a:rPr lang="nb-NO" sz="2000" dirty="0"/>
              <a:t>lister</a:t>
            </a:r>
          </a:p>
          <a:p>
            <a:pPr lvl="1"/>
            <a:r>
              <a:rPr lang="nb-NO" sz="1800" dirty="0"/>
              <a:t>lister og løkker</a:t>
            </a:r>
          </a:p>
          <a:p>
            <a:r>
              <a:rPr lang="nb-NO" sz="2000" dirty="0" err="1"/>
              <a:t>while</a:t>
            </a:r>
            <a:r>
              <a:rPr lang="nb-NO" sz="2000" dirty="0"/>
              <a:t>-løkker</a:t>
            </a:r>
          </a:p>
          <a:p>
            <a:r>
              <a:rPr lang="nb-NO" sz="2000" dirty="0" err="1"/>
              <a:t>dictionary</a:t>
            </a:r>
            <a:r>
              <a:rPr lang="nb-NO" sz="2000" dirty="0"/>
              <a:t>/ordbok</a:t>
            </a:r>
          </a:p>
        </p:txBody>
      </p:sp>
    </p:spTree>
    <p:extLst>
      <p:ext uri="{BB962C8B-B14F-4D97-AF65-F5344CB8AC3E}">
        <p14:creationId xmlns:p14="http://schemas.microsoft.com/office/powerpoint/2010/main" val="2440569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D1F1056-9A78-4FBC-9404-54512B6B58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081EFF72-EBDC-4EA9-87D8-13FAD6B79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0679642" cy="1188720"/>
          </a:xfrm>
        </p:spPr>
        <p:txBody>
          <a:bodyPr>
            <a:normAutofit/>
          </a:bodyPr>
          <a:lstStyle/>
          <a:p>
            <a:r>
              <a:rPr lang="nb-NO" sz="3600" dirty="0">
                <a:solidFill>
                  <a:schemeClr val="accent1"/>
                </a:solidFill>
              </a:rPr>
              <a:t>DAGENS AGENDA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659E4B7-86DE-4B00-A707-DD85CE5DB3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457201"/>
            <a:ext cx="11298933" cy="9144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75885FE-6762-4F79-8751-AC50A57C18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79994"/>
            <a:ext cx="9733240" cy="35814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nb-NO" sz="2400" dirty="0"/>
          </a:p>
          <a:p>
            <a:r>
              <a:rPr lang="nb-NO" sz="2400" dirty="0"/>
              <a:t>For-løkker</a:t>
            </a:r>
          </a:p>
          <a:p>
            <a:r>
              <a:rPr lang="nb-NO" sz="2400" dirty="0" err="1"/>
              <a:t>While</a:t>
            </a:r>
            <a:r>
              <a:rPr lang="nb-NO" sz="2400" dirty="0"/>
              <a:t>-løkker</a:t>
            </a:r>
          </a:p>
          <a:p>
            <a:r>
              <a:rPr lang="nb-NO" sz="2400" dirty="0"/>
              <a:t>Prosedyrer med </a:t>
            </a:r>
            <a:r>
              <a:rPr lang="nb-NO" sz="2400" dirty="0" err="1"/>
              <a:t>parametre</a:t>
            </a:r>
            <a:endParaRPr lang="nb-NO" sz="2400" dirty="0"/>
          </a:p>
          <a:p>
            <a:r>
              <a:rPr lang="nb-NO" sz="2400" dirty="0"/>
              <a:t>Funksjoner </a:t>
            </a:r>
          </a:p>
          <a:p>
            <a:r>
              <a:rPr lang="nb-NO" sz="2400" dirty="0"/>
              <a:t>Hva ønsker dere å gå gjennom?</a:t>
            </a:r>
          </a:p>
        </p:txBody>
      </p:sp>
    </p:spTree>
    <p:extLst>
      <p:ext uri="{BB962C8B-B14F-4D97-AF65-F5344CB8AC3E}">
        <p14:creationId xmlns:p14="http://schemas.microsoft.com/office/powerpoint/2010/main" val="3650029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>
            <a:extLst>
              <a:ext uri="{FF2B5EF4-FFF2-40B4-BE49-F238E27FC236}">
                <a16:creationId xmlns:a16="http://schemas.microsoft.com/office/drawing/2014/main" id="{9AFAE589-9233-4F5D-9378-144FBA91B0F5}"/>
              </a:ext>
            </a:extLst>
          </p:cNvPr>
          <p:cNvSpPr txBox="1"/>
          <p:nvPr/>
        </p:nvSpPr>
        <p:spPr>
          <a:xfrm>
            <a:off x="1007706" y="4096139"/>
            <a:ext cx="2304661" cy="821094"/>
          </a:xfrm>
          <a:prstGeom prst="rect">
            <a:avLst/>
          </a:prstGeom>
          <a:solidFill>
            <a:srgbClr val="FEBECC"/>
          </a:solidFill>
        </p:spPr>
        <p:txBody>
          <a:bodyPr wrap="square" rtlCol="0">
            <a:spAutoFit/>
          </a:bodyPr>
          <a:lstStyle/>
          <a:p>
            <a:endParaRPr lang="nb-NO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2CDDC569-7F61-4DB9-92BF-AB6C3AC62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While</a:t>
            </a:r>
            <a:r>
              <a:rPr lang="nb-NO" dirty="0"/>
              <a:t>-løkker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FDE2A45-4296-41B1-B4B6-F9EF2F7C95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890876"/>
            <a:ext cx="11029615" cy="4264968"/>
          </a:xfrm>
        </p:spPr>
        <p:txBody>
          <a:bodyPr/>
          <a:lstStyle/>
          <a:p>
            <a:r>
              <a:rPr lang="nb-NO" dirty="0"/>
              <a:t>En løkke inneholder en kodeblokk som man ønsker at skal gjentas en rekke ganger.</a:t>
            </a:r>
          </a:p>
          <a:p>
            <a:r>
              <a:rPr lang="nb-NO" dirty="0"/>
              <a:t>For eksempel ønsker man å skrive ut alle tall fra 0 til 5</a:t>
            </a:r>
          </a:p>
          <a:p>
            <a:pPr lvl="1"/>
            <a:r>
              <a:rPr lang="nb-NO" dirty="0" err="1"/>
              <a:t>print</a:t>
            </a:r>
            <a:r>
              <a:rPr lang="nb-NO" dirty="0"/>
              <a:t>(1), </a:t>
            </a:r>
            <a:r>
              <a:rPr lang="nb-NO" dirty="0" err="1"/>
              <a:t>print</a:t>
            </a:r>
            <a:r>
              <a:rPr lang="nb-NO" dirty="0"/>
              <a:t>(2), </a:t>
            </a:r>
            <a:r>
              <a:rPr lang="nb-NO" dirty="0" err="1"/>
              <a:t>print</a:t>
            </a:r>
            <a:r>
              <a:rPr lang="nb-NO" dirty="0"/>
              <a:t>(3), osv...</a:t>
            </a:r>
          </a:p>
          <a:p>
            <a:r>
              <a:rPr lang="nb-NO" dirty="0"/>
              <a:t>Hva hvis man vil skrive ut alle tall fra 0 til x, hvor x er ukjent og/eller kan forandre seg?</a:t>
            </a:r>
          </a:p>
          <a:p>
            <a:pPr marL="324000" lvl="1" indent="0">
              <a:buNone/>
            </a:pPr>
            <a:r>
              <a:rPr lang="nb-NO" dirty="0"/>
              <a:t>	</a:t>
            </a:r>
            <a:r>
              <a:rPr lang="nb-NO" dirty="0" err="1"/>
              <a:t>while</a:t>
            </a:r>
            <a:r>
              <a:rPr lang="nb-NO" dirty="0"/>
              <a:t> &lt;uttrykk er sant&gt;:</a:t>
            </a:r>
          </a:p>
          <a:p>
            <a:pPr marL="324000" lvl="1" indent="0">
              <a:buNone/>
            </a:pPr>
            <a:r>
              <a:rPr lang="nb-NO" dirty="0"/>
              <a:t>		&lt;gjør dette&gt;</a:t>
            </a:r>
          </a:p>
          <a:p>
            <a:r>
              <a:rPr lang="nb-NO" dirty="0"/>
              <a:t>Boolsk uttrykk må være modifiserbart, dvs. at det må bli evaluert til false på et eller annet tidspunkt, ellers vil vi havne i en evig løkke</a:t>
            </a:r>
          </a:p>
        </p:txBody>
      </p:sp>
    </p:spTree>
    <p:extLst>
      <p:ext uri="{BB962C8B-B14F-4D97-AF65-F5344CB8AC3E}">
        <p14:creationId xmlns:p14="http://schemas.microsoft.com/office/powerpoint/2010/main" val="1467371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F20D798-87E3-4E89-95ED-2AFA2DA83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 err="1"/>
              <a:t>oPPGAVE</a:t>
            </a:r>
            <a:r>
              <a:rPr lang="nb-NO" sz="3600" dirty="0"/>
              <a:t> 1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ECA3786-F519-42FB-8629-F356046934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012090"/>
            <a:ext cx="3620938" cy="3967469"/>
          </a:xfrm>
        </p:spPr>
        <p:txBody>
          <a:bodyPr/>
          <a:lstStyle/>
          <a:p>
            <a:pPr marL="0" indent="0">
              <a:buNone/>
            </a:pPr>
            <a:r>
              <a:rPr lang="nb-NO" sz="2400" u="sng" dirty="0"/>
              <a:t>Hva skrives ut her?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x = 3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err="1"/>
              <a:t>while</a:t>
            </a:r>
            <a:r>
              <a:rPr lang="nb-NO" dirty="0"/>
              <a:t> x &lt; 10:</a:t>
            </a:r>
          </a:p>
          <a:p>
            <a:pPr marL="0" indent="0">
              <a:buNone/>
            </a:pPr>
            <a:r>
              <a:rPr lang="nb-NO" dirty="0"/>
              <a:t>	x += 1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err="1"/>
              <a:t>print</a:t>
            </a:r>
            <a:r>
              <a:rPr lang="nb-NO" dirty="0"/>
              <a:t>(x)</a:t>
            </a:r>
          </a:p>
        </p:txBody>
      </p:sp>
      <p:sp>
        <p:nvSpPr>
          <p:cNvPr id="5" name="Plassholder for innhold 2">
            <a:extLst>
              <a:ext uri="{FF2B5EF4-FFF2-40B4-BE49-F238E27FC236}">
                <a16:creationId xmlns:a16="http://schemas.microsoft.com/office/drawing/2014/main" id="{EB711CCB-2EAA-45CF-ACE6-7E4756675736}"/>
              </a:ext>
            </a:extLst>
          </p:cNvPr>
          <p:cNvSpPr txBox="1">
            <a:spLocks/>
          </p:cNvSpPr>
          <p:nvPr/>
        </p:nvSpPr>
        <p:spPr>
          <a:xfrm>
            <a:off x="4637772" y="2012090"/>
            <a:ext cx="3620938" cy="19640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anose="05020102010507070707" pitchFamily="18" charset="2"/>
              <a:buNone/>
            </a:pPr>
            <a:r>
              <a:rPr lang="nb-NO" sz="2400" u="sng" dirty="0"/>
              <a:t>Løsning</a:t>
            </a:r>
          </a:p>
          <a:p>
            <a:pPr marL="0" indent="0">
              <a:buFont typeface="Wingdings 2" panose="05020102010507070707" pitchFamily="18" charset="2"/>
              <a:buNone/>
            </a:pPr>
            <a:endParaRPr lang="nb-NO" dirty="0"/>
          </a:p>
          <a:p>
            <a:pPr marL="0" indent="0">
              <a:buFont typeface="Wingdings 2" panose="05020102010507070707" pitchFamily="18" charset="2"/>
              <a:buNone/>
            </a:pPr>
            <a:r>
              <a:rPr lang="nb-NO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173171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F20D798-87E3-4E89-95ED-2AFA2DA83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 err="1"/>
              <a:t>oPPGAVE</a:t>
            </a:r>
            <a:r>
              <a:rPr lang="nb-NO" sz="3600" dirty="0"/>
              <a:t> 2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ECA3786-F519-42FB-8629-F356046934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012090"/>
            <a:ext cx="6014817" cy="3967469"/>
          </a:xfrm>
        </p:spPr>
        <p:txBody>
          <a:bodyPr/>
          <a:lstStyle/>
          <a:p>
            <a:pPr marL="0" indent="0">
              <a:buNone/>
            </a:pPr>
            <a:r>
              <a:rPr lang="nb-NO" sz="2400" u="sng" dirty="0"/>
              <a:t>Hva skrives ut her?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tekst = [«</a:t>
            </a:r>
            <a:r>
              <a:rPr lang="nb-NO" dirty="0" err="1"/>
              <a:t>hadet</a:t>
            </a:r>
            <a:r>
              <a:rPr lang="nb-NO" dirty="0"/>
              <a:t>», «</a:t>
            </a:r>
            <a:r>
              <a:rPr lang="nb-NO" dirty="0" err="1"/>
              <a:t>paa</a:t>
            </a:r>
            <a:r>
              <a:rPr lang="nb-NO" dirty="0"/>
              <a:t>», «badet», «din», «gamle», «sjokolade»]</a:t>
            </a:r>
          </a:p>
          <a:p>
            <a:pPr marL="0" indent="0">
              <a:buNone/>
            </a:pPr>
            <a:r>
              <a:rPr lang="nb-NO" dirty="0"/>
              <a:t>indeks = 0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err="1"/>
              <a:t>while</a:t>
            </a:r>
            <a:r>
              <a:rPr lang="nb-NO" dirty="0"/>
              <a:t> indeks &lt; len(tekst):</a:t>
            </a:r>
          </a:p>
          <a:p>
            <a:pPr marL="0" indent="0">
              <a:buNone/>
            </a:pPr>
            <a:r>
              <a:rPr lang="nb-NO" dirty="0"/>
              <a:t>	</a:t>
            </a:r>
            <a:r>
              <a:rPr lang="nb-NO" dirty="0" err="1"/>
              <a:t>print</a:t>
            </a:r>
            <a:r>
              <a:rPr lang="nb-NO" dirty="0"/>
              <a:t>(tekst[indeks])</a:t>
            </a:r>
          </a:p>
          <a:p>
            <a:pPr marL="0" indent="0">
              <a:buNone/>
            </a:pPr>
            <a:r>
              <a:rPr lang="nb-NO" dirty="0"/>
              <a:t>	indeks += 2</a:t>
            </a:r>
          </a:p>
        </p:txBody>
      </p:sp>
      <p:sp>
        <p:nvSpPr>
          <p:cNvPr id="4" name="Plassholder for innhold 2">
            <a:extLst>
              <a:ext uri="{FF2B5EF4-FFF2-40B4-BE49-F238E27FC236}">
                <a16:creationId xmlns:a16="http://schemas.microsoft.com/office/drawing/2014/main" id="{85AD4260-B49A-409F-BBCB-25A7529194DF}"/>
              </a:ext>
            </a:extLst>
          </p:cNvPr>
          <p:cNvSpPr txBox="1">
            <a:spLocks/>
          </p:cNvSpPr>
          <p:nvPr/>
        </p:nvSpPr>
        <p:spPr>
          <a:xfrm>
            <a:off x="6435749" y="1890876"/>
            <a:ext cx="6014817" cy="39674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anose="05020102010507070707" pitchFamily="18" charset="2"/>
              <a:buNone/>
            </a:pPr>
            <a:r>
              <a:rPr lang="nb-NO" sz="2400" u="sng" dirty="0"/>
              <a:t>Hva skrives ut her?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b-NO" dirty="0" err="1"/>
              <a:t>hadet</a:t>
            </a:r>
            <a:endParaRPr lang="nb-NO" dirty="0"/>
          </a:p>
          <a:p>
            <a:pPr>
              <a:buFont typeface="Wingdings" panose="05000000000000000000" pitchFamily="2" charset="2"/>
              <a:buChar char="Ø"/>
            </a:pPr>
            <a:r>
              <a:rPr lang="nb-NO" dirty="0"/>
              <a:t>badet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b-NO" dirty="0"/>
              <a:t>gamle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NB! Indekseringen øker med 2 for hver runde!</a:t>
            </a:r>
          </a:p>
          <a:p>
            <a:pPr>
              <a:buFont typeface="Wingdings" panose="05000000000000000000" pitchFamily="2" charset="2"/>
              <a:buChar char="Ø"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05882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Sylinder 5">
            <a:extLst>
              <a:ext uri="{FF2B5EF4-FFF2-40B4-BE49-F238E27FC236}">
                <a16:creationId xmlns:a16="http://schemas.microsoft.com/office/drawing/2014/main" id="{38CEF64D-E312-4797-9116-AFA1D3DECE41}"/>
              </a:ext>
            </a:extLst>
          </p:cNvPr>
          <p:cNvSpPr txBox="1"/>
          <p:nvPr/>
        </p:nvSpPr>
        <p:spPr>
          <a:xfrm>
            <a:off x="581190" y="4715199"/>
            <a:ext cx="3263021" cy="503852"/>
          </a:xfrm>
          <a:prstGeom prst="rect">
            <a:avLst/>
          </a:prstGeom>
          <a:solidFill>
            <a:srgbClr val="FEBECC"/>
          </a:solidFill>
        </p:spPr>
        <p:txBody>
          <a:bodyPr wrap="square" rtlCol="0">
            <a:spAutoFit/>
          </a:bodyPr>
          <a:lstStyle/>
          <a:p>
            <a:endParaRPr lang="nb-NO" dirty="0"/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691DF023-6323-4590-A235-B6F26C7E6BBE}"/>
              </a:ext>
            </a:extLst>
          </p:cNvPr>
          <p:cNvSpPr txBox="1"/>
          <p:nvPr/>
        </p:nvSpPr>
        <p:spPr>
          <a:xfrm>
            <a:off x="581193" y="3493804"/>
            <a:ext cx="2488578" cy="503852"/>
          </a:xfrm>
          <a:prstGeom prst="rect">
            <a:avLst/>
          </a:prstGeom>
          <a:solidFill>
            <a:srgbClr val="FEBECC"/>
          </a:solidFill>
        </p:spPr>
        <p:txBody>
          <a:bodyPr wrap="square" rtlCol="0">
            <a:spAutoFit/>
          </a:bodyPr>
          <a:lstStyle/>
          <a:p>
            <a:endParaRPr lang="nb-NO" dirty="0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D35585B5-6113-4D6B-A53A-82C99FF5AE0D}"/>
              </a:ext>
            </a:extLst>
          </p:cNvPr>
          <p:cNvSpPr txBox="1"/>
          <p:nvPr/>
        </p:nvSpPr>
        <p:spPr>
          <a:xfrm>
            <a:off x="581193" y="2267340"/>
            <a:ext cx="1938072" cy="503852"/>
          </a:xfrm>
          <a:prstGeom prst="rect">
            <a:avLst/>
          </a:prstGeom>
          <a:solidFill>
            <a:srgbClr val="FEBECC"/>
          </a:solidFill>
        </p:spPr>
        <p:txBody>
          <a:bodyPr wrap="square" rtlCol="0">
            <a:spAutoFit/>
          </a:bodyPr>
          <a:lstStyle/>
          <a:p>
            <a:endParaRPr lang="nb-NO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36D0BE9A-616E-4ABE-B466-7BB265503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For-løkker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CDB5304-D9E2-4AB8-BDD0-D3A0FF3930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44920"/>
            <a:ext cx="11029615" cy="43359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/>
              <a:t>for i in range(tall)</a:t>
            </a:r>
          </a:p>
          <a:p>
            <a:pPr marL="0" indent="0">
              <a:buNone/>
            </a:pPr>
            <a:r>
              <a:rPr lang="nb-NO" dirty="0"/>
              <a:t>	f.eks. for i in range(4)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for i in range(start, slutt)</a:t>
            </a:r>
          </a:p>
          <a:p>
            <a:pPr marL="0" indent="0">
              <a:buNone/>
            </a:pPr>
            <a:r>
              <a:rPr lang="nb-NO" dirty="0"/>
              <a:t>	f.eks. for i in range(2, 5)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for i in range(start, slutt, </a:t>
            </a:r>
            <a:r>
              <a:rPr lang="nb-NO" dirty="0" err="1"/>
              <a:t>oekning</a:t>
            </a:r>
            <a:r>
              <a:rPr lang="nb-NO" dirty="0"/>
              <a:t>)</a:t>
            </a:r>
          </a:p>
          <a:p>
            <a:pPr marL="0" indent="0">
              <a:buNone/>
            </a:pPr>
            <a:r>
              <a:rPr lang="nb-NO" dirty="0"/>
              <a:t>	f.eks. for i in range(2, 15, 3)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Variabelen trenger ikke være definert på forhånd.</a:t>
            </a:r>
          </a:p>
        </p:txBody>
      </p:sp>
    </p:spTree>
    <p:extLst>
      <p:ext uri="{BB962C8B-B14F-4D97-AF65-F5344CB8AC3E}">
        <p14:creationId xmlns:p14="http://schemas.microsoft.com/office/powerpoint/2010/main" val="412528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6D0BE9A-616E-4ABE-B466-7BB265503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For- og </a:t>
            </a:r>
            <a:r>
              <a:rPr lang="nb-NO" dirty="0" err="1"/>
              <a:t>whileløkker</a:t>
            </a:r>
            <a:r>
              <a:rPr lang="nb-NO" dirty="0"/>
              <a:t> – når bruker man hva?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CDB5304-D9E2-4AB8-BDD0-D3A0FF3930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1890876"/>
            <a:ext cx="11029615" cy="2629366"/>
          </a:xfrm>
        </p:spPr>
        <p:txBody>
          <a:bodyPr>
            <a:normAutofit/>
          </a:bodyPr>
          <a:lstStyle/>
          <a:p>
            <a:r>
              <a:rPr lang="nb-NO" dirty="0"/>
              <a:t>For-løkke brukes gjerne når man vet hvor mange ganger noe skal skje</a:t>
            </a:r>
          </a:p>
          <a:p>
            <a:r>
              <a:rPr lang="nb-NO" dirty="0" err="1"/>
              <a:t>While</a:t>
            </a:r>
            <a:r>
              <a:rPr lang="nb-NO" dirty="0"/>
              <a:t> kan gjerne brukes når man ikke vet hvor mange ganger noe skal skje</a:t>
            </a:r>
          </a:p>
          <a:p>
            <a:pPr lvl="1"/>
            <a:r>
              <a:rPr lang="nb-NO" dirty="0"/>
              <a:t>F.eks. hvis man vil lagre et ukjent antall verdier en bruker taster helt til brukeren taster 0, da er det fordelaktig å bruke </a:t>
            </a:r>
            <a:r>
              <a:rPr lang="nb-NO" dirty="0" err="1"/>
              <a:t>while</a:t>
            </a:r>
            <a:endParaRPr lang="nb-NO" dirty="0"/>
          </a:p>
          <a:p>
            <a:endParaRPr lang="nb-NO" dirty="0"/>
          </a:p>
          <a:p>
            <a:r>
              <a:rPr lang="nb-NO" dirty="0"/>
              <a:t>Ofte kan man likevel velge hva man ønsker</a:t>
            </a:r>
          </a:p>
        </p:txBody>
      </p:sp>
    </p:spTree>
    <p:extLst>
      <p:ext uri="{BB962C8B-B14F-4D97-AF65-F5344CB8AC3E}">
        <p14:creationId xmlns:p14="http://schemas.microsoft.com/office/powerpoint/2010/main" val="3689723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F20D798-87E3-4E89-95ED-2AFA2DA83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 err="1"/>
              <a:t>oPPGAVE</a:t>
            </a:r>
            <a:r>
              <a:rPr lang="nb-NO" sz="3600" dirty="0"/>
              <a:t> 3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ECA3786-F519-42FB-8629-F356046934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890876"/>
            <a:ext cx="9736000" cy="324784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sz="2400" dirty="0"/>
              <a:t>Skriv et program med en prosedyre </a:t>
            </a:r>
            <a:r>
              <a:rPr lang="nb-NO" sz="2400" dirty="0" err="1"/>
              <a:t>printHei</a:t>
            </a:r>
            <a:r>
              <a:rPr lang="nb-NO" sz="2400" dirty="0"/>
              <a:t>.</a:t>
            </a:r>
          </a:p>
          <a:p>
            <a:pPr marL="0" indent="0">
              <a:buNone/>
            </a:pPr>
            <a:r>
              <a:rPr lang="nb-NO" sz="2400" dirty="0"/>
              <a:t>Prosedyren skal skrive ut teksten «Hei» til skjermen. </a:t>
            </a:r>
          </a:p>
          <a:p>
            <a:pPr marL="0" indent="0">
              <a:buNone/>
            </a:pPr>
            <a:r>
              <a:rPr lang="nb-NO" sz="2400" dirty="0"/>
              <a:t>Definer en variabel a med en verdi 5 og lag en </a:t>
            </a:r>
            <a:r>
              <a:rPr lang="nb-NO" sz="2400" dirty="0" err="1"/>
              <a:t>while</a:t>
            </a:r>
            <a:r>
              <a:rPr lang="nb-NO" sz="2400" dirty="0"/>
              <a:t>-løkke, løkken skal kalle prosedyren </a:t>
            </a:r>
            <a:r>
              <a:rPr lang="nb-NO" sz="2400" dirty="0" err="1"/>
              <a:t>printHei</a:t>
            </a:r>
            <a:r>
              <a:rPr lang="nb-NO" sz="2400" dirty="0"/>
              <a:t>. </a:t>
            </a:r>
          </a:p>
          <a:p>
            <a:pPr marL="0" indent="0">
              <a:buNone/>
            </a:pPr>
            <a:r>
              <a:rPr lang="nb-NO" sz="2400" dirty="0"/>
              <a:t>Bruk variabelen a slik at løkken er ferdig etter du har kalt </a:t>
            </a:r>
            <a:r>
              <a:rPr lang="nb-NO" sz="2400" dirty="0" err="1"/>
              <a:t>print_hei</a:t>
            </a:r>
            <a:r>
              <a:rPr lang="nb-NO" sz="2400" dirty="0"/>
              <a:t> 5 ganger.</a:t>
            </a:r>
          </a:p>
          <a:p>
            <a:pPr marL="0" indent="0">
              <a:buNone/>
            </a:pPr>
            <a:r>
              <a:rPr lang="nb-NO" sz="2400" dirty="0"/>
              <a:t>Skriv prosedyren </a:t>
            </a:r>
            <a:r>
              <a:rPr lang="nb-NO" sz="2400" dirty="0" err="1"/>
              <a:t>printHei</a:t>
            </a:r>
            <a:r>
              <a:rPr lang="nb-NO" sz="2400" dirty="0"/>
              <a:t>. Deretter løs oppgaven både ved hjelp av </a:t>
            </a:r>
            <a:r>
              <a:rPr lang="nb-NO" sz="2400" dirty="0" err="1"/>
              <a:t>while</a:t>
            </a:r>
            <a:r>
              <a:rPr lang="nb-NO" sz="2400" dirty="0"/>
              <a:t>-løkke og for-løkke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534133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F20D798-87E3-4E89-95ED-2AFA2DA83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 err="1"/>
              <a:t>oPPGAVE</a:t>
            </a:r>
            <a:r>
              <a:rPr lang="nb-NO" sz="3600" dirty="0"/>
              <a:t> 3 - løsningsforslag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ECA3786-F519-42FB-8629-F356046934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314" y="1890875"/>
            <a:ext cx="3487374" cy="4647947"/>
          </a:xfrm>
          <a:ln w="28575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 err="1"/>
              <a:t>def</a:t>
            </a:r>
            <a:r>
              <a:rPr lang="nb-NO" dirty="0"/>
              <a:t> </a:t>
            </a:r>
            <a:r>
              <a:rPr lang="nb-NO" dirty="0" err="1"/>
              <a:t>printHei</a:t>
            </a:r>
            <a:r>
              <a:rPr lang="nb-NO" dirty="0"/>
              <a:t>():</a:t>
            </a:r>
          </a:p>
          <a:p>
            <a:pPr marL="0" indent="0">
              <a:buNone/>
            </a:pPr>
            <a:r>
              <a:rPr lang="nb-NO" dirty="0"/>
              <a:t>	</a:t>
            </a:r>
            <a:r>
              <a:rPr lang="nb-NO" dirty="0" err="1"/>
              <a:t>print</a:t>
            </a:r>
            <a:r>
              <a:rPr lang="nb-NO" dirty="0"/>
              <a:t>(«Hei»)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i = 0</a:t>
            </a:r>
          </a:p>
          <a:p>
            <a:pPr marL="0" indent="0">
              <a:buNone/>
            </a:pPr>
            <a:r>
              <a:rPr lang="nb-NO" dirty="0"/>
              <a:t>a = 5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err="1"/>
              <a:t>while</a:t>
            </a:r>
            <a:r>
              <a:rPr lang="nb-NO" dirty="0"/>
              <a:t> i &lt; a:</a:t>
            </a:r>
          </a:p>
          <a:p>
            <a:pPr marL="0" indent="0">
              <a:buNone/>
            </a:pPr>
            <a:r>
              <a:rPr lang="nb-NO" dirty="0"/>
              <a:t>	</a:t>
            </a:r>
            <a:r>
              <a:rPr lang="nb-NO" dirty="0" err="1"/>
              <a:t>printHei</a:t>
            </a:r>
            <a:r>
              <a:rPr lang="nb-NO" dirty="0"/>
              <a:t>()</a:t>
            </a:r>
          </a:p>
          <a:p>
            <a:pPr marL="0" indent="0">
              <a:buNone/>
            </a:pPr>
            <a:r>
              <a:rPr lang="nb-NO" dirty="0"/>
              <a:t>	i += 1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innhold 2">
            <a:extLst>
              <a:ext uri="{FF2B5EF4-FFF2-40B4-BE49-F238E27FC236}">
                <a16:creationId xmlns:a16="http://schemas.microsoft.com/office/drawing/2014/main" id="{C4545A1B-9696-431B-B893-7DBD406477EC}"/>
              </a:ext>
            </a:extLst>
          </p:cNvPr>
          <p:cNvSpPr txBox="1">
            <a:spLocks/>
          </p:cNvSpPr>
          <p:nvPr/>
        </p:nvSpPr>
        <p:spPr>
          <a:xfrm>
            <a:off x="4199688" y="1890876"/>
            <a:ext cx="3382640" cy="4647947"/>
          </a:xfrm>
          <a:prstGeom prst="rect">
            <a:avLst/>
          </a:prstGeom>
          <a:ln w="28575"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anose="05020102010507070707" pitchFamily="18" charset="2"/>
              <a:buNone/>
            </a:pPr>
            <a:r>
              <a:rPr lang="nb-NO" dirty="0" err="1"/>
              <a:t>def</a:t>
            </a:r>
            <a:r>
              <a:rPr lang="nb-NO" dirty="0"/>
              <a:t> </a:t>
            </a:r>
            <a:r>
              <a:rPr lang="nb-NO" dirty="0" err="1"/>
              <a:t>printHei</a:t>
            </a:r>
            <a:r>
              <a:rPr lang="nb-NO" dirty="0"/>
              <a:t>():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nb-NO" dirty="0"/>
              <a:t>	</a:t>
            </a:r>
            <a:r>
              <a:rPr lang="nb-NO" dirty="0" err="1"/>
              <a:t>print</a:t>
            </a:r>
            <a:r>
              <a:rPr lang="nb-NO" dirty="0"/>
              <a:t>(«Hei»)</a:t>
            </a:r>
          </a:p>
          <a:p>
            <a:pPr marL="0" indent="0">
              <a:buFont typeface="Wingdings 2" panose="05020102010507070707" pitchFamily="18" charset="2"/>
              <a:buNone/>
            </a:pPr>
            <a:endParaRPr lang="nb-NO" dirty="0"/>
          </a:p>
          <a:p>
            <a:pPr marL="0" indent="0">
              <a:buFont typeface="Wingdings 2" panose="05020102010507070707" pitchFamily="18" charset="2"/>
              <a:buNone/>
            </a:pPr>
            <a:r>
              <a:rPr lang="nb-NO" dirty="0"/>
              <a:t>i = 0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nb-NO" dirty="0"/>
              <a:t>a = 5</a:t>
            </a:r>
          </a:p>
          <a:p>
            <a:pPr marL="0" indent="0">
              <a:buFont typeface="Wingdings 2" panose="05020102010507070707" pitchFamily="18" charset="2"/>
              <a:buNone/>
            </a:pPr>
            <a:endParaRPr lang="nb-NO" dirty="0"/>
          </a:p>
          <a:p>
            <a:pPr marL="0" indent="0">
              <a:buFont typeface="Wingdings 2" panose="05020102010507070707" pitchFamily="18" charset="2"/>
              <a:buNone/>
            </a:pPr>
            <a:r>
              <a:rPr lang="nb-NO" dirty="0"/>
              <a:t>for i in range(a):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nb-NO" dirty="0"/>
              <a:t>	</a:t>
            </a:r>
            <a:r>
              <a:rPr lang="nb-NO" dirty="0" err="1"/>
              <a:t>printHei</a:t>
            </a:r>
            <a:r>
              <a:rPr lang="nb-NO" dirty="0"/>
              <a:t>()</a:t>
            </a:r>
          </a:p>
          <a:p>
            <a:pPr marL="0" indent="0">
              <a:buFont typeface="Wingdings 2" panose="05020102010507070707" pitchFamily="18" charset="2"/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72060270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AnalogousFromLightSeed_2SEEDS">
      <a:dk1>
        <a:srgbClr val="000000"/>
      </a:dk1>
      <a:lt1>
        <a:srgbClr val="FFFFFF"/>
      </a:lt1>
      <a:dk2>
        <a:srgbClr val="243841"/>
      </a:dk2>
      <a:lt2>
        <a:srgbClr val="E2E8E7"/>
      </a:lt2>
      <a:accent1>
        <a:srgbClr val="EB4E71"/>
      </a:accent1>
      <a:accent2>
        <a:srgbClr val="EE6EC0"/>
      </a:accent2>
      <a:accent3>
        <a:srgbClr val="EE876E"/>
      </a:accent3>
      <a:accent4>
        <a:srgbClr val="35B791"/>
      </a:accent4>
      <a:accent5>
        <a:srgbClr val="2BB1C5"/>
      </a:accent5>
      <a:accent6>
        <a:srgbClr val="4E95EB"/>
      </a:accent6>
      <a:hlink>
        <a:srgbClr val="568E82"/>
      </a:hlink>
      <a:folHlink>
        <a:srgbClr val="7F7F7F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1294</Words>
  <Application>Microsoft Office PowerPoint</Application>
  <PresentationFormat>Widescreen</PresentationFormat>
  <Paragraphs>224</Paragraphs>
  <Slides>19</Slides>
  <Notes>12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19</vt:i4>
      </vt:variant>
    </vt:vector>
  </HeadingPairs>
  <TitlesOfParts>
    <vt:vector size="25" baseType="lpstr">
      <vt:lpstr>Arial</vt:lpstr>
      <vt:lpstr>Calibri</vt:lpstr>
      <vt:lpstr>Gill Sans MT</vt:lpstr>
      <vt:lpstr>Wingdings</vt:lpstr>
      <vt:lpstr>Wingdings 2</vt:lpstr>
      <vt:lpstr>DividendVTI</vt:lpstr>
      <vt:lpstr>IN1000 – UKE 4</vt:lpstr>
      <vt:lpstr>DAGENS AGENDA</vt:lpstr>
      <vt:lpstr>While-løkker</vt:lpstr>
      <vt:lpstr>oPPGAVE 1</vt:lpstr>
      <vt:lpstr>oPPGAVE 2</vt:lpstr>
      <vt:lpstr>For-løkker</vt:lpstr>
      <vt:lpstr>For- og whileløkker – når bruker man hva?</vt:lpstr>
      <vt:lpstr>oPPGAVE 3</vt:lpstr>
      <vt:lpstr>oPPGAVE 3 - løsningsforslag</vt:lpstr>
      <vt:lpstr>For-løkker for lister / for-each</vt:lpstr>
      <vt:lpstr>Prosedyrer</vt:lpstr>
      <vt:lpstr>PowerPoint-presentasjon</vt:lpstr>
      <vt:lpstr>Prosedyrer med parametre</vt:lpstr>
      <vt:lpstr>oPPGAVE 4</vt:lpstr>
      <vt:lpstr>oPPGAVE 4 - løsningsforslag</vt:lpstr>
      <vt:lpstr>Funksjoner (returverdier)</vt:lpstr>
      <vt:lpstr>oPPGAVE 5</vt:lpstr>
      <vt:lpstr>oPPGAVE 5 - løsningsforslag</vt:lpstr>
      <vt:lpstr>Pensum hittil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IN1000 – UKE 4</dc:title>
  <dc:creator>Triera Gashi</dc:creator>
  <cp:lastModifiedBy>Triera Gashi</cp:lastModifiedBy>
  <cp:revision>1</cp:revision>
  <dcterms:created xsi:type="dcterms:W3CDTF">2021-09-13T19:24:38Z</dcterms:created>
  <dcterms:modified xsi:type="dcterms:W3CDTF">2022-02-20T13:03:55Z</dcterms:modified>
</cp:coreProperties>
</file>