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sldIdLst>
    <p:sldId id="256" r:id="rId2"/>
    <p:sldId id="257" r:id="rId3"/>
    <p:sldId id="262" r:id="rId4"/>
    <p:sldId id="260" r:id="rId5"/>
    <p:sldId id="261" r:id="rId6"/>
    <p:sldId id="273" r:id="rId7"/>
    <p:sldId id="274" r:id="rId8"/>
    <p:sldId id="259" r:id="rId9"/>
    <p:sldId id="279" r:id="rId10"/>
    <p:sldId id="258" r:id="rId11"/>
    <p:sldId id="264" r:id="rId12"/>
    <p:sldId id="265" r:id="rId13"/>
    <p:sldId id="276" r:id="rId14"/>
    <p:sldId id="266" r:id="rId15"/>
    <p:sldId id="267" r:id="rId16"/>
    <p:sldId id="268" r:id="rId17"/>
    <p:sldId id="269" r:id="rId18"/>
    <p:sldId id="278" r:id="rId19"/>
    <p:sldId id="280" r:id="rId20"/>
    <p:sldId id="270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era Gashi" initials="TG" lastIdx="1" clrIdx="0">
    <p:extLst>
      <p:ext uri="{19B8F6BF-5375-455C-9EA6-DF929625EA0E}">
        <p15:presenceInfo xmlns:p15="http://schemas.microsoft.com/office/powerpoint/2012/main" userId="f2e8f630d03f7a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3F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BEEC0A-3A4E-4CBC-A9E9-D4CAD0FB5D3B}" v="243" dt="2022-02-28T18:58:49.2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era Gashi" userId="f2e8f630d03f7a30" providerId="LiveId" clId="{64316C16-FEE3-479F-A044-D54F87213CE3}"/>
    <pc:docChg chg="undo custSel addSld delSld modSld">
      <pc:chgData name="Triera Gashi" userId="f2e8f630d03f7a30" providerId="LiveId" clId="{64316C16-FEE3-479F-A044-D54F87213CE3}" dt="2021-09-23T08:18:55.789" v="540" actId="20577"/>
      <pc:docMkLst>
        <pc:docMk/>
      </pc:docMkLst>
      <pc:sldChg chg="modSp">
        <pc:chgData name="Triera Gashi" userId="f2e8f630d03f7a30" providerId="LiveId" clId="{64316C16-FEE3-479F-A044-D54F87213CE3}" dt="2021-09-23T06:31:10.565" v="526" actId="20577"/>
        <pc:sldMkLst>
          <pc:docMk/>
          <pc:sldMk cId="785311556" sldId="259"/>
        </pc:sldMkLst>
        <pc:spChg chg="mod">
          <ac:chgData name="Triera Gashi" userId="f2e8f630d03f7a30" providerId="LiveId" clId="{64316C16-FEE3-479F-A044-D54F87213CE3}" dt="2021-09-23T06:31:10.565" v="526" actId="20577"/>
          <ac:spMkLst>
            <pc:docMk/>
            <pc:sldMk cId="785311556" sldId="259"/>
            <ac:spMk id="3" creationId="{64EADB35-AFB3-470D-B93C-9C2BE4CA195C}"/>
          </ac:spMkLst>
        </pc:spChg>
      </pc:sldChg>
      <pc:sldChg chg="modNotesTx">
        <pc:chgData name="Triera Gashi" userId="f2e8f630d03f7a30" providerId="LiveId" clId="{64316C16-FEE3-479F-A044-D54F87213CE3}" dt="2021-09-23T08:18:55.789" v="540" actId="20577"/>
        <pc:sldMkLst>
          <pc:docMk/>
          <pc:sldMk cId="3767003571" sldId="265"/>
        </pc:sldMkLst>
      </pc:sldChg>
      <pc:sldChg chg="addSp delSp modSp add mod modAnim">
        <pc:chgData name="Triera Gashi" userId="f2e8f630d03f7a30" providerId="LiveId" clId="{64316C16-FEE3-479F-A044-D54F87213CE3}" dt="2021-09-22T11:57:51.140" v="524"/>
        <pc:sldMkLst>
          <pc:docMk/>
          <pc:sldMk cId="2179864237" sldId="270"/>
        </pc:sldMkLst>
        <pc:spChg chg="mod">
          <ac:chgData name="Triera Gashi" userId="f2e8f630d03f7a30" providerId="LiveId" clId="{64316C16-FEE3-479F-A044-D54F87213CE3}" dt="2021-09-22T11:55:27.315" v="41" actId="20577"/>
          <ac:spMkLst>
            <pc:docMk/>
            <pc:sldMk cId="2179864237" sldId="270"/>
            <ac:spMk id="2" creationId="{FE8413BF-D794-442F-BE15-3273DE3F62B4}"/>
          </ac:spMkLst>
        </pc:spChg>
        <pc:spChg chg="mod">
          <ac:chgData name="Triera Gashi" userId="f2e8f630d03f7a30" providerId="LiveId" clId="{64316C16-FEE3-479F-A044-D54F87213CE3}" dt="2021-09-22T11:56:25.053" v="295" actId="14100"/>
          <ac:spMkLst>
            <pc:docMk/>
            <pc:sldMk cId="2179864237" sldId="270"/>
            <ac:spMk id="3" creationId="{C39E8783-BD3A-4875-8522-C013E191C567}"/>
          </ac:spMkLst>
        </pc:spChg>
        <pc:spChg chg="del">
          <ac:chgData name="Triera Gashi" userId="f2e8f630d03f7a30" providerId="LiveId" clId="{64316C16-FEE3-479F-A044-D54F87213CE3}" dt="2021-09-22T11:55:32.115" v="42" actId="21"/>
          <ac:spMkLst>
            <pc:docMk/>
            <pc:sldMk cId="2179864237" sldId="270"/>
            <ac:spMk id="5" creationId="{97C7A034-34C9-4CD3-B23B-41F439FB55CB}"/>
          </ac:spMkLst>
        </pc:spChg>
        <pc:spChg chg="add mod">
          <ac:chgData name="Triera Gashi" userId="f2e8f630d03f7a30" providerId="LiveId" clId="{64316C16-FEE3-479F-A044-D54F87213CE3}" dt="2021-09-22T11:57:31.772" v="520" actId="255"/>
          <ac:spMkLst>
            <pc:docMk/>
            <pc:sldMk cId="2179864237" sldId="270"/>
            <ac:spMk id="6" creationId="{1B714FB3-E474-45A0-9B4A-4C5C8FE39B71}"/>
          </ac:spMkLst>
        </pc:spChg>
      </pc:sldChg>
      <pc:sldChg chg="new">
        <pc:chgData name="Triera Gashi" userId="f2e8f630d03f7a30" providerId="LiveId" clId="{64316C16-FEE3-479F-A044-D54F87213CE3}" dt="2021-09-22T12:34:51.243" v="525" actId="680"/>
        <pc:sldMkLst>
          <pc:docMk/>
          <pc:sldMk cId="4117098965" sldId="271"/>
        </pc:sldMkLst>
      </pc:sldChg>
      <pc:sldChg chg="del">
        <pc:chgData name="Triera Gashi" userId="f2e8f630d03f7a30" providerId="LiveId" clId="{64316C16-FEE3-479F-A044-D54F87213CE3}" dt="2021-09-23T08:18:40.457" v="539" actId="2696"/>
        <pc:sldMkLst>
          <pc:docMk/>
          <pc:sldMk cId="2417614072" sldId="277"/>
        </pc:sldMkLst>
      </pc:sldChg>
      <pc:sldChg chg="addSp modSp mod">
        <pc:chgData name="Triera Gashi" userId="f2e8f630d03f7a30" providerId="LiveId" clId="{64316C16-FEE3-479F-A044-D54F87213CE3}" dt="2021-09-23T07:02:58.760" v="538" actId="1076"/>
        <pc:sldMkLst>
          <pc:docMk/>
          <pc:sldMk cId="767924980" sldId="279"/>
        </pc:sldMkLst>
        <pc:spChg chg="add mod">
          <ac:chgData name="Triera Gashi" userId="f2e8f630d03f7a30" providerId="LiveId" clId="{64316C16-FEE3-479F-A044-D54F87213CE3}" dt="2021-09-23T07:02:58.760" v="538" actId="1076"/>
          <ac:spMkLst>
            <pc:docMk/>
            <pc:sldMk cId="767924980" sldId="279"/>
            <ac:spMk id="5" creationId="{96D3D63F-3D4C-4577-9353-58327DB6BCF9}"/>
          </ac:spMkLst>
        </pc:spChg>
      </pc:sldChg>
    </pc:docChg>
  </pc:docChgLst>
  <pc:docChgLst>
    <pc:chgData name="Triera Gashi" userId="f2e8f630d03f7a30" providerId="LiveId" clId="{9ABEEC0A-3A4E-4CBC-A9E9-D4CAD0FB5D3B}"/>
    <pc:docChg chg="undo custSel addSld modSld">
      <pc:chgData name="Triera Gashi" userId="f2e8f630d03f7a30" providerId="LiveId" clId="{9ABEEC0A-3A4E-4CBC-A9E9-D4CAD0FB5D3B}" dt="2022-02-28T18:58:49.295" v="299" actId="20577"/>
      <pc:docMkLst>
        <pc:docMk/>
      </pc:docMkLst>
      <pc:sldChg chg="modSp mod">
        <pc:chgData name="Triera Gashi" userId="f2e8f630d03f7a30" providerId="LiveId" clId="{9ABEEC0A-3A4E-4CBC-A9E9-D4CAD0FB5D3B}" dt="2022-02-22T22:41:25.609" v="33" actId="1076"/>
        <pc:sldMkLst>
          <pc:docMk/>
          <pc:sldMk cId="3642449096" sldId="256"/>
        </pc:sldMkLst>
        <pc:spChg chg="mod">
          <ac:chgData name="Triera Gashi" userId="f2e8f630d03f7a30" providerId="LiveId" clId="{9ABEEC0A-3A4E-4CBC-A9E9-D4CAD0FB5D3B}" dt="2022-02-22T22:41:25.609" v="33" actId="1076"/>
          <ac:spMkLst>
            <pc:docMk/>
            <pc:sldMk cId="3642449096" sldId="256"/>
            <ac:spMk id="3" creationId="{5C32048D-22E5-44DE-86A5-496392CAB2C3}"/>
          </ac:spMkLst>
        </pc:spChg>
      </pc:sldChg>
      <pc:sldChg chg="modSp">
        <pc:chgData name="Triera Gashi" userId="f2e8f630d03f7a30" providerId="LiveId" clId="{9ABEEC0A-3A4E-4CBC-A9E9-D4CAD0FB5D3B}" dt="2022-02-28T18:58:49.295" v="299" actId="20577"/>
        <pc:sldMkLst>
          <pc:docMk/>
          <pc:sldMk cId="1917336633" sldId="267"/>
        </pc:sldMkLst>
        <pc:spChg chg="mod">
          <ac:chgData name="Triera Gashi" userId="f2e8f630d03f7a30" providerId="LiveId" clId="{9ABEEC0A-3A4E-4CBC-A9E9-D4CAD0FB5D3B}" dt="2022-02-28T18:58:49.295" v="299" actId="20577"/>
          <ac:spMkLst>
            <pc:docMk/>
            <pc:sldMk cId="1917336633" sldId="267"/>
            <ac:spMk id="3" creationId="{C39E8783-BD3A-4875-8522-C013E191C567}"/>
          </ac:spMkLst>
        </pc:spChg>
      </pc:sldChg>
      <pc:sldChg chg="delSp modSp add mod delAnim modAnim">
        <pc:chgData name="Triera Gashi" userId="f2e8f630d03f7a30" providerId="LiveId" clId="{9ABEEC0A-3A4E-4CBC-A9E9-D4CAD0FB5D3B}" dt="2022-02-28T18:58:13.674" v="297" actId="27636"/>
        <pc:sldMkLst>
          <pc:docMk/>
          <pc:sldMk cId="3365489534" sldId="280"/>
        </pc:sldMkLst>
        <pc:spChg chg="mod">
          <ac:chgData name="Triera Gashi" userId="f2e8f630d03f7a30" providerId="LiveId" clId="{9ABEEC0A-3A4E-4CBC-A9E9-D4CAD0FB5D3B}" dt="2022-02-28T18:56:23.282" v="56" actId="20577"/>
          <ac:spMkLst>
            <pc:docMk/>
            <pc:sldMk cId="3365489534" sldId="280"/>
            <ac:spMk id="2" creationId="{FE8413BF-D794-442F-BE15-3273DE3F62B4}"/>
          </ac:spMkLst>
        </pc:spChg>
        <pc:spChg chg="mod">
          <ac:chgData name="Triera Gashi" userId="f2e8f630d03f7a30" providerId="LiveId" clId="{9ABEEC0A-3A4E-4CBC-A9E9-D4CAD0FB5D3B}" dt="2022-02-28T18:58:13.674" v="297" actId="27636"/>
          <ac:spMkLst>
            <pc:docMk/>
            <pc:sldMk cId="3365489534" sldId="280"/>
            <ac:spMk id="3" creationId="{C39E8783-BD3A-4875-8522-C013E191C567}"/>
          </ac:spMkLst>
        </pc:spChg>
        <pc:spChg chg="del">
          <ac:chgData name="Triera Gashi" userId="f2e8f630d03f7a30" providerId="LiveId" clId="{9ABEEC0A-3A4E-4CBC-A9E9-D4CAD0FB5D3B}" dt="2022-02-28T18:56:28.092" v="57" actId="21"/>
          <ac:spMkLst>
            <pc:docMk/>
            <pc:sldMk cId="3365489534" sldId="280"/>
            <ac:spMk id="5" creationId="{97C7A034-34C9-4CD3-B23B-41F439FB55CB}"/>
          </ac:spMkLst>
        </pc:spChg>
      </pc:sldChg>
    </pc:docChg>
  </pc:docChgLst>
  <pc:docChgLst>
    <pc:chgData name="Triera Gashi" userId="f2e8f630d03f7a30" providerId="LiveId" clId="{509042FE-3C9F-44BB-A505-D536020D6561}"/>
    <pc:docChg chg="undo redo custSel addSld delSld modSld sldOrd">
      <pc:chgData name="Triera Gashi" userId="f2e8f630d03f7a30" providerId="LiveId" clId="{509042FE-3C9F-44BB-A505-D536020D6561}" dt="2021-09-22T20:50:17.909" v="7975" actId="20577"/>
      <pc:docMkLst>
        <pc:docMk/>
      </pc:docMkLst>
      <pc:sldChg chg="modSp mod">
        <pc:chgData name="Triera Gashi" userId="f2e8f630d03f7a30" providerId="LiveId" clId="{509042FE-3C9F-44BB-A505-D536020D6561}" dt="2021-09-22T20:08:47.062" v="7087" actId="15"/>
        <pc:sldMkLst>
          <pc:docMk/>
          <pc:sldMk cId="196421896" sldId="257"/>
        </pc:sldMkLst>
        <pc:spChg chg="mod">
          <ac:chgData name="Triera Gashi" userId="f2e8f630d03f7a30" providerId="LiveId" clId="{509042FE-3C9F-44BB-A505-D536020D6561}" dt="2021-09-22T20:08:47.062" v="7087" actId="15"/>
          <ac:spMkLst>
            <pc:docMk/>
            <pc:sldMk cId="196421896" sldId="257"/>
            <ac:spMk id="3" creationId="{021FE599-AF49-41C4-A08C-07334488317A}"/>
          </ac:spMkLst>
        </pc:spChg>
      </pc:sldChg>
      <pc:sldChg chg="modAnim">
        <pc:chgData name="Triera Gashi" userId="f2e8f630d03f7a30" providerId="LiveId" clId="{509042FE-3C9F-44BB-A505-D536020D6561}" dt="2021-09-21T17:19:19.125" v="2345"/>
        <pc:sldMkLst>
          <pc:docMk/>
          <pc:sldMk cId="2130371632" sldId="258"/>
        </pc:sldMkLst>
      </pc:sldChg>
      <pc:sldChg chg="addSp delSp modSp mod modAnim modNotesTx">
        <pc:chgData name="Triera Gashi" userId="f2e8f630d03f7a30" providerId="LiveId" clId="{509042FE-3C9F-44BB-A505-D536020D6561}" dt="2021-09-22T20:50:17.909" v="7975" actId="20577"/>
        <pc:sldMkLst>
          <pc:docMk/>
          <pc:sldMk cId="785311556" sldId="259"/>
        </pc:sldMkLst>
        <pc:spChg chg="mod">
          <ac:chgData name="Triera Gashi" userId="f2e8f630d03f7a30" providerId="LiveId" clId="{509042FE-3C9F-44BB-A505-D536020D6561}" dt="2021-09-22T20:50:17.909" v="7975" actId="20577"/>
          <ac:spMkLst>
            <pc:docMk/>
            <pc:sldMk cId="785311556" sldId="259"/>
            <ac:spMk id="2" creationId="{FE8B72D1-1B30-4911-9685-86E5E2894AE4}"/>
          </ac:spMkLst>
        </pc:spChg>
        <pc:spChg chg="mod">
          <ac:chgData name="Triera Gashi" userId="f2e8f630d03f7a30" providerId="LiveId" clId="{509042FE-3C9F-44BB-A505-D536020D6561}" dt="2021-09-21T11:32:29.893" v="2126" actId="1076"/>
          <ac:spMkLst>
            <pc:docMk/>
            <pc:sldMk cId="785311556" sldId="259"/>
            <ac:spMk id="3" creationId="{64EADB35-AFB3-470D-B93C-9C2BE4CA195C}"/>
          </ac:spMkLst>
        </pc:spChg>
        <pc:spChg chg="add mod">
          <ac:chgData name="Triera Gashi" userId="f2e8f630d03f7a30" providerId="LiveId" clId="{509042FE-3C9F-44BB-A505-D536020D6561}" dt="2021-09-21T11:35:21.362" v="2192" actId="20577"/>
          <ac:spMkLst>
            <pc:docMk/>
            <pc:sldMk cId="785311556" sldId="259"/>
            <ac:spMk id="4" creationId="{15D5FECD-0603-42A6-8264-E00D3AA5E5DA}"/>
          </ac:spMkLst>
        </pc:spChg>
        <pc:spChg chg="add del mod">
          <ac:chgData name="Triera Gashi" userId="f2e8f630d03f7a30" providerId="LiveId" clId="{509042FE-3C9F-44BB-A505-D536020D6561}" dt="2021-09-21T11:33:44.413" v="2159" actId="21"/>
          <ac:spMkLst>
            <pc:docMk/>
            <pc:sldMk cId="785311556" sldId="259"/>
            <ac:spMk id="5" creationId="{013A8A88-4236-4170-99F8-F37ADC669E1D}"/>
          </ac:spMkLst>
        </pc:spChg>
        <pc:spChg chg="add mod">
          <ac:chgData name="Triera Gashi" userId="f2e8f630d03f7a30" providerId="LiveId" clId="{509042FE-3C9F-44BB-A505-D536020D6561}" dt="2021-09-21T11:35:25.808" v="2193" actId="1076"/>
          <ac:spMkLst>
            <pc:docMk/>
            <pc:sldMk cId="785311556" sldId="259"/>
            <ac:spMk id="6" creationId="{9D73D3ED-284A-49A5-BF92-FF6291F6D10F}"/>
          </ac:spMkLst>
        </pc:spChg>
        <pc:spChg chg="add mod">
          <ac:chgData name="Triera Gashi" userId="f2e8f630d03f7a30" providerId="LiveId" clId="{509042FE-3C9F-44BB-A505-D536020D6561}" dt="2021-09-21T11:35:27.904" v="2194" actId="1076"/>
          <ac:spMkLst>
            <pc:docMk/>
            <pc:sldMk cId="785311556" sldId="259"/>
            <ac:spMk id="7" creationId="{41F4D17B-CF28-4EF8-A77A-E3F40D79A2B5}"/>
          </ac:spMkLst>
        </pc:spChg>
      </pc:sldChg>
      <pc:sldChg chg="addSp delSp modSp mod modAnim">
        <pc:chgData name="Triera Gashi" userId="f2e8f630d03f7a30" providerId="LiveId" clId="{509042FE-3C9F-44BB-A505-D536020D6561}" dt="2021-09-21T17:29:03.140" v="3019"/>
        <pc:sldMkLst>
          <pc:docMk/>
          <pc:sldMk cId="4232807374" sldId="260"/>
        </pc:sldMkLst>
        <pc:spChg chg="mod">
          <ac:chgData name="Triera Gashi" userId="f2e8f630d03f7a30" providerId="LiveId" clId="{509042FE-3C9F-44BB-A505-D536020D6561}" dt="2021-09-21T11:07:51.732" v="72" actId="20577"/>
          <ac:spMkLst>
            <pc:docMk/>
            <pc:sldMk cId="4232807374" sldId="260"/>
            <ac:spMk id="2" creationId="{4304346F-F522-4EF5-A8B8-590DD76D6088}"/>
          </ac:spMkLst>
        </pc:spChg>
        <pc:spChg chg="mod">
          <ac:chgData name="Triera Gashi" userId="f2e8f630d03f7a30" providerId="LiveId" clId="{509042FE-3C9F-44BB-A505-D536020D6561}" dt="2021-09-21T11:04:37.631" v="39" actId="1076"/>
          <ac:spMkLst>
            <pc:docMk/>
            <pc:sldMk cId="4232807374" sldId="260"/>
            <ac:spMk id="8" creationId="{E45F844F-9E1A-43CF-B1A4-559EE92B1403}"/>
          </ac:spMkLst>
        </pc:spChg>
        <pc:spChg chg="mod">
          <ac:chgData name="Triera Gashi" userId="f2e8f630d03f7a30" providerId="LiveId" clId="{509042FE-3C9F-44BB-A505-D536020D6561}" dt="2021-09-21T11:04:22.062" v="33" actId="14100"/>
          <ac:spMkLst>
            <pc:docMk/>
            <pc:sldMk cId="4232807374" sldId="260"/>
            <ac:spMk id="13" creationId="{51143E93-5B7E-4544-8E81-7489FDF53C6A}"/>
          </ac:spMkLst>
        </pc:spChg>
        <pc:spChg chg="add mod">
          <ac:chgData name="Triera Gashi" userId="f2e8f630d03f7a30" providerId="LiveId" clId="{509042FE-3C9F-44BB-A505-D536020D6561}" dt="2021-09-21T11:04:48.101" v="41" actId="1076"/>
          <ac:spMkLst>
            <pc:docMk/>
            <pc:sldMk cId="4232807374" sldId="260"/>
            <ac:spMk id="14" creationId="{542DEBF5-3A98-4A79-A243-EEB45F13E10B}"/>
          </ac:spMkLst>
        </pc:spChg>
        <pc:cxnChg chg="add del mod">
          <ac:chgData name="Triera Gashi" userId="f2e8f630d03f7a30" providerId="LiveId" clId="{509042FE-3C9F-44BB-A505-D536020D6561}" dt="2021-09-21T11:07:02.620" v="49" actId="21"/>
          <ac:cxnSpMkLst>
            <pc:docMk/>
            <pc:sldMk cId="4232807374" sldId="260"/>
            <ac:cxnSpMk id="16" creationId="{095C7586-A3EB-490B-94D0-28401FB0DFCF}"/>
          </ac:cxnSpMkLst>
        </pc:cxnChg>
        <pc:cxnChg chg="add del">
          <ac:chgData name="Triera Gashi" userId="f2e8f630d03f7a30" providerId="LiveId" clId="{509042FE-3C9F-44BB-A505-D536020D6561}" dt="2021-09-21T11:07:14.770" v="51" actId="11529"/>
          <ac:cxnSpMkLst>
            <pc:docMk/>
            <pc:sldMk cId="4232807374" sldId="260"/>
            <ac:cxnSpMk id="24" creationId="{5C85817B-9706-4870-B027-6E53A4107493}"/>
          </ac:cxnSpMkLst>
        </pc:cxnChg>
        <pc:cxnChg chg="add del mod">
          <ac:chgData name="Triera Gashi" userId="f2e8f630d03f7a30" providerId="LiveId" clId="{509042FE-3C9F-44BB-A505-D536020D6561}" dt="2021-09-21T11:07:30.016" v="54" actId="21"/>
          <ac:cxnSpMkLst>
            <pc:docMk/>
            <pc:sldMk cId="4232807374" sldId="260"/>
            <ac:cxnSpMk id="26" creationId="{B3FD5149-78C5-4D62-973F-A1E87A0CA0FE}"/>
          </ac:cxnSpMkLst>
        </pc:cxnChg>
        <pc:cxnChg chg="add del mod">
          <ac:chgData name="Triera Gashi" userId="f2e8f630d03f7a30" providerId="LiveId" clId="{509042FE-3C9F-44BB-A505-D536020D6561}" dt="2021-09-21T11:18:15.076" v="784" actId="21"/>
          <ac:cxnSpMkLst>
            <pc:docMk/>
            <pc:sldMk cId="4232807374" sldId="260"/>
            <ac:cxnSpMk id="29" creationId="{6045A1C7-6C53-4936-B94D-83714EB53A85}"/>
          </ac:cxnSpMkLst>
        </pc:cxnChg>
      </pc:sldChg>
      <pc:sldChg chg="addSp modSp add mod ord modAnim">
        <pc:chgData name="Triera Gashi" userId="f2e8f630d03f7a30" providerId="LiveId" clId="{509042FE-3C9F-44BB-A505-D536020D6561}" dt="2021-09-22T19:33:58.575" v="5973"/>
        <pc:sldMkLst>
          <pc:docMk/>
          <pc:sldMk cId="4025082491" sldId="261"/>
        </pc:sldMkLst>
        <pc:spChg chg="mod">
          <ac:chgData name="Triera Gashi" userId="f2e8f630d03f7a30" providerId="LiveId" clId="{509042FE-3C9F-44BB-A505-D536020D6561}" dt="2021-09-21T11:17:11.618" v="771" actId="1076"/>
          <ac:spMkLst>
            <pc:docMk/>
            <pc:sldMk cId="4025082491" sldId="261"/>
            <ac:spMk id="2" creationId="{4304346F-F522-4EF5-A8B8-590DD76D6088}"/>
          </ac:spMkLst>
        </pc:spChg>
        <pc:spChg chg="mod">
          <ac:chgData name="Triera Gashi" userId="f2e8f630d03f7a30" providerId="LiveId" clId="{509042FE-3C9F-44BB-A505-D536020D6561}" dt="2021-09-21T11:17:25.649" v="776" actId="14100"/>
          <ac:spMkLst>
            <pc:docMk/>
            <pc:sldMk cId="4025082491" sldId="261"/>
            <ac:spMk id="3" creationId="{C8BBAED7-C026-4C94-BC70-901B77941472}"/>
          </ac:spMkLst>
        </pc:spChg>
        <pc:spChg chg="add mod">
          <ac:chgData name="Triera Gashi" userId="f2e8f630d03f7a30" providerId="LiveId" clId="{509042FE-3C9F-44BB-A505-D536020D6561}" dt="2021-09-21T11:18:28.757" v="786" actId="1076"/>
          <ac:spMkLst>
            <pc:docMk/>
            <pc:sldMk cId="4025082491" sldId="261"/>
            <ac:spMk id="4" creationId="{D9D9C2A3-B5E9-4238-A34F-6F074D70F2C9}"/>
          </ac:spMkLst>
        </pc:spChg>
        <pc:spChg chg="mod">
          <ac:chgData name="Triera Gashi" userId="f2e8f630d03f7a30" providerId="LiveId" clId="{509042FE-3C9F-44BB-A505-D536020D6561}" dt="2021-09-21T11:18:45.470" v="787" actId="1076"/>
          <ac:spMkLst>
            <pc:docMk/>
            <pc:sldMk cId="4025082491" sldId="261"/>
            <ac:spMk id="8" creationId="{E45F844F-9E1A-43CF-B1A4-559EE92B1403}"/>
          </ac:spMkLst>
        </pc:spChg>
        <pc:spChg chg="mod">
          <ac:chgData name="Triera Gashi" userId="f2e8f630d03f7a30" providerId="LiveId" clId="{509042FE-3C9F-44BB-A505-D536020D6561}" dt="2021-09-21T11:25:37.407" v="1690" actId="14100"/>
          <ac:spMkLst>
            <pc:docMk/>
            <pc:sldMk cId="4025082491" sldId="261"/>
            <ac:spMk id="13" creationId="{51143E93-5B7E-4544-8E81-7489FDF53C6A}"/>
          </ac:spMkLst>
        </pc:spChg>
        <pc:spChg chg="mod">
          <ac:chgData name="Triera Gashi" userId="f2e8f630d03f7a30" providerId="LiveId" clId="{509042FE-3C9F-44BB-A505-D536020D6561}" dt="2021-09-21T11:25:33.076" v="1688" actId="20577"/>
          <ac:spMkLst>
            <pc:docMk/>
            <pc:sldMk cId="4025082491" sldId="261"/>
            <ac:spMk id="14" creationId="{542DEBF5-3A98-4A79-A243-EEB45F13E10B}"/>
          </ac:spMkLst>
        </pc:spChg>
      </pc:sldChg>
      <pc:sldChg chg="modSp new mod modAnim">
        <pc:chgData name="Triera Gashi" userId="f2e8f630d03f7a30" providerId="LiveId" clId="{509042FE-3C9F-44BB-A505-D536020D6561}" dt="2021-09-22T20:13:15.910" v="7096"/>
        <pc:sldMkLst>
          <pc:docMk/>
          <pc:sldMk cId="1033668445" sldId="262"/>
        </pc:sldMkLst>
        <pc:spChg chg="mod">
          <ac:chgData name="Triera Gashi" userId="f2e8f630d03f7a30" providerId="LiveId" clId="{509042FE-3C9F-44BB-A505-D536020D6561}" dt="2021-09-21T11:23:22.258" v="1401" actId="20577"/>
          <ac:spMkLst>
            <pc:docMk/>
            <pc:sldMk cId="1033668445" sldId="262"/>
            <ac:spMk id="2" creationId="{EF6F8BA8-9A46-46D0-BEDF-DE2D2856DCB6}"/>
          </ac:spMkLst>
        </pc:spChg>
        <pc:spChg chg="mod">
          <ac:chgData name="Triera Gashi" userId="f2e8f630d03f7a30" providerId="LiveId" clId="{509042FE-3C9F-44BB-A505-D536020D6561}" dt="2021-09-22T20:11:49.508" v="7095" actId="207"/>
          <ac:spMkLst>
            <pc:docMk/>
            <pc:sldMk cId="1033668445" sldId="262"/>
            <ac:spMk id="3" creationId="{66F45D53-13CF-490A-BE65-A78145240F73}"/>
          </ac:spMkLst>
        </pc:spChg>
      </pc:sldChg>
      <pc:sldChg chg="new del">
        <pc:chgData name="Triera Gashi" userId="f2e8f630d03f7a30" providerId="LiveId" clId="{509042FE-3C9F-44BB-A505-D536020D6561}" dt="2021-09-21T11:41:25.085" v="2204" actId="2696"/>
        <pc:sldMkLst>
          <pc:docMk/>
          <pc:sldMk cId="173384937" sldId="263"/>
        </pc:sldMkLst>
      </pc:sldChg>
      <pc:sldChg chg="addSp delSp modSp add mod modAnim addCm delCm modNotesTx">
        <pc:chgData name="Triera Gashi" userId="f2e8f630d03f7a30" providerId="LiveId" clId="{509042FE-3C9F-44BB-A505-D536020D6561}" dt="2021-09-22T20:16:51.275" v="7109" actId="20577"/>
        <pc:sldMkLst>
          <pc:docMk/>
          <pc:sldMk cId="625370003" sldId="264"/>
        </pc:sldMkLst>
        <pc:spChg chg="mod">
          <ac:chgData name="Triera Gashi" userId="f2e8f630d03f7a30" providerId="LiveId" clId="{509042FE-3C9F-44BB-A505-D536020D6561}" dt="2021-09-21T17:32:25.619" v="3391" actId="15"/>
          <ac:spMkLst>
            <pc:docMk/>
            <pc:sldMk cId="625370003" sldId="264"/>
            <ac:spMk id="3" creationId="{92D7CA2C-258C-4809-9AFB-80243435D21F}"/>
          </ac:spMkLst>
        </pc:spChg>
        <pc:spChg chg="add del mod">
          <ac:chgData name="Triera Gashi" userId="f2e8f630d03f7a30" providerId="LiveId" clId="{509042FE-3C9F-44BB-A505-D536020D6561}" dt="2021-09-21T17:19:57.386" v="2349"/>
          <ac:spMkLst>
            <pc:docMk/>
            <pc:sldMk cId="625370003" sldId="264"/>
            <ac:spMk id="4" creationId="{AFBCD386-02B5-40F8-A2F2-9FBC0EF8CBDD}"/>
          </ac:spMkLst>
        </pc:spChg>
        <pc:spChg chg="add mod">
          <ac:chgData name="Triera Gashi" userId="f2e8f630d03f7a30" providerId="LiveId" clId="{509042FE-3C9F-44BB-A505-D536020D6561}" dt="2021-09-21T17:20:16.824" v="2355" actId="1076"/>
          <ac:spMkLst>
            <pc:docMk/>
            <pc:sldMk cId="625370003" sldId="264"/>
            <ac:spMk id="5" creationId="{4B1AE875-5590-4075-8073-EABF21C1AB35}"/>
          </ac:spMkLst>
        </pc:spChg>
        <pc:spChg chg="add mod">
          <ac:chgData name="Triera Gashi" userId="f2e8f630d03f7a30" providerId="LiveId" clId="{509042FE-3C9F-44BB-A505-D536020D6561}" dt="2021-09-21T17:21:29.353" v="2603" actId="14100"/>
          <ac:spMkLst>
            <pc:docMk/>
            <pc:sldMk cId="625370003" sldId="264"/>
            <ac:spMk id="6" creationId="{E1D03513-7875-4A84-8D74-B02F0FB81EE1}"/>
          </ac:spMkLst>
        </pc:spChg>
      </pc:sldChg>
      <pc:sldChg chg="addSp modSp new mod modAnim modNotesTx">
        <pc:chgData name="Triera Gashi" userId="f2e8f630d03f7a30" providerId="LiveId" clId="{509042FE-3C9F-44BB-A505-D536020D6561}" dt="2021-09-22T20:44:13.085" v="7896" actId="27636"/>
        <pc:sldMkLst>
          <pc:docMk/>
          <pc:sldMk cId="3767003571" sldId="265"/>
        </pc:sldMkLst>
        <pc:spChg chg="mod">
          <ac:chgData name="Triera Gashi" userId="f2e8f630d03f7a30" providerId="LiveId" clId="{509042FE-3C9F-44BB-A505-D536020D6561}" dt="2021-09-21T17:27:45.467" v="3005" actId="14100"/>
          <ac:spMkLst>
            <pc:docMk/>
            <pc:sldMk cId="3767003571" sldId="265"/>
            <ac:spMk id="2" creationId="{7159F0F9-83B8-4E13-B87C-64E357EA2A10}"/>
          </ac:spMkLst>
        </pc:spChg>
        <pc:spChg chg="mod">
          <ac:chgData name="Triera Gashi" userId="f2e8f630d03f7a30" providerId="LiveId" clId="{509042FE-3C9F-44BB-A505-D536020D6561}" dt="2021-09-22T20:44:13.085" v="7896" actId="27636"/>
          <ac:spMkLst>
            <pc:docMk/>
            <pc:sldMk cId="3767003571" sldId="265"/>
            <ac:spMk id="3" creationId="{7259A83C-A4E3-4EAC-9839-9C09C09617B6}"/>
          </ac:spMkLst>
        </pc:spChg>
        <pc:spChg chg="add mod">
          <ac:chgData name="Triera Gashi" userId="f2e8f630d03f7a30" providerId="LiveId" clId="{509042FE-3C9F-44BB-A505-D536020D6561}" dt="2021-09-21T17:27:31.833" v="3001" actId="14100"/>
          <ac:spMkLst>
            <pc:docMk/>
            <pc:sldMk cId="3767003571" sldId="265"/>
            <ac:spMk id="4" creationId="{C16CFCEB-9572-4124-8BBE-6CF11FF86978}"/>
          </ac:spMkLst>
        </pc:spChg>
        <pc:spChg chg="add mod">
          <ac:chgData name="Triera Gashi" userId="f2e8f630d03f7a30" providerId="LiveId" clId="{509042FE-3C9F-44BB-A505-D536020D6561}" dt="2021-09-21T17:27:53.543" v="3007" actId="1076"/>
          <ac:spMkLst>
            <pc:docMk/>
            <pc:sldMk cId="3767003571" sldId="265"/>
            <ac:spMk id="5" creationId="{FC871150-C88E-47C4-BF6F-11EC4B19DE77}"/>
          </ac:spMkLst>
        </pc:spChg>
        <pc:spChg chg="add mod">
          <ac:chgData name="Triera Gashi" userId="f2e8f630d03f7a30" providerId="LiveId" clId="{509042FE-3C9F-44BB-A505-D536020D6561}" dt="2021-09-21T17:24:22.576" v="2845" actId="1076"/>
          <ac:spMkLst>
            <pc:docMk/>
            <pc:sldMk cId="3767003571" sldId="265"/>
            <ac:spMk id="6" creationId="{396F71EE-ADF1-408B-913E-F7AB472D3A32}"/>
          </ac:spMkLst>
        </pc:spChg>
        <pc:spChg chg="add mod">
          <ac:chgData name="Triera Gashi" userId="f2e8f630d03f7a30" providerId="LiveId" clId="{509042FE-3C9F-44BB-A505-D536020D6561}" dt="2021-09-21T17:24:33.063" v="2847" actId="1076"/>
          <ac:spMkLst>
            <pc:docMk/>
            <pc:sldMk cId="3767003571" sldId="265"/>
            <ac:spMk id="7" creationId="{B1F19D72-BF3C-4B52-9EED-E7F3B4A194C1}"/>
          </ac:spMkLst>
        </pc:spChg>
        <pc:spChg chg="add mod">
          <ac:chgData name="Triera Gashi" userId="f2e8f630d03f7a30" providerId="LiveId" clId="{509042FE-3C9F-44BB-A505-D536020D6561}" dt="2021-09-21T17:24:57.215" v="2872" actId="1076"/>
          <ac:spMkLst>
            <pc:docMk/>
            <pc:sldMk cId="3767003571" sldId="265"/>
            <ac:spMk id="8" creationId="{B3762A0D-CAD4-4735-94BD-40643C52C65F}"/>
          </ac:spMkLst>
        </pc:spChg>
        <pc:spChg chg="add mod">
          <ac:chgData name="Triera Gashi" userId="f2e8f630d03f7a30" providerId="LiveId" clId="{509042FE-3C9F-44BB-A505-D536020D6561}" dt="2021-09-21T17:27:22.631" v="2996" actId="1076"/>
          <ac:spMkLst>
            <pc:docMk/>
            <pc:sldMk cId="3767003571" sldId="265"/>
            <ac:spMk id="9" creationId="{F54A5B18-20FA-4C48-A7C6-40514CE34FF5}"/>
          </ac:spMkLst>
        </pc:spChg>
        <pc:spChg chg="add mod">
          <ac:chgData name="Triera Gashi" userId="f2e8f630d03f7a30" providerId="LiveId" clId="{509042FE-3C9F-44BB-A505-D536020D6561}" dt="2021-09-21T17:27:22.926" v="2997" actId="1076"/>
          <ac:spMkLst>
            <pc:docMk/>
            <pc:sldMk cId="3767003571" sldId="265"/>
            <ac:spMk id="10" creationId="{2007A6AB-467E-4A3F-9D5E-2BC64F3A7983}"/>
          </ac:spMkLst>
        </pc:spChg>
      </pc:sldChg>
      <pc:sldChg chg="modSp new mod">
        <pc:chgData name="Triera Gashi" userId="f2e8f630d03f7a30" providerId="LiveId" clId="{509042FE-3C9F-44BB-A505-D536020D6561}" dt="2021-09-21T17:33:24.770" v="3473" actId="14100"/>
        <pc:sldMkLst>
          <pc:docMk/>
          <pc:sldMk cId="158593372" sldId="266"/>
        </pc:sldMkLst>
        <pc:spChg chg="mod">
          <ac:chgData name="Triera Gashi" userId="f2e8f630d03f7a30" providerId="LiveId" clId="{509042FE-3C9F-44BB-A505-D536020D6561}" dt="2021-09-21T17:31:26.099" v="3070" actId="20577"/>
          <ac:spMkLst>
            <pc:docMk/>
            <pc:sldMk cId="158593372" sldId="266"/>
            <ac:spMk id="2" creationId="{FE8413BF-D794-442F-BE15-3273DE3F62B4}"/>
          </ac:spMkLst>
        </pc:spChg>
        <pc:spChg chg="mod">
          <ac:chgData name="Triera Gashi" userId="f2e8f630d03f7a30" providerId="LiveId" clId="{509042FE-3C9F-44BB-A505-D536020D6561}" dt="2021-09-21T17:33:24.770" v="3473" actId="14100"/>
          <ac:spMkLst>
            <pc:docMk/>
            <pc:sldMk cId="158593372" sldId="266"/>
            <ac:spMk id="3" creationId="{C39E8783-BD3A-4875-8522-C013E191C567}"/>
          </ac:spMkLst>
        </pc:spChg>
      </pc:sldChg>
      <pc:sldChg chg="addSp delSp modSp add mod delAnim modAnim modNotesTx">
        <pc:chgData name="Triera Gashi" userId="f2e8f630d03f7a30" providerId="LiveId" clId="{509042FE-3C9F-44BB-A505-D536020D6561}" dt="2021-09-22T20:28:06.412" v="7647" actId="20577"/>
        <pc:sldMkLst>
          <pc:docMk/>
          <pc:sldMk cId="1917336633" sldId="267"/>
        </pc:sldMkLst>
        <pc:spChg chg="mod">
          <ac:chgData name="Triera Gashi" userId="f2e8f630d03f7a30" providerId="LiveId" clId="{509042FE-3C9F-44BB-A505-D536020D6561}" dt="2021-09-22T20:27:37.560" v="7488" actId="20577"/>
          <ac:spMkLst>
            <pc:docMk/>
            <pc:sldMk cId="1917336633" sldId="267"/>
            <ac:spMk id="2" creationId="{FE8413BF-D794-442F-BE15-3273DE3F62B4}"/>
          </ac:spMkLst>
        </pc:spChg>
        <pc:spChg chg="mod">
          <ac:chgData name="Triera Gashi" userId="f2e8f630d03f7a30" providerId="LiveId" clId="{509042FE-3C9F-44BB-A505-D536020D6561}" dt="2021-09-22T20:27:47.942" v="7504" actId="20577"/>
          <ac:spMkLst>
            <pc:docMk/>
            <pc:sldMk cId="1917336633" sldId="267"/>
            <ac:spMk id="3" creationId="{C39E8783-BD3A-4875-8522-C013E191C567}"/>
          </ac:spMkLst>
        </pc:spChg>
        <pc:spChg chg="add mod">
          <ac:chgData name="Triera Gashi" userId="f2e8f630d03f7a30" providerId="LiveId" clId="{509042FE-3C9F-44BB-A505-D536020D6561}" dt="2021-09-21T17:52:59.071" v="4588"/>
          <ac:spMkLst>
            <pc:docMk/>
            <pc:sldMk cId="1917336633" sldId="267"/>
            <ac:spMk id="4" creationId="{7BE1052A-DE40-4907-99E9-471C0B991EA2}"/>
          </ac:spMkLst>
        </pc:spChg>
        <pc:spChg chg="add del mod">
          <ac:chgData name="Triera Gashi" userId="f2e8f630d03f7a30" providerId="LiveId" clId="{509042FE-3C9F-44BB-A505-D536020D6561}" dt="2021-09-21T17:49:34.687" v="4429" actId="21"/>
          <ac:spMkLst>
            <pc:docMk/>
            <pc:sldMk cId="1917336633" sldId="267"/>
            <ac:spMk id="5" creationId="{675424FE-C6D7-48C7-9610-4B46C22B84EE}"/>
          </ac:spMkLst>
        </pc:spChg>
        <pc:spChg chg="add mod">
          <ac:chgData name="Triera Gashi" userId="f2e8f630d03f7a30" providerId="LiveId" clId="{509042FE-3C9F-44BB-A505-D536020D6561}" dt="2021-09-21T17:50:43.634" v="4454" actId="14100"/>
          <ac:spMkLst>
            <pc:docMk/>
            <pc:sldMk cId="1917336633" sldId="267"/>
            <ac:spMk id="6" creationId="{98BAED1D-A0FF-4962-94B5-AFAF63DF5385}"/>
          </ac:spMkLst>
        </pc:spChg>
        <pc:spChg chg="add mod">
          <ac:chgData name="Triera Gashi" userId="f2e8f630d03f7a30" providerId="LiveId" clId="{509042FE-3C9F-44BB-A505-D536020D6561}" dt="2021-09-21T17:50:41.301" v="4453" actId="14100"/>
          <ac:spMkLst>
            <pc:docMk/>
            <pc:sldMk cId="1917336633" sldId="267"/>
            <ac:spMk id="7" creationId="{BCBD787A-557B-47B2-AD37-2FB6EA4FE8AE}"/>
          </ac:spMkLst>
        </pc:spChg>
        <pc:spChg chg="add mod">
          <ac:chgData name="Triera Gashi" userId="f2e8f630d03f7a30" providerId="LiveId" clId="{509042FE-3C9F-44BB-A505-D536020D6561}" dt="2021-09-21T17:50:39.738" v="4452" actId="14100"/>
          <ac:spMkLst>
            <pc:docMk/>
            <pc:sldMk cId="1917336633" sldId="267"/>
            <ac:spMk id="8" creationId="{E2BB6BE4-D815-45FE-84BC-DE032DBCFC24}"/>
          </ac:spMkLst>
        </pc:spChg>
      </pc:sldChg>
      <pc:sldChg chg="delSp modSp add mod delAnim modAnim modNotesTx">
        <pc:chgData name="Triera Gashi" userId="f2e8f630d03f7a30" providerId="LiveId" clId="{509042FE-3C9F-44BB-A505-D536020D6561}" dt="2021-09-22T20:32:56.718" v="7818" actId="20577"/>
        <pc:sldMkLst>
          <pc:docMk/>
          <pc:sldMk cId="1841109366" sldId="268"/>
        </pc:sldMkLst>
        <pc:spChg chg="mod">
          <ac:chgData name="Triera Gashi" userId="f2e8f630d03f7a30" providerId="LiveId" clId="{509042FE-3C9F-44BB-A505-D536020D6561}" dt="2021-09-22T20:27:14.988" v="7426" actId="20577"/>
          <ac:spMkLst>
            <pc:docMk/>
            <pc:sldMk cId="1841109366" sldId="268"/>
            <ac:spMk id="3" creationId="{C39E8783-BD3A-4875-8522-C013E191C567}"/>
          </ac:spMkLst>
        </pc:spChg>
        <pc:spChg chg="mod">
          <ac:chgData name="Triera Gashi" userId="f2e8f630d03f7a30" providerId="LiveId" clId="{509042FE-3C9F-44BB-A505-D536020D6561}" dt="2021-09-22T20:26:58.811" v="7423" actId="207"/>
          <ac:spMkLst>
            <pc:docMk/>
            <pc:sldMk cId="1841109366" sldId="268"/>
            <ac:spMk id="4" creationId="{7BE1052A-DE40-4907-99E9-471C0B991EA2}"/>
          </ac:spMkLst>
        </pc:spChg>
        <pc:spChg chg="mod">
          <ac:chgData name="Triera Gashi" userId="f2e8f630d03f7a30" providerId="LiveId" clId="{509042FE-3C9F-44BB-A505-D536020D6561}" dt="2021-09-22T20:27:08.146" v="7424" actId="14100"/>
          <ac:spMkLst>
            <pc:docMk/>
            <pc:sldMk cId="1841109366" sldId="268"/>
            <ac:spMk id="6" creationId="{98BAED1D-A0FF-4962-94B5-AFAF63DF5385}"/>
          </ac:spMkLst>
        </pc:spChg>
        <pc:spChg chg="del mod">
          <ac:chgData name="Triera Gashi" userId="f2e8f630d03f7a30" providerId="LiveId" clId="{509042FE-3C9F-44BB-A505-D536020D6561}" dt="2021-09-21T17:59:05.014" v="5039" actId="21"/>
          <ac:spMkLst>
            <pc:docMk/>
            <pc:sldMk cId="1841109366" sldId="268"/>
            <ac:spMk id="7" creationId="{BCBD787A-557B-47B2-AD37-2FB6EA4FE8AE}"/>
          </ac:spMkLst>
        </pc:spChg>
        <pc:spChg chg="del">
          <ac:chgData name="Triera Gashi" userId="f2e8f630d03f7a30" providerId="LiveId" clId="{509042FE-3C9F-44BB-A505-D536020D6561}" dt="2021-09-21T17:55:11.026" v="4875" actId="478"/>
          <ac:spMkLst>
            <pc:docMk/>
            <pc:sldMk cId="1841109366" sldId="268"/>
            <ac:spMk id="8" creationId="{E2BB6BE4-D815-45FE-84BC-DE032DBCFC24}"/>
          </ac:spMkLst>
        </pc:spChg>
      </pc:sldChg>
      <pc:sldChg chg="addSp delSp modSp add mod delAnim modAnim">
        <pc:chgData name="Triera Gashi" userId="f2e8f630d03f7a30" providerId="LiveId" clId="{509042FE-3C9F-44BB-A505-D536020D6561}" dt="2021-09-22T20:35:56.112" v="7855"/>
        <pc:sldMkLst>
          <pc:docMk/>
          <pc:sldMk cId="82212210" sldId="269"/>
        </pc:sldMkLst>
        <pc:spChg chg="mod">
          <ac:chgData name="Triera Gashi" userId="f2e8f630d03f7a30" providerId="LiveId" clId="{509042FE-3C9F-44BB-A505-D536020D6561}" dt="2021-09-21T17:55:02.572" v="4874" actId="20577"/>
          <ac:spMkLst>
            <pc:docMk/>
            <pc:sldMk cId="82212210" sldId="269"/>
            <ac:spMk id="2" creationId="{FE8413BF-D794-442F-BE15-3273DE3F62B4}"/>
          </ac:spMkLst>
        </pc:spChg>
        <pc:spChg chg="mod">
          <ac:chgData name="Triera Gashi" userId="f2e8f630d03f7a30" providerId="LiveId" clId="{509042FE-3C9F-44BB-A505-D536020D6561}" dt="2021-09-22T20:34:22.732" v="7851" actId="27636"/>
          <ac:spMkLst>
            <pc:docMk/>
            <pc:sldMk cId="82212210" sldId="269"/>
            <ac:spMk id="3" creationId="{C39E8783-BD3A-4875-8522-C013E191C567}"/>
          </ac:spMkLst>
        </pc:spChg>
        <pc:spChg chg="del">
          <ac:chgData name="Triera Gashi" userId="f2e8f630d03f7a30" providerId="LiveId" clId="{509042FE-3C9F-44BB-A505-D536020D6561}" dt="2021-09-21T18:00:13.296" v="5093" actId="478"/>
          <ac:spMkLst>
            <pc:docMk/>
            <pc:sldMk cId="82212210" sldId="269"/>
            <ac:spMk id="4" creationId="{7BE1052A-DE40-4907-99E9-471C0B991EA2}"/>
          </ac:spMkLst>
        </pc:spChg>
        <pc:spChg chg="add mod">
          <ac:chgData name="Triera Gashi" userId="f2e8f630d03f7a30" providerId="LiveId" clId="{509042FE-3C9F-44BB-A505-D536020D6561}" dt="2021-09-22T20:35:49.041" v="7853" actId="1076"/>
          <ac:spMkLst>
            <pc:docMk/>
            <pc:sldMk cId="82212210" sldId="269"/>
            <ac:spMk id="5" creationId="{97C7A034-34C9-4CD3-B23B-41F439FB55CB}"/>
          </ac:spMkLst>
        </pc:spChg>
        <pc:spChg chg="del">
          <ac:chgData name="Triera Gashi" userId="f2e8f630d03f7a30" providerId="LiveId" clId="{509042FE-3C9F-44BB-A505-D536020D6561}" dt="2021-09-21T18:00:13.296" v="5093" actId="478"/>
          <ac:spMkLst>
            <pc:docMk/>
            <pc:sldMk cId="82212210" sldId="269"/>
            <ac:spMk id="6" creationId="{98BAED1D-A0FF-4962-94B5-AFAF63DF5385}"/>
          </ac:spMkLst>
        </pc:spChg>
        <pc:spChg chg="del">
          <ac:chgData name="Triera Gashi" userId="f2e8f630d03f7a30" providerId="LiveId" clId="{509042FE-3C9F-44BB-A505-D536020D6561}" dt="2021-09-21T18:00:13.296" v="5093" actId="478"/>
          <ac:spMkLst>
            <pc:docMk/>
            <pc:sldMk cId="82212210" sldId="269"/>
            <ac:spMk id="7" creationId="{BCBD787A-557B-47B2-AD37-2FB6EA4FE8AE}"/>
          </ac:spMkLst>
        </pc:spChg>
        <pc:spChg chg="del">
          <ac:chgData name="Triera Gashi" userId="f2e8f630d03f7a30" providerId="LiveId" clId="{509042FE-3C9F-44BB-A505-D536020D6561}" dt="2021-09-21T18:00:13.296" v="5093" actId="478"/>
          <ac:spMkLst>
            <pc:docMk/>
            <pc:sldMk cId="82212210" sldId="269"/>
            <ac:spMk id="8" creationId="{E2BB6BE4-D815-45FE-84BC-DE032DBCFC24}"/>
          </ac:spMkLst>
        </pc:spChg>
      </pc:sldChg>
      <pc:sldChg chg="modSp mod">
        <pc:chgData name="Triera Gashi" userId="f2e8f630d03f7a30" providerId="LiveId" clId="{509042FE-3C9F-44BB-A505-D536020D6561}" dt="2021-09-22T20:47:49.148" v="7954" actId="20577"/>
        <pc:sldMkLst>
          <pc:docMk/>
          <pc:sldMk cId="2179864237" sldId="270"/>
        </pc:sldMkLst>
        <pc:spChg chg="mod">
          <ac:chgData name="Triera Gashi" userId="f2e8f630d03f7a30" providerId="LiveId" clId="{509042FE-3C9F-44BB-A505-D536020D6561}" dt="2021-09-22T20:47:46.672" v="7950" actId="20577"/>
          <ac:spMkLst>
            <pc:docMk/>
            <pc:sldMk cId="2179864237" sldId="270"/>
            <ac:spMk id="2" creationId="{FE8413BF-D794-442F-BE15-3273DE3F62B4}"/>
          </ac:spMkLst>
        </pc:spChg>
        <pc:spChg chg="mod">
          <ac:chgData name="Triera Gashi" userId="f2e8f630d03f7a30" providerId="LiveId" clId="{509042FE-3C9F-44BB-A505-D536020D6561}" dt="2021-09-22T20:47:49.148" v="7954" actId="20577"/>
          <ac:spMkLst>
            <pc:docMk/>
            <pc:sldMk cId="2179864237" sldId="270"/>
            <ac:spMk id="3" creationId="{C39E8783-BD3A-4875-8522-C013E191C567}"/>
          </ac:spMkLst>
        </pc:spChg>
      </pc:sldChg>
      <pc:sldChg chg="del">
        <pc:chgData name="Triera Gashi" userId="f2e8f630d03f7a30" providerId="LiveId" clId="{509042FE-3C9F-44BB-A505-D536020D6561}" dt="2021-09-22T19:43:32.194" v="6495" actId="2696"/>
        <pc:sldMkLst>
          <pc:docMk/>
          <pc:sldMk cId="4117098965" sldId="271"/>
        </pc:sldMkLst>
      </pc:sldChg>
      <pc:sldChg chg="new del">
        <pc:chgData name="Triera Gashi" userId="f2e8f630d03f7a30" providerId="LiveId" clId="{509042FE-3C9F-44BB-A505-D536020D6561}" dt="2021-09-22T19:28:11.058" v="5704" actId="2696"/>
        <pc:sldMkLst>
          <pc:docMk/>
          <pc:sldMk cId="2866677077" sldId="272"/>
        </pc:sldMkLst>
      </pc:sldChg>
      <pc:sldChg chg="addSp delSp modSp add mod ord delAnim">
        <pc:chgData name="Triera Gashi" userId="f2e8f630d03f7a30" providerId="LiveId" clId="{509042FE-3C9F-44BB-A505-D536020D6561}" dt="2021-09-22T19:32:06.963" v="5805" actId="21"/>
        <pc:sldMkLst>
          <pc:docMk/>
          <pc:sldMk cId="3387283818" sldId="273"/>
        </pc:sldMkLst>
        <pc:spChg chg="del">
          <ac:chgData name="Triera Gashi" userId="f2e8f630d03f7a30" providerId="LiveId" clId="{509042FE-3C9F-44BB-A505-D536020D6561}" dt="2021-09-22T19:28:14.737" v="5707" actId="21"/>
          <ac:spMkLst>
            <pc:docMk/>
            <pc:sldMk cId="3387283818" sldId="273"/>
            <ac:spMk id="3" creationId="{C8BBAED7-C026-4C94-BC70-901B77941472}"/>
          </ac:spMkLst>
        </pc:spChg>
        <pc:spChg chg="del">
          <ac:chgData name="Triera Gashi" userId="f2e8f630d03f7a30" providerId="LiveId" clId="{509042FE-3C9F-44BB-A505-D536020D6561}" dt="2021-09-22T19:28:24.909" v="5713" actId="21"/>
          <ac:spMkLst>
            <pc:docMk/>
            <pc:sldMk cId="3387283818" sldId="273"/>
            <ac:spMk id="4" creationId="{D9D9C2A3-B5E9-4238-A34F-6F074D70F2C9}"/>
          </ac:spMkLst>
        </pc:spChg>
        <pc:spChg chg="add del mod">
          <ac:chgData name="Triera Gashi" userId="f2e8f630d03f7a30" providerId="LiveId" clId="{509042FE-3C9F-44BB-A505-D536020D6561}" dt="2021-09-22T19:28:34.014" v="5716" actId="21"/>
          <ac:spMkLst>
            <pc:docMk/>
            <pc:sldMk cId="3387283818" sldId="273"/>
            <ac:spMk id="6" creationId="{40BA90C6-2B2D-4470-83E2-A62BB6A1D928}"/>
          </ac:spMkLst>
        </pc:spChg>
        <pc:spChg chg="add mod">
          <ac:chgData name="Triera Gashi" userId="f2e8f630d03f7a30" providerId="LiveId" clId="{509042FE-3C9F-44BB-A505-D536020D6561}" dt="2021-09-22T19:30:51.740" v="5767" actId="14100"/>
          <ac:spMkLst>
            <pc:docMk/>
            <pc:sldMk cId="3387283818" sldId="273"/>
            <ac:spMk id="7" creationId="{9ECD9449-06A8-48F9-A257-C339C4B70AB4}"/>
          </ac:spMkLst>
        </pc:spChg>
        <pc:spChg chg="del">
          <ac:chgData name="Triera Gashi" userId="f2e8f630d03f7a30" providerId="LiveId" clId="{509042FE-3C9F-44BB-A505-D536020D6561}" dt="2021-09-22T19:28:17.067" v="5708" actId="21"/>
          <ac:spMkLst>
            <pc:docMk/>
            <pc:sldMk cId="3387283818" sldId="273"/>
            <ac:spMk id="8" creationId="{E45F844F-9E1A-43CF-B1A4-559EE92B1403}"/>
          </ac:spMkLst>
        </pc:spChg>
        <pc:spChg chg="add mod">
          <ac:chgData name="Triera Gashi" userId="f2e8f630d03f7a30" providerId="LiveId" clId="{509042FE-3C9F-44BB-A505-D536020D6561}" dt="2021-09-22T19:30:02.394" v="5747" actId="1076"/>
          <ac:spMkLst>
            <pc:docMk/>
            <pc:sldMk cId="3387283818" sldId="273"/>
            <ac:spMk id="9" creationId="{510CB89F-2A10-43F3-A9BD-3BBB644379EC}"/>
          </ac:spMkLst>
        </pc:spChg>
        <pc:spChg chg="add mod">
          <ac:chgData name="Triera Gashi" userId="f2e8f630d03f7a30" providerId="LiveId" clId="{509042FE-3C9F-44BB-A505-D536020D6561}" dt="2021-09-22T19:30:43.868" v="5764" actId="207"/>
          <ac:spMkLst>
            <pc:docMk/>
            <pc:sldMk cId="3387283818" sldId="273"/>
            <ac:spMk id="10" creationId="{C6F45188-957C-49CC-934D-B6846113AD34}"/>
          </ac:spMkLst>
        </pc:spChg>
        <pc:spChg chg="add del mod">
          <ac:chgData name="Triera Gashi" userId="f2e8f630d03f7a30" providerId="LiveId" clId="{509042FE-3C9F-44BB-A505-D536020D6561}" dt="2021-09-22T19:32:06.963" v="5805" actId="21"/>
          <ac:spMkLst>
            <pc:docMk/>
            <pc:sldMk cId="3387283818" sldId="273"/>
            <ac:spMk id="11" creationId="{C336BCAD-63D0-480E-B24D-23CABFD11955}"/>
          </ac:spMkLst>
        </pc:spChg>
        <pc:spChg chg="add mod">
          <ac:chgData name="Triera Gashi" userId="f2e8f630d03f7a30" providerId="LiveId" clId="{509042FE-3C9F-44BB-A505-D536020D6561}" dt="2021-09-22T19:30:11.306" v="5761" actId="1076"/>
          <ac:spMkLst>
            <pc:docMk/>
            <pc:sldMk cId="3387283818" sldId="273"/>
            <ac:spMk id="12" creationId="{6FB14F6D-16F5-4167-84D7-BB6A2A0F7E92}"/>
          </ac:spMkLst>
        </pc:spChg>
        <pc:spChg chg="del">
          <ac:chgData name="Triera Gashi" userId="f2e8f630d03f7a30" providerId="LiveId" clId="{509042FE-3C9F-44BB-A505-D536020D6561}" dt="2021-09-22T19:28:19.693" v="5710" actId="21"/>
          <ac:spMkLst>
            <pc:docMk/>
            <pc:sldMk cId="3387283818" sldId="273"/>
            <ac:spMk id="13" creationId="{51143E93-5B7E-4544-8E81-7489FDF53C6A}"/>
          </ac:spMkLst>
        </pc:spChg>
        <pc:spChg chg="del">
          <ac:chgData name="Triera Gashi" userId="f2e8f630d03f7a30" providerId="LiveId" clId="{509042FE-3C9F-44BB-A505-D536020D6561}" dt="2021-09-22T19:28:18.481" v="5709" actId="21"/>
          <ac:spMkLst>
            <pc:docMk/>
            <pc:sldMk cId="3387283818" sldId="273"/>
            <ac:spMk id="14" creationId="{542DEBF5-3A98-4A79-A243-EEB45F13E10B}"/>
          </ac:spMkLst>
        </pc:spChg>
        <pc:spChg chg="add mod">
          <ac:chgData name="Triera Gashi" userId="f2e8f630d03f7a30" providerId="LiveId" clId="{509042FE-3C9F-44BB-A505-D536020D6561}" dt="2021-09-22T19:30:48.172" v="5766" actId="1076"/>
          <ac:spMkLst>
            <pc:docMk/>
            <pc:sldMk cId="3387283818" sldId="273"/>
            <ac:spMk id="15" creationId="{3305F611-B6F5-4486-A7AC-9DE4970C1219}"/>
          </ac:spMkLst>
        </pc:spChg>
        <pc:spChg chg="add del mod">
          <ac:chgData name="Triera Gashi" userId="f2e8f630d03f7a30" providerId="LiveId" clId="{509042FE-3C9F-44BB-A505-D536020D6561}" dt="2021-09-22T19:31:31.831" v="5789"/>
          <ac:spMkLst>
            <pc:docMk/>
            <pc:sldMk cId="3387283818" sldId="273"/>
            <ac:spMk id="16" creationId="{E8C9D6CD-AE48-436E-ADF2-81AF4EC82577}"/>
          </ac:spMkLst>
        </pc:spChg>
        <pc:spChg chg="add mod">
          <ac:chgData name="Triera Gashi" userId="f2e8f630d03f7a30" providerId="LiveId" clId="{509042FE-3C9F-44BB-A505-D536020D6561}" dt="2021-09-22T19:31:58.312" v="5804" actId="1076"/>
          <ac:spMkLst>
            <pc:docMk/>
            <pc:sldMk cId="3387283818" sldId="273"/>
            <ac:spMk id="17" creationId="{9353C792-8C2F-46EC-A9A1-326DDC73092C}"/>
          </ac:spMkLst>
        </pc:spChg>
      </pc:sldChg>
      <pc:sldChg chg="addSp modSp add mod">
        <pc:chgData name="Triera Gashi" userId="f2e8f630d03f7a30" providerId="LiveId" clId="{509042FE-3C9F-44BB-A505-D536020D6561}" dt="2021-09-22T19:33:36.398" v="5971" actId="20577"/>
        <pc:sldMkLst>
          <pc:docMk/>
          <pc:sldMk cId="698134748" sldId="274"/>
        </pc:sldMkLst>
        <pc:spChg chg="add mod">
          <ac:chgData name="Triera Gashi" userId="f2e8f630d03f7a30" providerId="LiveId" clId="{509042FE-3C9F-44BB-A505-D536020D6561}" dt="2021-09-22T19:32:50.494" v="5898" actId="20577"/>
          <ac:spMkLst>
            <pc:docMk/>
            <pc:sldMk cId="698134748" sldId="274"/>
            <ac:spMk id="3" creationId="{8B782E3C-5C0F-44BE-8330-18D277D57665}"/>
          </ac:spMkLst>
        </pc:spChg>
        <pc:spChg chg="mod">
          <ac:chgData name="Triera Gashi" userId="f2e8f630d03f7a30" providerId="LiveId" clId="{509042FE-3C9F-44BB-A505-D536020D6561}" dt="2021-09-22T19:33:36.398" v="5971" actId="20577"/>
          <ac:spMkLst>
            <pc:docMk/>
            <pc:sldMk cId="698134748" sldId="274"/>
            <ac:spMk id="9" creationId="{510CB89F-2A10-43F3-A9BD-3BBB644379EC}"/>
          </ac:spMkLst>
        </pc:spChg>
        <pc:spChg chg="mod">
          <ac:chgData name="Triera Gashi" userId="f2e8f630d03f7a30" providerId="LiveId" clId="{509042FE-3C9F-44BB-A505-D536020D6561}" dt="2021-09-22T19:33:33.227" v="5969" actId="20577"/>
          <ac:spMkLst>
            <pc:docMk/>
            <pc:sldMk cId="698134748" sldId="274"/>
            <ac:spMk id="12" creationId="{6FB14F6D-16F5-4167-84D7-BB6A2A0F7E92}"/>
          </ac:spMkLst>
        </pc:spChg>
      </pc:sldChg>
      <pc:sldChg chg="add del">
        <pc:chgData name="Triera Gashi" userId="f2e8f630d03f7a30" providerId="LiveId" clId="{509042FE-3C9F-44BB-A505-D536020D6561}" dt="2021-09-22T19:31:36.510" v="5792"/>
        <pc:sldMkLst>
          <pc:docMk/>
          <pc:sldMk cId="2443361220" sldId="274"/>
        </pc:sldMkLst>
      </pc:sldChg>
      <pc:sldChg chg="add del">
        <pc:chgData name="Triera Gashi" userId="f2e8f630d03f7a30" providerId="LiveId" clId="{509042FE-3C9F-44BB-A505-D536020D6561}" dt="2021-09-22T19:31:33.203" v="5790" actId="2696"/>
        <pc:sldMkLst>
          <pc:docMk/>
          <pc:sldMk cId="2626809371" sldId="274"/>
        </pc:sldMkLst>
      </pc:sldChg>
      <pc:sldChg chg="new del">
        <pc:chgData name="Triera Gashi" userId="f2e8f630d03f7a30" providerId="LiveId" clId="{509042FE-3C9F-44BB-A505-D536020D6561}" dt="2021-09-22T19:34:17.747" v="5976" actId="2696"/>
        <pc:sldMkLst>
          <pc:docMk/>
          <pc:sldMk cId="1016672362" sldId="275"/>
        </pc:sldMkLst>
      </pc:sldChg>
      <pc:sldChg chg="addSp delSp modSp add mod ord delAnim modNotesTx">
        <pc:chgData name="Triera Gashi" userId="f2e8f630d03f7a30" providerId="LiveId" clId="{509042FE-3C9F-44BB-A505-D536020D6561}" dt="2021-09-22T20:17:24.764" v="7111" actId="20577"/>
        <pc:sldMkLst>
          <pc:docMk/>
          <pc:sldMk cId="641009877" sldId="276"/>
        </pc:sldMkLst>
        <pc:spChg chg="del">
          <ac:chgData name="Triera Gashi" userId="f2e8f630d03f7a30" providerId="LiveId" clId="{509042FE-3C9F-44BB-A505-D536020D6561}" dt="2021-09-22T19:34:22.069" v="5979" actId="21"/>
          <ac:spMkLst>
            <pc:docMk/>
            <pc:sldMk cId="641009877" sldId="276"/>
            <ac:spMk id="3" creationId="{92D7CA2C-258C-4809-9AFB-80243435D21F}"/>
          </ac:spMkLst>
        </pc:spChg>
        <pc:spChg chg="del">
          <ac:chgData name="Triera Gashi" userId="f2e8f630d03f7a30" providerId="LiveId" clId="{509042FE-3C9F-44BB-A505-D536020D6561}" dt="2021-09-22T19:34:25.046" v="5981" actId="21"/>
          <ac:spMkLst>
            <pc:docMk/>
            <pc:sldMk cId="641009877" sldId="276"/>
            <ac:spMk id="5" creationId="{4B1AE875-5590-4075-8073-EABF21C1AB35}"/>
          </ac:spMkLst>
        </pc:spChg>
        <pc:spChg chg="del">
          <ac:chgData name="Triera Gashi" userId="f2e8f630d03f7a30" providerId="LiveId" clId="{509042FE-3C9F-44BB-A505-D536020D6561}" dt="2021-09-22T19:34:23.652" v="5980" actId="21"/>
          <ac:spMkLst>
            <pc:docMk/>
            <pc:sldMk cId="641009877" sldId="276"/>
            <ac:spMk id="6" creationId="{E1D03513-7875-4A84-8D74-B02F0FB81EE1}"/>
          </ac:spMkLst>
        </pc:spChg>
        <pc:spChg chg="add del mod">
          <ac:chgData name="Triera Gashi" userId="f2e8f630d03f7a30" providerId="LiveId" clId="{509042FE-3C9F-44BB-A505-D536020D6561}" dt="2021-09-22T19:34:26.715" v="5982" actId="21"/>
          <ac:spMkLst>
            <pc:docMk/>
            <pc:sldMk cId="641009877" sldId="276"/>
            <ac:spMk id="7" creationId="{4B97AED0-2D93-41C3-AB83-E8A6253E253D}"/>
          </ac:spMkLst>
        </pc:spChg>
        <pc:spChg chg="add mod">
          <ac:chgData name="Triera Gashi" userId="f2e8f630d03f7a30" providerId="LiveId" clId="{509042FE-3C9F-44BB-A505-D536020D6561}" dt="2021-09-22T19:34:46.721" v="5986" actId="207"/>
          <ac:spMkLst>
            <pc:docMk/>
            <pc:sldMk cId="641009877" sldId="276"/>
            <ac:spMk id="8" creationId="{9BF996E8-042F-43DA-8F5D-3872C2EC32D8}"/>
          </ac:spMkLst>
        </pc:spChg>
        <pc:spChg chg="add del mod">
          <ac:chgData name="Triera Gashi" userId="f2e8f630d03f7a30" providerId="LiveId" clId="{509042FE-3C9F-44BB-A505-D536020D6561}" dt="2021-09-22T19:34:52.568" v="5988" actId="767"/>
          <ac:spMkLst>
            <pc:docMk/>
            <pc:sldMk cId="641009877" sldId="276"/>
            <ac:spMk id="9" creationId="{332C6F15-A3A4-4124-9FDB-A5F0F1D6D3E3}"/>
          </ac:spMkLst>
        </pc:spChg>
        <pc:spChg chg="add mod">
          <ac:chgData name="Triera Gashi" userId="f2e8f630d03f7a30" providerId="LiveId" clId="{509042FE-3C9F-44BB-A505-D536020D6561}" dt="2021-09-22T19:35:32.083" v="5995" actId="1076"/>
          <ac:spMkLst>
            <pc:docMk/>
            <pc:sldMk cId="641009877" sldId="276"/>
            <ac:spMk id="10" creationId="{3F3AF508-D33F-41F1-86D8-73499755AD2A}"/>
          </ac:spMkLst>
        </pc:spChg>
        <pc:spChg chg="add mod">
          <ac:chgData name="Triera Gashi" userId="f2e8f630d03f7a30" providerId="LiveId" clId="{509042FE-3C9F-44BB-A505-D536020D6561}" dt="2021-09-22T19:37:07.766" v="6145" actId="1076"/>
          <ac:spMkLst>
            <pc:docMk/>
            <pc:sldMk cId="641009877" sldId="276"/>
            <ac:spMk id="11" creationId="{25D70B43-D40A-4168-8005-C5359E6FCABA}"/>
          </ac:spMkLst>
        </pc:spChg>
        <pc:spChg chg="add mod">
          <ac:chgData name="Triera Gashi" userId="f2e8f630d03f7a30" providerId="LiveId" clId="{509042FE-3C9F-44BB-A505-D536020D6561}" dt="2021-09-22T20:17:24.764" v="7111" actId="20577"/>
          <ac:spMkLst>
            <pc:docMk/>
            <pc:sldMk cId="641009877" sldId="276"/>
            <ac:spMk id="12" creationId="{9895AF3D-9549-4739-B41E-9D2534C3FBFA}"/>
          </ac:spMkLst>
        </pc:spChg>
      </pc:sldChg>
      <pc:sldChg chg="addSp delSp modSp new mod setBg addAnim">
        <pc:chgData name="Triera Gashi" userId="f2e8f630d03f7a30" providerId="LiveId" clId="{509042FE-3C9F-44BB-A505-D536020D6561}" dt="2021-09-22T19:39:32.869" v="6159" actId="2711"/>
        <pc:sldMkLst>
          <pc:docMk/>
          <pc:sldMk cId="2417614072" sldId="277"/>
        </pc:sldMkLst>
        <pc:spChg chg="mod">
          <ac:chgData name="Triera Gashi" userId="f2e8f630d03f7a30" providerId="LiveId" clId="{509042FE-3C9F-44BB-A505-D536020D6561}" dt="2021-09-22T19:39:32.869" v="6159" actId="2711"/>
          <ac:spMkLst>
            <pc:docMk/>
            <pc:sldMk cId="2417614072" sldId="277"/>
            <ac:spMk id="2" creationId="{E25CEFAA-2339-433A-8E07-A667C37E429F}"/>
          </ac:spMkLst>
        </pc:spChg>
        <pc:spChg chg="del">
          <ac:chgData name="Triera Gashi" userId="f2e8f630d03f7a30" providerId="LiveId" clId="{509042FE-3C9F-44BB-A505-D536020D6561}" dt="2021-09-22T19:39:22.727" v="6156" actId="21"/>
          <ac:spMkLst>
            <pc:docMk/>
            <pc:sldMk cId="2417614072" sldId="277"/>
            <ac:spMk id="3" creationId="{315815FE-BBA2-4182-B44A-A47D02F98087}"/>
          </ac:spMkLst>
        </pc:spChg>
        <pc:spChg chg="add">
          <ac:chgData name="Triera Gashi" userId="f2e8f630d03f7a30" providerId="LiveId" clId="{509042FE-3C9F-44BB-A505-D536020D6561}" dt="2021-09-22T19:39:25.468" v="6157" actId="26606"/>
          <ac:spMkLst>
            <pc:docMk/>
            <pc:sldMk cId="2417614072" sldId="277"/>
            <ac:spMk id="7" creationId="{5CD60141-EEBD-4EC1-8E34-0344C16A18A2}"/>
          </ac:spMkLst>
        </pc:spChg>
        <pc:spChg chg="add">
          <ac:chgData name="Triera Gashi" userId="f2e8f630d03f7a30" providerId="LiveId" clId="{509042FE-3C9F-44BB-A505-D536020D6561}" dt="2021-09-22T19:39:25.468" v="6157" actId="26606"/>
          <ac:spMkLst>
            <pc:docMk/>
            <pc:sldMk cId="2417614072" sldId="277"/>
            <ac:spMk id="11" creationId="{4E5B79A0-69AD-4CBD-897F-32C7A2BA2FBB}"/>
          </ac:spMkLst>
        </pc:spChg>
        <pc:spChg chg="add">
          <ac:chgData name="Triera Gashi" userId="f2e8f630d03f7a30" providerId="LiveId" clId="{509042FE-3C9F-44BB-A505-D536020D6561}" dt="2021-09-22T19:39:25.468" v="6157" actId="26606"/>
          <ac:spMkLst>
            <pc:docMk/>
            <pc:sldMk cId="2417614072" sldId="277"/>
            <ac:spMk id="13" creationId="{74270B3E-3C96-4381-9F21-EC83F1E1A0FD}"/>
          </ac:spMkLst>
        </pc:spChg>
        <pc:spChg chg="add">
          <ac:chgData name="Triera Gashi" userId="f2e8f630d03f7a30" providerId="LiveId" clId="{509042FE-3C9F-44BB-A505-D536020D6561}" dt="2021-09-22T19:39:25.468" v="6157" actId="26606"/>
          <ac:spMkLst>
            <pc:docMk/>
            <pc:sldMk cId="2417614072" sldId="277"/>
            <ac:spMk id="17" creationId="{7C2F33EB-E7CB-4EE9-BBBF-D632F5C00EAE}"/>
          </ac:spMkLst>
        </pc:spChg>
        <pc:cxnChg chg="add">
          <ac:chgData name="Triera Gashi" userId="f2e8f630d03f7a30" providerId="LiveId" clId="{509042FE-3C9F-44BB-A505-D536020D6561}" dt="2021-09-22T19:39:25.468" v="6157" actId="26606"/>
          <ac:cxnSpMkLst>
            <pc:docMk/>
            <pc:sldMk cId="2417614072" sldId="277"/>
            <ac:cxnSpMk id="9" creationId="{4C75A547-BCD1-42BE-966E-53CA0AB93165}"/>
          </ac:cxnSpMkLst>
        </pc:cxnChg>
        <pc:cxnChg chg="add">
          <ac:chgData name="Triera Gashi" userId="f2e8f630d03f7a30" providerId="LiveId" clId="{509042FE-3C9F-44BB-A505-D536020D6561}" dt="2021-09-22T19:39:25.468" v="6157" actId="26606"/>
          <ac:cxnSpMkLst>
            <pc:docMk/>
            <pc:sldMk cId="2417614072" sldId="277"/>
            <ac:cxnSpMk id="15" creationId="{071DF4C0-7A22-4E59-9E9C-BD2E245364DD}"/>
          </ac:cxnSpMkLst>
        </pc:cxnChg>
      </pc:sldChg>
      <pc:sldChg chg="modSp add mod modAnim modNotesTx">
        <pc:chgData name="Triera Gashi" userId="f2e8f630d03f7a30" providerId="LiveId" clId="{509042FE-3C9F-44BB-A505-D536020D6561}" dt="2021-09-22T20:36:18.423" v="7893" actId="20577"/>
        <pc:sldMkLst>
          <pc:docMk/>
          <pc:sldMk cId="550792634" sldId="278"/>
        </pc:sldMkLst>
        <pc:spChg chg="mod">
          <ac:chgData name="Triera Gashi" userId="f2e8f630d03f7a30" providerId="LiveId" clId="{509042FE-3C9F-44BB-A505-D536020D6561}" dt="2021-09-22T20:33:45.708" v="7824" actId="20577"/>
          <ac:spMkLst>
            <pc:docMk/>
            <pc:sldMk cId="550792634" sldId="278"/>
            <ac:spMk id="2" creationId="{FE8413BF-D794-442F-BE15-3273DE3F62B4}"/>
          </ac:spMkLst>
        </pc:spChg>
        <pc:spChg chg="mod">
          <ac:chgData name="Triera Gashi" userId="f2e8f630d03f7a30" providerId="LiveId" clId="{509042FE-3C9F-44BB-A505-D536020D6561}" dt="2021-09-22T19:43:17.403" v="6494" actId="207"/>
          <ac:spMkLst>
            <pc:docMk/>
            <pc:sldMk cId="550792634" sldId="278"/>
            <ac:spMk id="3" creationId="{C39E8783-BD3A-4875-8522-C013E191C567}"/>
          </ac:spMkLst>
        </pc:spChg>
        <pc:spChg chg="mod">
          <ac:chgData name="Triera Gashi" userId="f2e8f630d03f7a30" providerId="LiveId" clId="{509042FE-3C9F-44BB-A505-D536020D6561}" dt="2021-09-22T20:36:03.810" v="7859" actId="1076"/>
          <ac:spMkLst>
            <pc:docMk/>
            <pc:sldMk cId="550792634" sldId="278"/>
            <ac:spMk id="5" creationId="{97C7A034-34C9-4CD3-B23B-41F439FB55CB}"/>
          </ac:spMkLst>
        </pc:spChg>
      </pc:sldChg>
      <pc:sldChg chg="addSp modSp add mod ord modAnim">
        <pc:chgData name="Triera Gashi" userId="f2e8f630d03f7a30" providerId="LiveId" clId="{509042FE-3C9F-44BB-A505-D536020D6561}" dt="2021-09-22T20:47:36.743" v="7948" actId="20577"/>
        <pc:sldMkLst>
          <pc:docMk/>
          <pc:sldMk cId="767924980" sldId="279"/>
        </pc:sldMkLst>
        <pc:spChg chg="mod">
          <ac:chgData name="Triera Gashi" userId="f2e8f630d03f7a30" providerId="LiveId" clId="{509042FE-3C9F-44BB-A505-D536020D6561}" dt="2021-09-22T20:47:35.001" v="7946" actId="20577"/>
          <ac:spMkLst>
            <pc:docMk/>
            <pc:sldMk cId="767924980" sldId="279"/>
            <ac:spMk id="2" creationId="{FE8413BF-D794-442F-BE15-3273DE3F62B4}"/>
          </ac:spMkLst>
        </pc:spChg>
        <pc:spChg chg="mod">
          <ac:chgData name="Triera Gashi" userId="f2e8f630d03f7a30" providerId="LiveId" clId="{509042FE-3C9F-44BB-A505-D536020D6561}" dt="2021-09-22T20:47:36.743" v="7948" actId="20577"/>
          <ac:spMkLst>
            <pc:docMk/>
            <pc:sldMk cId="767924980" sldId="279"/>
            <ac:spMk id="3" creationId="{C39E8783-BD3A-4875-8522-C013E191C567}"/>
          </ac:spMkLst>
        </pc:spChg>
        <pc:spChg chg="add mod">
          <ac:chgData name="Triera Gashi" userId="f2e8f630d03f7a30" providerId="LiveId" clId="{509042FE-3C9F-44BB-A505-D536020D6561}" dt="2021-09-22T19:59:54.037" v="7038" actId="20577"/>
          <ac:spMkLst>
            <pc:docMk/>
            <pc:sldMk cId="767924980" sldId="279"/>
            <ac:spMk id="4" creationId="{7C8CB671-8E75-4D55-9AE6-09271F820F9F}"/>
          </ac:spMkLst>
        </pc:spChg>
        <pc:spChg chg="mod">
          <ac:chgData name="Triera Gashi" userId="f2e8f630d03f7a30" providerId="LiveId" clId="{509042FE-3C9F-44BB-A505-D536020D6561}" dt="2021-09-22T19:59:17.252" v="7019" actId="1076"/>
          <ac:spMkLst>
            <pc:docMk/>
            <pc:sldMk cId="767924980" sldId="279"/>
            <ac:spMk id="6" creationId="{1B714FB3-E474-45A0-9B4A-4C5C8FE39B71}"/>
          </ac:spMkLst>
        </pc:spChg>
      </pc:sldChg>
    </pc:docChg>
  </pc:docChgLst>
  <pc:docChgLst>
    <pc:chgData name="Triera Gashi" userId="f2e8f630d03f7a30" providerId="LiveId" clId="{C8D52288-6F72-45F4-B275-B38B6B44EC2E}"/>
    <pc:docChg chg="undo custSel modSld">
      <pc:chgData name="Triera Gashi" userId="f2e8f630d03f7a30" providerId="LiveId" clId="{C8D52288-6F72-45F4-B275-B38B6B44EC2E}" dt="2022-02-21T14:21:28.981" v="6" actId="20577"/>
      <pc:docMkLst>
        <pc:docMk/>
      </pc:docMkLst>
      <pc:sldChg chg="modSp mod">
        <pc:chgData name="Triera Gashi" userId="f2e8f630d03f7a30" providerId="LiveId" clId="{C8D52288-6F72-45F4-B275-B38B6B44EC2E}" dt="2022-02-21T14:21:22.032" v="5" actId="20577"/>
        <pc:sldMkLst>
          <pc:docMk/>
          <pc:sldMk cId="3642449096" sldId="256"/>
        </pc:sldMkLst>
        <pc:spChg chg="mod">
          <ac:chgData name="Triera Gashi" userId="f2e8f630d03f7a30" providerId="LiveId" clId="{C8D52288-6F72-45F4-B275-B38B6B44EC2E}" dt="2022-02-21T14:21:22.032" v="5" actId="20577"/>
          <ac:spMkLst>
            <pc:docMk/>
            <pc:sldMk cId="3642449096" sldId="256"/>
            <ac:spMk id="2" creationId="{9C509F85-482E-4B5B-AEE5-CA44363E7682}"/>
          </ac:spMkLst>
        </pc:spChg>
      </pc:sldChg>
      <pc:sldChg chg="modSp mod">
        <pc:chgData name="Triera Gashi" userId="f2e8f630d03f7a30" providerId="LiveId" clId="{C8D52288-6F72-45F4-B275-B38B6B44EC2E}" dt="2022-02-21T14:21:28.981" v="6" actId="20577"/>
        <pc:sldMkLst>
          <pc:docMk/>
          <pc:sldMk cId="196421896" sldId="257"/>
        </pc:sldMkLst>
        <pc:spChg chg="mod">
          <ac:chgData name="Triera Gashi" userId="f2e8f630d03f7a30" providerId="LiveId" clId="{C8D52288-6F72-45F4-B275-B38B6B44EC2E}" dt="2022-02-21T14:21:28.981" v="6" actId="20577"/>
          <ac:spMkLst>
            <pc:docMk/>
            <pc:sldMk cId="196421896" sldId="257"/>
            <ac:spMk id="3" creationId="{021FE599-AF49-41C4-A08C-07334488317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8368-727D-4951-85C0-202FB1922A3A}" type="datetimeFigureOut">
              <a:rPr lang="nb-NO" smtClean="0"/>
              <a:t>28.02.2022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EAA40-0EF1-4B9F-A934-F3CA66DB1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095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5638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Write avhenger av «a» eller «w» i </a:t>
            </a:r>
            <a:r>
              <a:rPr lang="nb-NO" dirty="0" err="1"/>
              <a:t>open</a:t>
            </a:r>
            <a:r>
              <a:rPr lang="nb-NO" dirty="0"/>
              <a:t>. «w» i </a:t>
            </a:r>
            <a:r>
              <a:rPr lang="nb-NO" dirty="0" err="1"/>
              <a:t>open</a:t>
            </a:r>
            <a:r>
              <a:rPr lang="nb-NO" dirty="0"/>
              <a:t> vil overskrive hele. «a» vil legge til.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4554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7608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Lese alle linjene i en fil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7639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Lese alle linjene i en fil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8474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1120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0" u="none" strike="noStrike" dirty="0">
                <a:solidFill>
                  <a:srgbClr val="669900"/>
                </a:solidFill>
                <a:effectLst/>
                <a:latin typeface="Roboto" panose="02000000000000000000" pitchFamily="2" charset="0"/>
              </a:rPr>
              <a:t>Alternativ: Når man returnerer noe så “avsluttes” funksjonen. Hvis if-testen slår til så vil man returnere tall1, da vil ikke linjen under “</a:t>
            </a:r>
            <a:r>
              <a:rPr lang="nb-NO" sz="1200" b="0" i="0" u="none" strike="noStrike" dirty="0" err="1">
                <a:solidFill>
                  <a:srgbClr val="669900"/>
                </a:solidFill>
                <a:effectLst/>
                <a:latin typeface="Roboto" panose="02000000000000000000" pitchFamily="2" charset="0"/>
              </a:rPr>
              <a:t>return</a:t>
            </a:r>
            <a:r>
              <a:rPr lang="nb-NO" sz="1200" b="0" i="0" u="none" strike="noStrike" dirty="0">
                <a:solidFill>
                  <a:srgbClr val="669900"/>
                </a:solidFill>
                <a:effectLst/>
                <a:latin typeface="Roboto" panose="02000000000000000000" pitchFamily="2" charset="0"/>
              </a:rPr>
              <a:t> tall2” skje</a:t>
            </a:r>
            <a:endParaRPr lang="nb-NO" b="0" dirty="0">
              <a:solidFill>
                <a:srgbClr val="669900"/>
              </a:solidFill>
              <a:effectLst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075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862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Generelt burde man bruke lokale variabler og heller lage prosedyrer som returnerer verdier fremfor globale variabler som oppdateres av mange prosedyrer.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369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341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Fordi a og b er definert inne i metoden «minus()» og eksisterer derfor ikke utenfor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3739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822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0232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Avhengig av hva man ønsker å gjøre med filen må vi åpne de på ulike måter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EAA40-0EF1-4B9F-A934-F3CA66DB12D9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084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80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9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9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5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8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2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7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4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508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93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rierag@ifi.uio.n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rix.ifi.uio.no/assignments/45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ix.ifi.uio.no/assignments/4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C3B0A228-9EA3-4009-A82E-9402BBC72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C509F85-482E-4B5B-AEE5-CA44363E7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548" y="807876"/>
            <a:ext cx="5122506" cy="3045666"/>
          </a:xfrm>
        </p:spPr>
        <p:txBody>
          <a:bodyPr>
            <a:normAutofit/>
          </a:bodyPr>
          <a:lstStyle/>
          <a:p>
            <a:pPr algn="ctr"/>
            <a: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  <a:t>IN1000 gruppe 3</a:t>
            </a:r>
            <a:b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  <a:t>Uke 5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32048D-22E5-44DE-86A5-496392CAB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3206" y="3602530"/>
            <a:ext cx="2597190" cy="807866"/>
          </a:xfrm>
        </p:spPr>
        <p:txBody>
          <a:bodyPr anchor="b">
            <a:noAutofit/>
          </a:bodyPr>
          <a:lstStyle/>
          <a:p>
            <a:pPr algn="ctr"/>
            <a:r>
              <a:rPr lang="nb-NO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trierag@ifi.uio.no</a:t>
            </a:r>
            <a:endParaRPr lang="nb-NO" sz="2000" dirty="0"/>
          </a:p>
          <a:p>
            <a:pPr algn="ctr"/>
            <a:r>
              <a:rPr lang="nb-NO" sz="2000" dirty="0"/>
              <a:t>Mattermost: </a:t>
            </a:r>
            <a:r>
              <a:rPr lang="nb-NO" sz="2000" dirty="0" err="1"/>
              <a:t>trierag</a:t>
            </a:r>
            <a:endParaRPr lang="nb-NO" sz="2000" dirty="0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293F5728-8386-4C4A-AC17-E73A784014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14" r="-1" b="-1"/>
          <a:stretch/>
        </p:blipFill>
        <p:spPr>
          <a:xfrm>
            <a:off x="2685473" y="10"/>
            <a:ext cx="9506528" cy="6857990"/>
          </a:xfrm>
          <a:custGeom>
            <a:avLst/>
            <a:gdLst/>
            <a:ahLst/>
            <a:cxnLst/>
            <a:rect l="l" t="t" r="r" b="b"/>
            <a:pathLst>
              <a:path w="9506528" h="6858000">
                <a:moveTo>
                  <a:pt x="6427633" y="0"/>
                </a:moveTo>
                <a:lnTo>
                  <a:pt x="9506528" y="0"/>
                </a:lnTo>
                <a:lnTo>
                  <a:pt x="9506528" y="1557082"/>
                </a:lnTo>
                <a:lnTo>
                  <a:pt x="4860617" y="6858000"/>
                </a:lnTo>
                <a:lnTo>
                  <a:pt x="417041" y="6858000"/>
                </a:lnTo>
                <a:close/>
                <a:moveTo>
                  <a:pt x="0" y="0"/>
                </a:moveTo>
                <a:lnTo>
                  <a:pt x="6427633" y="0"/>
                </a:lnTo>
                <a:lnTo>
                  <a:pt x="0" y="1"/>
                </a:lnTo>
                <a:close/>
              </a:path>
            </a:pathLst>
          </a:custGeom>
        </p:spPr>
      </p:pic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48D8C03A-D73E-4E89-A17E-452429264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3854" y="1549822"/>
            <a:ext cx="4676439" cy="5313651"/>
          </a:xfrm>
          <a:custGeom>
            <a:avLst/>
            <a:gdLst>
              <a:gd name="connsiteX0" fmla="*/ 6846874 w 6846874"/>
              <a:gd name="connsiteY0" fmla="*/ 3021586 h 3021586"/>
              <a:gd name="connsiteX1" fmla="*/ 0 w 6846874"/>
              <a:gd name="connsiteY1" fmla="*/ 3021585 h 3021586"/>
              <a:gd name="connsiteX2" fmla="*/ 3399286 w 6846874"/>
              <a:gd name="connsiteY2" fmla="*/ 0 h 3021586"/>
              <a:gd name="connsiteX0" fmla="*/ 6846874 w 6846874"/>
              <a:gd name="connsiteY0" fmla="*/ 3016405 h 3016405"/>
              <a:gd name="connsiteX1" fmla="*/ 0 w 6846874"/>
              <a:gd name="connsiteY1" fmla="*/ 3016404 h 3016405"/>
              <a:gd name="connsiteX2" fmla="*/ 3425190 w 6846874"/>
              <a:gd name="connsiteY2" fmla="*/ 0 h 3016405"/>
              <a:gd name="connsiteX3" fmla="*/ 6846874 w 6846874"/>
              <a:gd name="connsiteY3" fmla="*/ 3016405 h 3016405"/>
              <a:gd name="connsiteX0" fmla="*/ 6846874 w 6846874"/>
              <a:gd name="connsiteY0" fmla="*/ 3055286 h 3055286"/>
              <a:gd name="connsiteX1" fmla="*/ 0 w 6846874"/>
              <a:gd name="connsiteY1" fmla="*/ 3055285 h 3055286"/>
              <a:gd name="connsiteX2" fmla="*/ 3425190 w 6846874"/>
              <a:gd name="connsiteY2" fmla="*/ 0 h 3055286"/>
              <a:gd name="connsiteX3" fmla="*/ 6846874 w 6846874"/>
              <a:gd name="connsiteY3" fmla="*/ 3055286 h 3055286"/>
              <a:gd name="connsiteX0" fmla="*/ 6846874 w 6846874"/>
              <a:gd name="connsiteY0" fmla="*/ 5422604 h 5422604"/>
              <a:gd name="connsiteX1" fmla="*/ 0 w 6846874"/>
              <a:gd name="connsiteY1" fmla="*/ 5422603 h 5422604"/>
              <a:gd name="connsiteX2" fmla="*/ 6839561 w 6846874"/>
              <a:gd name="connsiteY2" fmla="*/ 0 h 5422604"/>
              <a:gd name="connsiteX3" fmla="*/ 6846874 w 6846874"/>
              <a:gd name="connsiteY3" fmla="*/ 5422604 h 542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6874" h="5422604">
                <a:moveTo>
                  <a:pt x="6846874" y="5422604"/>
                </a:moveTo>
                <a:lnTo>
                  <a:pt x="0" y="5422603"/>
                </a:lnTo>
                <a:lnTo>
                  <a:pt x="6839561" y="0"/>
                </a:lnTo>
                <a:cubicBezTo>
                  <a:pt x="6841999" y="1807535"/>
                  <a:pt x="6844436" y="3615069"/>
                  <a:pt x="6846874" y="5422604"/>
                </a:cubicBez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49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17015F-80C6-4D87-932F-D3C5B3EA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Skop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D7CA2C-258C-4809-9AFB-80243435D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73179"/>
            <a:ext cx="9905999" cy="42832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Den delen av programmet du kan aksessere/få tilgang på en variabel</a:t>
            </a:r>
          </a:p>
          <a:p>
            <a:pPr>
              <a:lnSpc>
                <a:spcPct val="150000"/>
              </a:lnSpc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Lokal variabel</a:t>
            </a:r>
          </a:p>
          <a:p>
            <a:pPr lvl="2">
              <a:lnSpc>
                <a:spcPct val="150000"/>
              </a:lnSpc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Variabel som er definert i en prosedyre</a:t>
            </a:r>
          </a:p>
          <a:p>
            <a:pPr>
              <a:lnSpc>
                <a:spcPct val="150000"/>
              </a:lnSpc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Global variabel</a:t>
            </a:r>
          </a:p>
          <a:p>
            <a:pPr lvl="2">
              <a:lnSpc>
                <a:spcPct val="150000"/>
              </a:lnSpc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Variabler som er definert utenfor en prosedyre</a:t>
            </a:r>
          </a:p>
          <a:p>
            <a:pPr lvl="2">
              <a:lnSpc>
                <a:spcPct val="150000"/>
              </a:lnSpc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Tilgjengelig for alle</a:t>
            </a:r>
          </a:p>
          <a:p>
            <a:pPr>
              <a:lnSpc>
                <a:spcPct val="150000"/>
              </a:lnSpc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Bruk lokale variabler og heller lag prosedyrer som returnerer verdier</a:t>
            </a:r>
          </a:p>
        </p:txBody>
      </p:sp>
    </p:spTree>
    <p:extLst>
      <p:ext uri="{BB962C8B-B14F-4D97-AF65-F5344CB8AC3E}">
        <p14:creationId xmlns:p14="http://schemas.microsoft.com/office/powerpoint/2010/main" val="213037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17015F-80C6-4D87-932F-D3C5B3EA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Skop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D7CA2C-258C-4809-9AFB-80243435D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73179"/>
            <a:ext cx="6456945" cy="40118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Tall1 og tall2 eksisterer kun inne i funksjonen «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storst_av_to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lvl="2">
              <a:lnSpc>
                <a:spcPct val="150000"/>
              </a:lnSpc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Ikke mulig å skrive ut «tall2» etter linjen «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storst_av_to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(3, 4)</a:t>
            </a:r>
          </a:p>
          <a:p>
            <a:pPr>
              <a:lnSpc>
                <a:spcPct val="150000"/>
              </a:lnSpc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Skop er veldig viktig, det sier noe om hva deler av programmet «ser»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B1AE875-5590-4075-8073-EABF21C1AB35}"/>
              </a:ext>
            </a:extLst>
          </p:cNvPr>
          <p:cNvSpPr txBox="1"/>
          <p:nvPr/>
        </p:nvSpPr>
        <p:spPr>
          <a:xfrm>
            <a:off x="7844589" y="1973179"/>
            <a:ext cx="34490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storst_av_to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(tall1, tall2):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tall1 &gt; tall2: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tall1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tall2</a:t>
            </a:r>
          </a:p>
          <a:p>
            <a:pPr marL="0" indent="0">
              <a:lnSpc>
                <a:spcPct val="150000"/>
              </a:lnSpc>
              <a:buNone/>
            </a:pPr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storst_av_to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(3, 4)</a:t>
            </a:r>
          </a:p>
          <a:p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1D03513-7875-4A84-8D74-B02F0FB81EE1}"/>
              </a:ext>
            </a:extLst>
          </p:cNvPr>
          <p:cNvSpPr/>
          <p:nvPr/>
        </p:nvSpPr>
        <p:spPr>
          <a:xfrm>
            <a:off x="7723783" y="1909011"/>
            <a:ext cx="3569859" cy="31393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537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59F0F9-83B8-4E13-B87C-64E357EA2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4455367" cy="1360898"/>
          </a:xfrm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Skop - eksempler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59A83C-A4E3-4EAC-9839-9C09C0961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6860" y="2348689"/>
            <a:ext cx="3557337" cy="33468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minus():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a = 3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b = 2</a:t>
            </a: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summer():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(«sum: », a + b)</a:t>
            </a: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summer()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C16CFCEB-9572-4124-8BBE-6CF11FF86978}"/>
              </a:ext>
            </a:extLst>
          </p:cNvPr>
          <p:cNvSpPr txBox="1">
            <a:spLocks/>
          </p:cNvSpPr>
          <p:nvPr/>
        </p:nvSpPr>
        <p:spPr>
          <a:xfrm>
            <a:off x="1143001" y="2332026"/>
            <a:ext cx="3607022" cy="324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29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summer: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(«sum: », a + b)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a =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b =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summer()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FC871150-C88E-47C4-BF6F-11EC4B19DE77}"/>
              </a:ext>
            </a:extLst>
          </p:cNvPr>
          <p:cNvSpPr/>
          <p:nvPr/>
        </p:nvSpPr>
        <p:spPr>
          <a:xfrm>
            <a:off x="850232" y="2233833"/>
            <a:ext cx="4098759" cy="34450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96F71EE-ADF1-408B-913E-F7AB472D3A32}"/>
              </a:ext>
            </a:extLst>
          </p:cNvPr>
          <p:cNvSpPr/>
          <p:nvPr/>
        </p:nvSpPr>
        <p:spPr>
          <a:xfrm>
            <a:off x="6504092" y="2209981"/>
            <a:ext cx="4098759" cy="35671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il: høyre 6">
            <a:extLst>
              <a:ext uri="{FF2B5EF4-FFF2-40B4-BE49-F238E27FC236}">
                <a16:creationId xmlns:a16="http://schemas.microsoft.com/office/drawing/2014/main" id="{B1F19D72-BF3C-4B52-9EED-E7F3B4A194C1}"/>
              </a:ext>
            </a:extLst>
          </p:cNvPr>
          <p:cNvSpPr/>
          <p:nvPr/>
        </p:nvSpPr>
        <p:spPr>
          <a:xfrm>
            <a:off x="5130445" y="3625516"/>
            <a:ext cx="1262333" cy="529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B3762A0D-CAD4-4735-94BD-40643C52C65F}"/>
              </a:ext>
            </a:extLst>
          </p:cNvPr>
          <p:cNvSpPr txBox="1"/>
          <p:nvPr/>
        </p:nvSpPr>
        <p:spPr>
          <a:xfrm>
            <a:off x="4998676" y="3215444"/>
            <a:ext cx="1443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Skriver om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54A5B18-20FA-4C48-A7C6-40514CE34FF5}"/>
              </a:ext>
            </a:extLst>
          </p:cNvPr>
          <p:cNvSpPr txBox="1"/>
          <p:nvPr/>
        </p:nvSpPr>
        <p:spPr>
          <a:xfrm>
            <a:off x="35648" y="5777098"/>
            <a:ext cx="6197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1" dirty="0">
                <a:latin typeface="Arial" panose="020B0604020202020204" pitchFamily="34" charset="0"/>
                <a:cs typeface="Arial" panose="020B0604020202020204" pitchFamily="34" charset="0"/>
              </a:rPr>
              <a:t>Dette går! Verdiene a og b benyttes til summeringen.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2007A6AB-467E-4A3F-9D5E-2BC64F3A7983}"/>
              </a:ext>
            </a:extLst>
          </p:cNvPr>
          <p:cNvSpPr txBox="1"/>
          <p:nvPr/>
        </p:nvSpPr>
        <p:spPr>
          <a:xfrm>
            <a:off x="7185636" y="5777098"/>
            <a:ext cx="3054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1" dirty="0">
                <a:latin typeface="Arial" panose="020B0604020202020204" pitchFamily="34" charset="0"/>
                <a:cs typeface="Arial" panose="020B0604020202020204" pitchFamily="34" charset="0"/>
              </a:rPr>
              <a:t>Hvorfor går ikke dette?</a:t>
            </a:r>
          </a:p>
        </p:txBody>
      </p:sp>
    </p:spTree>
    <p:extLst>
      <p:ext uri="{BB962C8B-B14F-4D97-AF65-F5344CB8AC3E}">
        <p14:creationId xmlns:p14="http://schemas.microsoft.com/office/powerpoint/2010/main" val="376700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17015F-80C6-4D87-932F-D3C5B3EA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Skop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BF996E8-042F-43DA-8F5D-3872C2EC32D8}"/>
              </a:ext>
            </a:extLst>
          </p:cNvPr>
          <p:cNvSpPr/>
          <p:nvPr/>
        </p:nvSpPr>
        <p:spPr>
          <a:xfrm>
            <a:off x="1259633" y="1996751"/>
            <a:ext cx="8714791" cy="36016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F3AF508-D33F-41F1-86D8-73499755AD2A}"/>
              </a:ext>
            </a:extLst>
          </p:cNvPr>
          <p:cNvSpPr/>
          <p:nvPr/>
        </p:nvSpPr>
        <p:spPr>
          <a:xfrm>
            <a:off x="5095293" y="3429000"/>
            <a:ext cx="3610946" cy="13608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25D70B43-D40A-4168-8005-C5359E6FCABA}"/>
              </a:ext>
            </a:extLst>
          </p:cNvPr>
          <p:cNvSpPr txBox="1"/>
          <p:nvPr/>
        </p:nvSpPr>
        <p:spPr>
          <a:xfrm>
            <a:off x="1632857" y="2233833"/>
            <a:ext cx="2771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2</a:t>
            </a:r>
          </a:p>
          <a:p>
            <a:r>
              <a:rPr lang="nb-N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= 3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9895AF3D-9549-4739-B41E-9D2534C3FBFA}"/>
              </a:ext>
            </a:extLst>
          </p:cNvPr>
          <p:cNvSpPr txBox="1"/>
          <p:nvPr/>
        </p:nvSpPr>
        <p:spPr>
          <a:xfrm>
            <a:off x="5262466" y="3647784"/>
            <a:ext cx="3135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tall ():</a:t>
            </a:r>
          </a:p>
          <a:p>
            <a:r>
              <a:rPr lang="nb-N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 = 4</a:t>
            </a:r>
          </a:p>
          <a:p>
            <a:r>
              <a:rPr lang="nb-N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 = 5</a:t>
            </a:r>
          </a:p>
        </p:txBody>
      </p:sp>
    </p:spTree>
    <p:extLst>
      <p:ext uri="{BB962C8B-B14F-4D97-AF65-F5344CB8AC3E}">
        <p14:creationId xmlns:p14="http://schemas.microsoft.com/office/powerpoint/2010/main" val="641009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413BF-D794-442F-BE15-3273DE3F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Filer og tekster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9E8783-BD3A-4875-8522-C013E191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62203"/>
            <a:ext cx="6756816" cy="1490466"/>
          </a:xfrm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Filer må alltid åpnes og lukkes når de skal brukes</a:t>
            </a:r>
          </a:p>
          <a:p>
            <a:pPr lvl="2"/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Lese fra dem</a:t>
            </a:r>
          </a:p>
          <a:p>
            <a:pPr lvl="2"/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Skrive til dem</a:t>
            </a:r>
          </a:p>
        </p:txBody>
      </p:sp>
    </p:spTree>
    <p:extLst>
      <p:ext uri="{BB962C8B-B14F-4D97-AF65-F5344CB8AC3E}">
        <p14:creationId xmlns:p14="http://schemas.microsoft.com/office/powerpoint/2010/main" val="158593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413BF-D794-442F-BE15-3273DE3F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Filer og tekster – åpne filer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9E8783-BD3A-4875-8522-C013E191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374" y="2062203"/>
            <a:ext cx="6337092" cy="3922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Åpne en fil - syntaks</a:t>
            </a:r>
          </a:p>
          <a:p>
            <a:pPr marL="0" indent="0">
              <a:buNone/>
            </a:pP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innfil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nb-NO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filnavn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b-NO" sz="18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filtype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», «r»)	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«r» står for «</a:t>
            </a:r>
            <a:r>
              <a:rPr lang="nb-NO" sz="1800" dirty="0" err="1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>
              <a:buNone/>
            </a:pPr>
            <a:endParaRPr lang="nb-NO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Skrive til fil - syntaks</a:t>
            </a:r>
          </a:p>
          <a:p>
            <a:pPr marL="0" indent="0">
              <a:buNone/>
            </a:pP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utfil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nb-NO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filnavn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b-NO" sz="18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filtype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», «w»)	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«w» står for «</a:t>
            </a:r>
            <a:r>
              <a:rPr lang="nb-NO" sz="1800" dirty="0" err="1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Skrive til fil ved å legge til - syntaks</a:t>
            </a:r>
          </a:p>
          <a:p>
            <a:pPr marL="0" indent="0">
              <a:buNone/>
            </a:pP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utfil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nb-NO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filnavn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b-NO" sz="18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filtype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», «a»)	</a:t>
            </a:r>
            <a:r>
              <a:rPr lang="nb-NO" sz="180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«a» 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står for «</a:t>
            </a:r>
            <a:r>
              <a:rPr lang="nb-NO" sz="1800" dirty="0" err="1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BE1052A-DE40-4907-99E9-471C0B991EA2}"/>
              </a:ext>
            </a:extLst>
          </p:cNvPr>
          <p:cNvSpPr txBox="1"/>
          <p:nvPr/>
        </p:nvSpPr>
        <p:spPr>
          <a:xfrm>
            <a:off x="7247463" y="2014747"/>
            <a:ext cx="47968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Eksempel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antar at en fil med navn «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b-NO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txt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» finnes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innfil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b-NO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txt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», «r»)</a:t>
            </a: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Eksempel</a:t>
            </a:r>
          </a:p>
          <a:p>
            <a:pPr marL="0" indent="0">
              <a:buNone/>
            </a:pPr>
            <a:endParaRPr lang="nb-NO" u="sng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utfil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b-NO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txt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», «w»)</a:t>
            </a: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Eksempel</a:t>
            </a:r>
          </a:p>
          <a:p>
            <a:pPr marL="0" indent="0">
              <a:buNone/>
            </a:pPr>
            <a:endParaRPr lang="nb-NO" u="sng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utfil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nb-NO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b-NO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txt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», «a»)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8BAED1D-A0FF-4962-94B5-AFAF63DF5385}"/>
              </a:ext>
            </a:extLst>
          </p:cNvPr>
          <p:cNvSpPr/>
          <p:nvPr/>
        </p:nvSpPr>
        <p:spPr>
          <a:xfrm>
            <a:off x="7247463" y="2812446"/>
            <a:ext cx="3125730" cy="5631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CBD787A-557B-47B2-AD37-2FB6EA4FE8AE}"/>
              </a:ext>
            </a:extLst>
          </p:cNvPr>
          <p:cNvSpPr/>
          <p:nvPr/>
        </p:nvSpPr>
        <p:spPr>
          <a:xfrm>
            <a:off x="7247464" y="4117155"/>
            <a:ext cx="3125730" cy="5631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2BB6BE4-D815-45FE-84BC-DE032DBCFC24}"/>
              </a:ext>
            </a:extLst>
          </p:cNvPr>
          <p:cNvSpPr/>
          <p:nvPr/>
        </p:nvSpPr>
        <p:spPr>
          <a:xfrm>
            <a:off x="7247462" y="5511021"/>
            <a:ext cx="3125731" cy="5631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733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413BF-D794-442F-BE15-3273DE3F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Filer og tekster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9E8783-BD3A-4875-8522-C013E191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373" y="2062203"/>
            <a:ext cx="6674090" cy="39228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Lukke fil - syntaks</a:t>
            </a:r>
          </a:p>
          <a:p>
            <a:pPr marL="0" indent="0">
              <a:buNone/>
            </a:pPr>
            <a:r>
              <a:rPr lang="nb-NO" sz="1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filnavn_variabel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.close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()		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lukker når man er helt 					ferdig med filen</a:t>
            </a:r>
            <a:endParaRPr lang="nb-NO" sz="1800" u="sng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 fra fil - syntaks</a:t>
            </a: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linje = </a:t>
            </a:r>
            <a:r>
              <a:rPr lang="nb-NO" sz="1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filnavn_variabel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.readline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()	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.</a:t>
            </a:r>
            <a:r>
              <a:rPr lang="nb-NO" sz="1800" dirty="0" err="1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readline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vil lese en linje 				fra oppgitt fil som 	en </a:t>
            </a:r>
            <a:r>
              <a:rPr lang="nb-NO" sz="1800" dirty="0" err="1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				her lagres denne </a:t>
            </a:r>
            <a:r>
              <a:rPr lang="nb-NO" sz="1800" dirty="0" err="1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				verdien i variabelen «linje»</a:t>
            </a:r>
          </a:p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Skrive til fil – syntaks</a:t>
            </a:r>
          </a:p>
          <a:p>
            <a:pPr marL="0" indent="0">
              <a:buNone/>
            </a:pPr>
            <a:r>
              <a:rPr lang="nb-NO" sz="1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filnavn_variabel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.write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(«Skriv dette til fil\n»)</a:t>
            </a: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BE1052A-DE40-4907-99E9-471C0B991EA2}"/>
              </a:ext>
            </a:extLst>
          </p:cNvPr>
          <p:cNvSpPr txBox="1"/>
          <p:nvPr/>
        </p:nvSpPr>
        <p:spPr>
          <a:xfrm>
            <a:off x="7247463" y="2014747"/>
            <a:ext cx="479685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b-NO" sz="17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Eksempel</a:t>
            </a:r>
          </a:p>
          <a:p>
            <a:pPr marL="0" indent="0">
              <a:buNone/>
            </a:pPr>
            <a:r>
              <a:rPr lang="nb-NO" sz="1700" dirty="0">
                <a:latin typeface="Arial" panose="020B0604020202020204" pitchFamily="34" charset="0"/>
                <a:cs typeface="Arial" panose="020B0604020202020204" pitchFamily="34" charset="0"/>
              </a:rPr>
              <a:t>antar at en fil med navn «input.txt» finnes</a:t>
            </a:r>
          </a:p>
          <a:p>
            <a:pPr marL="0" indent="0">
              <a:buNone/>
            </a:pPr>
            <a:endParaRPr lang="nb-N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7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innfil</a:t>
            </a:r>
            <a:r>
              <a:rPr lang="nb-NO" sz="17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sz="1700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sz="1700" dirty="0">
                <a:latin typeface="Arial" panose="020B0604020202020204" pitchFamily="34" charset="0"/>
                <a:cs typeface="Arial" panose="020B0604020202020204" pitchFamily="34" charset="0"/>
              </a:rPr>
              <a:t>(«input.txt», «r»)</a:t>
            </a:r>
          </a:p>
          <a:p>
            <a:r>
              <a:rPr lang="nb-NO" sz="17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utfil</a:t>
            </a:r>
            <a:r>
              <a:rPr lang="nb-NO" sz="17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sz="1700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sz="1700" dirty="0">
                <a:latin typeface="Arial" panose="020B0604020202020204" pitchFamily="34" charset="0"/>
                <a:cs typeface="Arial" panose="020B0604020202020204" pitchFamily="34" charset="0"/>
              </a:rPr>
              <a:t>(«input.txt», «a»)</a:t>
            </a:r>
          </a:p>
          <a:p>
            <a:endParaRPr lang="nb-N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700" dirty="0">
                <a:latin typeface="Arial" panose="020B0604020202020204" pitchFamily="34" charset="0"/>
                <a:cs typeface="Arial" panose="020B0604020202020204" pitchFamily="34" charset="0"/>
              </a:rPr>
              <a:t>linje =</a:t>
            </a:r>
            <a:r>
              <a:rPr lang="nb-NO" sz="1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7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innfil</a:t>
            </a:r>
            <a:r>
              <a:rPr lang="nb-NO" sz="1700" dirty="0" err="1">
                <a:latin typeface="Arial" panose="020B0604020202020204" pitchFamily="34" charset="0"/>
                <a:cs typeface="Arial" panose="020B0604020202020204" pitchFamily="34" charset="0"/>
              </a:rPr>
              <a:t>.readline</a:t>
            </a:r>
            <a:r>
              <a:rPr lang="nb-NO" sz="17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nb-NO" sz="17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utfil</a:t>
            </a:r>
            <a:r>
              <a:rPr lang="nb-NO" sz="1700" dirty="0" err="1">
                <a:latin typeface="Arial" panose="020B0604020202020204" pitchFamily="34" charset="0"/>
                <a:cs typeface="Arial" panose="020B0604020202020204" pitchFamily="34" charset="0"/>
              </a:rPr>
              <a:t>.write</a:t>
            </a:r>
            <a:r>
              <a:rPr lang="nb-NO" sz="1700" dirty="0">
                <a:latin typeface="Arial" panose="020B0604020202020204" pitchFamily="34" charset="0"/>
                <a:cs typeface="Arial" panose="020B0604020202020204" pitchFamily="34" charset="0"/>
              </a:rPr>
              <a:t>(«Skriv dette»\n)</a:t>
            </a:r>
          </a:p>
          <a:p>
            <a:endParaRPr lang="nb-N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7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innfil</a:t>
            </a:r>
            <a:r>
              <a:rPr lang="nb-NO" sz="1700" dirty="0" err="1">
                <a:latin typeface="Arial" panose="020B0604020202020204" pitchFamily="34" charset="0"/>
                <a:cs typeface="Arial" panose="020B0604020202020204" pitchFamily="34" charset="0"/>
              </a:rPr>
              <a:t>.close</a:t>
            </a:r>
            <a:r>
              <a:rPr lang="nb-NO" sz="17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0" indent="0">
              <a:buNone/>
            </a:pPr>
            <a:r>
              <a:rPr lang="nb-NO" sz="17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utfil</a:t>
            </a:r>
            <a:r>
              <a:rPr lang="nb-NO" sz="1700" dirty="0" err="1">
                <a:latin typeface="Arial" panose="020B0604020202020204" pitchFamily="34" charset="0"/>
                <a:cs typeface="Arial" panose="020B0604020202020204" pitchFamily="34" charset="0"/>
              </a:rPr>
              <a:t>.close</a:t>
            </a:r>
            <a:r>
              <a:rPr lang="nb-NO" sz="17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0" indent="0">
              <a:buNone/>
            </a:pPr>
            <a:endParaRPr lang="nb-N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8BAED1D-A0FF-4962-94B5-AFAF63DF5385}"/>
              </a:ext>
            </a:extLst>
          </p:cNvPr>
          <p:cNvSpPr/>
          <p:nvPr/>
        </p:nvSpPr>
        <p:spPr>
          <a:xfrm>
            <a:off x="7247463" y="2713220"/>
            <a:ext cx="3125730" cy="24559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110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413BF-D794-442F-BE15-3273DE3F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Filer og tekster - eksempel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9E8783-BD3A-4875-8522-C013E191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2864" y="2062202"/>
            <a:ext cx="7525063" cy="4151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Eksempel</a:t>
            </a:r>
          </a:p>
          <a:p>
            <a:pPr marL="0" indent="0">
              <a:buNone/>
            </a:pP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innfil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(«test.txt», «r»)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linje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innfil.readline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()	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første linje i filen leses, dvs. «Hei!»</a:t>
            </a:r>
          </a:p>
          <a:p>
            <a:pPr marL="0" indent="0">
              <a:buNone/>
            </a:pP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innfil.close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0" indent="0">
              <a:buNone/>
            </a:pPr>
            <a:endParaRPr lang="nb-NO" sz="18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Når denne linjen lagres i variabelen «linje», så lagres den som &gt; Hei!\n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\n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newline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, linjeskift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Når det ikke lenger er noe innhold i filen, dvs. tom linje (« »), så leses dette som «\n» av filleseren.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7C7A034-34C9-4CD3-B23B-41F439FB55CB}"/>
              </a:ext>
            </a:extLst>
          </p:cNvPr>
          <p:cNvSpPr txBox="1"/>
          <p:nvPr/>
        </p:nvSpPr>
        <p:spPr>
          <a:xfrm>
            <a:off x="1143000" y="2062203"/>
            <a:ext cx="24433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Test.txt</a:t>
            </a:r>
          </a:p>
          <a:p>
            <a:pPr marL="0" indent="0">
              <a:buNone/>
            </a:pPr>
            <a:endParaRPr lang="nb-NO" sz="1800" u="sng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Hei!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Dette er en fil.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21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413BF-D794-442F-BE15-3273DE3F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Filer og tekster – eksempel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9E8783-BD3A-4875-8522-C013E191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2864" y="2062203"/>
            <a:ext cx="8778715" cy="3922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Eksempel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linje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innfil.readline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 linje != «»:		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Lese helt frem til tom linje/slutten av filen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gjøre noe med variabelen «linje»/ det som er lest inn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	linje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innfil.readline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()	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Lese neste linje i filen, repeter </a:t>
            </a:r>
            <a:r>
              <a:rPr lang="nb-NO" sz="1800" dirty="0" err="1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-løkke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7C7A034-34C9-4CD3-B23B-41F439FB55CB}"/>
              </a:ext>
            </a:extLst>
          </p:cNvPr>
          <p:cNvSpPr txBox="1"/>
          <p:nvPr/>
        </p:nvSpPr>
        <p:spPr>
          <a:xfrm>
            <a:off x="1143000" y="2062203"/>
            <a:ext cx="24433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Test.txt</a:t>
            </a:r>
          </a:p>
          <a:p>
            <a:pPr marL="0" indent="0">
              <a:buNone/>
            </a:pPr>
            <a:endParaRPr lang="nb-NO" sz="1800" u="sng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Hei!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Dette er en fil.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079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413BF-D794-442F-BE15-3273DE3F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Filer og tekster – lese fra og skrive 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9E8783-BD3A-4875-8522-C013E191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54625"/>
            <a:ext cx="8778715" cy="4132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Eksempel</a:t>
            </a:r>
          </a:p>
          <a:p>
            <a:pPr marL="0" indent="0">
              <a:buNone/>
            </a:pP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lesefil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(«lesefil.txt», «r»)</a:t>
            </a:r>
          </a:p>
          <a:p>
            <a:pPr marL="0" indent="0">
              <a:buNone/>
            </a:pP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skrivefil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(«skrivefil.txt», «a»)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linje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lesefil.readLine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 linje != «»: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skrivefil.write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(linje)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	linje =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lesefil.readLine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36548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B4F4DC-67E6-43E1-88AA-9B096ABB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Dagens 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1FE599-AF49-41C4-A08C-073344883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Oblig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Repetisjon – prosedyrer og funksjoner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Skop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Bruk av filer</a:t>
            </a:r>
          </a:p>
          <a:p>
            <a:pPr lvl="2"/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Lese fra</a:t>
            </a:r>
          </a:p>
          <a:p>
            <a:pPr lvl="2"/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Skrive til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21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413BF-D794-442F-BE15-3273DE3F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Filer og tekster – oppgave 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9E8783-BD3A-4875-8522-C013E191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062203"/>
            <a:ext cx="5066414" cy="3922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Oppgave 3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Anta at du har filen «historie.txt».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Les inn alle linjene og lagre dem i en liste.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Første linje skal ligge først i listen, osv.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(Tips: husk å åpne og lukke filen)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1B714FB3-E474-45A0-9B4A-4C5C8FE39B71}"/>
              </a:ext>
            </a:extLst>
          </p:cNvPr>
          <p:cNvSpPr txBox="1">
            <a:spLocks/>
          </p:cNvSpPr>
          <p:nvPr/>
        </p:nvSpPr>
        <p:spPr>
          <a:xfrm>
            <a:off x="6537252" y="2065234"/>
            <a:ext cx="5066414" cy="392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29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Løsning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innfil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(«historie.txt», «r»)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historie_liste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= []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linje =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innfil.readline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linje != «»: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historie_liste.append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(linje)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linje =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innfil.readline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innfil.close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7986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6F8BA8-9A46-46D0-BEDF-DE2D2856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76682"/>
            <a:ext cx="9905999" cy="1360898"/>
          </a:xfrm>
        </p:spPr>
        <p:txBody>
          <a:bodyPr/>
          <a:lstStyle/>
          <a:p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Obliger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F45D53-13CF-490A-BE65-A78145240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28800"/>
            <a:ext cx="9905999" cy="4252518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Kommentar i toppen av hver fil som kort forklarer hva </a:t>
            </a:r>
            <a:r>
              <a:rPr lang="nb-NO" i="1" dirty="0">
                <a:latin typeface="Arial" panose="020B0604020202020204" pitchFamily="34" charset="0"/>
                <a:cs typeface="Arial" panose="020B0604020202020204" pitchFamily="34" charset="0"/>
              </a:rPr>
              <a:t>hele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programmet gjør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Kommenter underveis</a:t>
            </a:r>
          </a:p>
          <a:p>
            <a:r>
              <a:rPr lang="nb-NO" dirty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Kommentarer bør være på samme innrykk som koden</a:t>
            </a:r>
          </a:p>
          <a:p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True og break bør ikke brukes</a:t>
            </a:r>
          </a:p>
          <a:p>
            <a:pPr lvl="2"/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Kan du skrive om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-løkken?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Gode variabelnavn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Fjern gammel kode du har kommentert ut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Test at koden virker før du leverer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Lever selv om du ikke har blitt helt ferdig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Ikke utsettelse på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oblig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1 - 6</a:t>
            </a:r>
          </a:p>
        </p:txBody>
      </p:sp>
    </p:spTree>
    <p:extLst>
      <p:ext uri="{BB962C8B-B14F-4D97-AF65-F5344CB8AC3E}">
        <p14:creationId xmlns:p14="http://schemas.microsoft.com/office/powerpoint/2010/main" val="103366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04346F-F522-4EF5-A8B8-590DD76D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24352"/>
            <a:ext cx="9905999" cy="1360898"/>
          </a:xfrm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Repetisjon - prosedyrer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BBAED7-C026-4C94-BC70-901B77941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5919"/>
            <a:ext cx="6027822" cy="39104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b-NO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Prosedyrer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prosedyre_navn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&lt;ting skjer&gt;</a:t>
            </a:r>
          </a:p>
          <a:p>
            <a:pPr marL="0" indent="0">
              <a:buNone/>
            </a:pPr>
            <a:endParaRPr lang="nb-NO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20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Prosedyrer med returverdi</a:t>
            </a:r>
            <a:endParaRPr lang="nb-NO" sz="20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prosedyre_navn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(parameter1, parameter2, …)</a:t>
            </a:r>
          </a:p>
          <a:p>
            <a:pPr marL="0" indent="0">
              <a:buNone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&lt;gjøre ting&gt;</a:t>
            </a:r>
          </a:p>
          <a:p>
            <a:pPr marL="0" indent="0">
              <a:lnSpc>
                <a:spcPct val="100000"/>
              </a:lnSpc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E45F844F-9E1A-43CF-B1A4-559EE92B1403}"/>
              </a:ext>
            </a:extLst>
          </p:cNvPr>
          <p:cNvSpPr txBox="1"/>
          <p:nvPr/>
        </p:nvSpPr>
        <p:spPr>
          <a:xfrm>
            <a:off x="6941976" y="1419825"/>
            <a:ext cx="4805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Eksempel – prosedyrer med returverdi</a:t>
            </a:r>
          </a:p>
          <a:p>
            <a:endParaRPr lang="nb-NO" sz="2000" u="sng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1143E93-5B7E-4544-8E81-7489FDF53C6A}"/>
              </a:ext>
            </a:extLst>
          </p:cNvPr>
          <p:cNvSpPr/>
          <p:nvPr/>
        </p:nvSpPr>
        <p:spPr>
          <a:xfrm>
            <a:off x="7063273" y="1960713"/>
            <a:ext cx="3769567" cy="19861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542DEBF5-3A98-4A79-A243-EEB45F13E10B}"/>
              </a:ext>
            </a:extLst>
          </p:cNvPr>
          <p:cNvSpPr txBox="1"/>
          <p:nvPr/>
        </p:nvSpPr>
        <p:spPr>
          <a:xfrm>
            <a:off x="7170822" y="2127711"/>
            <a:ext cx="3517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 summer(a, b):</a:t>
            </a:r>
          </a:p>
          <a:p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(«sum», (a + b))</a:t>
            </a:r>
          </a:p>
          <a:p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Kaller på prosedyren slik</a:t>
            </a:r>
          </a:p>
          <a:p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summer(5, 6)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280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04346F-F522-4EF5-A8B8-590DD76D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24352"/>
            <a:ext cx="9905999" cy="1360898"/>
          </a:xfrm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Repetisjon - funksjoner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BBAED7-C026-4C94-BC70-901B77941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83369"/>
            <a:ext cx="4817051" cy="32405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b-NO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Funksjoner</a:t>
            </a:r>
          </a:p>
          <a:p>
            <a:pPr>
              <a:lnSpc>
                <a:spcPct val="100000"/>
              </a:lnSpc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Som prosedyrer – men med returverdi</a:t>
            </a:r>
          </a:p>
          <a:p>
            <a:pPr lvl="2">
              <a:lnSpc>
                <a:spcPct val="100000"/>
              </a:lnSpc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NB! En funksjon kan kun returnere én ting!</a:t>
            </a:r>
          </a:p>
          <a:p>
            <a:pPr lvl="2">
              <a:lnSpc>
                <a:spcPct val="100000"/>
              </a:lnSpc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Hvis man vil returnere mer enn 1 ting må man lage en liste, legge tingene i listen og returnere hele listen</a:t>
            </a:r>
          </a:p>
          <a:p>
            <a:pPr>
              <a:lnSpc>
                <a:spcPct val="100000"/>
              </a:lnSpc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Som regel når man kaller en funksjon tar man vare på verdien den returnerer med en variabel</a:t>
            </a:r>
          </a:p>
          <a:p>
            <a:pPr marL="0" indent="0">
              <a:lnSpc>
                <a:spcPct val="100000"/>
              </a:lnSpc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E45F844F-9E1A-43CF-B1A4-559EE92B1403}"/>
              </a:ext>
            </a:extLst>
          </p:cNvPr>
          <p:cNvSpPr txBox="1"/>
          <p:nvPr/>
        </p:nvSpPr>
        <p:spPr>
          <a:xfrm>
            <a:off x="6391960" y="1283369"/>
            <a:ext cx="2089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Eksempel</a:t>
            </a:r>
          </a:p>
          <a:p>
            <a:endParaRPr lang="nb-NO" sz="2000" u="sng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1143E93-5B7E-4544-8E81-7489FDF53C6A}"/>
              </a:ext>
            </a:extLst>
          </p:cNvPr>
          <p:cNvSpPr/>
          <p:nvPr/>
        </p:nvSpPr>
        <p:spPr>
          <a:xfrm>
            <a:off x="6425680" y="1815193"/>
            <a:ext cx="5525687" cy="36933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542DEBF5-3A98-4A79-A243-EEB45F13E10B}"/>
              </a:ext>
            </a:extLst>
          </p:cNvPr>
          <p:cNvSpPr txBox="1"/>
          <p:nvPr/>
        </p:nvSpPr>
        <p:spPr>
          <a:xfrm>
            <a:off x="6465377" y="1900080"/>
            <a:ext cx="55197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 summer(a, b):</a:t>
            </a:r>
          </a:p>
          <a:p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sum = a + b	</a:t>
            </a:r>
            <a:r>
              <a:rPr lang="nb-NO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i stedet for å skrive 			ut så regner vi 				sammen summen og 			lagrer i variabelen 			«sum»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sum	</a:t>
            </a:r>
            <a:r>
              <a:rPr lang="nb-NO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deretter returnerer vi 			verdien til sum</a:t>
            </a:r>
            <a:endParaRPr lang="nb-NO" sz="18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Kaller på funksjone</a:t>
            </a:r>
            <a:r>
              <a:rPr lang="nb-NO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slik</a:t>
            </a:r>
            <a:endParaRPr lang="nb-NO" sz="18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verdi_fra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_summer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= summer(5, 6)</a:t>
            </a:r>
          </a:p>
          <a:p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verdi_fra_summer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9D9C2A3-B5E9-4238-A34F-6F074D70F2C9}"/>
              </a:ext>
            </a:extLst>
          </p:cNvPr>
          <p:cNvSpPr txBox="1"/>
          <p:nvPr/>
        </p:nvSpPr>
        <p:spPr>
          <a:xfrm>
            <a:off x="1143000" y="4602614"/>
            <a:ext cx="5067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funksjons_navn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(parameter1, parameter2,…)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&lt;gjøre ting&gt;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&lt;returverdien&gt;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508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04346F-F522-4EF5-A8B8-590DD76D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24352"/>
            <a:ext cx="9905999" cy="1360898"/>
          </a:xfrm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Repetisjon - funksjoner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ECD9449-06A8-48F9-A257-C339C4B70AB4}"/>
              </a:ext>
            </a:extLst>
          </p:cNvPr>
          <p:cNvSpPr/>
          <p:nvPr/>
        </p:nvSpPr>
        <p:spPr>
          <a:xfrm>
            <a:off x="3433011" y="2449103"/>
            <a:ext cx="4459704" cy="20295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510CB89F-2A10-43F3-A9BD-3BBB644379EC}"/>
              </a:ext>
            </a:extLst>
          </p:cNvPr>
          <p:cNvSpPr txBox="1"/>
          <p:nvPr/>
        </p:nvSpPr>
        <p:spPr>
          <a:xfrm>
            <a:off x="498860" y="3244334"/>
            <a:ext cx="278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Sender noe inn…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6FB14F6D-16F5-4167-84D7-BB6A2A0F7E92}"/>
              </a:ext>
            </a:extLst>
          </p:cNvPr>
          <p:cNvSpPr txBox="1"/>
          <p:nvPr/>
        </p:nvSpPr>
        <p:spPr>
          <a:xfrm>
            <a:off x="9173834" y="3244334"/>
            <a:ext cx="278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Får noe ut!</a:t>
            </a: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C6F45188-957C-49CC-934D-B6846113AD34}"/>
              </a:ext>
            </a:extLst>
          </p:cNvPr>
          <p:cNvSpPr/>
          <p:nvPr/>
        </p:nvSpPr>
        <p:spPr>
          <a:xfrm>
            <a:off x="2565918" y="3244334"/>
            <a:ext cx="503853" cy="369332"/>
          </a:xfrm>
          <a:prstGeom prst="rightArrow">
            <a:avLst/>
          </a:prstGeom>
          <a:solidFill>
            <a:srgbClr val="F3F395"/>
          </a:solidFill>
          <a:ln>
            <a:solidFill>
              <a:srgbClr val="F3F3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il: høyre 14">
            <a:extLst>
              <a:ext uri="{FF2B5EF4-FFF2-40B4-BE49-F238E27FC236}">
                <a16:creationId xmlns:a16="http://schemas.microsoft.com/office/drawing/2014/main" id="{3305F611-B6F5-4486-A7AC-9DE4970C1219}"/>
              </a:ext>
            </a:extLst>
          </p:cNvPr>
          <p:cNvSpPr/>
          <p:nvPr/>
        </p:nvSpPr>
        <p:spPr>
          <a:xfrm>
            <a:off x="8281348" y="3244334"/>
            <a:ext cx="503853" cy="369332"/>
          </a:xfrm>
          <a:prstGeom prst="rightArrow">
            <a:avLst/>
          </a:prstGeom>
          <a:solidFill>
            <a:srgbClr val="F3F395"/>
          </a:solidFill>
          <a:ln>
            <a:solidFill>
              <a:srgbClr val="F3F3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353C792-8C2F-46EC-A9A1-326DDC73092C}"/>
              </a:ext>
            </a:extLst>
          </p:cNvPr>
          <p:cNvSpPr txBox="1"/>
          <p:nvPr/>
        </p:nvSpPr>
        <p:spPr>
          <a:xfrm>
            <a:off x="3339705" y="2088512"/>
            <a:ext cx="278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Funksjon</a:t>
            </a:r>
          </a:p>
        </p:txBody>
      </p:sp>
    </p:spTree>
    <p:extLst>
      <p:ext uri="{BB962C8B-B14F-4D97-AF65-F5344CB8AC3E}">
        <p14:creationId xmlns:p14="http://schemas.microsoft.com/office/powerpoint/2010/main" val="338728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04346F-F522-4EF5-A8B8-590DD76D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24352"/>
            <a:ext cx="9905999" cy="1360898"/>
          </a:xfrm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Repetisjon - funksjoner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ECD9449-06A8-48F9-A257-C339C4B70AB4}"/>
              </a:ext>
            </a:extLst>
          </p:cNvPr>
          <p:cNvSpPr/>
          <p:nvPr/>
        </p:nvSpPr>
        <p:spPr>
          <a:xfrm>
            <a:off x="3433011" y="2449103"/>
            <a:ext cx="4459704" cy="20295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510CB89F-2A10-43F3-A9BD-3BBB644379EC}"/>
              </a:ext>
            </a:extLst>
          </p:cNvPr>
          <p:cNvSpPr txBox="1"/>
          <p:nvPr/>
        </p:nvSpPr>
        <p:spPr>
          <a:xfrm>
            <a:off x="254525" y="2967335"/>
            <a:ext cx="2789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summer(5, 6)</a:t>
            </a:r>
          </a:p>
          <a:p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Sender inn 5 og 6!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6FB14F6D-16F5-4167-84D7-BB6A2A0F7E92}"/>
              </a:ext>
            </a:extLst>
          </p:cNvPr>
          <p:cNvSpPr txBox="1"/>
          <p:nvPr/>
        </p:nvSpPr>
        <p:spPr>
          <a:xfrm>
            <a:off x="9173834" y="3244334"/>
            <a:ext cx="278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Får tilbake 11!</a:t>
            </a: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C6F45188-957C-49CC-934D-B6846113AD34}"/>
              </a:ext>
            </a:extLst>
          </p:cNvPr>
          <p:cNvSpPr/>
          <p:nvPr/>
        </p:nvSpPr>
        <p:spPr>
          <a:xfrm>
            <a:off x="2565918" y="3244334"/>
            <a:ext cx="503853" cy="369332"/>
          </a:xfrm>
          <a:prstGeom prst="rightArrow">
            <a:avLst/>
          </a:prstGeom>
          <a:solidFill>
            <a:srgbClr val="F3F395"/>
          </a:solidFill>
          <a:ln>
            <a:solidFill>
              <a:srgbClr val="F3F3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il: høyre 14">
            <a:extLst>
              <a:ext uri="{FF2B5EF4-FFF2-40B4-BE49-F238E27FC236}">
                <a16:creationId xmlns:a16="http://schemas.microsoft.com/office/drawing/2014/main" id="{3305F611-B6F5-4486-A7AC-9DE4970C1219}"/>
              </a:ext>
            </a:extLst>
          </p:cNvPr>
          <p:cNvSpPr/>
          <p:nvPr/>
        </p:nvSpPr>
        <p:spPr>
          <a:xfrm>
            <a:off x="8281348" y="3244334"/>
            <a:ext cx="503853" cy="369332"/>
          </a:xfrm>
          <a:prstGeom prst="rightArrow">
            <a:avLst/>
          </a:prstGeom>
          <a:solidFill>
            <a:srgbClr val="F3F395"/>
          </a:solidFill>
          <a:ln>
            <a:solidFill>
              <a:srgbClr val="F3F3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353C792-8C2F-46EC-A9A1-326DDC73092C}"/>
              </a:ext>
            </a:extLst>
          </p:cNvPr>
          <p:cNvSpPr txBox="1"/>
          <p:nvPr/>
        </p:nvSpPr>
        <p:spPr>
          <a:xfrm>
            <a:off x="3339705" y="2088512"/>
            <a:ext cx="278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Funksjon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8B782E3C-5C0F-44BE-8330-18D277D57665}"/>
              </a:ext>
            </a:extLst>
          </p:cNvPr>
          <p:cNvSpPr txBox="1"/>
          <p:nvPr/>
        </p:nvSpPr>
        <p:spPr>
          <a:xfrm>
            <a:off x="3629608" y="2677886"/>
            <a:ext cx="388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summer(tall1, tall2):</a:t>
            </a:r>
          </a:p>
          <a:p>
            <a:r>
              <a:rPr lang="nb-N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tall1 + tall2</a:t>
            </a:r>
          </a:p>
        </p:txBody>
      </p:sp>
    </p:spTree>
    <p:extLst>
      <p:ext uri="{BB962C8B-B14F-4D97-AF65-F5344CB8AC3E}">
        <p14:creationId xmlns:p14="http://schemas.microsoft.com/office/powerpoint/2010/main" val="69813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B72D1-1B30-4911-9685-86E5E2894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278407"/>
            <a:ext cx="9905999" cy="1360898"/>
          </a:xfrm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Repetisjon – Oppgave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EADB35-AFB3-470D-B93C-9C2BE4CA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578" y="1639305"/>
            <a:ext cx="5338012" cy="3567118"/>
          </a:xfrm>
        </p:spPr>
        <p:txBody>
          <a:bodyPr/>
          <a:lstStyle/>
          <a:p>
            <a:pPr marL="0" indent="0">
              <a:buNone/>
            </a:pPr>
            <a:r>
              <a:rPr lang="nb-NO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Oppgave 1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Skriv en funksjon som tar imot to tall og returnerer det største av de to tallene (ikke skrive det ut).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5D5FECD-0603-42A6-8264-E00D3AA5E5DA}"/>
              </a:ext>
            </a:extLst>
          </p:cNvPr>
          <p:cNvSpPr txBox="1"/>
          <p:nvPr/>
        </p:nvSpPr>
        <p:spPr>
          <a:xfrm>
            <a:off x="6320590" y="1639305"/>
            <a:ext cx="44236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Løsning</a:t>
            </a:r>
          </a:p>
          <a:p>
            <a:endParaRPr lang="nb-NO" sz="2000" u="sng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storst_av_to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(tall1, tall2):</a:t>
            </a:r>
          </a:p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tall1 &gt; tall2:</a:t>
            </a:r>
          </a:p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tall1</a:t>
            </a:r>
          </a:p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tall2</a:t>
            </a:r>
          </a:p>
          <a:p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0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</a:t>
            </a:r>
          </a:p>
          <a:p>
            <a:endParaRPr lang="nb-NO" sz="2000" u="sng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storst_av_to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(tall1, tall2):</a:t>
            </a:r>
          </a:p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tall1 &gt; tall2:</a:t>
            </a:r>
          </a:p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tall1</a:t>
            </a:r>
          </a:p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tall2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D73D3ED-284A-49A5-BF92-FF6291F6D10F}"/>
              </a:ext>
            </a:extLst>
          </p:cNvPr>
          <p:cNvSpPr/>
          <p:nvPr/>
        </p:nvSpPr>
        <p:spPr>
          <a:xfrm>
            <a:off x="6320590" y="2099798"/>
            <a:ext cx="3569859" cy="18008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1F4D17B-CF28-4EF8-A77A-E3F40D79A2B5}"/>
              </a:ext>
            </a:extLst>
          </p:cNvPr>
          <p:cNvSpPr/>
          <p:nvPr/>
        </p:nvSpPr>
        <p:spPr>
          <a:xfrm>
            <a:off x="6342362" y="4606706"/>
            <a:ext cx="3569859" cy="14338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531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413BF-D794-442F-BE15-3273DE3F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Repetisjon – oppgave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9E8783-BD3A-4875-8522-C013E191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071" y="2122174"/>
            <a:ext cx="5066414" cy="3922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Oppgave 2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Skriv en funksjon som tar i mot to sannhetsverdier (True/False) og returnerer 1 hvis begge verdier er sanne, 0 hvis begge verdier ikke er sanne.</a:t>
            </a: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i="1" dirty="0">
                <a:latin typeface="Arial" panose="020B0604020202020204" pitchFamily="34" charset="0"/>
                <a:cs typeface="Arial" panose="020B0604020202020204" pitchFamily="34" charset="0"/>
              </a:rPr>
              <a:t>Gruble: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i="1" dirty="0">
                <a:latin typeface="Arial" panose="020B0604020202020204" pitchFamily="34" charset="0"/>
                <a:cs typeface="Arial" panose="020B0604020202020204" pitchFamily="34" charset="0"/>
              </a:rPr>
              <a:t>Hva tar ikke funksjonen høyde for? Hva kan gå «galt»?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1B714FB3-E474-45A0-9B4A-4C5C8FE39B71}"/>
              </a:ext>
            </a:extLst>
          </p:cNvPr>
          <p:cNvSpPr txBox="1">
            <a:spLocks/>
          </p:cNvSpPr>
          <p:nvPr/>
        </p:nvSpPr>
        <p:spPr>
          <a:xfrm>
            <a:off x="5565773" y="2122174"/>
            <a:ext cx="3159175" cy="392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29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Løsning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is_true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(a, b):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a and b: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not a and not b: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-1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C8CB671-8E75-4D55-9AE6-09271F820F9F}"/>
              </a:ext>
            </a:extLst>
          </p:cNvPr>
          <p:cNvSpPr txBox="1"/>
          <p:nvPr/>
        </p:nvSpPr>
        <p:spPr>
          <a:xfrm>
            <a:off x="9045880" y="2122174"/>
            <a:ext cx="2376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Løsning - gruble</a:t>
            </a:r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Funksjonen tar ikke høyde for tilfellet hvor den ene sannhetsverdien er sann og den andre er usann. Kan legge inn en egen verdi for dette, f.eks. -1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6D3D63F-3D4C-4577-9353-58327DB6BCF9}"/>
              </a:ext>
            </a:extLst>
          </p:cNvPr>
          <p:cNvSpPr txBox="1"/>
          <p:nvPr/>
        </p:nvSpPr>
        <p:spPr>
          <a:xfrm>
            <a:off x="416071" y="6159418"/>
            <a:ext cx="6402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https://trix.ifi.uio.no/assignments/450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https://trix.ifi.uio.no/assignments/452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2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gattaVTI">
  <a:themeElements>
    <a:clrScheme name="AnalogousFromDarkSeedLeftStep">
      <a:dk1>
        <a:srgbClr val="000000"/>
      </a:dk1>
      <a:lt1>
        <a:srgbClr val="FFFFFF"/>
      </a:lt1>
      <a:dk2>
        <a:srgbClr val="1A212F"/>
      </a:dk2>
      <a:lt2>
        <a:srgbClr val="F0F3F1"/>
      </a:lt2>
      <a:accent1>
        <a:srgbClr val="E729A8"/>
      </a:accent1>
      <a:accent2>
        <a:srgbClr val="C517D5"/>
      </a:accent2>
      <a:accent3>
        <a:srgbClr val="8829E7"/>
      </a:accent3>
      <a:accent4>
        <a:srgbClr val="3E30D9"/>
      </a:accent4>
      <a:accent5>
        <a:srgbClr val="2968E7"/>
      </a:accent5>
      <a:accent6>
        <a:srgbClr val="17A6D5"/>
      </a:accent6>
      <a:hlink>
        <a:srgbClr val="3F55BF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1600</Words>
  <Application>Microsoft Office PowerPoint</Application>
  <PresentationFormat>Widescreen</PresentationFormat>
  <Paragraphs>259</Paragraphs>
  <Slides>20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Roboto</vt:lpstr>
      <vt:lpstr>Walbaum Display</vt:lpstr>
      <vt:lpstr>RegattaVTI</vt:lpstr>
      <vt:lpstr>IN1000 gruppe 3 Uke 5</vt:lpstr>
      <vt:lpstr>Dagens agenda</vt:lpstr>
      <vt:lpstr>Obliger</vt:lpstr>
      <vt:lpstr>Repetisjon - prosedyrer</vt:lpstr>
      <vt:lpstr>Repetisjon - funksjoner</vt:lpstr>
      <vt:lpstr>Repetisjon - funksjoner</vt:lpstr>
      <vt:lpstr>Repetisjon - funksjoner</vt:lpstr>
      <vt:lpstr>Repetisjon – Oppgave 1</vt:lpstr>
      <vt:lpstr>Repetisjon – oppgave 2</vt:lpstr>
      <vt:lpstr>Skop</vt:lpstr>
      <vt:lpstr>Skop</vt:lpstr>
      <vt:lpstr>Skop - eksempler</vt:lpstr>
      <vt:lpstr>Skop</vt:lpstr>
      <vt:lpstr>Filer og tekster</vt:lpstr>
      <vt:lpstr>Filer og tekster – åpne filer</vt:lpstr>
      <vt:lpstr>Filer og tekster</vt:lpstr>
      <vt:lpstr>Filer og tekster - eksempel</vt:lpstr>
      <vt:lpstr>Filer og tekster – eksempel</vt:lpstr>
      <vt:lpstr>Filer og tekster – lese fra og skrive til</vt:lpstr>
      <vt:lpstr>Filer og tekster – oppgave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IN1000 gruppe 7 Uke 5</dc:title>
  <dc:creator>Triera Gashi</dc:creator>
  <cp:lastModifiedBy>Triera Gashi</cp:lastModifiedBy>
  <cp:revision>5</cp:revision>
  <dcterms:created xsi:type="dcterms:W3CDTF">2021-09-21T09:59:44Z</dcterms:created>
  <dcterms:modified xsi:type="dcterms:W3CDTF">2022-02-28T18:58:49Z</dcterms:modified>
</cp:coreProperties>
</file>