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era Gashi" userId="f2e8f630d03f7a30" providerId="LiveId" clId="{65953061-61BD-4832-AC6B-AF56087B32B3}"/>
    <pc:docChg chg="modSld">
      <pc:chgData name="Triera Gashi" userId="f2e8f630d03f7a30" providerId="LiveId" clId="{65953061-61BD-4832-AC6B-AF56087B32B3}" dt="2022-03-07T20:53:23.106" v="1" actId="20577"/>
      <pc:docMkLst>
        <pc:docMk/>
      </pc:docMkLst>
      <pc:sldChg chg="modSp mod">
        <pc:chgData name="Triera Gashi" userId="f2e8f630d03f7a30" providerId="LiveId" clId="{65953061-61BD-4832-AC6B-AF56087B32B3}" dt="2022-03-07T20:53:23.106" v="1" actId="20577"/>
        <pc:sldMkLst>
          <pc:docMk/>
          <pc:sldMk cId="2867114433" sldId="256"/>
        </pc:sldMkLst>
        <pc:spChg chg="mod">
          <ac:chgData name="Triera Gashi" userId="f2e8f630d03f7a30" providerId="LiveId" clId="{65953061-61BD-4832-AC6B-AF56087B32B3}" dt="2022-03-07T20:53:23.106" v="1" actId="20577"/>
          <ac:spMkLst>
            <pc:docMk/>
            <pc:sldMk cId="2867114433" sldId="256"/>
            <ac:spMk id="2" creationId="{9DF463F3-55E7-4025-BB80-2F5EE619D770}"/>
          </ac:spMkLst>
        </pc:spChg>
      </pc:sldChg>
    </pc:docChg>
  </pc:docChgLst>
  <pc:docChgLst>
    <pc:chgData name="Triera Gashi" userId="f2e8f630d03f7a30" providerId="LiveId" clId="{51952D5D-377F-4D73-B36B-B0895B0B80D1}"/>
    <pc:docChg chg="undo custSel modSld">
      <pc:chgData name="Triera Gashi" userId="f2e8f630d03f7a30" providerId="LiveId" clId="{51952D5D-377F-4D73-B36B-B0895B0B80D1}" dt="2022-03-07T20:53:04.618" v="3" actId="20577"/>
      <pc:docMkLst>
        <pc:docMk/>
      </pc:docMkLst>
      <pc:sldChg chg="modSp mod">
        <pc:chgData name="Triera Gashi" userId="f2e8f630d03f7a30" providerId="LiveId" clId="{51952D5D-377F-4D73-B36B-B0895B0B80D1}" dt="2022-03-07T20:53:04.618" v="3" actId="20577"/>
        <pc:sldMkLst>
          <pc:docMk/>
          <pc:sldMk cId="2867114433" sldId="256"/>
        </pc:sldMkLst>
        <pc:spChg chg="mod">
          <ac:chgData name="Triera Gashi" userId="f2e8f630d03f7a30" providerId="LiveId" clId="{51952D5D-377F-4D73-B36B-B0895B0B80D1}" dt="2022-03-07T20:53:04.618" v="3" actId="20577"/>
          <ac:spMkLst>
            <pc:docMk/>
            <pc:sldMk cId="2867114433" sldId="256"/>
            <ac:spMk id="2" creationId="{9DF463F3-55E7-4025-BB80-2F5EE619D770}"/>
          </ac:spMkLst>
        </pc:spChg>
      </pc:sldChg>
    </pc:docChg>
  </pc:docChgLst>
  <pc:docChgLst>
    <pc:chgData name="Triera Gashi" userId="f2e8f630d03f7a30" providerId="LiveId" clId="{6ECB32F0-AA53-4093-B620-5D5385A4B63C}"/>
    <pc:docChg chg="undo custSel addSld delSld modSld">
      <pc:chgData name="Triera Gashi" userId="f2e8f630d03f7a30" providerId="LiveId" clId="{6ECB32F0-AA53-4093-B620-5D5385A4B63C}" dt="2021-09-29T13:51:48.817" v="4738" actId="2696"/>
      <pc:docMkLst>
        <pc:docMk/>
      </pc:docMkLst>
      <pc:sldChg chg="modSp mod">
        <pc:chgData name="Triera Gashi" userId="f2e8f630d03f7a30" providerId="LiveId" clId="{6ECB32F0-AA53-4093-B620-5D5385A4B63C}" dt="2021-09-29T13:26:42.403" v="193" actId="20577"/>
        <pc:sldMkLst>
          <pc:docMk/>
          <pc:sldMk cId="2840906924" sldId="257"/>
        </pc:sldMkLst>
        <pc:spChg chg="mod">
          <ac:chgData name="Triera Gashi" userId="f2e8f630d03f7a30" providerId="LiveId" clId="{6ECB32F0-AA53-4093-B620-5D5385A4B63C}" dt="2021-09-29T13:24:55.395" v="27" actId="20577"/>
          <ac:spMkLst>
            <pc:docMk/>
            <pc:sldMk cId="2840906924" sldId="257"/>
            <ac:spMk id="2" creationId="{BA4CDE43-05CC-4899-9347-7AF7E7E459D9}"/>
          </ac:spMkLst>
        </pc:spChg>
        <pc:spChg chg="mod">
          <ac:chgData name="Triera Gashi" userId="f2e8f630d03f7a30" providerId="LiveId" clId="{6ECB32F0-AA53-4093-B620-5D5385A4B63C}" dt="2021-09-29T13:26:42.403" v="193" actId="20577"/>
          <ac:spMkLst>
            <pc:docMk/>
            <pc:sldMk cId="2840906924" sldId="257"/>
            <ac:spMk id="3" creationId="{89983B7E-81A4-49B2-9819-82A24C6B4E35}"/>
          </ac:spMkLst>
        </pc:spChg>
      </pc:sldChg>
      <pc:sldChg chg="modSp new mod">
        <pc:chgData name="Triera Gashi" userId="f2e8f630d03f7a30" providerId="LiveId" clId="{6ECB32F0-AA53-4093-B620-5D5385A4B63C}" dt="2021-09-29T13:27:43.566" v="305" actId="20577"/>
        <pc:sldMkLst>
          <pc:docMk/>
          <pc:sldMk cId="3075133486" sldId="258"/>
        </pc:sldMkLst>
        <pc:spChg chg="mod">
          <ac:chgData name="Triera Gashi" userId="f2e8f630d03f7a30" providerId="LiveId" clId="{6ECB32F0-AA53-4093-B620-5D5385A4B63C}" dt="2021-09-29T13:27:25.070" v="203" actId="20577"/>
          <ac:spMkLst>
            <pc:docMk/>
            <pc:sldMk cId="3075133486" sldId="258"/>
            <ac:spMk id="2" creationId="{377BACF1-3C1C-4876-8FBC-BC0EAA5587A7}"/>
          </ac:spMkLst>
        </pc:spChg>
        <pc:spChg chg="mod">
          <ac:chgData name="Triera Gashi" userId="f2e8f630d03f7a30" providerId="LiveId" clId="{6ECB32F0-AA53-4093-B620-5D5385A4B63C}" dt="2021-09-29T13:27:43.566" v="305" actId="20577"/>
          <ac:spMkLst>
            <pc:docMk/>
            <pc:sldMk cId="3075133486" sldId="258"/>
            <ac:spMk id="3" creationId="{E4384859-F075-4AA6-8830-D93DBAEAB6B7}"/>
          </ac:spMkLst>
        </pc:spChg>
      </pc:sldChg>
      <pc:sldChg chg="modSp add mod">
        <pc:chgData name="Triera Gashi" userId="f2e8f630d03f7a30" providerId="LiveId" clId="{6ECB32F0-AA53-4093-B620-5D5385A4B63C}" dt="2021-09-29T13:28:57.581" v="656" actId="20577"/>
        <pc:sldMkLst>
          <pc:docMk/>
          <pc:sldMk cId="3107108178" sldId="259"/>
        </pc:sldMkLst>
        <pc:spChg chg="mod">
          <ac:chgData name="Triera Gashi" userId="f2e8f630d03f7a30" providerId="LiveId" clId="{6ECB32F0-AA53-4093-B620-5D5385A4B63C}" dt="2021-09-29T13:28:15.455" v="308" actId="20577"/>
          <ac:spMkLst>
            <pc:docMk/>
            <pc:sldMk cId="3107108178" sldId="259"/>
            <ac:spMk id="2" creationId="{377BACF1-3C1C-4876-8FBC-BC0EAA5587A7}"/>
          </ac:spMkLst>
        </pc:spChg>
        <pc:spChg chg="mod">
          <ac:chgData name="Triera Gashi" userId="f2e8f630d03f7a30" providerId="LiveId" clId="{6ECB32F0-AA53-4093-B620-5D5385A4B63C}" dt="2021-09-29T13:28:57.581" v="656" actId="20577"/>
          <ac:spMkLst>
            <pc:docMk/>
            <pc:sldMk cId="3107108178" sldId="259"/>
            <ac:spMk id="3" creationId="{E4384859-F075-4AA6-8830-D93DBAEAB6B7}"/>
          </ac:spMkLst>
        </pc:spChg>
      </pc:sldChg>
      <pc:sldChg chg="modSp add mod modNotesTx">
        <pc:chgData name="Triera Gashi" userId="f2e8f630d03f7a30" providerId="LiveId" clId="{6ECB32F0-AA53-4093-B620-5D5385A4B63C}" dt="2021-09-29T13:32:12.620" v="1212"/>
        <pc:sldMkLst>
          <pc:docMk/>
          <pc:sldMk cId="912155031" sldId="260"/>
        </pc:sldMkLst>
        <pc:spChg chg="mod">
          <ac:chgData name="Triera Gashi" userId="f2e8f630d03f7a30" providerId="LiveId" clId="{6ECB32F0-AA53-4093-B620-5D5385A4B63C}" dt="2021-09-29T13:29:20.843" v="659" actId="20577"/>
          <ac:spMkLst>
            <pc:docMk/>
            <pc:sldMk cId="912155031" sldId="260"/>
            <ac:spMk id="2" creationId="{377BACF1-3C1C-4876-8FBC-BC0EAA5587A7}"/>
          </ac:spMkLst>
        </pc:spChg>
        <pc:spChg chg="mod">
          <ac:chgData name="Triera Gashi" userId="f2e8f630d03f7a30" providerId="LiveId" clId="{6ECB32F0-AA53-4093-B620-5D5385A4B63C}" dt="2021-09-29T13:31:32.954" v="1210" actId="1076"/>
          <ac:spMkLst>
            <pc:docMk/>
            <pc:sldMk cId="912155031" sldId="260"/>
            <ac:spMk id="3" creationId="{E4384859-F075-4AA6-8830-D93DBAEAB6B7}"/>
          </ac:spMkLst>
        </pc:spChg>
      </pc:sldChg>
      <pc:sldChg chg="modSp new mod modNotesTx">
        <pc:chgData name="Triera Gashi" userId="f2e8f630d03f7a30" providerId="LiveId" clId="{6ECB32F0-AA53-4093-B620-5D5385A4B63C}" dt="2021-09-29T13:37:27.869" v="2048" actId="20577"/>
        <pc:sldMkLst>
          <pc:docMk/>
          <pc:sldMk cId="1090927217" sldId="261"/>
        </pc:sldMkLst>
        <pc:spChg chg="mod">
          <ac:chgData name="Triera Gashi" userId="f2e8f630d03f7a30" providerId="LiveId" clId="{6ECB32F0-AA53-4093-B620-5D5385A4B63C}" dt="2021-09-29T13:32:18.620" v="1221" actId="20577"/>
          <ac:spMkLst>
            <pc:docMk/>
            <pc:sldMk cId="1090927217" sldId="261"/>
            <ac:spMk id="2" creationId="{EA4D5E61-54F1-4680-B8BB-6FB1DDBD7DA2}"/>
          </ac:spMkLst>
        </pc:spChg>
        <pc:spChg chg="mod">
          <ac:chgData name="Triera Gashi" userId="f2e8f630d03f7a30" providerId="LiveId" clId="{6ECB32F0-AA53-4093-B620-5D5385A4B63C}" dt="2021-09-29T13:37:27.869" v="2048" actId="20577"/>
          <ac:spMkLst>
            <pc:docMk/>
            <pc:sldMk cId="1090927217" sldId="261"/>
            <ac:spMk id="3" creationId="{BAC52D16-0EA8-433E-B598-B5CDF0A5AD32}"/>
          </ac:spMkLst>
        </pc:spChg>
      </pc:sldChg>
      <pc:sldChg chg="modSp new mod modNotesTx">
        <pc:chgData name="Triera Gashi" userId="f2e8f630d03f7a30" providerId="LiveId" clId="{6ECB32F0-AA53-4093-B620-5D5385A4B63C}" dt="2021-09-29T13:42:49.587" v="3030"/>
        <pc:sldMkLst>
          <pc:docMk/>
          <pc:sldMk cId="2088018840" sldId="262"/>
        </pc:sldMkLst>
        <pc:spChg chg="mod">
          <ac:chgData name="Triera Gashi" userId="f2e8f630d03f7a30" providerId="LiveId" clId="{6ECB32F0-AA53-4093-B620-5D5385A4B63C}" dt="2021-09-29T13:37:51.374" v="2058" actId="20577"/>
          <ac:spMkLst>
            <pc:docMk/>
            <pc:sldMk cId="2088018840" sldId="262"/>
            <ac:spMk id="2" creationId="{98E830A7-7FF1-4045-BA9D-854F508DD736}"/>
          </ac:spMkLst>
        </pc:spChg>
        <pc:spChg chg="mod">
          <ac:chgData name="Triera Gashi" userId="f2e8f630d03f7a30" providerId="LiveId" clId="{6ECB32F0-AA53-4093-B620-5D5385A4B63C}" dt="2021-09-29T13:42:15.011" v="3013" actId="20577"/>
          <ac:spMkLst>
            <pc:docMk/>
            <pc:sldMk cId="2088018840" sldId="262"/>
            <ac:spMk id="3" creationId="{347BC9FF-70DE-42F2-9C38-0FC041009268}"/>
          </ac:spMkLst>
        </pc:spChg>
      </pc:sldChg>
      <pc:sldChg chg="modSp new mod modNotesTx">
        <pc:chgData name="Triera Gashi" userId="f2e8f630d03f7a30" providerId="LiveId" clId="{6ECB32F0-AA53-4093-B620-5D5385A4B63C}" dt="2021-09-29T13:46:01.164" v="3789"/>
        <pc:sldMkLst>
          <pc:docMk/>
          <pc:sldMk cId="1533804940" sldId="263"/>
        </pc:sldMkLst>
        <pc:spChg chg="mod">
          <ac:chgData name="Triera Gashi" userId="f2e8f630d03f7a30" providerId="LiveId" clId="{6ECB32F0-AA53-4093-B620-5D5385A4B63C}" dt="2021-09-29T13:42:55.770" v="3032" actId="20577"/>
          <ac:spMkLst>
            <pc:docMk/>
            <pc:sldMk cId="1533804940" sldId="263"/>
            <ac:spMk id="2" creationId="{A559443F-95B4-49E9-865C-E388AE3489B4}"/>
          </ac:spMkLst>
        </pc:spChg>
        <pc:spChg chg="mod">
          <ac:chgData name="Triera Gashi" userId="f2e8f630d03f7a30" providerId="LiveId" clId="{6ECB32F0-AA53-4093-B620-5D5385A4B63C}" dt="2021-09-29T13:45:47.355" v="3787" actId="20577"/>
          <ac:spMkLst>
            <pc:docMk/>
            <pc:sldMk cId="1533804940" sldId="263"/>
            <ac:spMk id="3" creationId="{C8306D52-F259-41E5-9E5B-D1F7355AC9E4}"/>
          </ac:spMkLst>
        </pc:spChg>
      </pc:sldChg>
      <pc:sldChg chg="modSp add mod">
        <pc:chgData name="Triera Gashi" userId="f2e8f630d03f7a30" providerId="LiveId" clId="{6ECB32F0-AA53-4093-B620-5D5385A4B63C}" dt="2021-09-29T13:47:50.574" v="4088" actId="20577"/>
        <pc:sldMkLst>
          <pc:docMk/>
          <pc:sldMk cId="3218141290" sldId="264"/>
        </pc:sldMkLst>
        <pc:spChg chg="mod">
          <ac:chgData name="Triera Gashi" userId="f2e8f630d03f7a30" providerId="LiveId" clId="{6ECB32F0-AA53-4093-B620-5D5385A4B63C}" dt="2021-09-29T13:46:33.978" v="3791" actId="20577"/>
          <ac:spMkLst>
            <pc:docMk/>
            <pc:sldMk cId="3218141290" sldId="264"/>
            <ac:spMk id="2" creationId="{A559443F-95B4-49E9-865C-E388AE3489B4}"/>
          </ac:spMkLst>
        </pc:spChg>
        <pc:spChg chg="mod">
          <ac:chgData name="Triera Gashi" userId="f2e8f630d03f7a30" providerId="LiveId" clId="{6ECB32F0-AA53-4093-B620-5D5385A4B63C}" dt="2021-09-29T13:47:50.574" v="4088" actId="20577"/>
          <ac:spMkLst>
            <pc:docMk/>
            <pc:sldMk cId="3218141290" sldId="264"/>
            <ac:spMk id="3" creationId="{C8306D52-F259-41E5-9E5B-D1F7355AC9E4}"/>
          </ac:spMkLst>
        </pc:spChg>
      </pc:sldChg>
      <pc:sldChg chg="modSp new mod">
        <pc:chgData name="Triera Gashi" userId="f2e8f630d03f7a30" providerId="LiveId" clId="{6ECB32F0-AA53-4093-B620-5D5385A4B63C}" dt="2021-09-29T13:51:00.366" v="4736" actId="27636"/>
        <pc:sldMkLst>
          <pc:docMk/>
          <pc:sldMk cId="1431124155" sldId="265"/>
        </pc:sldMkLst>
        <pc:spChg chg="mod">
          <ac:chgData name="Triera Gashi" userId="f2e8f630d03f7a30" providerId="LiveId" clId="{6ECB32F0-AA53-4093-B620-5D5385A4B63C}" dt="2021-09-29T13:48:25.814" v="4102" actId="20577"/>
          <ac:spMkLst>
            <pc:docMk/>
            <pc:sldMk cId="1431124155" sldId="265"/>
            <ac:spMk id="2" creationId="{45F1495F-3F1A-4FD9-B389-FE9DF9028666}"/>
          </ac:spMkLst>
        </pc:spChg>
        <pc:spChg chg="mod">
          <ac:chgData name="Triera Gashi" userId="f2e8f630d03f7a30" providerId="LiveId" clId="{6ECB32F0-AA53-4093-B620-5D5385A4B63C}" dt="2021-09-29T13:51:00.366" v="4736" actId="27636"/>
          <ac:spMkLst>
            <pc:docMk/>
            <pc:sldMk cId="1431124155" sldId="265"/>
            <ac:spMk id="3" creationId="{FA042C25-E9DF-44C6-A95E-F0F273C78F58}"/>
          </ac:spMkLst>
        </pc:spChg>
      </pc:sldChg>
      <pc:sldChg chg="new del">
        <pc:chgData name="Triera Gashi" userId="f2e8f630d03f7a30" providerId="LiveId" clId="{6ECB32F0-AA53-4093-B620-5D5385A4B63C}" dt="2021-09-29T13:51:48.817" v="4738" actId="2696"/>
        <pc:sldMkLst>
          <pc:docMk/>
          <pc:sldMk cId="1380739563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31AFE-AAA5-4A27-9B32-FDFC5F31C9C9}" type="datetimeFigureOut">
              <a:rPr lang="nb-NO" smtClean="0"/>
              <a:t>07.03.2022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F7A4-F857-48C2-AF68-09898B85B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260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wars.com/kata/5a3e1319b6486ac96f00004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wars.com/kata/5a2b703dc5e2845c0900005a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wars.com/kata/514b92a657cdc65150000006/train/pytho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https://www.codewars.com/kata/5a3e1319b6486ac96f000049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8F7A4-F857-48C2-AF68-09898B85BA6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913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https://www.codewars.com/kata/5a2b703dc5e2845c0900005a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8F7A4-F857-48C2-AF68-09898B85BA6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029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https://www.codewars.com/kata/514b92a657cdc65150000006/train/python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8F7A4-F857-48C2-AF68-09898B85BA6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70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https://www.codewars.com/kata/54da5a58ea159efa38000836/train/python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8F7A4-F857-48C2-AF68-09898B85BA6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20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1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7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9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0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6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5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4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33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DF463F3-55E7-4025-BB80-2F5EE619D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753765"/>
            <a:ext cx="4572000" cy="3056235"/>
          </a:xfrm>
        </p:spPr>
        <p:txBody>
          <a:bodyPr>
            <a:norm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IN1000</a:t>
            </a:r>
            <a:b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Gruppe 3</a:t>
            </a:r>
            <a:b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Uke 6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BBDA59-8A7E-4168-88F0-5F032456C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8060" y="4070031"/>
            <a:ext cx="3431098" cy="987467"/>
          </a:xfrm>
        </p:spPr>
        <p:txBody>
          <a:bodyPr>
            <a:normAutofit/>
          </a:bodyPr>
          <a:lstStyle/>
          <a:p>
            <a:pPr algn="l"/>
            <a:r>
              <a:rPr lang="nb-NO" sz="3200" dirty="0"/>
              <a:t>trierag@ifi.uio.no</a:t>
            </a:r>
          </a:p>
        </p:txBody>
      </p:sp>
      <p:pic>
        <p:nvPicPr>
          <p:cNvPr id="4" name="Picture 3" descr="Aerial view of a beach">
            <a:extLst>
              <a:ext uri="{FF2B5EF4-FFF2-40B4-BE49-F238E27FC236}">
                <a16:creationId xmlns:a16="http://schemas.microsoft.com/office/drawing/2014/main" id="{450C7F95-0119-4983-96CA-75615313CF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90" r="11437" b="1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47A9921-6509-49C2-BEBF-924F2806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71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F1495F-3F1A-4FD9-B389-FE9DF902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8 (M)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042C25-E9DF-44C6-A95E-F0F273C78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75034"/>
            <a:ext cx="10668000" cy="48956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/>
              <a:t>Gitt en </a:t>
            </a:r>
            <a:r>
              <a:rPr lang="nb-NO" dirty="0" err="1"/>
              <a:t>string</a:t>
            </a:r>
            <a:r>
              <a:rPr lang="nb-NO" dirty="0"/>
              <a:t>, del den opp i ulike strenger av samme størrelse.</a:t>
            </a:r>
          </a:p>
          <a:p>
            <a:pPr marL="0" indent="0">
              <a:buNone/>
            </a:pPr>
            <a:r>
              <a:rPr lang="nb-NO" dirty="0"/>
              <a:t>Obs: størrelsen til strengene vil være en parameter til funksjonen.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Eksempel:</a:t>
            </a:r>
          </a:p>
          <a:p>
            <a:pPr marL="0" indent="0">
              <a:buNone/>
            </a:pPr>
            <a:r>
              <a:rPr lang="nb-NO" dirty="0"/>
              <a:t>Split strengen under til flere strenger med størrelse 3.</a:t>
            </a:r>
          </a:p>
          <a:p>
            <a:pPr marL="0" indent="0">
              <a:buNone/>
            </a:pPr>
            <a:r>
              <a:rPr lang="nb-NO" dirty="0"/>
              <a:t>‘</a:t>
            </a:r>
            <a:r>
              <a:rPr lang="nb-NO" dirty="0" err="1"/>
              <a:t>supercalifragilisticexpialidocious</a:t>
            </a:r>
            <a:r>
              <a:rPr lang="nb-NO" dirty="0"/>
              <a:t>’</a:t>
            </a:r>
          </a:p>
          <a:p>
            <a:pPr marL="0" indent="0">
              <a:buNone/>
            </a:pPr>
            <a:r>
              <a:rPr lang="nb-NO" dirty="0"/>
              <a:t>Som vil returnere en ny streng</a:t>
            </a:r>
          </a:p>
          <a:p>
            <a:pPr marL="0" indent="0">
              <a:buNone/>
            </a:pPr>
            <a:r>
              <a:rPr lang="nb-NO" dirty="0"/>
              <a:t>‘sup </a:t>
            </a:r>
            <a:r>
              <a:rPr lang="nb-NO" dirty="0" err="1"/>
              <a:t>erc</a:t>
            </a:r>
            <a:r>
              <a:rPr lang="nb-NO" dirty="0"/>
              <a:t> ali fra gil ist </a:t>
            </a:r>
            <a:r>
              <a:rPr lang="nb-NO" dirty="0" err="1"/>
              <a:t>ice</a:t>
            </a:r>
            <a:r>
              <a:rPr lang="nb-NO" dirty="0"/>
              <a:t> </a:t>
            </a:r>
            <a:r>
              <a:rPr lang="nb-NO" dirty="0" err="1"/>
              <a:t>xpi</a:t>
            </a:r>
            <a:r>
              <a:rPr lang="nb-NO" dirty="0"/>
              <a:t> ali </a:t>
            </a:r>
            <a:r>
              <a:rPr lang="nb-NO" dirty="0" err="1"/>
              <a:t>doc</a:t>
            </a:r>
            <a:r>
              <a:rPr lang="nb-NO" dirty="0"/>
              <a:t> </a:t>
            </a:r>
            <a:r>
              <a:rPr lang="nb-NO" dirty="0" err="1"/>
              <a:t>iou</a:t>
            </a:r>
            <a:r>
              <a:rPr lang="nb-NO" dirty="0"/>
              <a:t> s’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Obs:</a:t>
            </a:r>
          </a:p>
          <a:p>
            <a:pPr>
              <a:buFontTx/>
              <a:buChar char="-"/>
            </a:pPr>
            <a:r>
              <a:rPr lang="nb-NO" dirty="0"/>
              <a:t>Lengden til en streng vil alltid være større enn 0</a:t>
            </a:r>
          </a:p>
          <a:p>
            <a:pPr>
              <a:buFontTx/>
              <a:buChar char="-"/>
            </a:pPr>
            <a:r>
              <a:rPr lang="nb-NO" dirty="0"/>
              <a:t>Ingen streng har mellomrom</a:t>
            </a:r>
          </a:p>
          <a:p>
            <a:pPr>
              <a:buFontTx/>
              <a:buChar char="-"/>
            </a:pPr>
            <a:r>
              <a:rPr lang="nb-NO" dirty="0"/>
              <a:t>Størrelsen gitt som parameter vil alltid være positiv</a:t>
            </a:r>
          </a:p>
        </p:txBody>
      </p:sp>
    </p:spTree>
    <p:extLst>
      <p:ext uri="{BB962C8B-B14F-4D97-AF65-F5344CB8AC3E}">
        <p14:creationId xmlns:p14="http://schemas.microsoft.com/office/powerpoint/2010/main" val="143112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4CDE43-05CC-4899-9347-7AF7E7E4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Programmeringsstafett!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983B7E-81A4-49B2-9819-82A24C6B4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Dere deles i lag</a:t>
            </a:r>
          </a:p>
          <a:p>
            <a:r>
              <a:rPr lang="nb-NO" dirty="0"/>
              <a:t>Hvert lag må ha en PC de kan kode på, kun atom og terminal i rett mappe er tillatt</a:t>
            </a:r>
          </a:p>
          <a:p>
            <a:r>
              <a:rPr lang="nb-NO" dirty="0"/>
              <a:t>1 aktiv spiller til enhver tid</a:t>
            </a:r>
          </a:p>
        </p:txBody>
      </p:sp>
    </p:spTree>
    <p:extLst>
      <p:ext uri="{BB962C8B-B14F-4D97-AF65-F5344CB8AC3E}">
        <p14:creationId xmlns:p14="http://schemas.microsoft.com/office/powerpoint/2010/main" val="284090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7BACF1-3C1C-4876-8FBC-BC0EAA55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384859-F075-4AA6-8830-D93DBAEA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Lag en funksjon som tar inn en </a:t>
            </a:r>
            <a:r>
              <a:rPr lang="nb-NO" dirty="0" err="1"/>
              <a:t>string</a:t>
            </a:r>
            <a:r>
              <a:rPr lang="nb-NO" dirty="0"/>
              <a:t> og reverserer strengen før den returneres.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513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7BACF1-3C1C-4876-8FBC-BC0EAA55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384859-F075-4AA6-8830-D93DBAEA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Skriv en funksjon som tar inn en streng og sjekker om strengen er et pangram (Et pangram er en setning som inneholder alle bokstavene i alfabetet. Eksempel: Jeg begynte å fortære en sandwich mens jeg kjørte taxi på vei til quiz). Skal returnere True hvis strengen er et pangram, False ellers.</a:t>
            </a:r>
          </a:p>
        </p:txBody>
      </p:sp>
    </p:spTree>
    <p:extLst>
      <p:ext uri="{BB962C8B-B14F-4D97-AF65-F5344CB8AC3E}">
        <p14:creationId xmlns:p14="http://schemas.microsoft.com/office/powerpoint/2010/main" val="310710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7BACF1-3C1C-4876-8FBC-BC0EAA55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384859-F075-4AA6-8830-D93DBAEAB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06385"/>
            <a:ext cx="106680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Returner antallet par som har konsekutive tall som følger:</a:t>
            </a:r>
          </a:p>
          <a:p>
            <a:pPr marL="0" indent="0">
              <a:buNone/>
            </a:pPr>
            <a:r>
              <a:rPr lang="nb-NO" dirty="0"/>
              <a:t>pairs([1, 2, 5, 8, -4, -3, 7, 6, 5]) = 3</a:t>
            </a:r>
          </a:p>
          <a:p>
            <a:pPr marL="0" indent="0">
              <a:buNone/>
            </a:pPr>
            <a:r>
              <a:rPr lang="nb-NO" dirty="0"/>
              <a:t>Resultatet blir slik: [(1, 2), (5, 8), (-4, -3), (7, 6), 5]</a:t>
            </a:r>
          </a:p>
          <a:p>
            <a:pPr marL="0" indent="0">
              <a:buNone/>
            </a:pPr>
            <a:r>
              <a:rPr lang="nb-NO" dirty="0"/>
              <a:t>Første paret er (1, 2) og tallene i paret er konsekutive; Count = 1</a:t>
            </a:r>
          </a:p>
          <a:p>
            <a:pPr marL="0" indent="0">
              <a:buNone/>
            </a:pPr>
            <a:r>
              <a:rPr lang="nb-NO" dirty="0"/>
              <a:t>Det andre paret er (5, 8) og er ikke </a:t>
            </a:r>
            <a:r>
              <a:rPr lang="nb-NO" dirty="0" err="1"/>
              <a:t>konsektutive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Det tredje paret er (-4, -3), konsekutiv. Count = 2</a:t>
            </a:r>
          </a:p>
          <a:p>
            <a:pPr marL="0" indent="0">
              <a:buNone/>
            </a:pPr>
            <a:r>
              <a:rPr lang="nb-NO" dirty="0"/>
              <a:t>Det fjerde paret er (7, 6), også konsekutiv. Count = 3</a:t>
            </a:r>
          </a:p>
          <a:p>
            <a:pPr marL="0" indent="0">
              <a:buNone/>
            </a:pPr>
            <a:r>
              <a:rPr lang="nb-NO" dirty="0"/>
              <a:t>Det siste har ikke noe par, så vi ignorerer det.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215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4D5E61-54F1-4680-B8BB-6FB1DDBD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C52D16-0EA8-433E-B598-B5CDF0A5A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43716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/>
              <a:t>Lag en funksjon </a:t>
            </a:r>
            <a:r>
              <a:rPr lang="nb-NO" dirty="0" err="1"/>
              <a:t>is_divide_by</a:t>
            </a:r>
            <a:r>
              <a:rPr lang="nb-NO" dirty="0"/>
              <a:t> som sjekker om et tall kan deles på to argumenter.</a:t>
            </a:r>
          </a:p>
          <a:p>
            <a:pPr marL="0" indent="0">
              <a:buNone/>
            </a:pPr>
            <a:r>
              <a:rPr lang="nb-NO" dirty="0"/>
              <a:t>Noen eksempler:</a:t>
            </a:r>
          </a:p>
          <a:p>
            <a:pPr marL="0" indent="0">
              <a:buNone/>
            </a:pPr>
            <a:r>
              <a:rPr lang="nb-NO" dirty="0"/>
              <a:t>(-12, 2, 6) -&gt; true			// fordi -12 kan deles på 2 og 6</a:t>
            </a:r>
          </a:p>
          <a:p>
            <a:pPr marL="0" indent="0">
              <a:buNone/>
            </a:pPr>
            <a:r>
              <a:rPr lang="nb-NO" dirty="0"/>
              <a:t>(-12, 2, -5) -&gt; false		// fordi -12 ikke kan deles på 5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(45, 1, 6) -&gt; false			// fordi 45 ikke kan deles på 6</a:t>
            </a:r>
          </a:p>
          <a:p>
            <a:pPr marL="0" indent="0">
              <a:buNone/>
            </a:pPr>
            <a:r>
              <a:rPr lang="nb-NO" dirty="0"/>
              <a:t>(45, 5, 15) -&gt; true			// fordi 45 kan deles på 5 og 15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(4, 1, 4) -&gt; true			// fordi 4 kan deles på 1 og 4</a:t>
            </a:r>
          </a:p>
          <a:p>
            <a:pPr marL="0" indent="0">
              <a:buNone/>
            </a:pPr>
            <a:r>
              <a:rPr lang="nb-NO" dirty="0"/>
              <a:t>(15, -5, 3) -&gt; true			// fordi 15 kan deles på -5 og 3</a:t>
            </a:r>
          </a:p>
        </p:txBody>
      </p:sp>
    </p:spTree>
    <p:extLst>
      <p:ext uri="{BB962C8B-B14F-4D97-AF65-F5344CB8AC3E}">
        <p14:creationId xmlns:p14="http://schemas.microsoft.com/office/powerpoint/2010/main" val="109092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E830A7-7FF1-4045-BA9D-854F508D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7BC9FF-70DE-42F2-9C38-0FC041009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Hvis vi lister alle naturlige tall under 10 som er med i 3- eller 5-gangen så får vi 3, 5, 6 og 9. Summen av disse er 23.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Lag en funksjon som returnerer summen av alle tall som er med i 3- eller 5- gangen </a:t>
            </a:r>
            <a:r>
              <a:rPr lang="nb-NO" i="1" dirty="0"/>
              <a:t>under</a:t>
            </a:r>
            <a:r>
              <a:rPr lang="nb-NO" dirty="0"/>
              <a:t> tallet som blir sendt som parameter. I tillegg, hvis tallet er negativt, returner 0.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Obs: Hvis tallet er med i </a:t>
            </a:r>
            <a:r>
              <a:rPr lang="nb-NO" i="1" dirty="0"/>
              <a:t>både</a:t>
            </a:r>
            <a:r>
              <a:rPr lang="nb-NO" dirty="0"/>
              <a:t> 3- og 5-gangen (eks. 15), tell det med kun én gang.</a:t>
            </a:r>
          </a:p>
        </p:txBody>
      </p:sp>
    </p:spTree>
    <p:extLst>
      <p:ext uri="{BB962C8B-B14F-4D97-AF65-F5344CB8AC3E}">
        <p14:creationId xmlns:p14="http://schemas.microsoft.com/office/powerpoint/2010/main" val="208801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59443F-95B4-49E9-865C-E388AE34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6 (M)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306D52-F259-41E5-9E5B-D1F7355AC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/>
              <a:t>Gitt en liste med tall, finn den ene som dukker opp et oddetall antall ganger.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Dere kan anta at det alltid vil være ett tall som dukker opp et oddetall antall ganger.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[7] burde returnere 7, fordi det kun dukker opp 1 gang (1 er et oddetall).</a:t>
            </a:r>
          </a:p>
          <a:p>
            <a:pPr marL="0" indent="0">
              <a:buNone/>
            </a:pPr>
            <a:r>
              <a:rPr lang="nb-NO" dirty="0"/>
              <a:t>[0] burde returnere 0, fordi det kun dukker opp 1 gang (1 er et oddetall).</a:t>
            </a:r>
          </a:p>
          <a:p>
            <a:pPr marL="0" indent="0">
              <a:buNone/>
            </a:pPr>
            <a:r>
              <a:rPr lang="nb-NO" dirty="0"/>
              <a:t>[1, 1, 2] burde returnere 2, fordi det dukker opp 1 gang (1 er et oddetall).</a:t>
            </a:r>
          </a:p>
          <a:p>
            <a:pPr marL="0" indent="0">
              <a:buNone/>
            </a:pPr>
            <a:r>
              <a:rPr lang="nb-NO" dirty="0"/>
              <a:t>[0, 1, 0, 1, 0] burde returnere 0, fordi det dukker opp 3 ganger (3 er et oddetall).</a:t>
            </a:r>
          </a:p>
          <a:p>
            <a:pPr marL="0" indent="0">
              <a:buNone/>
            </a:pPr>
            <a:r>
              <a:rPr lang="nb-NO" dirty="0"/>
              <a:t>[1, 2, 2, 3, 3, 3, 4, 3, 3, 3, 2, 2, 1] burde returnere 4, fordi det dukker opp 1 gang (1 er et oddetall).</a:t>
            </a:r>
          </a:p>
        </p:txBody>
      </p:sp>
    </p:spTree>
    <p:extLst>
      <p:ext uri="{BB962C8B-B14F-4D97-AF65-F5344CB8AC3E}">
        <p14:creationId xmlns:p14="http://schemas.microsoft.com/office/powerpoint/2010/main" val="153380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59443F-95B4-49E9-865C-E388AE34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7 (M)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306D52-F259-41E5-9E5B-D1F7355AC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Lag en funksjon «</a:t>
            </a:r>
            <a:r>
              <a:rPr lang="nb-NO" dirty="0" err="1"/>
              <a:t>add</a:t>
            </a:r>
            <a:r>
              <a:rPr lang="nb-NO" dirty="0"/>
              <a:t>» som vil klare å legge sammen alle elementene i en liste kontinuerlig og returnere en ny liste av summer.</a:t>
            </a:r>
          </a:p>
          <a:p>
            <a:pPr marL="0" indent="0">
              <a:buNone/>
            </a:pPr>
            <a:r>
              <a:rPr lang="nb-NO" dirty="0"/>
              <a:t>Eks:</a:t>
            </a:r>
          </a:p>
          <a:p>
            <a:pPr marL="0" indent="0">
              <a:buNone/>
            </a:pPr>
            <a:r>
              <a:rPr lang="nb-NO" dirty="0" err="1"/>
              <a:t>add</a:t>
            </a:r>
            <a:r>
              <a:rPr lang="nb-NO" dirty="0"/>
              <a:t> [1, 2, 3, 4, 5] vil gi [1, 3, 6, 10, 15] fordi det er kalkulert slik</a:t>
            </a:r>
          </a:p>
          <a:p>
            <a:pPr marL="0" indent="0">
              <a:buNone/>
            </a:pPr>
            <a:r>
              <a:rPr lang="nb-NO" dirty="0"/>
              <a:t>[1, 1 + 2, 1 + 2 + 3, 1 + 2 + 3 + 4, 1 + 2 + 3 + 4 + 5]</a:t>
            </a:r>
          </a:p>
        </p:txBody>
      </p:sp>
    </p:spTree>
    <p:extLst>
      <p:ext uri="{BB962C8B-B14F-4D97-AF65-F5344CB8AC3E}">
        <p14:creationId xmlns:p14="http://schemas.microsoft.com/office/powerpoint/2010/main" val="3218141290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23393E"/>
      </a:dk2>
      <a:lt2>
        <a:srgbClr val="E6E8E2"/>
      </a:lt2>
      <a:accent1>
        <a:srgbClr val="A696C7"/>
      </a:accent1>
      <a:accent2>
        <a:srgbClr val="7E83BA"/>
      </a:accent2>
      <a:accent3>
        <a:srgbClr val="8CA6C1"/>
      </a:accent3>
      <a:accent4>
        <a:srgbClr val="79ADB2"/>
      </a:accent4>
      <a:accent5>
        <a:srgbClr val="82AD9F"/>
      </a:accent5>
      <a:accent6>
        <a:srgbClr val="77AF85"/>
      </a:accent6>
      <a:hlink>
        <a:srgbClr val="778953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917</Words>
  <Application>Microsoft Office PowerPoint</Application>
  <PresentationFormat>Widescreen</PresentationFormat>
  <Paragraphs>73</Paragraphs>
  <Slides>10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IN1000 Gruppe 3 Uke 6</vt:lpstr>
      <vt:lpstr>Programmeringsstafett!</vt:lpstr>
      <vt:lpstr>Oppgave 1</vt:lpstr>
      <vt:lpstr>Oppgave 2</vt:lpstr>
      <vt:lpstr>Oppgave 3</vt:lpstr>
      <vt:lpstr>Oppgave 4</vt:lpstr>
      <vt:lpstr>Oppgave 5</vt:lpstr>
      <vt:lpstr>Oppgave 6 (M)</vt:lpstr>
      <vt:lpstr>Oppgave 7 (M)</vt:lpstr>
      <vt:lpstr>Oppgave 8 (M)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Gruppe 7 Uke 6</dc:title>
  <dc:creator>Triera Gashi</dc:creator>
  <cp:lastModifiedBy>Triera Gashi</cp:lastModifiedBy>
  <cp:revision>1</cp:revision>
  <dcterms:created xsi:type="dcterms:W3CDTF">2021-09-28T07:55:55Z</dcterms:created>
  <dcterms:modified xsi:type="dcterms:W3CDTF">2022-03-07T20:53:23Z</dcterms:modified>
</cp:coreProperties>
</file>