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7" r:id="rId12"/>
    <p:sldId id="264" r:id="rId13"/>
    <p:sldId id="268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FB6CCEF3-768D-419E-97F1-C3C3BFC6A20D}"/>
    <pc:docChg chg="modSld">
      <pc:chgData name="Triera Gashi" userId="f2e8f630d03f7a30" providerId="LiveId" clId="{FB6CCEF3-768D-419E-97F1-C3C3BFC6A20D}" dt="2022-03-15T19:13:20.336" v="25" actId="20577"/>
      <pc:docMkLst>
        <pc:docMk/>
      </pc:docMkLst>
      <pc:sldChg chg="modSp mod">
        <pc:chgData name="Triera Gashi" userId="f2e8f630d03f7a30" providerId="LiveId" clId="{FB6CCEF3-768D-419E-97F1-C3C3BFC6A20D}" dt="2022-03-07T20:54:36.986" v="1" actId="20577"/>
        <pc:sldMkLst>
          <pc:docMk/>
          <pc:sldMk cId="987263664" sldId="256"/>
        </pc:sldMkLst>
        <pc:spChg chg="mod">
          <ac:chgData name="Triera Gashi" userId="f2e8f630d03f7a30" providerId="LiveId" clId="{FB6CCEF3-768D-419E-97F1-C3C3BFC6A20D}" dt="2022-03-07T20:54:36.986" v="1" actId="20577"/>
          <ac:spMkLst>
            <pc:docMk/>
            <pc:sldMk cId="987263664" sldId="256"/>
            <ac:spMk id="2" creationId="{3DCA8324-14EE-4A97-916A-0AD04CCBEDCE}"/>
          </ac:spMkLst>
        </pc:spChg>
      </pc:sldChg>
      <pc:sldChg chg="modSp mod">
        <pc:chgData name="Triera Gashi" userId="f2e8f630d03f7a30" providerId="LiveId" clId="{FB6CCEF3-768D-419E-97F1-C3C3BFC6A20D}" dt="2022-03-07T20:55:09.837" v="4" actId="20577"/>
        <pc:sldMkLst>
          <pc:docMk/>
          <pc:sldMk cId="2417074655" sldId="257"/>
        </pc:sldMkLst>
        <pc:spChg chg="mod">
          <ac:chgData name="Triera Gashi" userId="f2e8f630d03f7a30" providerId="LiveId" clId="{FB6CCEF3-768D-419E-97F1-C3C3BFC6A20D}" dt="2022-03-07T20:55:09.837" v="4" actId="20577"/>
          <ac:spMkLst>
            <pc:docMk/>
            <pc:sldMk cId="2417074655" sldId="257"/>
            <ac:spMk id="3" creationId="{D419389A-3ECD-4386-941B-CBD095E7E658}"/>
          </ac:spMkLst>
        </pc:spChg>
      </pc:sldChg>
      <pc:sldChg chg="modSp mod">
        <pc:chgData name="Triera Gashi" userId="f2e8f630d03f7a30" providerId="LiveId" clId="{FB6CCEF3-768D-419E-97F1-C3C3BFC6A20D}" dt="2022-03-08T21:01:14.281" v="5" actId="20577"/>
        <pc:sldMkLst>
          <pc:docMk/>
          <pc:sldMk cId="2509598631" sldId="262"/>
        </pc:sldMkLst>
        <pc:spChg chg="mod">
          <ac:chgData name="Triera Gashi" userId="f2e8f630d03f7a30" providerId="LiveId" clId="{FB6CCEF3-768D-419E-97F1-C3C3BFC6A20D}" dt="2022-03-08T21:01:14.281" v="5" actId="20577"/>
          <ac:spMkLst>
            <pc:docMk/>
            <pc:sldMk cId="2509598631" sldId="262"/>
            <ac:spMk id="161" creationId="{7DC0D48E-ED4F-4F91-8ED0-3741E8E46EC7}"/>
          </ac:spMkLst>
        </pc:spChg>
      </pc:sldChg>
      <pc:sldChg chg="modSp mod">
        <pc:chgData name="Triera Gashi" userId="f2e8f630d03f7a30" providerId="LiveId" clId="{FB6CCEF3-768D-419E-97F1-C3C3BFC6A20D}" dt="2022-03-15T19:09:20.802" v="14" actId="20577"/>
        <pc:sldMkLst>
          <pc:docMk/>
          <pc:sldMk cId="2431138854" sldId="265"/>
        </pc:sldMkLst>
        <pc:spChg chg="mod">
          <ac:chgData name="Triera Gashi" userId="f2e8f630d03f7a30" providerId="LiveId" clId="{FB6CCEF3-768D-419E-97F1-C3C3BFC6A20D}" dt="2022-03-15T19:09:20.802" v="14" actId="20577"/>
          <ac:spMkLst>
            <pc:docMk/>
            <pc:sldMk cId="2431138854" sldId="265"/>
            <ac:spMk id="161" creationId="{7DC0D48E-ED4F-4F91-8ED0-3741E8E46EC7}"/>
          </ac:spMkLst>
        </pc:spChg>
      </pc:sldChg>
      <pc:sldChg chg="modSp mod">
        <pc:chgData name="Triera Gashi" userId="f2e8f630d03f7a30" providerId="LiveId" clId="{FB6CCEF3-768D-419E-97F1-C3C3BFC6A20D}" dt="2022-03-15T19:13:20.336" v="25" actId="20577"/>
        <pc:sldMkLst>
          <pc:docMk/>
          <pc:sldMk cId="2889842678" sldId="266"/>
        </pc:sldMkLst>
        <pc:spChg chg="mod">
          <ac:chgData name="Triera Gashi" userId="f2e8f630d03f7a30" providerId="LiveId" clId="{FB6CCEF3-768D-419E-97F1-C3C3BFC6A20D}" dt="2022-03-15T19:13:20.336" v="25" actId="20577"/>
          <ac:spMkLst>
            <pc:docMk/>
            <pc:sldMk cId="2889842678" sldId="266"/>
            <ac:spMk id="161" creationId="{7DC0D48E-ED4F-4F91-8ED0-3741E8E46EC7}"/>
          </ac:spMkLst>
        </pc:spChg>
      </pc:sldChg>
    </pc:docChg>
  </pc:docChgLst>
  <pc:docChgLst>
    <pc:chgData name="Triera Gashi" userId="f2e8f630d03f7a30" providerId="LiveId" clId="{B2364174-6E53-4A7F-8425-B6C840FDDB94}"/>
    <pc:docChg chg="undo custSel addSld delSld modSld sldOrd">
      <pc:chgData name="Triera Gashi" userId="f2e8f630d03f7a30" providerId="LiveId" clId="{B2364174-6E53-4A7F-8425-B6C840FDDB94}" dt="2021-10-06T20:28:15.238" v="2907"/>
      <pc:docMkLst>
        <pc:docMk/>
      </pc:docMkLst>
      <pc:sldChg chg="modSp mod">
        <pc:chgData name="Triera Gashi" userId="f2e8f630d03f7a30" providerId="LiveId" clId="{B2364174-6E53-4A7F-8425-B6C840FDDB94}" dt="2021-10-05T08:17:02.788" v="1453" actId="20577"/>
        <pc:sldMkLst>
          <pc:docMk/>
          <pc:sldMk cId="2417074655" sldId="257"/>
        </pc:sldMkLst>
        <pc:spChg chg="mod">
          <ac:chgData name="Triera Gashi" userId="f2e8f630d03f7a30" providerId="LiveId" clId="{B2364174-6E53-4A7F-8425-B6C840FDDB94}" dt="2021-10-05T08:17:02.788" v="1453" actId="20577"/>
          <ac:spMkLst>
            <pc:docMk/>
            <pc:sldMk cId="2417074655" sldId="257"/>
            <ac:spMk id="3" creationId="{D419389A-3ECD-4386-941B-CBD095E7E658}"/>
          </ac:spMkLst>
        </pc:spChg>
      </pc:sldChg>
      <pc:sldChg chg="modSp mod">
        <pc:chgData name="Triera Gashi" userId="f2e8f630d03f7a30" providerId="LiveId" clId="{B2364174-6E53-4A7F-8425-B6C840FDDB94}" dt="2021-10-05T08:11:36.670" v="442" actId="1076"/>
        <pc:sldMkLst>
          <pc:docMk/>
          <pc:sldMk cId="1999257115" sldId="258"/>
        </pc:sldMkLst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9" creationId="{8FAE03C6-D8A7-4270-B385-D0452FD3C909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147" creationId="{F85F8CAC-7249-4A8F-A4EA-E65693A165B3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148" creationId="{E61EDE25-BF1D-4EDE-80D8-12DCBDA51860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149" creationId="{8D73077B-438B-4C29-9CBF-DEA69682C711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161" creationId="{7DC0D48E-ED4F-4F91-8ED0-3741E8E46EC7}"/>
          </ac:spMkLst>
        </pc:spChg>
        <pc:spChg chg="mod">
          <ac:chgData name="Triera Gashi" userId="f2e8f630d03f7a30" providerId="LiveId" clId="{B2364174-6E53-4A7F-8425-B6C840FDDB94}" dt="2021-10-05T08:11:36.670" v="442" actId="1076"/>
          <ac:spMkLst>
            <pc:docMk/>
            <pc:sldMk cId="1999257115" sldId="258"/>
            <ac:spMk id="162" creationId="{A87090D5-2068-454F-AA05-C0955167A827}"/>
          </ac:spMkLst>
        </pc:spChg>
        <pc:picChg chg="mod">
          <ac:chgData name="Triera Gashi" userId="f2e8f630d03f7a30" providerId="LiveId" clId="{B2364174-6E53-4A7F-8425-B6C840FDDB94}" dt="2021-10-05T08:11:36.670" v="442" actId="1076"/>
          <ac:picMkLst>
            <pc:docMk/>
            <pc:sldMk cId="1999257115" sldId="258"/>
            <ac:picMk id="160" creationId="{EA9C6F49-B7C6-4C75-8A97-B8AA9A9CCB6B}"/>
          </ac:picMkLst>
        </pc:picChg>
        <pc:cxnChg chg="mod">
          <ac:chgData name="Triera Gashi" userId="f2e8f630d03f7a30" providerId="LiveId" clId="{B2364174-6E53-4A7F-8425-B6C840FDDB94}" dt="2021-10-05T08:11:36.670" v="442" actId="1076"/>
          <ac:cxnSpMkLst>
            <pc:docMk/>
            <pc:sldMk cId="1999257115" sldId="258"/>
            <ac:cxnSpMk id="116" creationId="{47290A76-A96C-41DC-9FEA-42FFEF6E45EC}"/>
          </ac:cxnSpMkLst>
        </pc:cxnChg>
        <pc:cxnChg chg="mod">
          <ac:chgData name="Triera Gashi" userId="f2e8f630d03f7a30" providerId="LiveId" clId="{B2364174-6E53-4A7F-8425-B6C840FDDB94}" dt="2021-10-05T08:11:36.670" v="442" actId="1076"/>
          <ac:cxnSpMkLst>
            <pc:docMk/>
            <pc:sldMk cId="1999257115" sldId="258"/>
            <ac:cxnSpMk id="151" creationId="{707887CD-5B45-478B-A3E3-7DDBDDE14FB9}"/>
          </ac:cxnSpMkLst>
        </pc:cxnChg>
        <pc:cxnChg chg="mod">
          <ac:chgData name="Triera Gashi" userId="f2e8f630d03f7a30" providerId="LiveId" clId="{B2364174-6E53-4A7F-8425-B6C840FDDB94}" dt="2021-10-05T08:11:36.670" v="442" actId="1076"/>
          <ac:cxnSpMkLst>
            <pc:docMk/>
            <pc:sldMk cId="1999257115" sldId="258"/>
            <ac:cxnSpMk id="152" creationId="{73F3FD17-2AA2-45BD-9C84-3955FE20D952}"/>
          </ac:cxnSpMkLst>
        </pc:cxnChg>
        <pc:cxnChg chg="mod">
          <ac:chgData name="Triera Gashi" userId="f2e8f630d03f7a30" providerId="LiveId" clId="{B2364174-6E53-4A7F-8425-B6C840FDDB94}" dt="2021-10-05T08:11:36.670" v="442" actId="1076"/>
          <ac:cxnSpMkLst>
            <pc:docMk/>
            <pc:sldMk cId="1999257115" sldId="258"/>
            <ac:cxnSpMk id="155" creationId="{5FB213EF-DFD9-4E02-8D95-B8D543E7D2A8}"/>
          </ac:cxnSpMkLst>
        </pc:cxnChg>
      </pc:sldChg>
      <pc:sldChg chg="addSp modSp mod">
        <pc:chgData name="Triera Gashi" userId="f2e8f630d03f7a30" providerId="LiveId" clId="{B2364174-6E53-4A7F-8425-B6C840FDDB94}" dt="2021-10-05T08:13:34.268" v="689" actId="1076"/>
        <pc:sldMkLst>
          <pc:docMk/>
          <pc:sldMk cId="2825768838" sldId="259"/>
        </pc:sldMkLst>
        <pc:spChg chg="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2" creationId="{155D57A5-02CD-4FA3-89ED-7FBDD8ED7DEA}"/>
          </ac:spMkLst>
        </pc:spChg>
        <pc:spChg chg="mod or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9" creationId="{8FAE03C6-D8A7-4270-B385-D0452FD3C909}"/>
          </ac:spMkLst>
        </pc:spChg>
        <pc:spChg chg="mod or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47" creationId="{F85F8CAC-7249-4A8F-A4EA-E65693A165B3}"/>
          </ac:spMkLst>
        </pc:spChg>
        <pc:spChg chg="mod or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48" creationId="{E61EDE25-BF1D-4EDE-80D8-12DCBDA51860}"/>
          </ac:spMkLst>
        </pc:spChg>
        <pc:spChg chg="mod or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49" creationId="{8D73077B-438B-4C29-9CBF-DEA69682C711}"/>
          </ac:spMkLst>
        </pc:spChg>
        <pc:spChg chg="add mod">
          <ac:chgData name="Triera Gashi" userId="f2e8f630d03f7a30" providerId="LiveId" clId="{B2364174-6E53-4A7F-8425-B6C840FDDB94}" dt="2021-10-05T08:13:34.268" v="689" actId="1076"/>
          <ac:spMkLst>
            <pc:docMk/>
            <pc:sldMk cId="2825768838" sldId="259"/>
            <ac:spMk id="153" creationId="{2057F7ED-FD0C-4AEB-B6FE-BAFB7C54A30C}"/>
          </ac:spMkLst>
        </pc:spChg>
        <pc:spChg chg="add 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54" creationId="{80B27ABF-6189-40C4-8F56-9C8566F475F9}"/>
          </ac:spMkLst>
        </pc:spChg>
        <pc:spChg chg="add 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56" creationId="{06489075-F97E-41DA-A9DB-670079E047BB}"/>
          </ac:spMkLst>
        </pc:spChg>
        <pc:spChg chg="add 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58" creationId="{37CE47D1-A71A-4910-9965-A7EA29844E6B}"/>
          </ac:spMkLst>
        </pc:spChg>
        <pc:spChg chg="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61" creationId="{7DC0D48E-ED4F-4F91-8ED0-3741E8E46EC7}"/>
          </ac:spMkLst>
        </pc:spChg>
        <pc:spChg chg="mod or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62" creationId="{A87090D5-2068-454F-AA05-C0955167A827}"/>
          </ac:spMkLst>
        </pc:spChg>
        <pc:spChg chg="add 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63" creationId="{EA81C959-CF97-470D-8488-1A101FF89CF6}"/>
          </ac:spMkLst>
        </pc:spChg>
        <pc:spChg chg="add mod">
          <ac:chgData name="Triera Gashi" userId="f2e8f630d03f7a30" providerId="LiveId" clId="{B2364174-6E53-4A7F-8425-B6C840FDDB94}" dt="2021-10-05T08:11:41.938" v="443" actId="1076"/>
          <ac:spMkLst>
            <pc:docMk/>
            <pc:sldMk cId="2825768838" sldId="259"/>
            <ac:spMk id="165" creationId="{2411C32C-7F27-485A-97E8-DD3A426C9248}"/>
          </ac:spMkLst>
        </pc:spChg>
        <pc:picChg chg="add mod">
          <ac:chgData name="Triera Gashi" userId="f2e8f630d03f7a30" providerId="LiveId" clId="{B2364174-6E53-4A7F-8425-B6C840FDDB94}" dt="2021-10-05T08:11:41.938" v="443" actId="1076"/>
          <ac:picMkLst>
            <pc:docMk/>
            <pc:sldMk cId="2825768838" sldId="259"/>
            <ac:picMk id="150" creationId="{10C8F975-EDA2-4520-B1A0-79689EAA8349}"/>
          </ac:picMkLst>
        </pc:picChg>
        <pc:picChg chg="mod">
          <ac:chgData name="Triera Gashi" userId="f2e8f630d03f7a30" providerId="LiveId" clId="{B2364174-6E53-4A7F-8425-B6C840FDDB94}" dt="2021-10-05T08:11:41.938" v="443" actId="1076"/>
          <ac:picMkLst>
            <pc:docMk/>
            <pc:sldMk cId="2825768838" sldId="259"/>
            <ac:picMk id="160" creationId="{EA9C6F49-B7C6-4C75-8A97-B8AA9A9CCB6B}"/>
          </ac:picMkLst>
        </pc:picChg>
        <pc:cxnChg chg="mod or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16" creationId="{47290A76-A96C-41DC-9FEA-42FFEF6E45EC}"/>
          </ac:cxnSpMkLst>
        </pc:cxnChg>
        <pc:cxnChg chg="mod or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51" creationId="{707887CD-5B45-478B-A3E3-7DDBDDE14FB9}"/>
          </ac:cxnSpMkLst>
        </pc:cxnChg>
        <pc:cxnChg chg="mod or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52" creationId="{73F3FD17-2AA2-45BD-9C84-3955FE20D952}"/>
          </ac:cxnSpMkLst>
        </pc:cxnChg>
        <pc:cxnChg chg="mod or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55" creationId="{5FB213EF-DFD9-4E02-8D95-B8D543E7D2A8}"/>
          </ac:cxnSpMkLst>
        </pc:cxnChg>
        <pc:cxnChg chg="add mo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57" creationId="{ADF4E8E6-FD42-4BBC-A03D-730E98ECDA33}"/>
          </ac:cxnSpMkLst>
        </pc:cxnChg>
        <pc:cxnChg chg="add mo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59" creationId="{514D7E53-FDC4-4B04-82F9-51C6C17B5BA8}"/>
          </ac:cxnSpMkLst>
        </pc:cxnChg>
        <pc:cxnChg chg="add mo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64" creationId="{58DF5BD7-87C8-4EEF-BC42-BC501DD3DF50}"/>
          </ac:cxnSpMkLst>
        </pc:cxnChg>
        <pc:cxnChg chg="add mod">
          <ac:chgData name="Triera Gashi" userId="f2e8f630d03f7a30" providerId="LiveId" clId="{B2364174-6E53-4A7F-8425-B6C840FDDB94}" dt="2021-10-05T08:11:41.938" v="443" actId="1076"/>
          <ac:cxnSpMkLst>
            <pc:docMk/>
            <pc:sldMk cId="2825768838" sldId="259"/>
            <ac:cxnSpMk id="166" creationId="{7449EC26-3229-4877-AF99-4F1A9F3331C0}"/>
          </ac:cxnSpMkLst>
        </pc:cxnChg>
      </pc:sldChg>
      <pc:sldChg chg="delSp add del ord setBg delDesignElem">
        <pc:chgData name="Triera Gashi" userId="f2e8f630d03f7a30" providerId="LiveId" clId="{B2364174-6E53-4A7F-8425-B6C840FDDB94}" dt="2021-10-05T08:11:51.975" v="449" actId="2696"/>
        <pc:sldMkLst>
          <pc:docMk/>
          <pc:sldMk cId="106115327" sldId="260"/>
        </pc:sldMkLst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41" creationId="{216BB147-20D5-4D93-BDA5-1BC614D6A4B2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43" creationId="{0A253F60-DE40-4508-A37A-61331DF1DD5D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75" creationId="{A4798C7F-C8CA-4799-BF37-3AB4642CDB66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107" creationId="{BA6285CA-6AFA-4F27-AFB5-1B32CDE09B1A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109" creationId="{7F7C084A-330C-4243-AD92-F98B226F06BC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111" creationId="{7F19A9C0-8335-4ABB-91B6-396031712693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113" creationId="{7BCC6446-8462-4A63-9B6F-8F57EC40F648}"/>
          </ac:spMkLst>
        </pc:spChg>
        <pc:spChg chg="del">
          <ac:chgData name="Triera Gashi" userId="f2e8f630d03f7a30" providerId="LiveId" clId="{B2364174-6E53-4A7F-8425-B6C840FDDB94}" dt="2021-10-05T08:11:49.406" v="446"/>
          <ac:spMkLst>
            <pc:docMk/>
            <pc:sldMk cId="106115327" sldId="260"/>
            <ac:spMk id="115" creationId="{3BA1208A-FAFD-4827-BF3E-A6B16CA01D56}"/>
          </ac:spMkLst>
        </pc:spChg>
        <pc:grpChg chg="del">
          <ac:chgData name="Triera Gashi" userId="f2e8f630d03f7a30" providerId="LiveId" clId="{B2364174-6E53-4A7F-8425-B6C840FDDB94}" dt="2021-10-05T08:11:49.406" v="446"/>
          <ac:grpSpMkLst>
            <pc:docMk/>
            <pc:sldMk cId="106115327" sldId="260"/>
            <ac:grpSpMk id="45" creationId="{CFB42397-759B-4110-90F9-11A099A04F18}"/>
          </ac:grpSpMkLst>
        </pc:grpChg>
        <pc:grpChg chg="del">
          <ac:chgData name="Triera Gashi" userId="f2e8f630d03f7a30" providerId="LiveId" clId="{B2364174-6E53-4A7F-8425-B6C840FDDB94}" dt="2021-10-05T08:11:49.406" v="446"/>
          <ac:grpSpMkLst>
            <pc:docMk/>
            <pc:sldMk cId="106115327" sldId="260"/>
            <ac:grpSpMk id="76" creationId="{9A50F0F9-04C8-47E4-AF66-B3CAF8C81917}"/>
          </ac:grpSpMkLst>
        </pc:grpChg>
        <pc:grpChg chg="del">
          <ac:chgData name="Triera Gashi" userId="f2e8f630d03f7a30" providerId="LiveId" clId="{B2364174-6E53-4A7F-8425-B6C840FDDB94}" dt="2021-10-05T08:11:49.406" v="446"/>
          <ac:grpSpMkLst>
            <pc:docMk/>
            <pc:sldMk cId="106115327" sldId="260"/>
            <ac:grpSpMk id="106" creationId="{87F0794B-55D3-4D2D-BDE7-4688ED321E42}"/>
          </ac:grpSpMkLst>
        </pc:grpChg>
        <pc:grpChg chg="del">
          <ac:chgData name="Triera Gashi" userId="f2e8f630d03f7a30" providerId="LiveId" clId="{B2364174-6E53-4A7F-8425-B6C840FDDB94}" dt="2021-10-05T08:11:49.406" v="446"/>
          <ac:grpSpMkLst>
            <pc:docMk/>
            <pc:sldMk cId="106115327" sldId="260"/>
            <ac:grpSpMk id="117" creationId="{8118ECEF-CA6A-4CB6-BCA5-59B2DB40C4AB}"/>
          </ac:grpSpMkLst>
        </pc:grpChg>
      </pc:sldChg>
      <pc:sldChg chg="add del ord">
        <pc:chgData name="Triera Gashi" userId="f2e8f630d03f7a30" providerId="LiveId" clId="{B2364174-6E53-4A7F-8425-B6C840FDDB94}" dt="2021-10-05T08:11:47.727" v="444" actId="2696"/>
        <pc:sldMkLst>
          <pc:docMk/>
          <pc:sldMk cId="1853211186" sldId="260"/>
        </pc:sldMkLst>
      </pc:sldChg>
      <pc:sldChg chg="delSp modSp add mod ord">
        <pc:chgData name="Triera Gashi" userId="f2e8f630d03f7a30" providerId="LiveId" clId="{B2364174-6E53-4A7F-8425-B6C840FDDB94}" dt="2021-10-05T08:16:31.592" v="1377" actId="20577"/>
        <pc:sldMkLst>
          <pc:docMk/>
          <pc:sldMk cId="2109706800" sldId="260"/>
        </pc:sldMkLst>
        <pc:spChg chg="del">
          <ac:chgData name="Triera Gashi" userId="f2e8f630d03f7a30" providerId="LiveId" clId="{B2364174-6E53-4A7F-8425-B6C840FDDB94}" dt="2021-10-05T08:12:12.784" v="453" actId="478"/>
          <ac:spMkLst>
            <pc:docMk/>
            <pc:sldMk cId="2109706800" sldId="260"/>
            <ac:spMk id="9" creationId="{8FAE03C6-D8A7-4270-B385-D0452FD3C909}"/>
          </ac:spMkLst>
        </pc:spChg>
        <pc:spChg chg="del">
          <ac:chgData name="Triera Gashi" userId="f2e8f630d03f7a30" providerId="LiveId" clId="{B2364174-6E53-4A7F-8425-B6C840FDDB94}" dt="2021-10-05T08:12:12.784" v="453" actId="478"/>
          <ac:spMkLst>
            <pc:docMk/>
            <pc:sldMk cId="2109706800" sldId="260"/>
            <ac:spMk id="147" creationId="{F85F8CAC-7249-4A8F-A4EA-E65693A165B3}"/>
          </ac:spMkLst>
        </pc:spChg>
        <pc:spChg chg="del">
          <ac:chgData name="Triera Gashi" userId="f2e8f630d03f7a30" providerId="LiveId" clId="{B2364174-6E53-4A7F-8425-B6C840FDDB94}" dt="2021-10-05T08:12:12.784" v="453" actId="478"/>
          <ac:spMkLst>
            <pc:docMk/>
            <pc:sldMk cId="2109706800" sldId="260"/>
            <ac:spMk id="148" creationId="{E61EDE25-BF1D-4EDE-80D8-12DCBDA51860}"/>
          </ac:spMkLst>
        </pc:spChg>
        <pc:spChg chg="del">
          <ac:chgData name="Triera Gashi" userId="f2e8f630d03f7a30" providerId="LiveId" clId="{B2364174-6E53-4A7F-8425-B6C840FDDB94}" dt="2021-10-05T08:12:12.784" v="453" actId="478"/>
          <ac:spMkLst>
            <pc:docMk/>
            <pc:sldMk cId="2109706800" sldId="260"/>
            <ac:spMk id="149" creationId="{8D73077B-438B-4C29-9CBF-DEA69682C711}"/>
          </ac:spMkLst>
        </pc:spChg>
        <pc:spChg chg="mod">
          <ac:chgData name="Triera Gashi" userId="f2e8f630d03f7a30" providerId="LiveId" clId="{B2364174-6E53-4A7F-8425-B6C840FDDB94}" dt="2021-10-05T08:16:31.592" v="1377" actId="20577"/>
          <ac:spMkLst>
            <pc:docMk/>
            <pc:sldMk cId="2109706800" sldId="260"/>
            <ac:spMk id="161" creationId="{7DC0D48E-ED4F-4F91-8ED0-3741E8E46EC7}"/>
          </ac:spMkLst>
        </pc:spChg>
        <pc:spChg chg="del">
          <ac:chgData name="Triera Gashi" userId="f2e8f630d03f7a30" providerId="LiveId" clId="{B2364174-6E53-4A7F-8425-B6C840FDDB94}" dt="2021-10-05T08:12:12.784" v="453" actId="478"/>
          <ac:spMkLst>
            <pc:docMk/>
            <pc:sldMk cId="2109706800" sldId="260"/>
            <ac:spMk id="162" creationId="{A87090D5-2068-454F-AA05-C0955167A827}"/>
          </ac:spMkLst>
        </pc:spChg>
        <pc:picChg chg="del">
          <ac:chgData name="Triera Gashi" userId="f2e8f630d03f7a30" providerId="LiveId" clId="{B2364174-6E53-4A7F-8425-B6C840FDDB94}" dt="2021-10-05T08:12:12.784" v="453" actId="478"/>
          <ac:picMkLst>
            <pc:docMk/>
            <pc:sldMk cId="2109706800" sldId="260"/>
            <ac:picMk id="160" creationId="{EA9C6F49-B7C6-4C75-8A97-B8AA9A9CCB6B}"/>
          </ac:picMkLst>
        </pc:picChg>
        <pc:cxnChg chg="del">
          <ac:chgData name="Triera Gashi" userId="f2e8f630d03f7a30" providerId="LiveId" clId="{B2364174-6E53-4A7F-8425-B6C840FDDB94}" dt="2021-10-05T08:12:12.784" v="453" actId="478"/>
          <ac:cxnSpMkLst>
            <pc:docMk/>
            <pc:sldMk cId="2109706800" sldId="260"/>
            <ac:cxnSpMk id="116" creationId="{47290A76-A96C-41DC-9FEA-42FFEF6E45EC}"/>
          </ac:cxnSpMkLst>
        </pc:cxnChg>
        <pc:cxnChg chg="del">
          <ac:chgData name="Triera Gashi" userId="f2e8f630d03f7a30" providerId="LiveId" clId="{B2364174-6E53-4A7F-8425-B6C840FDDB94}" dt="2021-10-05T08:12:12.784" v="453" actId="478"/>
          <ac:cxnSpMkLst>
            <pc:docMk/>
            <pc:sldMk cId="2109706800" sldId="260"/>
            <ac:cxnSpMk id="151" creationId="{707887CD-5B45-478B-A3E3-7DDBDDE14FB9}"/>
          </ac:cxnSpMkLst>
        </pc:cxnChg>
        <pc:cxnChg chg="del">
          <ac:chgData name="Triera Gashi" userId="f2e8f630d03f7a30" providerId="LiveId" clId="{B2364174-6E53-4A7F-8425-B6C840FDDB94}" dt="2021-10-05T08:12:12.784" v="453" actId="478"/>
          <ac:cxnSpMkLst>
            <pc:docMk/>
            <pc:sldMk cId="2109706800" sldId="260"/>
            <ac:cxnSpMk id="152" creationId="{73F3FD17-2AA2-45BD-9C84-3955FE20D952}"/>
          </ac:cxnSpMkLst>
        </pc:cxnChg>
        <pc:cxnChg chg="del">
          <ac:chgData name="Triera Gashi" userId="f2e8f630d03f7a30" providerId="LiveId" clId="{B2364174-6E53-4A7F-8425-B6C840FDDB94}" dt="2021-10-05T08:12:12.784" v="453" actId="478"/>
          <ac:cxnSpMkLst>
            <pc:docMk/>
            <pc:sldMk cId="2109706800" sldId="260"/>
            <ac:cxnSpMk id="155" creationId="{5FB213EF-DFD9-4E02-8D95-B8D543E7D2A8}"/>
          </ac:cxnSpMkLst>
        </pc:cxnChg>
      </pc:sldChg>
      <pc:sldChg chg="modSp add mod">
        <pc:chgData name="Triera Gashi" userId="f2e8f630d03f7a30" providerId="LiveId" clId="{B2364174-6E53-4A7F-8425-B6C840FDDB94}" dt="2021-10-05T08:34:32.123" v="2594" actId="20577"/>
        <pc:sldMkLst>
          <pc:docMk/>
          <pc:sldMk cId="226810844" sldId="261"/>
        </pc:sldMkLst>
        <pc:spChg chg="mod">
          <ac:chgData name="Triera Gashi" userId="f2e8f630d03f7a30" providerId="LiveId" clId="{B2364174-6E53-4A7F-8425-B6C840FDDB94}" dt="2021-10-05T08:16:42.644" v="1388" actId="20577"/>
          <ac:spMkLst>
            <pc:docMk/>
            <pc:sldMk cId="226810844" sldId="261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5T08:34:32.123" v="2594" actId="20577"/>
          <ac:spMkLst>
            <pc:docMk/>
            <pc:sldMk cId="226810844" sldId="261"/>
            <ac:spMk id="161" creationId="{7DC0D48E-ED4F-4F91-8ED0-3741E8E46EC7}"/>
          </ac:spMkLst>
        </pc:spChg>
      </pc:sldChg>
      <pc:sldChg chg="modSp add mod">
        <pc:chgData name="Triera Gashi" userId="f2e8f630d03f7a30" providerId="LiveId" clId="{B2364174-6E53-4A7F-8425-B6C840FDDB94}" dt="2021-10-06T20:26:55.110" v="2851" actId="20577"/>
        <pc:sldMkLst>
          <pc:docMk/>
          <pc:sldMk cId="2509598631" sldId="262"/>
        </pc:sldMkLst>
        <pc:spChg chg="mod">
          <ac:chgData name="Triera Gashi" userId="f2e8f630d03f7a30" providerId="LiveId" clId="{B2364174-6E53-4A7F-8425-B6C840FDDB94}" dt="2021-10-05T08:33:31.017" v="2364" actId="20577"/>
          <ac:spMkLst>
            <pc:docMk/>
            <pc:sldMk cId="2509598631" sldId="262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6T20:26:55.110" v="2851" actId="20577"/>
          <ac:spMkLst>
            <pc:docMk/>
            <pc:sldMk cId="2509598631" sldId="262"/>
            <ac:spMk id="161" creationId="{7DC0D48E-ED4F-4F91-8ED0-3741E8E46EC7}"/>
          </ac:spMkLst>
        </pc:spChg>
      </pc:sldChg>
      <pc:sldChg chg="add del">
        <pc:chgData name="Triera Gashi" userId="f2e8f630d03f7a30" providerId="LiveId" clId="{B2364174-6E53-4A7F-8425-B6C840FDDB94}" dt="2021-10-05T08:36:08.199" v="2802" actId="2696"/>
        <pc:sldMkLst>
          <pc:docMk/>
          <pc:sldMk cId="1311222303" sldId="263"/>
        </pc:sldMkLst>
      </pc:sldChg>
      <pc:sldChg chg="modSp add mod">
        <pc:chgData name="Triera Gashi" userId="f2e8f630d03f7a30" providerId="LiveId" clId="{B2364174-6E53-4A7F-8425-B6C840FDDB94}" dt="2021-10-05T08:36:30.146" v="2809" actId="255"/>
        <pc:sldMkLst>
          <pc:docMk/>
          <pc:sldMk cId="1545273348" sldId="263"/>
        </pc:sldMkLst>
        <pc:spChg chg="mod">
          <ac:chgData name="Triera Gashi" userId="f2e8f630d03f7a30" providerId="LiveId" clId="{B2364174-6E53-4A7F-8425-B6C840FDDB94}" dt="2021-10-05T08:36:17.130" v="2805" actId="20577"/>
          <ac:spMkLst>
            <pc:docMk/>
            <pc:sldMk cId="1545273348" sldId="263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5T08:36:30.146" v="2809" actId="255"/>
          <ac:spMkLst>
            <pc:docMk/>
            <pc:sldMk cId="1545273348" sldId="263"/>
            <ac:spMk id="161" creationId="{7DC0D48E-ED4F-4F91-8ED0-3741E8E46EC7}"/>
          </ac:spMkLst>
        </pc:spChg>
      </pc:sldChg>
      <pc:sldChg chg="modSp add mod">
        <pc:chgData name="Triera Gashi" userId="f2e8f630d03f7a30" providerId="LiveId" clId="{B2364174-6E53-4A7F-8425-B6C840FDDB94}" dt="2021-10-05T08:37:27.083" v="2848" actId="20577"/>
        <pc:sldMkLst>
          <pc:docMk/>
          <pc:sldMk cId="1125888004" sldId="264"/>
        </pc:sldMkLst>
        <pc:spChg chg="mod">
          <ac:chgData name="Triera Gashi" userId="f2e8f630d03f7a30" providerId="LiveId" clId="{B2364174-6E53-4A7F-8425-B6C840FDDB94}" dt="2021-10-05T08:36:43.870" v="2812" actId="20577"/>
          <ac:spMkLst>
            <pc:docMk/>
            <pc:sldMk cId="1125888004" sldId="264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5T08:37:27.083" v="2848" actId="20577"/>
          <ac:spMkLst>
            <pc:docMk/>
            <pc:sldMk cId="1125888004" sldId="264"/>
            <ac:spMk id="161" creationId="{7DC0D48E-ED4F-4F91-8ED0-3741E8E46EC7}"/>
          </ac:spMkLst>
        </pc:spChg>
      </pc:sldChg>
      <pc:sldChg chg="new del">
        <pc:chgData name="Triera Gashi" userId="f2e8f630d03f7a30" providerId="LiveId" clId="{B2364174-6E53-4A7F-8425-B6C840FDDB94}" dt="2021-10-06T20:26:46.660" v="2850" actId="2696"/>
        <pc:sldMkLst>
          <pc:docMk/>
          <pc:sldMk cId="546609063" sldId="265"/>
        </pc:sldMkLst>
      </pc:sldChg>
      <pc:sldChg chg="modSp add mod">
        <pc:chgData name="Triera Gashi" userId="f2e8f630d03f7a30" providerId="LiveId" clId="{B2364174-6E53-4A7F-8425-B6C840FDDB94}" dt="2021-10-06T20:27:19.766" v="2865" actId="255"/>
        <pc:sldMkLst>
          <pc:docMk/>
          <pc:sldMk cId="2431138854" sldId="265"/>
        </pc:sldMkLst>
        <pc:spChg chg="mod">
          <ac:chgData name="Triera Gashi" userId="f2e8f630d03f7a30" providerId="LiveId" clId="{B2364174-6E53-4A7F-8425-B6C840FDDB94}" dt="2021-10-06T20:27:05.396" v="2862" actId="20577"/>
          <ac:spMkLst>
            <pc:docMk/>
            <pc:sldMk cId="2431138854" sldId="265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6T20:27:19.766" v="2865" actId="255"/>
          <ac:spMkLst>
            <pc:docMk/>
            <pc:sldMk cId="2431138854" sldId="265"/>
            <ac:spMk id="161" creationId="{7DC0D48E-ED4F-4F91-8ED0-3741E8E46EC7}"/>
          </ac:spMkLst>
        </pc:spChg>
      </pc:sldChg>
      <pc:sldChg chg="modSp add mod">
        <pc:chgData name="Triera Gashi" userId="f2e8f630d03f7a30" providerId="LiveId" clId="{B2364174-6E53-4A7F-8425-B6C840FDDB94}" dt="2021-10-06T20:27:34.110" v="2877"/>
        <pc:sldMkLst>
          <pc:docMk/>
          <pc:sldMk cId="2889842678" sldId="266"/>
        </pc:sldMkLst>
        <pc:spChg chg="mod">
          <ac:chgData name="Triera Gashi" userId="f2e8f630d03f7a30" providerId="LiveId" clId="{B2364174-6E53-4A7F-8425-B6C840FDDB94}" dt="2021-10-06T20:27:32.306" v="2876" actId="20577"/>
          <ac:spMkLst>
            <pc:docMk/>
            <pc:sldMk cId="2889842678" sldId="266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6T20:27:34.110" v="2877"/>
          <ac:spMkLst>
            <pc:docMk/>
            <pc:sldMk cId="2889842678" sldId="266"/>
            <ac:spMk id="161" creationId="{7DC0D48E-ED4F-4F91-8ED0-3741E8E46EC7}"/>
          </ac:spMkLst>
        </pc:spChg>
      </pc:sldChg>
      <pc:sldChg chg="modSp add mod">
        <pc:chgData name="Triera Gashi" userId="f2e8f630d03f7a30" providerId="LiveId" clId="{B2364174-6E53-4A7F-8425-B6C840FDDB94}" dt="2021-10-06T20:27:53.941" v="2891" actId="1076"/>
        <pc:sldMkLst>
          <pc:docMk/>
          <pc:sldMk cId="3212372375" sldId="267"/>
        </pc:sldMkLst>
        <pc:spChg chg="mod">
          <ac:chgData name="Triera Gashi" userId="f2e8f630d03f7a30" providerId="LiveId" clId="{B2364174-6E53-4A7F-8425-B6C840FDDB94}" dt="2021-10-06T20:27:45.183" v="2888" actId="20577"/>
          <ac:spMkLst>
            <pc:docMk/>
            <pc:sldMk cId="3212372375" sldId="267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6T20:27:53.941" v="2891" actId="1076"/>
          <ac:spMkLst>
            <pc:docMk/>
            <pc:sldMk cId="3212372375" sldId="267"/>
            <ac:spMk id="161" creationId="{7DC0D48E-ED4F-4F91-8ED0-3741E8E46EC7}"/>
          </ac:spMkLst>
        </pc:spChg>
      </pc:sldChg>
      <pc:sldChg chg="modSp add mod">
        <pc:chgData name="Triera Gashi" userId="f2e8f630d03f7a30" providerId="LiveId" clId="{B2364174-6E53-4A7F-8425-B6C840FDDB94}" dt="2021-10-06T20:28:15.238" v="2907"/>
        <pc:sldMkLst>
          <pc:docMk/>
          <pc:sldMk cId="3624516967" sldId="268"/>
        </pc:sldMkLst>
        <pc:spChg chg="mod">
          <ac:chgData name="Triera Gashi" userId="f2e8f630d03f7a30" providerId="LiveId" clId="{B2364174-6E53-4A7F-8425-B6C840FDDB94}" dt="2021-10-06T20:28:07.668" v="2902" actId="20577"/>
          <ac:spMkLst>
            <pc:docMk/>
            <pc:sldMk cId="3624516967" sldId="268"/>
            <ac:spMk id="2" creationId="{155D57A5-02CD-4FA3-89ED-7FBDD8ED7DEA}"/>
          </ac:spMkLst>
        </pc:spChg>
        <pc:spChg chg="mod">
          <ac:chgData name="Triera Gashi" userId="f2e8f630d03f7a30" providerId="LiveId" clId="{B2364174-6E53-4A7F-8425-B6C840FDDB94}" dt="2021-10-06T20:28:15.238" v="2907"/>
          <ac:spMkLst>
            <pc:docMk/>
            <pc:sldMk cId="3624516967" sldId="268"/>
            <ac:spMk id="161" creationId="{7DC0D48E-ED4F-4F91-8ED0-3741E8E46E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A5287-B3C6-43CB-8F15-3CB682AEBED5}" type="datetimeFigureOut">
              <a:rPr lang="nb-NO" smtClean="0"/>
              <a:t>15.03.2022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2C6F-F75A-4103-90F5-B35F2067B8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78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981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71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864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03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552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770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09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600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509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789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Grensesnitt, instansvariabler, metoder</a:t>
            </a:r>
            <a:endParaRPr lang="nb-NO" sz="1800" dirty="0">
              <a:effectLst/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C2C6F-F75A-4103-90F5-B35F2067B8D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60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7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4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4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9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2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DD0EAF-BF73-48D8-A426-3085C4B88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15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6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7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DCA8324-14EE-4A97-916A-0AD04CCBE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5414255" cy="2784496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tx2">
                    <a:alpha val="80000"/>
                  </a:schemeClr>
                </a:solidFill>
              </a:rPr>
              <a:t>IN1000</a:t>
            </a:r>
            <a:br>
              <a:rPr lang="nb-NO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nb-NO" dirty="0">
                <a:solidFill>
                  <a:schemeClr val="tx2">
                    <a:alpha val="80000"/>
                  </a:schemeClr>
                </a:solidFill>
              </a:rPr>
              <a:t>Gruppe 3</a:t>
            </a:r>
            <a:br>
              <a:rPr lang="nb-NO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nb-NO" dirty="0">
                <a:solidFill>
                  <a:schemeClr val="tx2">
                    <a:alpha val="80000"/>
                  </a:schemeClr>
                </a:solidFill>
              </a:rPr>
              <a:t>Uke 7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0714264-76AB-4001-9D6E-6105C92E2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chemeClr val="tx2">
                    <a:alpha val="80000"/>
                  </a:schemeClr>
                </a:solidFill>
              </a:rPr>
              <a:t>trierag@ifi.uio.no</a:t>
            </a:r>
          </a:p>
        </p:txBody>
      </p:sp>
      <p:pic>
        <p:nvPicPr>
          <p:cNvPr id="4" name="Picture 3" descr="Abstrakt bakgrunn med regnbuelys">
            <a:extLst>
              <a:ext uri="{FF2B5EF4-FFF2-40B4-BE49-F238E27FC236}">
                <a16:creationId xmlns:a16="http://schemas.microsoft.com/office/drawing/2014/main" id="{9D0B4E71-B5CD-48F1-BAB1-373F13CA5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365" b="-1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7263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3</a:t>
            </a: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486365"/>
            <a:ext cx="106704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Gitt klassen person som dere har laget over, opprett 3 instanser av klassen/objekter med navn/alder/vekt/</a:t>
            </a:r>
            <a:r>
              <a:rPr lang="nb-NO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hoyde</a:t>
            </a: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 velger selv. Skriv deretter ut en hilsen fra hver person deres ved hjelp av </a:t>
            </a:r>
            <a:r>
              <a:rPr lang="nb-NO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skrivUtHilsen</a:t>
            </a: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-metoden. Lagre deretter alle objektene i en liste. 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br>
              <a:rPr lang="nb-NO" sz="2000" b="0" dirty="0">
                <a:effectLst/>
              </a:rPr>
            </a:br>
            <a:r>
              <a:rPr lang="nb-NO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Utfordring: se om du kan kalle på “</a:t>
            </a:r>
            <a:r>
              <a:rPr lang="nb-NO" sz="20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skrivUtHilsen</a:t>
            </a:r>
            <a:r>
              <a:rPr lang="nb-NO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()”-metoden i en for-løkke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Utfordring: lag en funksjon som tar inn en liste med personer, og returnerer den personen som er høyest </a:t>
            </a:r>
            <a:endParaRPr lang="nb-NO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527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3 - </a:t>
            </a:r>
            <a:r>
              <a:rPr lang="en-US" sz="5400" dirty="0" err="1">
                <a:solidFill>
                  <a:schemeClr val="tx2"/>
                </a:solidFill>
              </a:rPr>
              <a:t>løsning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392592"/>
            <a:ext cx="106704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silje</a:t>
            </a: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 = Person("Silje",12, 46, 151)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per = Person("Per", 68, 84, 189)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ole = Person("Ole", 25, 76, 191)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600" b="0" dirty="0">
                <a:effectLst/>
              </a:rPr>
            </a:br>
            <a:r>
              <a:rPr lang="nb-NO" sz="16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silje.skrivUtHilsen</a:t>
            </a: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per.skrivUtHilsen</a:t>
            </a: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ole.skrivUtHilsen</a:t>
            </a: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600" b="0" dirty="0">
                <a:effectLst/>
              </a:rPr>
            </a:b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= [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silje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, per, ole]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600" b="0" dirty="0">
                <a:effectLst/>
              </a:rPr>
            </a:b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for person in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: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person.skrivUtHilsen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()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1" i="1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eller: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for i in range(3) :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[i].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skrivUtHilsen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()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600" b="0" dirty="0">
                <a:effectLst/>
              </a:rPr>
            </a:b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def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hentHoyestePerson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(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): 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   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hoyest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=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[0]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   for i in range(1, len(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):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      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if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[i].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hoyereEnn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(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hoyest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):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         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hoyest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=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personListe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[i]</a:t>
            </a:r>
            <a:endParaRPr lang="nb-NO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    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return</a:t>
            </a:r>
            <a:r>
              <a:rPr lang="nb-NO" sz="1600" b="0" i="0" u="none" strike="noStrike" dirty="0">
                <a:solidFill>
                  <a:srgbClr val="FF0000"/>
                </a:solidFill>
                <a:effectLst/>
                <a:latin typeface="Roboto Mono"/>
              </a:rPr>
              <a:t> </a:t>
            </a:r>
            <a:r>
              <a:rPr lang="nb-NO" sz="1600" b="0" i="0" u="none" strike="noStrike" dirty="0" err="1">
                <a:solidFill>
                  <a:srgbClr val="FF0000"/>
                </a:solidFill>
                <a:effectLst/>
                <a:latin typeface="Roboto Mono"/>
              </a:rPr>
              <a:t>hoyest</a:t>
            </a:r>
            <a:endParaRPr lang="nb-NO" sz="1600" b="0" dirty="0">
              <a:effectLst/>
            </a:endParaRPr>
          </a:p>
          <a:p>
            <a:br>
              <a:rPr lang="nb-NO" sz="2000" dirty="0"/>
            </a:br>
            <a:endParaRPr lang="nb-NO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37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486365"/>
            <a:ext cx="106704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Skriv en klasse Dyr. Et dyr har følgende egenskaper: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Vekt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nb-NO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Lag en konstruktør (</a:t>
            </a:r>
            <a:r>
              <a:rPr lang="nb-NO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</a:t>
            </a: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-metode) og metoder for å hente ut data fra hver instansvariabel.</a:t>
            </a:r>
            <a:endParaRPr lang="nb-NO" sz="2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Opprett tre objekter av klassen Dyr for å representere tre forskjellige dyr. Skriv ut informasjon om alle dyrene.</a:t>
            </a:r>
            <a:endParaRPr lang="nb-NO" sz="2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8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4 - </a:t>
            </a:r>
            <a:r>
              <a:rPr lang="en-US" sz="5400" dirty="0" err="1">
                <a:solidFill>
                  <a:schemeClr val="tx2"/>
                </a:solidFill>
              </a:rPr>
              <a:t>løsning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486365"/>
            <a:ext cx="1067049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1" i="0" u="none" strike="noStrike" dirty="0">
                <a:solidFill>
                  <a:srgbClr val="000000"/>
                </a:solidFill>
                <a:effectLst/>
                <a:latin typeface="Roboto Mono"/>
              </a:rPr>
              <a:t>I dyr.py: 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class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 Dyr 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 __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init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__(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, art,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kjonn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, vekt) 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    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._art = art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    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kjonn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 =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kjonn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    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._vekt = vekt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skriv_info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) 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    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print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("Art",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._art, 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kjonn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: 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kjonn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, ", vekt: 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._vekt)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1" i="0" u="none" strike="noStrike" dirty="0">
                <a:solidFill>
                  <a:srgbClr val="000000"/>
                </a:solidFill>
                <a:effectLst/>
                <a:latin typeface="Roboto Mono"/>
              </a:rPr>
              <a:t>I hovedfilen: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from dyr import Dyr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hund = Dyr("hund", "hann", 10.2)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hund.skriv_info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katt = Dyr("katt", "hunn", 5.7)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katt.skriv_info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sau = Dyr("sau", "hann", 30.6)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 Mono"/>
              </a:rPr>
              <a:t>hund.skriv_info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 Mono"/>
              </a:rPr>
              <a:t>()</a:t>
            </a:r>
            <a:endParaRPr lang="nb-NO" sz="2000" b="0" dirty="0">
              <a:effectLst/>
            </a:endParaRPr>
          </a:p>
          <a:p>
            <a:br>
              <a:rPr lang="nb-NO" sz="2000" dirty="0"/>
            </a:br>
            <a:endParaRPr lang="nb-NO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451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1CC2FD-F5D2-4415-8486-46858CC42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063619-981B-4E62-A26E-E345BB3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290211" y="0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684E6355-557A-41C5-9246-3C3C2D55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8907"/>
            <a:ext cx="10754527" cy="867672"/>
          </a:xfrm>
        </p:spPr>
        <p:txBody>
          <a:bodyPr anchor="b">
            <a:normAutofit/>
          </a:bodyPr>
          <a:lstStyle/>
          <a:p>
            <a:r>
              <a:rPr lang="nb-NO" dirty="0">
                <a:solidFill>
                  <a:schemeClr val="tx2"/>
                </a:solidFill>
              </a:rPr>
              <a:t>Dagens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19389A-3ECD-4386-941B-CBD095E7E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768294"/>
            <a:ext cx="9745506" cy="4042225"/>
          </a:xfrm>
        </p:spPr>
        <p:txBody>
          <a:bodyPr anchor="t">
            <a:normAutofit/>
          </a:bodyPr>
          <a:lstStyle/>
          <a:p>
            <a:r>
              <a:rPr lang="nb-NO" sz="2400" dirty="0">
                <a:solidFill>
                  <a:schemeClr val="tx2"/>
                </a:solidFill>
              </a:rPr>
              <a:t>Objektorientert programmering</a:t>
            </a:r>
          </a:p>
          <a:p>
            <a:endParaRPr lang="nb-NO" sz="2400" dirty="0">
              <a:solidFill>
                <a:schemeClr val="tx2"/>
              </a:solidFill>
            </a:endParaRPr>
          </a:p>
          <a:p>
            <a:r>
              <a:rPr lang="nb-NO" sz="2400" dirty="0">
                <a:solidFill>
                  <a:schemeClr val="tx2"/>
                </a:solidFill>
              </a:rPr>
              <a:t>Oppgaveløsning i grupper</a:t>
            </a:r>
          </a:p>
          <a:p>
            <a:endParaRPr lang="nb-NO" sz="2400" dirty="0">
              <a:solidFill>
                <a:schemeClr val="tx2"/>
              </a:solidFill>
            </a:endParaRPr>
          </a:p>
          <a:p>
            <a:r>
              <a:rPr lang="nb-NO" sz="2400" dirty="0">
                <a:solidFill>
                  <a:schemeClr val="tx2"/>
                </a:solidFill>
              </a:rPr>
              <a:t>Felles gjennomgang av oppgavene</a:t>
            </a:r>
          </a:p>
        </p:txBody>
      </p:sp>
    </p:spTree>
    <p:extLst>
      <p:ext uri="{BB962C8B-B14F-4D97-AF65-F5344CB8AC3E}">
        <p14:creationId xmlns:p14="http://schemas.microsoft.com/office/powerpoint/2010/main" val="241707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Objektorientert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programmering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160" name="Bilde 159">
            <a:extLst>
              <a:ext uri="{FF2B5EF4-FFF2-40B4-BE49-F238E27FC236}">
                <a16:creationId xmlns:a16="http://schemas.microsoft.com/office/drawing/2014/main" id="{EA9C6F49-B7C6-4C75-8A97-B8AA9A9CC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335" y="1417496"/>
            <a:ext cx="7078063" cy="4715533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8FAE03C6-D8A7-4270-B385-D0452FD3C909}"/>
              </a:ext>
            </a:extLst>
          </p:cNvPr>
          <p:cNvSpPr txBox="1"/>
          <p:nvPr/>
        </p:nvSpPr>
        <p:spPr>
          <a:xfrm>
            <a:off x="9196812" y="1960848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navn</a:t>
            </a:r>
          </a:p>
        </p:txBody>
      </p:sp>
      <p:cxnSp>
        <p:nvCxnSpPr>
          <p:cNvPr id="116" name="Rett pilkobling 115">
            <a:extLst>
              <a:ext uri="{FF2B5EF4-FFF2-40B4-BE49-F238E27FC236}">
                <a16:creationId xmlns:a16="http://schemas.microsoft.com/office/drawing/2014/main" id="{47290A76-A96C-41DC-9FEA-42FFEF6E45EC}"/>
              </a:ext>
            </a:extLst>
          </p:cNvPr>
          <p:cNvCxnSpPr/>
          <p:nvPr/>
        </p:nvCxnSpPr>
        <p:spPr>
          <a:xfrm flipH="1">
            <a:off x="8341047" y="2422513"/>
            <a:ext cx="835919" cy="400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kstSylinder 146">
            <a:extLst>
              <a:ext uri="{FF2B5EF4-FFF2-40B4-BE49-F238E27FC236}">
                <a16:creationId xmlns:a16="http://schemas.microsoft.com/office/drawing/2014/main" id="{F85F8CAC-7249-4A8F-A4EA-E65693A165B3}"/>
              </a:ext>
            </a:extLst>
          </p:cNvPr>
          <p:cNvSpPr txBox="1"/>
          <p:nvPr/>
        </p:nvSpPr>
        <p:spPr>
          <a:xfrm>
            <a:off x="9176966" y="2993906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alder</a:t>
            </a:r>
          </a:p>
        </p:txBody>
      </p:sp>
      <p:cxnSp>
        <p:nvCxnSpPr>
          <p:cNvPr id="151" name="Rett pilkobling 150">
            <a:extLst>
              <a:ext uri="{FF2B5EF4-FFF2-40B4-BE49-F238E27FC236}">
                <a16:creationId xmlns:a16="http://schemas.microsoft.com/office/drawing/2014/main" id="{707887CD-5B45-478B-A3E3-7DDBDDE14FB9}"/>
              </a:ext>
            </a:extLst>
          </p:cNvPr>
          <p:cNvCxnSpPr>
            <a:cxnSpLocks/>
          </p:cNvCxnSpPr>
          <p:nvPr/>
        </p:nvCxnSpPr>
        <p:spPr>
          <a:xfrm flipH="1">
            <a:off x="8385833" y="3282544"/>
            <a:ext cx="768743" cy="34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kstSylinder 147">
            <a:extLst>
              <a:ext uri="{FF2B5EF4-FFF2-40B4-BE49-F238E27FC236}">
                <a16:creationId xmlns:a16="http://schemas.microsoft.com/office/drawing/2014/main" id="{E61EDE25-BF1D-4EDE-80D8-12DCBDA51860}"/>
              </a:ext>
            </a:extLst>
          </p:cNvPr>
          <p:cNvSpPr txBox="1"/>
          <p:nvPr/>
        </p:nvSpPr>
        <p:spPr>
          <a:xfrm>
            <a:off x="5199060" y="1982889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hoyde</a:t>
            </a:r>
            <a:endParaRPr lang="nb-NO" sz="2400" dirty="0"/>
          </a:p>
        </p:txBody>
      </p:sp>
      <p:cxnSp>
        <p:nvCxnSpPr>
          <p:cNvPr id="152" name="Rett pilkobling 151">
            <a:extLst>
              <a:ext uri="{FF2B5EF4-FFF2-40B4-BE49-F238E27FC236}">
                <a16:creationId xmlns:a16="http://schemas.microsoft.com/office/drawing/2014/main" id="{73F3FD17-2AA2-45BD-9C84-3955FE20D952}"/>
              </a:ext>
            </a:extLst>
          </p:cNvPr>
          <p:cNvCxnSpPr>
            <a:cxnSpLocks/>
          </p:cNvCxnSpPr>
          <p:nvPr/>
        </p:nvCxnSpPr>
        <p:spPr>
          <a:xfrm>
            <a:off x="6295709" y="2237890"/>
            <a:ext cx="741256" cy="52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kstSylinder 148">
            <a:extLst>
              <a:ext uri="{FF2B5EF4-FFF2-40B4-BE49-F238E27FC236}">
                <a16:creationId xmlns:a16="http://schemas.microsoft.com/office/drawing/2014/main" id="{8D73077B-438B-4C29-9CBF-DEA69682C711}"/>
              </a:ext>
            </a:extLst>
          </p:cNvPr>
          <p:cNvSpPr txBox="1"/>
          <p:nvPr/>
        </p:nvSpPr>
        <p:spPr>
          <a:xfrm>
            <a:off x="5188716" y="2935761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vekt</a:t>
            </a:r>
          </a:p>
        </p:txBody>
      </p:sp>
      <p:cxnSp>
        <p:nvCxnSpPr>
          <p:cNvPr id="155" name="Rett pilkobling 154">
            <a:extLst>
              <a:ext uri="{FF2B5EF4-FFF2-40B4-BE49-F238E27FC236}">
                <a16:creationId xmlns:a16="http://schemas.microsoft.com/office/drawing/2014/main" id="{5FB213EF-DFD9-4E02-8D95-B8D543E7D2A8}"/>
              </a:ext>
            </a:extLst>
          </p:cNvPr>
          <p:cNvCxnSpPr>
            <a:cxnSpLocks/>
          </p:cNvCxnSpPr>
          <p:nvPr/>
        </p:nvCxnSpPr>
        <p:spPr>
          <a:xfrm>
            <a:off x="6158809" y="3154936"/>
            <a:ext cx="772975" cy="42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kstSylinder 161">
            <a:extLst>
              <a:ext uri="{FF2B5EF4-FFF2-40B4-BE49-F238E27FC236}">
                <a16:creationId xmlns:a16="http://schemas.microsoft.com/office/drawing/2014/main" id="{A87090D5-2068-454F-AA05-C0955167A827}"/>
              </a:ext>
            </a:extLst>
          </p:cNvPr>
          <p:cNvSpPr txBox="1"/>
          <p:nvPr/>
        </p:nvSpPr>
        <p:spPr>
          <a:xfrm>
            <a:off x="7032846" y="1616774"/>
            <a:ext cx="1550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Person</a:t>
            </a: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506218" y="1358131"/>
            <a:ext cx="38261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Modell av en person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De egenskapene hos en person vi er interessert i ved dette programmet</a:t>
            </a:r>
          </a:p>
          <a:p>
            <a:pPr lvl="1"/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egenskapene vi har lagt til i person er noe som er felles for alle personer!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Foreløpig er dette kun en </a:t>
            </a:r>
            <a:r>
              <a:rPr lang="nb-NO" b="1" i="1" dirty="0"/>
              <a:t>mal</a:t>
            </a:r>
            <a:r>
              <a:rPr lang="nb-NO" dirty="0"/>
              <a:t> og ikke en person i seg selv</a:t>
            </a:r>
          </a:p>
        </p:txBody>
      </p:sp>
    </p:spTree>
    <p:extLst>
      <p:ext uri="{BB962C8B-B14F-4D97-AF65-F5344CB8AC3E}">
        <p14:creationId xmlns:p14="http://schemas.microsoft.com/office/powerpoint/2010/main" val="199925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983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Objektorientert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programmering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160" name="Bilde 159">
            <a:extLst>
              <a:ext uri="{FF2B5EF4-FFF2-40B4-BE49-F238E27FC236}">
                <a16:creationId xmlns:a16="http://schemas.microsoft.com/office/drawing/2014/main" id="{EA9C6F49-B7C6-4C75-8A97-B8AA9A9CC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51" y="1794028"/>
            <a:ext cx="5794243" cy="3860229"/>
          </a:xfrm>
          <a:prstGeom prst="rect">
            <a:avLst/>
          </a:prstGeom>
        </p:spPr>
      </p:pic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527431" y="1358131"/>
            <a:ext cx="688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Når vi lager en person, lager vi en </a:t>
            </a:r>
            <a:r>
              <a:rPr lang="nb-NO" b="1" i="1" dirty="0"/>
              <a:t>instans</a:t>
            </a:r>
            <a:r>
              <a:rPr lang="nb-NO" dirty="0"/>
              <a:t> av klassen Person</a:t>
            </a:r>
          </a:p>
        </p:txBody>
      </p:sp>
      <p:pic>
        <p:nvPicPr>
          <p:cNvPr id="150" name="Bilde 149">
            <a:extLst>
              <a:ext uri="{FF2B5EF4-FFF2-40B4-BE49-F238E27FC236}">
                <a16:creationId xmlns:a16="http://schemas.microsoft.com/office/drawing/2014/main" id="{10C8F975-EDA2-4520-B1A0-79689EAA8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207" y="1794028"/>
            <a:ext cx="5794243" cy="3860229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8FAE03C6-D8A7-4270-B385-D0452FD3C909}"/>
              </a:ext>
            </a:extLst>
          </p:cNvPr>
          <p:cNvSpPr txBox="1"/>
          <p:nvPr/>
        </p:nvSpPr>
        <p:spPr>
          <a:xfrm>
            <a:off x="3542880" y="2408111"/>
            <a:ext cx="274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navn = «Magnus»</a:t>
            </a:r>
          </a:p>
        </p:txBody>
      </p:sp>
      <p:cxnSp>
        <p:nvCxnSpPr>
          <p:cNvPr id="116" name="Rett pilkobling 115">
            <a:extLst>
              <a:ext uri="{FF2B5EF4-FFF2-40B4-BE49-F238E27FC236}">
                <a16:creationId xmlns:a16="http://schemas.microsoft.com/office/drawing/2014/main" id="{47290A76-A96C-41DC-9FEA-42FFEF6E45EC}"/>
              </a:ext>
            </a:extLst>
          </p:cNvPr>
          <p:cNvCxnSpPr/>
          <p:nvPr/>
        </p:nvCxnSpPr>
        <p:spPr>
          <a:xfrm flipH="1">
            <a:off x="3593507" y="2854103"/>
            <a:ext cx="835919" cy="400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kstSylinder 146">
            <a:extLst>
              <a:ext uri="{FF2B5EF4-FFF2-40B4-BE49-F238E27FC236}">
                <a16:creationId xmlns:a16="http://schemas.microsoft.com/office/drawing/2014/main" id="{F85F8CAC-7249-4A8F-A4EA-E65693A165B3}"/>
              </a:ext>
            </a:extLst>
          </p:cNvPr>
          <p:cNvSpPr txBox="1"/>
          <p:nvPr/>
        </p:nvSpPr>
        <p:spPr>
          <a:xfrm>
            <a:off x="4126036" y="3248342"/>
            <a:ext cx="201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alder = 23</a:t>
            </a:r>
          </a:p>
        </p:txBody>
      </p:sp>
      <p:cxnSp>
        <p:nvCxnSpPr>
          <p:cNvPr id="151" name="Rett pilkobling 150">
            <a:extLst>
              <a:ext uri="{FF2B5EF4-FFF2-40B4-BE49-F238E27FC236}">
                <a16:creationId xmlns:a16="http://schemas.microsoft.com/office/drawing/2014/main" id="{707887CD-5B45-478B-A3E3-7DDBDDE14FB9}"/>
              </a:ext>
            </a:extLst>
          </p:cNvPr>
          <p:cNvCxnSpPr>
            <a:cxnSpLocks/>
          </p:cNvCxnSpPr>
          <p:nvPr/>
        </p:nvCxnSpPr>
        <p:spPr>
          <a:xfrm flipH="1">
            <a:off x="3738314" y="3716185"/>
            <a:ext cx="768743" cy="34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kstSylinder 147">
            <a:extLst>
              <a:ext uri="{FF2B5EF4-FFF2-40B4-BE49-F238E27FC236}">
                <a16:creationId xmlns:a16="http://schemas.microsoft.com/office/drawing/2014/main" id="{E61EDE25-BF1D-4EDE-80D8-12DCBDA51860}"/>
              </a:ext>
            </a:extLst>
          </p:cNvPr>
          <p:cNvSpPr txBox="1"/>
          <p:nvPr/>
        </p:nvSpPr>
        <p:spPr>
          <a:xfrm>
            <a:off x="529498" y="2256278"/>
            <a:ext cx="214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hoyde</a:t>
            </a:r>
            <a:r>
              <a:rPr lang="nb-NO" sz="2400" dirty="0"/>
              <a:t> = 184</a:t>
            </a:r>
          </a:p>
        </p:txBody>
      </p:sp>
      <p:cxnSp>
        <p:nvCxnSpPr>
          <p:cNvPr id="152" name="Rett pilkobling 151">
            <a:extLst>
              <a:ext uri="{FF2B5EF4-FFF2-40B4-BE49-F238E27FC236}">
                <a16:creationId xmlns:a16="http://schemas.microsoft.com/office/drawing/2014/main" id="{73F3FD17-2AA2-45BD-9C84-3955FE20D952}"/>
              </a:ext>
            </a:extLst>
          </p:cNvPr>
          <p:cNvCxnSpPr>
            <a:cxnSpLocks/>
          </p:cNvCxnSpPr>
          <p:nvPr/>
        </p:nvCxnSpPr>
        <p:spPr>
          <a:xfrm>
            <a:off x="1663585" y="2704649"/>
            <a:ext cx="741256" cy="52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kstSylinder 148">
            <a:extLst>
              <a:ext uri="{FF2B5EF4-FFF2-40B4-BE49-F238E27FC236}">
                <a16:creationId xmlns:a16="http://schemas.microsoft.com/office/drawing/2014/main" id="{8D73077B-438B-4C29-9CBF-DEA69682C711}"/>
              </a:ext>
            </a:extLst>
          </p:cNvPr>
          <p:cNvSpPr txBox="1"/>
          <p:nvPr/>
        </p:nvSpPr>
        <p:spPr>
          <a:xfrm>
            <a:off x="517830" y="3096708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vekt = 74</a:t>
            </a:r>
          </a:p>
        </p:txBody>
      </p:sp>
      <p:cxnSp>
        <p:nvCxnSpPr>
          <p:cNvPr id="155" name="Rett pilkobling 154">
            <a:extLst>
              <a:ext uri="{FF2B5EF4-FFF2-40B4-BE49-F238E27FC236}">
                <a16:creationId xmlns:a16="http://schemas.microsoft.com/office/drawing/2014/main" id="{5FB213EF-DFD9-4E02-8D95-B8D543E7D2A8}"/>
              </a:ext>
            </a:extLst>
          </p:cNvPr>
          <p:cNvCxnSpPr>
            <a:cxnSpLocks/>
          </p:cNvCxnSpPr>
          <p:nvPr/>
        </p:nvCxnSpPr>
        <p:spPr>
          <a:xfrm>
            <a:off x="1477775" y="3539582"/>
            <a:ext cx="772975" cy="42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kstSylinder 161">
            <a:extLst>
              <a:ext uri="{FF2B5EF4-FFF2-40B4-BE49-F238E27FC236}">
                <a16:creationId xmlns:a16="http://schemas.microsoft.com/office/drawing/2014/main" id="{A87090D5-2068-454F-AA05-C0955167A827}"/>
              </a:ext>
            </a:extLst>
          </p:cNvPr>
          <p:cNvSpPr txBox="1"/>
          <p:nvPr/>
        </p:nvSpPr>
        <p:spPr>
          <a:xfrm>
            <a:off x="2209036" y="1810085"/>
            <a:ext cx="1852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err="1"/>
              <a:t>magnus</a:t>
            </a:r>
            <a:endParaRPr lang="nb-NO" sz="3200" dirty="0"/>
          </a:p>
        </p:txBody>
      </p:sp>
      <p:sp>
        <p:nvSpPr>
          <p:cNvPr id="153" name="TekstSylinder 152">
            <a:extLst>
              <a:ext uri="{FF2B5EF4-FFF2-40B4-BE49-F238E27FC236}">
                <a16:creationId xmlns:a16="http://schemas.microsoft.com/office/drawing/2014/main" id="{2057F7ED-FD0C-4AEB-B6FE-BAFB7C54A30C}"/>
              </a:ext>
            </a:extLst>
          </p:cNvPr>
          <p:cNvSpPr txBox="1"/>
          <p:nvPr/>
        </p:nvSpPr>
        <p:spPr>
          <a:xfrm>
            <a:off x="420715" y="5802424"/>
            <a:ext cx="1172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Både </a:t>
            </a:r>
            <a:r>
              <a:rPr lang="nb-NO" dirty="0" err="1"/>
              <a:t>magnus</a:t>
            </a:r>
            <a:r>
              <a:rPr lang="nb-NO" dirty="0"/>
              <a:t> og </a:t>
            </a:r>
            <a:r>
              <a:rPr lang="nb-NO" dirty="0" err="1"/>
              <a:t>nicolai</a:t>
            </a:r>
            <a:r>
              <a:rPr lang="nb-NO" dirty="0"/>
              <a:t> er </a:t>
            </a:r>
            <a:r>
              <a:rPr lang="nb-NO" b="1" dirty="0"/>
              <a:t>ulike objekter</a:t>
            </a:r>
            <a:r>
              <a:rPr lang="nb-NO" dirty="0"/>
              <a:t>/ulike instanser av et objekt av </a:t>
            </a:r>
            <a:r>
              <a:rPr lang="nb-NO" b="1" dirty="0"/>
              <a:t>samme klasse</a:t>
            </a:r>
            <a:r>
              <a:rPr lang="nb-NO" dirty="0"/>
              <a:t>. Men vi er ikke opptatt av egenskaper, også hvilke </a:t>
            </a:r>
            <a:r>
              <a:rPr lang="nb-NO" b="1" dirty="0"/>
              <a:t>handlinger </a:t>
            </a:r>
            <a:r>
              <a:rPr lang="nb-NO" dirty="0"/>
              <a:t>objektene kan gjøre.</a:t>
            </a:r>
          </a:p>
        </p:txBody>
      </p:sp>
      <p:sp>
        <p:nvSpPr>
          <p:cNvPr id="154" name="TekstSylinder 153">
            <a:extLst>
              <a:ext uri="{FF2B5EF4-FFF2-40B4-BE49-F238E27FC236}">
                <a16:creationId xmlns:a16="http://schemas.microsoft.com/office/drawing/2014/main" id="{80B27ABF-6189-40C4-8F56-9C8566F475F9}"/>
              </a:ext>
            </a:extLst>
          </p:cNvPr>
          <p:cNvSpPr txBox="1"/>
          <p:nvPr/>
        </p:nvSpPr>
        <p:spPr>
          <a:xfrm>
            <a:off x="8172681" y="1801276"/>
            <a:ext cx="1852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err="1"/>
              <a:t>nicolai</a:t>
            </a:r>
            <a:endParaRPr lang="nb-NO" sz="3200" dirty="0"/>
          </a:p>
        </p:txBody>
      </p:sp>
      <p:sp>
        <p:nvSpPr>
          <p:cNvPr id="156" name="TekstSylinder 155">
            <a:extLst>
              <a:ext uri="{FF2B5EF4-FFF2-40B4-BE49-F238E27FC236}">
                <a16:creationId xmlns:a16="http://schemas.microsoft.com/office/drawing/2014/main" id="{06489075-F97E-41DA-A9DB-670079E047BB}"/>
              </a:ext>
            </a:extLst>
          </p:cNvPr>
          <p:cNvSpPr txBox="1"/>
          <p:nvPr/>
        </p:nvSpPr>
        <p:spPr>
          <a:xfrm>
            <a:off x="6329126" y="2231854"/>
            <a:ext cx="214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hoyde</a:t>
            </a:r>
            <a:r>
              <a:rPr lang="nb-NO" sz="2400" dirty="0"/>
              <a:t> = 195</a:t>
            </a:r>
          </a:p>
        </p:txBody>
      </p:sp>
      <p:cxnSp>
        <p:nvCxnSpPr>
          <p:cNvPr id="157" name="Rett pilkobling 156">
            <a:extLst>
              <a:ext uri="{FF2B5EF4-FFF2-40B4-BE49-F238E27FC236}">
                <a16:creationId xmlns:a16="http://schemas.microsoft.com/office/drawing/2014/main" id="{ADF4E8E6-FD42-4BBC-A03D-730E98ECDA33}"/>
              </a:ext>
            </a:extLst>
          </p:cNvPr>
          <p:cNvCxnSpPr>
            <a:cxnSpLocks/>
          </p:cNvCxnSpPr>
          <p:nvPr/>
        </p:nvCxnSpPr>
        <p:spPr>
          <a:xfrm>
            <a:off x="7606709" y="2602648"/>
            <a:ext cx="741256" cy="52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TekstSylinder 157">
            <a:extLst>
              <a:ext uri="{FF2B5EF4-FFF2-40B4-BE49-F238E27FC236}">
                <a16:creationId xmlns:a16="http://schemas.microsoft.com/office/drawing/2014/main" id="{37CE47D1-A71A-4910-9965-A7EA29844E6B}"/>
              </a:ext>
            </a:extLst>
          </p:cNvPr>
          <p:cNvSpPr txBox="1"/>
          <p:nvPr/>
        </p:nvSpPr>
        <p:spPr>
          <a:xfrm>
            <a:off x="9434234" y="2400885"/>
            <a:ext cx="274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navn = «Nicolai»</a:t>
            </a:r>
          </a:p>
        </p:txBody>
      </p:sp>
      <p:cxnSp>
        <p:nvCxnSpPr>
          <p:cNvPr id="159" name="Rett pilkobling 158">
            <a:extLst>
              <a:ext uri="{FF2B5EF4-FFF2-40B4-BE49-F238E27FC236}">
                <a16:creationId xmlns:a16="http://schemas.microsoft.com/office/drawing/2014/main" id="{514D7E53-FDC4-4B04-82F9-51C6C17B5BA8}"/>
              </a:ext>
            </a:extLst>
          </p:cNvPr>
          <p:cNvCxnSpPr/>
          <p:nvPr/>
        </p:nvCxnSpPr>
        <p:spPr>
          <a:xfrm flipH="1">
            <a:off x="9546987" y="2812450"/>
            <a:ext cx="835919" cy="400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kstSylinder 162">
            <a:extLst>
              <a:ext uri="{FF2B5EF4-FFF2-40B4-BE49-F238E27FC236}">
                <a16:creationId xmlns:a16="http://schemas.microsoft.com/office/drawing/2014/main" id="{EA81C959-CF97-470D-8488-1A101FF89CF6}"/>
              </a:ext>
            </a:extLst>
          </p:cNvPr>
          <p:cNvSpPr txBox="1"/>
          <p:nvPr/>
        </p:nvSpPr>
        <p:spPr>
          <a:xfrm>
            <a:off x="6479390" y="3007414"/>
            <a:ext cx="155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vekt = 98</a:t>
            </a:r>
          </a:p>
        </p:txBody>
      </p:sp>
      <p:cxnSp>
        <p:nvCxnSpPr>
          <p:cNvPr id="164" name="Rett pilkobling 163">
            <a:extLst>
              <a:ext uri="{FF2B5EF4-FFF2-40B4-BE49-F238E27FC236}">
                <a16:creationId xmlns:a16="http://schemas.microsoft.com/office/drawing/2014/main" id="{58DF5BD7-87C8-4EEF-BC42-BC501DD3DF50}"/>
              </a:ext>
            </a:extLst>
          </p:cNvPr>
          <p:cNvCxnSpPr>
            <a:cxnSpLocks/>
          </p:cNvCxnSpPr>
          <p:nvPr/>
        </p:nvCxnSpPr>
        <p:spPr>
          <a:xfrm>
            <a:off x="7579583" y="3422763"/>
            <a:ext cx="772975" cy="42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TekstSylinder 164">
            <a:extLst>
              <a:ext uri="{FF2B5EF4-FFF2-40B4-BE49-F238E27FC236}">
                <a16:creationId xmlns:a16="http://schemas.microsoft.com/office/drawing/2014/main" id="{2411C32C-7F27-485A-97E8-DD3A426C9248}"/>
              </a:ext>
            </a:extLst>
          </p:cNvPr>
          <p:cNvSpPr txBox="1"/>
          <p:nvPr/>
        </p:nvSpPr>
        <p:spPr>
          <a:xfrm>
            <a:off x="10030883" y="3176601"/>
            <a:ext cx="201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alder = 24</a:t>
            </a:r>
          </a:p>
        </p:txBody>
      </p:sp>
      <p:cxnSp>
        <p:nvCxnSpPr>
          <p:cNvPr id="166" name="Rett pilkobling 165">
            <a:extLst>
              <a:ext uri="{FF2B5EF4-FFF2-40B4-BE49-F238E27FC236}">
                <a16:creationId xmlns:a16="http://schemas.microsoft.com/office/drawing/2014/main" id="{7449EC26-3229-4877-AF99-4F1A9F3331C0}"/>
              </a:ext>
            </a:extLst>
          </p:cNvPr>
          <p:cNvCxnSpPr>
            <a:cxnSpLocks/>
          </p:cNvCxnSpPr>
          <p:nvPr/>
        </p:nvCxnSpPr>
        <p:spPr>
          <a:xfrm flipH="1">
            <a:off x="9580574" y="3626018"/>
            <a:ext cx="768743" cy="349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76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Objektorientert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programmering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506218" y="1358131"/>
            <a:ext cx="106704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klasser har: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et </a:t>
            </a:r>
            <a:r>
              <a:rPr lang="nb-NO" dirty="0" err="1"/>
              <a:t>public</a:t>
            </a:r>
            <a:r>
              <a:rPr lang="nb-NO" dirty="0"/>
              <a:t> (tilgjengelig utenfra) </a:t>
            </a:r>
            <a:r>
              <a:rPr lang="nb-NO" dirty="0" err="1"/>
              <a:t>interface</a:t>
            </a: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et grensesnitt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dirty="0"/>
              <a:t>altså hvilke metoder du kan bruke og hva metodene gjør</a:t>
            </a:r>
          </a:p>
          <a:p>
            <a:pPr lvl="2"/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Eksempel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Du har et objekt «bil». Den har en metode som heter «</a:t>
            </a:r>
            <a:r>
              <a:rPr lang="nb-NO" dirty="0" err="1"/>
              <a:t>kjor</a:t>
            </a:r>
            <a:r>
              <a:rPr lang="nb-NO" dirty="0"/>
              <a:t>(km)», vi vet ikke hvordan den er definert, vi vet bare at den tar bilen på en kjøretur i oppgitt antall km, og kanskje da oppdaterer tanken og kilometerstanden (fordi den har kjørt).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Vi vet ikke hvordan det gjøres, vi vet bare at det skjer når vi kaller metoden, dette kalles </a:t>
            </a:r>
            <a:r>
              <a:rPr lang="nb-NO" b="1" i="1" dirty="0"/>
              <a:t>innkapsling</a:t>
            </a:r>
            <a:r>
              <a:rPr lang="nb-NO" dirty="0"/>
              <a:t>.</a:t>
            </a:r>
          </a:p>
          <a:p>
            <a:pPr lvl="1"/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Analogi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Man kan kjøre en bil ved hjelp av rattet og pedalene uten å vite hvordan motoren fungerer. Slik er det også med objekter &gt; kan bruke metoder uten å vite hvordan de er implementert.</a:t>
            </a:r>
          </a:p>
        </p:txBody>
      </p:sp>
    </p:spTree>
    <p:extLst>
      <p:ext uri="{BB962C8B-B14F-4D97-AF65-F5344CB8AC3E}">
        <p14:creationId xmlns:p14="http://schemas.microsoft.com/office/powerpoint/2010/main" val="210970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1</a:t>
            </a: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506220" y="1294705"/>
            <a:ext cx="106704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Ut fra tegningen laget av personene, lag en klasse person.</a:t>
            </a:r>
          </a:p>
          <a:p>
            <a:r>
              <a:rPr lang="nb-NO" dirty="0"/>
              <a:t>Den skal ha følgende metoder: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sett_navn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, navn) – setter navnet på personen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skriv_navn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– skriver ut navnet på personen på dette formatet «Jeg heter &lt;navn&gt;»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sett_alder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, alder) – setter alderen på personen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sett_vekt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, vekt) – setter vekten på personen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sett_hoyde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, </a:t>
            </a:r>
            <a:r>
              <a:rPr lang="nb-NO" dirty="0" err="1"/>
              <a:t>hoyde</a:t>
            </a:r>
            <a:r>
              <a:rPr lang="nb-NO" dirty="0"/>
              <a:t>) – setter høyden på personen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skriv_ut_info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– skriver ut infoen om personen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skriv_ut_hilsen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– skriver ut en hilsen fra personen, på formen «Hei, jeg heter &lt;navn&gt; og jeg er &lt;alder&gt; </a:t>
            </a:r>
            <a:r>
              <a:rPr lang="nb-NO" dirty="0" err="1"/>
              <a:t>aar</a:t>
            </a:r>
            <a:r>
              <a:rPr lang="nb-NO" dirty="0"/>
              <a:t> gammel»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hoyere</a:t>
            </a:r>
            <a:r>
              <a:rPr lang="nb-NO" dirty="0"/>
              <a:t> _enn(</a:t>
            </a:r>
            <a:r>
              <a:rPr lang="nb-NO" dirty="0" err="1"/>
              <a:t>self</a:t>
            </a:r>
            <a:r>
              <a:rPr lang="nb-NO" dirty="0"/>
              <a:t>, </a:t>
            </a:r>
            <a:r>
              <a:rPr lang="nb-NO" dirty="0" err="1"/>
              <a:t>annenPerson</a:t>
            </a:r>
            <a:r>
              <a:rPr lang="nb-NO" dirty="0"/>
              <a:t>) – tar inn en annen person og returnerer True hvis personen er høyere enn den andre personen, False ellers</a:t>
            </a:r>
          </a:p>
        </p:txBody>
      </p:sp>
    </p:spTree>
    <p:extLst>
      <p:ext uri="{BB962C8B-B14F-4D97-AF65-F5344CB8AC3E}">
        <p14:creationId xmlns:p14="http://schemas.microsoft.com/office/powerpoint/2010/main" val="22681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1 - </a:t>
            </a:r>
            <a:r>
              <a:rPr lang="en-US" sz="5400" dirty="0" err="1">
                <a:solidFill>
                  <a:schemeClr val="tx2"/>
                </a:solidFill>
              </a:rPr>
              <a:t>løsning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506220" y="1294705"/>
            <a:ext cx="106704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class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Person: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settNavn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navn):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 = navn 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skrivNavn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print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("Jeg heter ",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._navn)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settAlder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alder):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._alder = alder 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settVekt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vekt):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._vekt = vekt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settHoyde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=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skrivUtHilsen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print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("Hei, jeg heter ", 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._navn, " og jeg er ",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._alder, "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aar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gammel")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1500" b="0" dirty="0">
                <a:effectLst/>
              </a:rPr>
            </a:b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hoyereEnn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annenPerson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&gt; 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annenPerson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return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True</a:t>
            </a:r>
            <a:endParaRPr lang="nb-NO" sz="15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5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return</a:t>
            </a:r>
            <a:r>
              <a:rPr lang="nb-NO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False</a:t>
            </a:r>
            <a:endParaRPr lang="nb-NO" sz="1500" b="0" dirty="0">
              <a:effectLst/>
            </a:endParaRPr>
          </a:p>
          <a:p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113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2</a:t>
            </a: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486365"/>
            <a:ext cx="10670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Endre oppgave 1 slik at den nå i stedet for å ha metodene </a:t>
            </a:r>
            <a:r>
              <a:rPr lang="nb-NO" sz="2000" dirty="0" err="1"/>
              <a:t>sett_navn</a:t>
            </a:r>
            <a:r>
              <a:rPr lang="nb-NO" sz="2000" dirty="0"/>
              <a:t>, </a:t>
            </a:r>
            <a:r>
              <a:rPr lang="nb-NO" sz="2000" dirty="0" err="1"/>
              <a:t>sett_alder</a:t>
            </a:r>
            <a:r>
              <a:rPr lang="nb-NO" sz="2000" dirty="0"/>
              <a:t>, </a:t>
            </a:r>
            <a:r>
              <a:rPr lang="nb-NO" sz="2000" dirty="0" err="1"/>
              <a:t>sett_vekt</a:t>
            </a:r>
            <a:r>
              <a:rPr lang="nb-NO" sz="2000" dirty="0"/>
              <a:t> og </a:t>
            </a:r>
            <a:r>
              <a:rPr lang="nb-NO" sz="2000" dirty="0" err="1"/>
              <a:t>sett_hoyde</a:t>
            </a:r>
            <a:r>
              <a:rPr lang="nb-NO" sz="2000" dirty="0"/>
              <a:t> tar dette inn og setter disse (instans)variablene i </a:t>
            </a:r>
            <a:r>
              <a:rPr lang="nb-NO" sz="2000"/>
              <a:t>konstruktøren i stedet </a:t>
            </a:r>
            <a:r>
              <a:rPr lang="nb-NO" sz="2000" dirty="0"/>
              <a:t>for?</a:t>
            </a:r>
          </a:p>
          <a:p>
            <a:endParaRPr lang="nb-NO" sz="2000" dirty="0"/>
          </a:p>
          <a:p>
            <a:r>
              <a:rPr lang="nb-NO" sz="2000" dirty="0"/>
              <a:t>Hvilke fordeler/ulemper har dette? Diskuter.</a:t>
            </a:r>
          </a:p>
        </p:txBody>
      </p:sp>
    </p:spTree>
    <p:extLst>
      <p:ext uri="{BB962C8B-B14F-4D97-AF65-F5344CB8AC3E}">
        <p14:creationId xmlns:p14="http://schemas.microsoft.com/office/powerpoint/2010/main" val="250959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6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55D57A5-02CD-4FA3-89ED-7FBDD8ED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" y="208163"/>
            <a:ext cx="10733204" cy="1147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Oppgave</a:t>
            </a:r>
            <a:r>
              <a:rPr lang="en-US" sz="5400" dirty="0">
                <a:solidFill>
                  <a:schemeClr val="tx2"/>
                </a:solidFill>
              </a:rPr>
              <a:t> 2 - </a:t>
            </a:r>
            <a:r>
              <a:rPr lang="en-US" sz="5400" dirty="0" err="1">
                <a:solidFill>
                  <a:schemeClr val="tx2"/>
                </a:solidFill>
              </a:rPr>
              <a:t>løsning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61" name="TekstSylinder 160">
            <a:extLst>
              <a:ext uri="{FF2B5EF4-FFF2-40B4-BE49-F238E27FC236}">
                <a16:creationId xmlns:a16="http://schemas.microsoft.com/office/drawing/2014/main" id="{7DC0D48E-ED4F-4F91-8ED0-3741E8E46EC7}"/>
              </a:ext>
            </a:extLst>
          </p:cNvPr>
          <p:cNvSpPr txBox="1"/>
          <p:nvPr/>
        </p:nvSpPr>
        <p:spPr>
          <a:xfrm>
            <a:off x="494122" y="1486365"/>
            <a:ext cx="1067049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class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Person: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__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init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__(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navn, alder, vekt,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 = navn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._alder = alder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._vekt = vekt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=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skrivNavn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print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("Jeg heter 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skrivUtHilsen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print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("Hei, jeg heter ", 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._navn, " og jeg er ",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._alder, "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aar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gammel")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nb-NO" sz="2000" b="0" dirty="0">
                <a:effectLst/>
              </a:rPr>
            </a:b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hoyereEnn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annenPerson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self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&gt;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annenPerson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._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hoyde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return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True</a:t>
            </a:r>
            <a:endParaRPr lang="nb-NO" sz="20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      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return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False</a:t>
            </a:r>
            <a:endParaRPr lang="nb-NO" sz="2000" b="0" dirty="0">
              <a:effectLst/>
            </a:endParaRPr>
          </a:p>
          <a:p>
            <a:br>
              <a:rPr lang="nb-NO" sz="2000" dirty="0"/>
            </a:b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89842678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243741"/>
      </a:dk2>
      <a:lt2>
        <a:srgbClr val="E8E2E7"/>
      </a:lt2>
      <a:accent1>
        <a:srgbClr val="30B946"/>
      </a:accent1>
      <a:accent2>
        <a:srgbClr val="4AB824"/>
      </a:accent2>
      <a:accent3>
        <a:srgbClr val="83AD2D"/>
      </a:accent3>
      <a:accent4>
        <a:srgbClr val="AEA222"/>
      </a:accent4>
      <a:accent5>
        <a:srgbClr val="D78738"/>
      </a:accent5>
      <a:accent6>
        <a:srgbClr val="C63327"/>
      </a:accent6>
      <a:hlink>
        <a:srgbClr val="A17C35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1266</Words>
  <Application>Microsoft Office PowerPoint</Application>
  <PresentationFormat>Widescreen</PresentationFormat>
  <Paragraphs>175</Paragraphs>
  <Slides>13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0" baseType="lpstr">
      <vt:lpstr>Arial</vt:lpstr>
      <vt:lpstr>Avenir Next LT Pro</vt:lpstr>
      <vt:lpstr>Calibri</vt:lpstr>
      <vt:lpstr>Posterama</vt:lpstr>
      <vt:lpstr>Roboto</vt:lpstr>
      <vt:lpstr>Roboto Mono</vt:lpstr>
      <vt:lpstr>SineVTI</vt:lpstr>
      <vt:lpstr>IN1000 Gruppe 3 Uke 7</vt:lpstr>
      <vt:lpstr>Dagens agenda</vt:lpstr>
      <vt:lpstr>Objektorientert programmering</vt:lpstr>
      <vt:lpstr>Objektorientert programmering</vt:lpstr>
      <vt:lpstr>Objektorientert programmering</vt:lpstr>
      <vt:lpstr>Oppgave 1</vt:lpstr>
      <vt:lpstr>Oppgave 1 - løsning</vt:lpstr>
      <vt:lpstr>Oppgave 2</vt:lpstr>
      <vt:lpstr>Oppgave 2 - løsning</vt:lpstr>
      <vt:lpstr>Oppgave 3</vt:lpstr>
      <vt:lpstr>Oppgave 3 - løsning</vt:lpstr>
      <vt:lpstr>Oppgave 4</vt:lpstr>
      <vt:lpstr>Oppgave 4 - løsning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Gruppe 7 Uke 7</dc:title>
  <dc:creator>Triera Gashi</dc:creator>
  <cp:lastModifiedBy>Triera Gashi</cp:lastModifiedBy>
  <cp:revision>2</cp:revision>
  <dcterms:created xsi:type="dcterms:W3CDTF">2021-10-05T07:39:43Z</dcterms:created>
  <dcterms:modified xsi:type="dcterms:W3CDTF">2022-03-15T19:13:24Z</dcterms:modified>
</cp:coreProperties>
</file>