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1" r:id="rId6"/>
    <p:sldId id="260" r:id="rId7"/>
    <p:sldId id="262" r:id="rId8"/>
    <p:sldId id="263" r:id="rId9"/>
    <p:sldId id="264" r:id="rId10"/>
    <p:sldId id="266" r:id="rId11"/>
    <p:sldId id="268" r:id="rId12"/>
    <p:sldId id="267" r:id="rId13"/>
    <p:sldId id="275" r:id="rId14"/>
    <p:sldId id="271" r:id="rId15"/>
    <p:sldId id="272" r:id="rId16"/>
    <p:sldId id="273" r:id="rId17"/>
    <p:sldId id="276"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era Gashi" initials="TG" lastIdx="1" clrIdx="0">
    <p:extLst>
      <p:ext uri="{19B8F6BF-5375-455C-9EA6-DF929625EA0E}">
        <p15:presenceInfo xmlns:p15="http://schemas.microsoft.com/office/powerpoint/2012/main" userId="f2e8f630d03f7a3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D56D9-50CF-435F-9912-4EB375B4216D}" v="36" dt="2022-03-16T12:33:41.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750" autoAdjust="0"/>
  </p:normalViewPr>
  <p:slideViewPr>
    <p:cSldViewPr snapToGrid="0">
      <p:cViewPr varScale="1">
        <p:scale>
          <a:sx n="100" d="100"/>
          <a:sy n="100" d="100"/>
        </p:scale>
        <p:origin x="9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era Gashi" userId="f2e8f630d03f7a30" providerId="LiveId" clId="{DCE0D895-8A57-4FEA-A15B-517346A6B9E8}"/>
    <pc:docChg chg="undo custSel addSld delSld modSld sldOrd">
      <pc:chgData name="Triera Gashi" userId="f2e8f630d03f7a30" providerId="LiveId" clId="{DCE0D895-8A57-4FEA-A15B-517346A6B9E8}" dt="2021-10-14T18:35:38.978" v="4318" actId="255"/>
      <pc:docMkLst>
        <pc:docMk/>
      </pc:docMkLst>
      <pc:sldChg chg="modSp mod">
        <pc:chgData name="Triera Gashi" userId="f2e8f630d03f7a30" providerId="LiveId" clId="{DCE0D895-8A57-4FEA-A15B-517346A6B9E8}" dt="2021-10-13T16:28:45.779" v="2995" actId="5793"/>
        <pc:sldMkLst>
          <pc:docMk/>
          <pc:sldMk cId="1024595752" sldId="258"/>
        </pc:sldMkLst>
        <pc:spChg chg="mod">
          <ac:chgData name="Triera Gashi" userId="f2e8f630d03f7a30" providerId="LiveId" clId="{DCE0D895-8A57-4FEA-A15B-517346A6B9E8}" dt="2021-10-13T16:28:45.779" v="2995" actId="5793"/>
          <ac:spMkLst>
            <pc:docMk/>
            <pc:sldMk cId="1024595752" sldId="258"/>
            <ac:spMk id="3" creationId="{1B7BA735-5306-40D7-AC29-784232DA602C}"/>
          </ac:spMkLst>
        </pc:spChg>
      </pc:sldChg>
      <pc:sldChg chg="modSp mod">
        <pc:chgData name="Triera Gashi" userId="f2e8f630d03f7a30" providerId="LiveId" clId="{DCE0D895-8A57-4FEA-A15B-517346A6B9E8}" dt="2021-10-13T16:03:49.939" v="730" actId="5793"/>
        <pc:sldMkLst>
          <pc:docMk/>
          <pc:sldMk cId="3989183191" sldId="259"/>
        </pc:sldMkLst>
        <pc:spChg chg="mod">
          <ac:chgData name="Triera Gashi" userId="f2e8f630d03f7a30" providerId="LiveId" clId="{DCE0D895-8A57-4FEA-A15B-517346A6B9E8}" dt="2021-10-13T16:03:49.939" v="730" actId="5793"/>
          <ac:spMkLst>
            <pc:docMk/>
            <pc:sldMk cId="3989183191" sldId="259"/>
            <ac:spMk id="5" creationId="{2A5CABC0-A054-4920-9E92-E98019A6F30E}"/>
          </ac:spMkLst>
        </pc:spChg>
      </pc:sldChg>
      <pc:sldChg chg="addSp modSp add mod">
        <pc:chgData name="Triera Gashi" userId="f2e8f630d03f7a30" providerId="LiveId" clId="{DCE0D895-8A57-4FEA-A15B-517346A6B9E8}" dt="2021-10-13T15:56:37.588" v="477" actId="20577"/>
        <pc:sldMkLst>
          <pc:docMk/>
          <pc:sldMk cId="18290254" sldId="260"/>
        </pc:sldMkLst>
        <pc:spChg chg="add mod">
          <ac:chgData name="Triera Gashi" userId="f2e8f630d03f7a30" providerId="LiveId" clId="{DCE0D895-8A57-4FEA-A15B-517346A6B9E8}" dt="2021-10-13T15:54:59.446" v="184" actId="14100"/>
          <ac:spMkLst>
            <pc:docMk/>
            <pc:sldMk cId="18290254" sldId="260"/>
            <ac:spMk id="3" creationId="{9805860B-2D1E-4D47-A801-117AC6448492}"/>
          </ac:spMkLst>
        </pc:spChg>
        <pc:spChg chg="add mod">
          <ac:chgData name="Triera Gashi" userId="f2e8f630d03f7a30" providerId="LiveId" clId="{DCE0D895-8A57-4FEA-A15B-517346A6B9E8}" dt="2021-10-13T15:54:43.195" v="179" actId="207"/>
          <ac:spMkLst>
            <pc:docMk/>
            <pc:sldMk cId="18290254" sldId="260"/>
            <ac:spMk id="4" creationId="{045EE9AF-7C85-4AC0-AEFF-A491748BFF5C}"/>
          </ac:spMkLst>
        </pc:spChg>
        <pc:spChg chg="mod">
          <ac:chgData name="Triera Gashi" userId="f2e8f630d03f7a30" providerId="LiveId" clId="{DCE0D895-8A57-4FEA-A15B-517346A6B9E8}" dt="2021-10-13T15:56:37.588" v="477" actId="20577"/>
          <ac:spMkLst>
            <pc:docMk/>
            <pc:sldMk cId="18290254" sldId="260"/>
            <ac:spMk id="5" creationId="{2A5CABC0-A054-4920-9E92-E98019A6F30E}"/>
          </ac:spMkLst>
        </pc:spChg>
        <pc:spChg chg="add mod">
          <ac:chgData name="Triera Gashi" userId="f2e8f630d03f7a30" providerId="LiveId" clId="{DCE0D895-8A57-4FEA-A15B-517346A6B9E8}" dt="2021-10-13T15:55:02.237" v="185" actId="14100"/>
          <ac:spMkLst>
            <pc:docMk/>
            <pc:sldMk cId="18290254" sldId="260"/>
            <ac:spMk id="11" creationId="{AEF755AF-6556-499A-919A-393A79838BB9}"/>
          </ac:spMkLst>
        </pc:spChg>
      </pc:sldChg>
      <pc:sldChg chg="modSp add mod modNotesTx">
        <pc:chgData name="Triera Gashi" userId="f2e8f630d03f7a30" providerId="LiveId" clId="{DCE0D895-8A57-4FEA-A15B-517346A6B9E8}" dt="2021-10-13T16:13:33.158" v="1791" actId="115"/>
        <pc:sldMkLst>
          <pc:docMk/>
          <pc:sldMk cId="2306290061" sldId="261"/>
        </pc:sldMkLst>
        <pc:spChg chg="mod">
          <ac:chgData name="Triera Gashi" userId="f2e8f630d03f7a30" providerId="LiveId" clId="{DCE0D895-8A57-4FEA-A15B-517346A6B9E8}" dt="2021-10-13T16:13:33.158" v="1791" actId="115"/>
          <ac:spMkLst>
            <pc:docMk/>
            <pc:sldMk cId="2306290061" sldId="261"/>
            <ac:spMk id="5" creationId="{2A5CABC0-A054-4920-9E92-E98019A6F30E}"/>
          </ac:spMkLst>
        </pc:spChg>
      </pc:sldChg>
      <pc:sldChg chg="add del">
        <pc:chgData name="Triera Gashi" userId="f2e8f630d03f7a30" providerId="LiveId" clId="{DCE0D895-8A57-4FEA-A15B-517346A6B9E8}" dt="2021-10-13T15:55:53.154" v="192" actId="2696"/>
        <pc:sldMkLst>
          <pc:docMk/>
          <pc:sldMk cId="2770202773" sldId="261"/>
        </pc:sldMkLst>
      </pc:sldChg>
      <pc:sldChg chg="new del">
        <pc:chgData name="Triera Gashi" userId="f2e8f630d03f7a30" providerId="LiveId" clId="{DCE0D895-8A57-4FEA-A15B-517346A6B9E8}" dt="2021-10-13T15:55:44.962" v="190" actId="2696"/>
        <pc:sldMkLst>
          <pc:docMk/>
          <pc:sldMk cId="3891379863" sldId="261"/>
        </pc:sldMkLst>
      </pc:sldChg>
      <pc:sldChg chg="modSp add mod ord">
        <pc:chgData name="Triera Gashi" userId="f2e8f630d03f7a30" providerId="LiveId" clId="{DCE0D895-8A57-4FEA-A15B-517346A6B9E8}" dt="2021-10-13T16:07:15.278" v="1131" actId="20577"/>
        <pc:sldMkLst>
          <pc:docMk/>
          <pc:sldMk cId="2753184385" sldId="262"/>
        </pc:sldMkLst>
        <pc:spChg chg="mod">
          <ac:chgData name="Triera Gashi" userId="f2e8f630d03f7a30" providerId="LiveId" clId="{DCE0D895-8A57-4FEA-A15B-517346A6B9E8}" dt="2021-10-13T16:07:15.278" v="1131" actId="20577"/>
          <ac:spMkLst>
            <pc:docMk/>
            <pc:sldMk cId="2753184385" sldId="262"/>
            <ac:spMk id="5" creationId="{2A5CABC0-A054-4920-9E92-E98019A6F30E}"/>
          </ac:spMkLst>
        </pc:spChg>
      </pc:sldChg>
      <pc:sldChg chg="new del">
        <pc:chgData name="Triera Gashi" userId="f2e8f630d03f7a30" providerId="LiveId" clId="{DCE0D895-8A57-4FEA-A15B-517346A6B9E8}" dt="2021-10-13T16:07:29.016" v="1133" actId="2696"/>
        <pc:sldMkLst>
          <pc:docMk/>
          <pc:sldMk cId="570189063" sldId="263"/>
        </pc:sldMkLst>
      </pc:sldChg>
      <pc:sldChg chg="modSp add mod ord">
        <pc:chgData name="Triera Gashi" userId="f2e8f630d03f7a30" providerId="LiveId" clId="{DCE0D895-8A57-4FEA-A15B-517346A6B9E8}" dt="2021-10-13T16:40:56.108" v="3847" actId="20577"/>
        <pc:sldMkLst>
          <pc:docMk/>
          <pc:sldMk cId="920351991" sldId="263"/>
        </pc:sldMkLst>
        <pc:spChg chg="mod">
          <ac:chgData name="Triera Gashi" userId="f2e8f630d03f7a30" providerId="LiveId" clId="{DCE0D895-8A57-4FEA-A15B-517346A6B9E8}" dt="2021-10-13T16:34:26.364" v="3485" actId="1076"/>
          <ac:spMkLst>
            <pc:docMk/>
            <pc:sldMk cId="920351991" sldId="263"/>
            <ac:spMk id="2" creationId="{95DD8823-987F-44EC-B31E-65A26B20D123}"/>
          </ac:spMkLst>
        </pc:spChg>
        <pc:spChg chg="mod">
          <ac:chgData name="Triera Gashi" userId="f2e8f630d03f7a30" providerId="LiveId" clId="{DCE0D895-8A57-4FEA-A15B-517346A6B9E8}" dt="2021-10-13T16:40:56.108" v="3847" actId="20577"/>
          <ac:spMkLst>
            <pc:docMk/>
            <pc:sldMk cId="920351991" sldId="263"/>
            <ac:spMk id="5" creationId="{2A5CABC0-A054-4920-9E92-E98019A6F30E}"/>
          </ac:spMkLst>
        </pc:spChg>
      </pc:sldChg>
      <pc:sldChg chg="modSp add mod modNotesTx">
        <pc:chgData name="Triera Gashi" userId="f2e8f630d03f7a30" providerId="LiveId" clId="{DCE0D895-8A57-4FEA-A15B-517346A6B9E8}" dt="2021-10-13T16:09:23.685" v="1387" actId="20577"/>
        <pc:sldMkLst>
          <pc:docMk/>
          <pc:sldMk cId="4109769324" sldId="264"/>
        </pc:sldMkLst>
        <pc:spChg chg="mod">
          <ac:chgData name="Triera Gashi" userId="f2e8f630d03f7a30" providerId="LiveId" clId="{DCE0D895-8A57-4FEA-A15B-517346A6B9E8}" dt="2021-10-13T16:08:02.911" v="1224" actId="20577"/>
          <ac:spMkLst>
            <pc:docMk/>
            <pc:sldMk cId="4109769324" sldId="264"/>
            <ac:spMk id="2" creationId="{95DD8823-987F-44EC-B31E-65A26B20D123}"/>
          </ac:spMkLst>
        </pc:spChg>
        <pc:spChg chg="mod">
          <ac:chgData name="Triera Gashi" userId="f2e8f630d03f7a30" providerId="LiveId" clId="{DCE0D895-8A57-4FEA-A15B-517346A6B9E8}" dt="2021-10-13T16:09:23.685" v="1387" actId="20577"/>
          <ac:spMkLst>
            <pc:docMk/>
            <pc:sldMk cId="4109769324" sldId="264"/>
            <ac:spMk id="5" creationId="{2A5CABC0-A054-4920-9E92-E98019A6F30E}"/>
          </ac:spMkLst>
        </pc:spChg>
      </pc:sldChg>
      <pc:sldChg chg="new del">
        <pc:chgData name="Triera Gashi" userId="f2e8f630d03f7a30" providerId="LiveId" clId="{DCE0D895-8A57-4FEA-A15B-517346A6B9E8}" dt="2021-10-13T16:09:29.448" v="1390" actId="2696"/>
        <pc:sldMkLst>
          <pc:docMk/>
          <pc:sldMk cId="57611698" sldId="265"/>
        </pc:sldMkLst>
      </pc:sldChg>
      <pc:sldChg chg="modSp add mod">
        <pc:chgData name="Triera Gashi" userId="f2e8f630d03f7a30" providerId="LiveId" clId="{DCE0D895-8A57-4FEA-A15B-517346A6B9E8}" dt="2021-10-14T18:10:04.739" v="4193" actId="20577"/>
        <pc:sldMkLst>
          <pc:docMk/>
          <pc:sldMk cId="1233565958" sldId="266"/>
        </pc:sldMkLst>
        <pc:spChg chg="mod">
          <ac:chgData name="Triera Gashi" userId="f2e8f630d03f7a30" providerId="LiveId" clId="{DCE0D895-8A57-4FEA-A15B-517346A6B9E8}" dt="2021-10-13T16:10:16.582" v="1436" actId="1076"/>
          <ac:spMkLst>
            <pc:docMk/>
            <pc:sldMk cId="1233565958" sldId="266"/>
            <ac:spMk id="2" creationId="{95DD8823-987F-44EC-B31E-65A26B20D123}"/>
          </ac:spMkLst>
        </pc:spChg>
        <pc:spChg chg="mod">
          <ac:chgData name="Triera Gashi" userId="f2e8f630d03f7a30" providerId="LiveId" clId="{DCE0D895-8A57-4FEA-A15B-517346A6B9E8}" dt="2021-10-14T18:10:04.739" v="4193" actId="20577"/>
          <ac:spMkLst>
            <pc:docMk/>
            <pc:sldMk cId="1233565958" sldId="266"/>
            <ac:spMk id="5" creationId="{2A5CABC0-A054-4920-9E92-E98019A6F30E}"/>
          </ac:spMkLst>
        </pc:spChg>
      </pc:sldChg>
      <pc:sldChg chg="addSp delSp modSp add mod ord modNotesTx">
        <pc:chgData name="Triera Gashi" userId="f2e8f630d03f7a30" providerId="LiveId" clId="{DCE0D895-8A57-4FEA-A15B-517346A6B9E8}" dt="2021-10-14T18:33:43.362" v="4214" actId="1076"/>
        <pc:sldMkLst>
          <pc:docMk/>
          <pc:sldMk cId="877965441" sldId="267"/>
        </pc:sldMkLst>
        <pc:spChg chg="mod">
          <ac:chgData name="Triera Gashi" userId="f2e8f630d03f7a30" providerId="LiveId" clId="{DCE0D895-8A57-4FEA-A15B-517346A6B9E8}" dt="2021-10-13T16:10:31.710" v="1473" actId="14100"/>
          <ac:spMkLst>
            <pc:docMk/>
            <pc:sldMk cId="877965441" sldId="267"/>
            <ac:spMk id="2" creationId="{95DD8823-987F-44EC-B31E-65A26B20D123}"/>
          </ac:spMkLst>
        </pc:spChg>
        <pc:spChg chg="add mod">
          <ac:chgData name="Triera Gashi" userId="f2e8f630d03f7a30" providerId="LiveId" clId="{DCE0D895-8A57-4FEA-A15B-517346A6B9E8}" dt="2021-10-13T16:35:41.940" v="3493" actId="1076"/>
          <ac:spMkLst>
            <pc:docMk/>
            <pc:sldMk cId="877965441" sldId="267"/>
            <ac:spMk id="3" creationId="{2AA8B999-37D4-49AE-B79B-C9B9189C4E1E}"/>
          </ac:spMkLst>
        </pc:spChg>
        <pc:spChg chg="add mod">
          <ac:chgData name="Triera Gashi" userId="f2e8f630d03f7a30" providerId="LiveId" clId="{DCE0D895-8A57-4FEA-A15B-517346A6B9E8}" dt="2021-10-13T16:35:31.647" v="3488" actId="1076"/>
          <ac:spMkLst>
            <pc:docMk/>
            <pc:sldMk cId="877965441" sldId="267"/>
            <ac:spMk id="4" creationId="{F47E502E-9B28-4FDD-9A4C-F622DD670D59}"/>
          </ac:spMkLst>
        </pc:spChg>
        <pc:spChg chg="mod">
          <ac:chgData name="Triera Gashi" userId="f2e8f630d03f7a30" providerId="LiveId" clId="{DCE0D895-8A57-4FEA-A15B-517346A6B9E8}" dt="2021-10-14T18:33:41.239" v="4213" actId="1076"/>
          <ac:spMkLst>
            <pc:docMk/>
            <pc:sldMk cId="877965441" sldId="267"/>
            <ac:spMk id="5" creationId="{2A5CABC0-A054-4920-9E92-E98019A6F30E}"/>
          </ac:spMkLst>
        </pc:spChg>
        <pc:spChg chg="add mod">
          <ac:chgData name="Triera Gashi" userId="f2e8f630d03f7a30" providerId="LiveId" clId="{DCE0D895-8A57-4FEA-A15B-517346A6B9E8}" dt="2021-10-13T16:35:31.647" v="3488" actId="1076"/>
          <ac:spMkLst>
            <pc:docMk/>
            <pc:sldMk cId="877965441" sldId="267"/>
            <ac:spMk id="6" creationId="{AD25C3D3-2C54-4D0D-8ADD-8247C18C77EF}"/>
          </ac:spMkLst>
        </pc:spChg>
        <pc:spChg chg="add mod">
          <ac:chgData name="Triera Gashi" userId="f2e8f630d03f7a30" providerId="LiveId" clId="{DCE0D895-8A57-4FEA-A15B-517346A6B9E8}" dt="2021-10-13T16:35:31.647" v="3488" actId="1076"/>
          <ac:spMkLst>
            <pc:docMk/>
            <pc:sldMk cId="877965441" sldId="267"/>
            <ac:spMk id="7" creationId="{726BA1E8-D411-458B-B2F0-DDDC4C5A2B82}"/>
          </ac:spMkLst>
        </pc:spChg>
        <pc:spChg chg="add del mod">
          <ac:chgData name="Triera Gashi" userId="f2e8f630d03f7a30" providerId="LiveId" clId="{DCE0D895-8A57-4FEA-A15B-517346A6B9E8}" dt="2021-10-13T16:20:01.100" v="2225" actId="21"/>
          <ac:spMkLst>
            <pc:docMk/>
            <pc:sldMk cId="877965441" sldId="267"/>
            <ac:spMk id="10" creationId="{CB8E9AA2-828D-4402-8D05-2CFC5BD1F8A7}"/>
          </ac:spMkLst>
        </pc:spChg>
        <pc:spChg chg="add del mod">
          <ac:chgData name="Triera Gashi" userId="f2e8f630d03f7a30" providerId="LiveId" clId="{DCE0D895-8A57-4FEA-A15B-517346A6B9E8}" dt="2021-10-13T16:37:02.484" v="3527" actId="21"/>
          <ac:spMkLst>
            <pc:docMk/>
            <pc:sldMk cId="877965441" sldId="267"/>
            <ac:spMk id="16" creationId="{D7F4841B-CDD0-45BB-8E5E-5EDB15351D7F}"/>
          </ac:spMkLst>
        </pc:spChg>
        <pc:spChg chg="add del mod">
          <ac:chgData name="Triera Gashi" userId="f2e8f630d03f7a30" providerId="LiveId" clId="{DCE0D895-8A57-4FEA-A15B-517346A6B9E8}" dt="2021-10-13T16:19:59.641" v="2224" actId="21"/>
          <ac:spMkLst>
            <pc:docMk/>
            <pc:sldMk cId="877965441" sldId="267"/>
            <ac:spMk id="17" creationId="{52CEFA30-83E7-459E-B027-72A542307B78}"/>
          </ac:spMkLst>
        </pc:spChg>
        <pc:spChg chg="add del mod">
          <ac:chgData name="Triera Gashi" userId="f2e8f630d03f7a30" providerId="LiveId" clId="{DCE0D895-8A57-4FEA-A15B-517346A6B9E8}" dt="2021-10-13T16:35:42.418" v="3494"/>
          <ac:spMkLst>
            <pc:docMk/>
            <pc:sldMk cId="877965441" sldId="267"/>
            <ac:spMk id="18" creationId="{A7B6D3E6-721C-49D0-8DF2-971AE0B91516}"/>
          </ac:spMkLst>
        </pc:spChg>
        <pc:spChg chg="add mod">
          <ac:chgData name="Triera Gashi" userId="f2e8f630d03f7a30" providerId="LiveId" clId="{DCE0D895-8A57-4FEA-A15B-517346A6B9E8}" dt="2021-10-14T18:33:38.046" v="4210" actId="20577"/>
          <ac:spMkLst>
            <pc:docMk/>
            <pc:sldMk cId="877965441" sldId="267"/>
            <ac:spMk id="19" creationId="{38A10067-8D80-433E-AB84-1449EE3A5DA0}"/>
          </ac:spMkLst>
        </pc:spChg>
        <pc:spChg chg="add del mod">
          <ac:chgData name="Triera Gashi" userId="f2e8f630d03f7a30" providerId="LiveId" clId="{DCE0D895-8A57-4FEA-A15B-517346A6B9E8}" dt="2021-10-13T16:35:42.418" v="3494"/>
          <ac:spMkLst>
            <pc:docMk/>
            <pc:sldMk cId="877965441" sldId="267"/>
            <ac:spMk id="19" creationId="{87D3D5AA-C129-42B9-86EC-F2379A0FEBE5}"/>
          </ac:spMkLst>
        </pc:spChg>
        <pc:spChg chg="add del mod">
          <ac:chgData name="Triera Gashi" userId="f2e8f630d03f7a30" providerId="LiveId" clId="{DCE0D895-8A57-4FEA-A15B-517346A6B9E8}" dt="2021-10-13T16:35:42.418" v="3494"/>
          <ac:spMkLst>
            <pc:docMk/>
            <pc:sldMk cId="877965441" sldId="267"/>
            <ac:spMk id="20" creationId="{48823F36-4890-494B-961F-5BAA5C0C6AA0}"/>
          </ac:spMkLst>
        </pc:spChg>
        <pc:spChg chg="add mod">
          <ac:chgData name="Triera Gashi" userId="f2e8f630d03f7a30" providerId="LiveId" clId="{DCE0D895-8A57-4FEA-A15B-517346A6B9E8}" dt="2021-10-14T18:33:43.362" v="4214" actId="1076"/>
          <ac:spMkLst>
            <pc:docMk/>
            <pc:sldMk cId="877965441" sldId="267"/>
            <ac:spMk id="20" creationId="{48D33A44-99D0-4E34-A48D-D88545DC0836}"/>
          </ac:spMkLst>
        </pc:spChg>
        <pc:spChg chg="add del mod">
          <ac:chgData name="Triera Gashi" userId="f2e8f630d03f7a30" providerId="LiveId" clId="{DCE0D895-8A57-4FEA-A15B-517346A6B9E8}" dt="2021-10-13T16:35:42.418" v="3494"/>
          <ac:spMkLst>
            <pc:docMk/>
            <pc:sldMk cId="877965441" sldId="267"/>
            <ac:spMk id="21" creationId="{8360AD6A-F590-43C4-AC79-1D8A918E2438}"/>
          </ac:spMkLst>
        </pc:spChg>
        <pc:spChg chg="add del mod">
          <ac:chgData name="Triera Gashi" userId="f2e8f630d03f7a30" providerId="LiveId" clId="{DCE0D895-8A57-4FEA-A15B-517346A6B9E8}" dt="2021-10-13T16:35:42.418" v="3494"/>
          <ac:spMkLst>
            <pc:docMk/>
            <pc:sldMk cId="877965441" sldId="267"/>
            <ac:spMk id="23" creationId="{3632F65A-9504-4BE0-BF27-FF8B024D2EA6}"/>
          </ac:spMkLst>
        </pc:spChg>
        <pc:spChg chg="add mod">
          <ac:chgData name="Triera Gashi" userId="f2e8f630d03f7a30" providerId="LiveId" clId="{DCE0D895-8A57-4FEA-A15B-517346A6B9E8}" dt="2021-10-13T16:35:48.576" v="3496" actId="1076"/>
          <ac:spMkLst>
            <pc:docMk/>
            <pc:sldMk cId="877965441" sldId="267"/>
            <ac:spMk id="24" creationId="{64958A7B-85E6-48B6-8F38-0AE0B5FCF5AE}"/>
          </ac:spMkLst>
        </pc:spChg>
        <pc:spChg chg="add mod">
          <ac:chgData name="Triera Gashi" userId="f2e8f630d03f7a30" providerId="LiveId" clId="{DCE0D895-8A57-4FEA-A15B-517346A6B9E8}" dt="2021-10-13T16:35:48.576" v="3496" actId="1076"/>
          <ac:spMkLst>
            <pc:docMk/>
            <pc:sldMk cId="877965441" sldId="267"/>
            <ac:spMk id="25" creationId="{B9A4A6C2-F168-409D-A592-D19AF6F33447}"/>
          </ac:spMkLst>
        </pc:spChg>
        <pc:spChg chg="add mod">
          <ac:chgData name="Triera Gashi" userId="f2e8f630d03f7a30" providerId="LiveId" clId="{DCE0D895-8A57-4FEA-A15B-517346A6B9E8}" dt="2021-10-13T16:36:01.974" v="3503" actId="20577"/>
          <ac:spMkLst>
            <pc:docMk/>
            <pc:sldMk cId="877965441" sldId="267"/>
            <ac:spMk id="26" creationId="{62B66C3B-C9BD-4354-B03F-2EB9CAF6DE2A}"/>
          </ac:spMkLst>
        </pc:spChg>
        <pc:spChg chg="add mod">
          <ac:chgData name="Triera Gashi" userId="f2e8f630d03f7a30" providerId="LiveId" clId="{DCE0D895-8A57-4FEA-A15B-517346A6B9E8}" dt="2021-10-13T16:36:17.592" v="3526" actId="20577"/>
          <ac:spMkLst>
            <pc:docMk/>
            <pc:sldMk cId="877965441" sldId="267"/>
            <ac:spMk id="27" creationId="{02DB4AC5-14F2-4DC6-AE79-7C0AF10C753B}"/>
          </ac:spMkLst>
        </pc:spChg>
        <pc:spChg chg="add del mod">
          <ac:chgData name="Triera Gashi" userId="f2e8f630d03f7a30" providerId="LiveId" clId="{DCE0D895-8A57-4FEA-A15B-517346A6B9E8}" dt="2021-10-13T16:37:05.030" v="3528" actId="21"/>
          <ac:spMkLst>
            <pc:docMk/>
            <pc:sldMk cId="877965441" sldId="267"/>
            <ac:spMk id="29" creationId="{B1EB474A-6688-4DD9-9862-623351576DC3}"/>
          </ac:spMkLst>
        </pc:spChg>
        <pc:cxnChg chg="add mod">
          <ac:chgData name="Triera Gashi" userId="f2e8f630d03f7a30" providerId="LiveId" clId="{DCE0D895-8A57-4FEA-A15B-517346A6B9E8}" dt="2021-10-13T16:35:31.647" v="3488" actId="1076"/>
          <ac:cxnSpMkLst>
            <pc:docMk/>
            <pc:sldMk cId="877965441" sldId="267"/>
            <ac:cxnSpMk id="9" creationId="{9CF7B225-2A00-4204-A340-FDC19A4BD021}"/>
          </ac:cxnSpMkLst>
        </pc:cxnChg>
        <pc:cxnChg chg="add del mod">
          <ac:chgData name="Triera Gashi" userId="f2e8f630d03f7a30" providerId="LiveId" clId="{DCE0D895-8A57-4FEA-A15B-517346A6B9E8}" dt="2021-10-13T16:35:42.418" v="3494"/>
          <ac:cxnSpMkLst>
            <pc:docMk/>
            <pc:sldMk cId="877965441" sldId="267"/>
            <ac:cxnSpMk id="22" creationId="{A8E39098-CA65-44D4-9176-11B55F38AC61}"/>
          </ac:cxnSpMkLst>
        </pc:cxnChg>
        <pc:cxnChg chg="add mod">
          <ac:chgData name="Triera Gashi" userId="f2e8f630d03f7a30" providerId="LiveId" clId="{DCE0D895-8A57-4FEA-A15B-517346A6B9E8}" dt="2021-10-13T16:35:48.576" v="3496" actId="1076"/>
          <ac:cxnSpMkLst>
            <pc:docMk/>
            <pc:sldMk cId="877965441" sldId="267"/>
            <ac:cxnSpMk id="28" creationId="{CA51C146-72BA-4D55-9F8A-C05060B07CF2}"/>
          </ac:cxnSpMkLst>
        </pc:cxnChg>
      </pc:sldChg>
      <pc:sldChg chg="delSp modSp add mod ord">
        <pc:chgData name="Triera Gashi" userId="f2e8f630d03f7a30" providerId="LiveId" clId="{DCE0D895-8A57-4FEA-A15B-517346A6B9E8}" dt="2021-10-13T16:25:12.169" v="2858" actId="20577"/>
        <pc:sldMkLst>
          <pc:docMk/>
          <pc:sldMk cId="3153689510" sldId="268"/>
        </pc:sldMkLst>
        <pc:spChg chg="mod">
          <ac:chgData name="Triera Gashi" userId="f2e8f630d03f7a30" providerId="LiveId" clId="{DCE0D895-8A57-4FEA-A15B-517346A6B9E8}" dt="2021-10-13T16:25:12.169" v="2858" actId="20577"/>
          <ac:spMkLst>
            <pc:docMk/>
            <pc:sldMk cId="3153689510" sldId="268"/>
            <ac:spMk id="2" creationId="{95DD8823-987F-44EC-B31E-65A26B20D123}"/>
          </ac:spMkLst>
        </pc:spChg>
        <pc:spChg chg="del">
          <ac:chgData name="Triera Gashi" userId="f2e8f630d03f7a30" providerId="LiveId" clId="{DCE0D895-8A57-4FEA-A15B-517346A6B9E8}" dt="2021-10-13T16:18:51.451" v="1938" actId="478"/>
          <ac:spMkLst>
            <pc:docMk/>
            <pc:sldMk cId="3153689510" sldId="268"/>
            <ac:spMk id="3" creationId="{2AA8B999-37D4-49AE-B79B-C9B9189C4E1E}"/>
          </ac:spMkLst>
        </pc:spChg>
        <pc:spChg chg="del">
          <ac:chgData name="Triera Gashi" userId="f2e8f630d03f7a30" providerId="LiveId" clId="{DCE0D895-8A57-4FEA-A15B-517346A6B9E8}" dt="2021-10-13T16:18:51.451" v="1938" actId="478"/>
          <ac:spMkLst>
            <pc:docMk/>
            <pc:sldMk cId="3153689510" sldId="268"/>
            <ac:spMk id="4" creationId="{F47E502E-9B28-4FDD-9A4C-F622DD670D59}"/>
          </ac:spMkLst>
        </pc:spChg>
        <pc:spChg chg="mod">
          <ac:chgData name="Triera Gashi" userId="f2e8f630d03f7a30" providerId="LiveId" clId="{DCE0D895-8A57-4FEA-A15B-517346A6B9E8}" dt="2021-10-13T16:20:50.973" v="2403" actId="20577"/>
          <ac:spMkLst>
            <pc:docMk/>
            <pc:sldMk cId="3153689510" sldId="268"/>
            <ac:spMk id="5" creationId="{2A5CABC0-A054-4920-9E92-E98019A6F30E}"/>
          </ac:spMkLst>
        </pc:spChg>
        <pc:spChg chg="del">
          <ac:chgData name="Triera Gashi" userId="f2e8f630d03f7a30" providerId="LiveId" clId="{DCE0D895-8A57-4FEA-A15B-517346A6B9E8}" dt="2021-10-13T16:18:51.451" v="1938" actId="478"/>
          <ac:spMkLst>
            <pc:docMk/>
            <pc:sldMk cId="3153689510" sldId="268"/>
            <ac:spMk id="6" creationId="{AD25C3D3-2C54-4D0D-8ADD-8247C18C77EF}"/>
          </ac:spMkLst>
        </pc:spChg>
        <pc:spChg chg="del">
          <ac:chgData name="Triera Gashi" userId="f2e8f630d03f7a30" providerId="LiveId" clId="{DCE0D895-8A57-4FEA-A15B-517346A6B9E8}" dt="2021-10-13T16:18:51.451" v="1938" actId="478"/>
          <ac:spMkLst>
            <pc:docMk/>
            <pc:sldMk cId="3153689510" sldId="268"/>
            <ac:spMk id="7" creationId="{726BA1E8-D411-458B-B2F0-DDDC4C5A2B82}"/>
          </ac:spMkLst>
        </pc:spChg>
        <pc:spChg chg="del">
          <ac:chgData name="Triera Gashi" userId="f2e8f630d03f7a30" providerId="LiveId" clId="{DCE0D895-8A57-4FEA-A15B-517346A6B9E8}" dt="2021-10-13T16:18:51.451" v="1938" actId="478"/>
          <ac:spMkLst>
            <pc:docMk/>
            <pc:sldMk cId="3153689510" sldId="268"/>
            <ac:spMk id="10" creationId="{CB8E9AA2-828D-4402-8D05-2CFC5BD1F8A7}"/>
          </ac:spMkLst>
        </pc:spChg>
        <pc:spChg chg="del">
          <ac:chgData name="Triera Gashi" userId="f2e8f630d03f7a30" providerId="LiveId" clId="{DCE0D895-8A57-4FEA-A15B-517346A6B9E8}" dt="2021-10-13T16:18:51.451" v="1938" actId="478"/>
          <ac:spMkLst>
            <pc:docMk/>
            <pc:sldMk cId="3153689510" sldId="268"/>
            <ac:spMk id="16" creationId="{D7F4841B-CDD0-45BB-8E5E-5EDB15351D7F}"/>
          </ac:spMkLst>
        </pc:spChg>
        <pc:spChg chg="del">
          <ac:chgData name="Triera Gashi" userId="f2e8f630d03f7a30" providerId="LiveId" clId="{DCE0D895-8A57-4FEA-A15B-517346A6B9E8}" dt="2021-10-13T16:18:51.451" v="1938" actId="478"/>
          <ac:spMkLst>
            <pc:docMk/>
            <pc:sldMk cId="3153689510" sldId="268"/>
            <ac:spMk id="17" creationId="{52CEFA30-83E7-459E-B027-72A542307B78}"/>
          </ac:spMkLst>
        </pc:spChg>
        <pc:cxnChg chg="del mod">
          <ac:chgData name="Triera Gashi" userId="f2e8f630d03f7a30" providerId="LiveId" clId="{DCE0D895-8A57-4FEA-A15B-517346A6B9E8}" dt="2021-10-13T16:18:51.451" v="1938" actId="478"/>
          <ac:cxnSpMkLst>
            <pc:docMk/>
            <pc:sldMk cId="3153689510" sldId="268"/>
            <ac:cxnSpMk id="9" creationId="{9CF7B225-2A00-4204-A340-FDC19A4BD021}"/>
          </ac:cxnSpMkLst>
        </pc:cxnChg>
      </pc:sldChg>
      <pc:sldChg chg="new del">
        <pc:chgData name="Triera Gashi" userId="f2e8f630d03f7a30" providerId="LiveId" clId="{DCE0D895-8A57-4FEA-A15B-517346A6B9E8}" dt="2021-10-13T16:22:00.719" v="2573" actId="2696"/>
        <pc:sldMkLst>
          <pc:docMk/>
          <pc:sldMk cId="1406257936" sldId="269"/>
        </pc:sldMkLst>
      </pc:sldChg>
      <pc:sldChg chg="addSp delSp modSp add del mod modNotesTx">
        <pc:chgData name="Triera Gashi" userId="f2e8f630d03f7a30" providerId="LiveId" clId="{DCE0D895-8A57-4FEA-A15B-517346A6B9E8}" dt="2021-10-13T16:24:39.586" v="2843" actId="2696"/>
        <pc:sldMkLst>
          <pc:docMk/>
          <pc:sldMk cId="2381014578" sldId="269"/>
        </pc:sldMkLst>
        <pc:spChg chg="mod">
          <ac:chgData name="Triera Gashi" userId="f2e8f630d03f7a30" providerId="LiveId" clId="{DCE0D895-8A57-4FEA-A15B-517346A6B9E8}" dt="2021-10-13T16:24:04.906" v="2828" actId="20577"/>
          <ac:spMkLst>
            <pc:docMk/>
            <pc:sldMk cId="2381014578" sldId="269"/>
            <ac:spMk id="2" creationId="{95DD8823-987F-44EC-B31E-65A26B20D123}"/>
          </ac:spMkLst>
        </pc:spChg>
        <pc:spChg chg="del">
          <ac:chgData name="Triera Gashi" userId="f2e8f630d03f7a30" providerId="LiveId" clId="{DCE0D895-8A57-4FEA-A15B-517346A6B9E8}" dt="2021-10-13T16:22:27.121" v="2589" actId="478"/>
          <ac:spMkLst>
            <pc:docMk/>
            <pc:sldMk cId="2381014578" sldId="269"/>
            <ac:spMk id="3" creationId="{2AA8B999-37D4-49AE-B79B-C9B9189C4E1E}"/>
          </ac:spMkLst>
        </pc:spChg>
        <pc:spChg chg="del">
          <ac:chgData name="Triera Gashi" userId="f2e8f630d03f7a30" providerId="LiveId" clId="{DCE0D895-8A57-4FEA-A15B-517346A6B9E8}" dt="2021-10-13T16:22:27.121" v="2589" actId="478"/>
          <ac:spMkLst>
            <pc:docMk/>
            <pc:sldMk cId="2381014578" sldId="269"/>
            <ac:spMk id="4" creationId="{F47E502E-9B28-4FDD-9A4C-F622DD670D59}"/>
          </ac:spMkLst>
        </pc:spChg>
        <pc:spChg chg="add del mod">
          <ac:chgData name="Triera Gashi" userId="f2e8f630d03f7a30" providerId="LiveId" clId="{DCE0D895-8A57-4FEA-A15B-517346A6B9E8}" dt="2021-10-13T16:23:59.268" v="2814" actId="20577"/>
          <ac:spMkLst>
            <pc:docMk/>
            <pc:sldMk cId="2381014578" sldId="269"/>
            <ac:spMk id="5" creationId="{2A5CABC0-A054-4920-9E92-E98019A6F30E}"/>
          </ac:spMkLst>
        </pc:spChg>
        <pc:spChg chg="del">
          <ac:chgData name="Triera Gashi" userId="f2e8f630d03f7a30" providerId="LiveId" clId="{DCE0D895-8A57-4FEA-A15B-517346A6B9E8}" dt="2021-10-13T16:22:27.121" v="2589" actId="478"/>
          <ac:spMkLst>
            <pc:docMk/>
            <pc:sldMk cId="2381014578" sldId="269"/>
            <ac:spMk id="6" creationId="{AD25C3D3-2C54-4D0D-8ADD-8247C18C77EF}"/>
          </ac:spMkLst>
        </pc:spChg>
        <pc:spChg chg="del">
          <ac:chgData name="Triera Gashi" userId="f2e8f630d03f7a30" providerId="LiveId" clId="{DCE0D895-8A57-4FEA-A15B-517346A6B9E8}" dt="2021-10-13T16:22:27.121" v="2589" actId="478"/>
          <ac:spMkLst>
            <pc:docMk/>
            <pc:sldMk cId="2381014578" sldId="269"/>
            <ac:spMk id="7" creationId="{726BA1E8-D411-458B-B2F0-DDDC4C5A2B82}"/>
          </ac:spMkLst>
        </pc:spChg>
        <pc:spChg chg="del">
          <ac:chgData name="Triera Gashi" userId="f2e8f630d03f7a30" providerId="LiveId" clId="{DCE0D895-8A57-4FEA-A15B-517346A6B9E8}" dt="2021-10-13T16:22:27.121" v="2589" actId="478"/>
          <ac:spMkLst>
            <pc:docMk/>
            <pc:sldMk cId="2381014578" sldId="269"/>
            <ac:spMk id="16" creationId="{D7F4841B-CDD0-45BB-8E5E-5EDB15351D7F}"/>
          </ac:spMkLst>
        </pc:spChg>
        <pc:cxnChg chg="del mod">
          <ac:chgData name="Triera Gashi" userId="f2e8f630d03f7a30" providerId="LiveId" clId="{DCE0D895-8A57-4FEA-A15B-517346A6B9E8}" dt="2021-10-13T16:22:27.121" v="2589" actId="478"/>
          <ac:cxnSpMkLst>
            <pc:docMk/>
            <pc:sldMk cId="2381014578" sldId="269"/>
            <ac:cxnSpMk id="9" creationId="{9CF7B225-2A00-4204-A340-FDC19A4BD021}"/>
          </ac:cxnSpMkLst>
        </pc:cxnChg>
      </pc:sldChg>
      <pc:sldChg chg="modSp add del mod modNotesTx">
        <pc:chgData name="Triera Gashi" userId="f2e8f630d03f7a30" providerId="LiveId" clId="{DCE0D895-8A57-4FEA-A15B-517346A6B9E8}" dt="2021-10-13T16:38:13.947" v="3567" actId="2696"/>
        <pc:sldMkLst>
          <pc:docMk/>
          <pc:sldMk cId="3542467495" sldId="270"/>
        </pc:sldMkLst>
        <pc:spChg chg="mod">
          <ac:chgData name="Triera Gashi" userId="f2e8f630d03f7a30" providerId="LiveId" clId="{DCE0D895-8A57-4FEA-A15B-517346A6B9E8}" dt="2021-10-13T16:24:35.983" v="2842" actId="20577"/>
          <ac:spMkLst>
            <pc:docMk/>
            <pc:sldMk cId="3542467495" sldId="270"/>
            <ac:spMk id="2" creationId="{95DD8823-987F-44EC-B31E-65A26B20D123}"/>
          </ac:spMkLst>
        </pc:spChg>
        <pc:spChg chg="mod">
          <ac:chgData name="Triera Gashi" userId="f2e8f630d03f7a30" providerId="LiveId" clId="{DCE0D895-8A57-4FEA-A15B-517346A6B9E8}" dt="2021-10-13T16:24:41.507" v="2844" actId="1076"/>
          <ac:spMkLst>
            <pc:docMk/>
            <pc:sldMk cId="3542467495" sldId="270"/>
            <ac:spMk id="5" creationId="{2A5CABC0-A054-4920-9E92-E98019A6F30E}"/>
          </ac:spMkLst>
        </pc:spChg>
      </pc:sldChg>
      <pc:sldChg chg="addSp modSp add mod ord">
        <pc:chgData name="Triera Gashi" userId="f2e8f630d03f7a30" providerId="LiveId" clId="{DCE0D895-8A57-4FEA-A15B-517346A6B9E8}" dt="2021-10-14T18:35:38.978" v="4318" actId="255"/>
        <pc:sldMkLst>
          <pc:docMk/>
          <pc:sldMk cId="1419967522" sldId="271"/>
        </pc:sldMkLst>
        <pc:spChg chg="mod">
          <ac:chgData name="Triera Gashi" userId="f2e8f630d03f7a30" providerId="LiveId" clId="{DCE0D895-8A57-4FEA-A15B-517346A6B9E8}" dt="2021-10-13T16:26:12.024" v="2863" actId="20577"/>
          <ac:spMkLst>
            <pc:docMk/>
            <pc:sldMk cId="1419967522" sldId="271"/>
            <ac:spMk id="2" creationId="{95DD8823-987F-44EC-B31E-65A26B20D123}"/>
          </ac:spMkLst>
        </pc:spChg>
        <pc:spChg chg="mod">
          <ac:chgData name="Triera Gashi" userId="f2e8f630d03f7a30" providerId="LiveId" clId="{DCE0D895-8A57-4FEA-A15B-517346A6B9E8}" dt="2021-10-14T18:35:38.978" v="4318" actId="255"/>
          <ac:spMkLst>
            <pc:docMk/>
            <pc:sldMk cId="1419967522" sldId="271"/>
            <ac:spMk id="5" creationId="{2A5CABC0-A054-4920-9E92-E98019A6F30E}"/>
          </ac:spMkLst>
        </pc:spChg>
        <pc:spChg chg="add mod">
          <ac:chgData name="Triera Gashi" userId="f2e8f630d03f7a30" providerId="LiveId" clId="{DCE0D895-8A57-4FEA-A15B-517346A6B9E8}" dt="2021-10-14T18:34:53.331" v="4283" actId="14100"/>
          <ac:spMkLst>
            <pc:docMk/>
            <pc:sldMk cId="1419967522" sldId="271"/>
            <ac:spMk id="9" creationId="{3D09DB69-A61B-4505-89AA-22470B4DFDF4}"/>
          </ac:spMkLst>
        </pc:spChg>
        <pc:spChg chg="add mod">
          <ac:chgData name="Triera Gashi" userId="f2e8f630d03f7a30" providerId="LiveId" clId="{DCE0D895-8A57-4FEA-A15B-517346A6B9E8}" dt="2021-10-14T18:34:07.980" v="4218"/>
          <ac:spMkLst>
            <pc:docMk/>
            <pc:sldMk cId="1419967522" sldId="271"/>
            <ac:spMk id="10" creationId="{66AB2FF1-8EDD-4509-A24A-35E781AD2CCD}"/>
          </ac:spMkLst>
        </pc:spChg>
        <pc:spChg chg="add mod">
          <ac:chgData name="Triera Gashi" userId="f2e8f630d03f7a30" providerId="LiveId" clId="{DCE0D895-8A57-4FEA-A15B-517346A6B9E8}" dt="2021-10-14T18:34:14.077" v="4231" actId="20577"/>
          <ac:spMkLst>
            <pc:docMk/>
            <pc:sldMk cId="1419967522" sldId="271"/>
            <ac:spMk id="11" creationId="{DBE9CFCC-FB1A-4667-AC8E-3C22E3C180FB}"/>
          </ac:spMkLst>
        </pc:spChg>
        <pc:spChg chg="add mod">
          <ac:chgData name="Triera Gashi" userId="f2e8f630d03f7a30" providerId="LiveId" clId="{DCE0D895-8A57-4FEA-A15B-517346A6B9E8}" dt="2021-10-14T18:34:49.060" v="4282" actId="20577"/>
          <ac:spMkLst>
            <pc:docMk/>
            <pc:sldMk cId="1419967522" sldId="271"/>
            <ac:spMk id="12" creationId="{A84F8C74-E45D-4C40-B179-C11C020C3504}"/>
          </ac:spMkLst>
        </pc:spChg>
        <pc:spChg chg="add mod">
          <ac:chgData name="Triera Gashi" userId="f2e8f630d03f7a30" providerId="LiveId" clId="{DCE0D895-8A57-4FEA-A15B-517346A6B9E8}" dt="2021-10-14T18:34:11.358" v="4224" actId="20577"/>
          <ac:spMkLst>
            <pc:docMk/>
            <pc:sldMk cId="1419967522" sldId="271"/>
            <ac:spMk id="14" creationId="{D7DD19EC-8B74-4D32-9460-95C4B85AEEE3}"/>
          </ac:spMkLst>
        </pc:spChg>
        <pc:spChg chg="add mod">
          <ac:chgData name="Triera Gashi" userId="f2e8f630d03f7a30" providerId="LiveId" clId="{DCE0D895-8A57-4FEA-A15B-517346A6B9E8}" dt="2021-10-14T18:34:57.593" v="4285" actId="1076"/>
          <ac:spMkLst>
            <pc:docMk/>
            <pc:sldMk cId="1419967522" sldId="271"/>
            <ac:spMk id="15" creationId="{8D51D897-8167-4233-B91E-9C74D38048A6}"/>
          </ac:spMkLst>
        </pc:spChg>
        <pc:spChg chg="add mod">
          <ac:chgData name="Triera Gashi" userId="f2e8f630d03f7a30" providerId="LiveId" clId="{DCE0D895-8A57-4FEA-A15B-517346A6B9E8}" dt="2021-10-14T18:34:57.593" v="4285" actId="1076"/>
          <ac:spMkLst>
            <pc:docMk/>
            <pc:sldMk cId="1419967522" sldId="271"/>
            <ac:spMk id="16" creationId="{03E00FA6-BCEE-4FDE-8A7C-1451453E06EB}"/>
          </ac:spMkLst>
        </pc:spChg>
        <pc:spChg chg="add mod">
          <ac:chgData name="Triera Gashi" userId="f2e8f630d03f7a30" providerId="LiveId" clId="{DCE0D895-8A57-4FEA-A15B-517346A6B9E8}" dt="2021-10-14T18:35:01.238" v="4289" actId="20577"/>
          <ac:spMkLst>
            <pc:docMk/>
            <pc:sldMk cId="1419967522" sldId="271"/>
            <ac:spMk id="17" creationId="{FED108F5-D579-48A7-B253-5449AF6C47F0}"/>
          </ac:spMkLst>
        </pc:spChg>
        <pc:spChg chg="add mod">
          <ac:chgData name="Triera Gashi" userId="f2e8f630d03f7a30" providerId="LiveId" clId="{DCE0D895-8A57-4FEA-A15B-517346A6B9E8}" dt="2021-10-14T18:35:13.077" v="4304" actId="20577"/>
          <ac:spMkLst>
            <pc:docMk/>
            <pc:sldMk cId="1419967522" sldId="271"/>
            <ac:spMk id="18" creationId="{4CDEE556-F02D-45F1-A0AA-4E0A59D74390}"/>
          </ac:spMkLst>
        </pc:spChg>
        <pc:spChg chg="add mod">
          <ac:chgData name="Triera Gashi" userId="f2e8f630d03f7a30" providerId="LiveId" clId="{DCE0D895-8A57-4FEA-A15B-517346A6B9E8}" dt="2021-10-14T18:34:57.593" v="4285" actId="1076"/>
          <ac:spMkLst>
            <pc:docMk/>
            <pc:sldMk cId="1419967522" sldId="271"/>
            <ac:spMk id="20" creationId="{1BD3BDEC-94BF-4F44-AF10-A019F9730278}"/>
          </ac:spMkLst>
        </pc:spChg>
        <pc:cxnChg chg="add mod">
          <ac:chgData name="Triera Gashi" userId="f2e8f630d03f7a30" providerId="LiveId" clId="{DCE0D895-8A57-4FEA-A15B-517346A6B9E8}" dt="2021-10-14T18:34:07.980" v="4218"/>
          <ac:cxnSpMkLst>
            <pc:docMk/>
            <pc:sldMk cId="1419967522" sldId="271"/>
            <ac:cxnSpMk id="13" creationId="{ECE37770-6FB9-44B5-A4FB-3B40C4DB9F55}"/>
          </ac:cxnSpMkLst>
        </pc:cxnChg>
        <pc:cxnChg chg="add mod">
          <ac:chgData name="Triera Gashi" userId="f2e8f630d03f7a30" providerId="LiveId" clId="{DCE0D895-8A57-4FEA-A15B-517346A6B9E8}" dt="2021-10-14T18:34:57.593" v="4285" actId="1076"/>
          <ac:cxnSpMkLst>
            <pc:docMk/>
            <pc:sldMk cId="1419967522" sldId="271"/>
            <ac:cxnSpMk id="19" creationId="{E6A8E6FA-6FFE-4756-B446-16151BAE67CE}"/>
          </ac:cxnSpMkLst>
        </pc:cxnChg>
      </pc:sldChg>
      <pc:sldChg chg="modSp add mod">
        <pc:chgData name="Triera Gashi" userId="f2e8f630d03f7a30" providerId="LiveId" clId="{DCE0D895-8A57-4FEA-A15B-517346A6B9E8}" dt="2021-10-13T16:26:57.767" v="2877" actId="1076"/>
        <pc:sldMkLst>
          <pc:docMk/>
          <pc:sldMk cId="2821837600" sldId="272"/>
        </pc:sldMkLst>
        <pc:spChg chg="mod">
          <ac:chgData name="Triera Gashi" userId="f2e8f630d03f7a30" providerId="LiveId" clId="{DCE0D895-8A57-4FEA-A15B-517346A6B9E8}" dt="2021-10-13T16:26:55.792" v="2876" actId="1076"/>
          <ac:spMkLst>
            <pc:docMk/>
            <pc:sldMk cId="2821837600" sldId="272"/>
            <ac:spMk id="2" creationId="{95DD8823-987F-44EC-B31E-65A26B20D123}"/>
          </ac:spMkLst>
        </pc:spChg>
        <pc:spChg chg="mod">
          <ac:chgData name="Triera Gashi" userId="f2e8f630d03f7a30" providerId="LiveId" clId="{DCE0D895-8A57-4FEA-A15B-517346A6B9E8}" dt="2021-10-13T16:26:57.767" v="2877" actId="1076"/>
          <ac:spMkLst>
            <pc:docMk/>
            <pc:sldMk cId="2821837600" sldId="272"/>
            <ac:spMk id="5" creationId="{2A5CABC0-A054-4920-9E92-E98019A6F30E}"/>
          </ac:spMkLst>
        </pc:spChg>
      </pc:sldChg>
      <pc:sldChg chg="addSp modSp add mod">
        <pc:chgData name="Triera Gashi" userId="f2e8f630d03f7a30" providerId="LiveId" clId="{DCE0D895-8A57-4FEA-A15B-517346A6B9E8}" dt="2021-10-13T16:28:13.280" v="2964" actId="1076"/>
        <pc:sldMkLst>
          <pc:docMk/>
          <pc:sldMk cId="2062216626" sldId="273"/>
        </pc:sldMkLst>
        <pc:spChg chg="mod">
          <ac:chgData name="Triera Gashi" userId="f2e8f630d03f7a30" providerId="LiveId" clId="{DCE0D895-8A57-4FEA-A15B-517346A6B9E8}" dt="2021-10-13T16:28:13.280" v="2964" actId="1076"/>
          <ac:spMkLst>
            <pc:docMk/>
            <pc:sldMk cId="2062216626" sldId="273"/>
            <ac:spMk id="2" creationId="{95DD8823-987F-44EC-B31E-65A26B20D123}"/>
          </ac:spMkLst>
        </pc:spChg>
        <pc:spChg chg="add mod">
          <ac:chgData name="Triera Gashi" userId="f2e8f630d03f7a30" providerId="LiveId" clId="{DCE0D895-8A57-4FEA-A15B-517346A6B9E8}" dt="2021-10-13T16:28:04.557" v="2963" actId="20577"/>
          <ac:spMkLst>
            <pc:docMk/>
            <pc:sldMk cId="2062216626" sldId="273"/>
            <ac:spMk id="3" creationId="{8F48D0C5-C216-4503-AC22-743458AA81BF}"/>
          </ac:spMkLst>
        </pc:spChg>
        <pc:spChg chg="mod">
          <ac:chgData name="Triera Gashi" userId="f2e8f630d03f7a30" providerId="LiveId" clId="{DCE0D895-8A57-4FEA-A15B-517346A6B9E8}" dt="2021-10-13T16:27:25.110" v="2908" actId="1076"/>
          <ac:spMkLst>
            <pc:docMk/>
            <pc:sldMk cId="2062216626" sldId="273"/>
            <ac:spMk id="5" creationId="{2A5CABC0-A054-4920-9E92-E98019A6F30E}"/>
          </ac:spMkLst>
        </pc:spChg>
        <pc:cxnChg chg="add mod">
          <ac:chgData name="Triera Gashi" userId="f2e8f630d03f7a30" providerId="LiveId" clId="{DCE0D895-8A57-4FEA-A15B-517346A6B9E8}" dt="2021-10-13T16:27:54.986" v="2917" actId="14100"/>
          <ac:cxnSpMkLst>
            <pc:docMk/>
            <pc:sldMk cId="2062216626" sldId="273"/>
            <ac:cxnSpMk id="6" creationId="{2321970D-A9BF-47EF-92D3-1EC97D9CD146}"/>
          </ac:cxnSpMkLst>
        </pc:cxnChg>
      </pc:sldChg>
      <pc:sldChg chg="delSp modSp add del mod">
        <pc:chgData name="Triera Gashi" userId="f2e8f630d03f7a30" providerId="LiveId" clId="{DCE0D895-8A57-4FEA-A15B-517346A6B9E8}" dt="2021-10-13T16:50:10.327" v="3884" actId="2696"/>
        <pc:sldMkLst>
          <pc:docMk/>
          <pc:sldMk cId="189903950" sldId="274"/>
        </pc:sldMkLst>
        <pc:spChg chg="mod">
          <ac:chgData name="Triera Gashi" userId="f2e8f630d03f7a30" providerId="LiveId" clId="{DCE0D895-8A57-4FEA-A15B-517346A6B9E8}" dt="2021-10-13T16:49:38.172" v="3865" actId="1076"/>
          <ac:spMkLst>
            <pc:docMk/>
            <pc:sldMk cId="189903950" sldId="274"/>
            <ac:spMk id="3" creationId="{2AA8B999-37D4-49AE-B79B-C9B9189C4E1E}"/>
          </ac:spMkLst>
        </pc:spChg>
        <pc:spChg chg="mod">
          <ac:chgData name="Triera Gashi" userId="f2e8f630d03f7a30" providerId="LiveId" clId="{DCE0D895-8A57-4FEA-A15B-517346A6B9E8}" dt="2021-10-13T16:49:16.862" v="3858" actId="1076"/>
          <ac:spMkLst>
            <pc:docMk/>
            <pc:sldMk cId="189903950" sldId="274"/>
            <ac:spMk id="4" creationId="{F47E502E-9B28-4FDD-9A4C-F622DD670D59}"/>
          </ac:spMkLst>
        </pc:spChg>
        <pc:spChg chg="mod">
          <ac:chgData name="Triera Gashi" userId="f2e8f630d03f7a30" providerId="LiveId" clId="{DCE0D895-8A57-4FEA-A15B-517346A6B9E8}" dt="2021-10-13T16:49:49.606" v="3878" actId="20577"/>
          <ac:spMkLst>
            <pc:docMk/>
            <pc:sldMk cId="189903950" sldId="274"/>
            <ac:spMk id="5" creationId="{2A5CABC0-A054-4920-9E92-E98019A6F30E}"/>
          </ac:spMkLst>
        </pc:spChg>
        <pc:spChg chg="mod">
          <ac:chgData name="Triera Gashi" userId="f2e8f630d03f7a30" providerId="LiveId" clId="{DCE0D895-8A57-4FEA-A15B-517346A6B9E8}" dt="2021-10-13T16:49:18.315" v="3859" actId="1076"/>
          <ac:spMkLst>
            <pc:docMk/>
            <pc:sldMk cId="189903950" sldId="274"/>
            <ac:spMk id="6" creationId="{AD25C3D3-2C54-4D0D-8ADD-8247C18C77EF}"/>
          </ac:spMkLst>
        </pc:spChg>
        <pc:spChg chg="mod">
          <ac:chgData name="Triera Gashi" userId="f2e8f630d03f7a30" providerId="LiveId" clId="{DCE0D895-8A57-4FEA-A15B-517346A6B9E8}" dt="2021-10-13T16:49:38.172" v="3865" actId="1076"/>
          <ac:spMkLst>
            <pc:docMk/>
            <pc:sldMk cId="189903950" sldId="274"/>
            <ac:spMk id="7" creationId="{726BA1E8-D411-458B-B2F0-DDDC4C5A2B82}"/>
          </ac:spMkLst>
        </pc:spChg>
        <pc:spChg chg="del">
          <ac:chgData name="Triera Gashi" userId="f2e8f630d03f7a30" providerId="LiveId" clId="{DCE0D895-8A57-4FEA-A15B-517346A6B9E8}" dt="2021-10-13T16:49:22.331" v="3861" actId="478"/>
          <ac:spMkLst>
            <pc:docMk/>
            <pc:sldMk cId="189903950" sldId="274"/>
            <ac:spMk id="24" creationId="{64958A7B-85E6-48B6-8F38-0AE0B5FCF5AE}"/>
          </ac:spMkLst>
        </pc:spChg>
        <pc:spChg chg="mod">
          <ac:chgData name="Triera Gashi" userId="f2e8f630d03f7a30" providerId="LiveId" clId="{DCE0D895-8A57-4FEA-A15B-517346A6B9E8}" dt="2021-10-13T16:49:11.613" v="3854" actId="1076"/>
          <ac:spMkLst>
            <pc:docMk/>
            <pc:sldMk cId="189903950" sldId="274"/>
            <ac:spMk id="25" creationId="{B9A4A6C2-F168-409D-A592-D19AF6F33447}"/>
          </ac:spMkLst>
        </pc:spChg>
        <pc:spChg chg="mod">
          <ac:chgData name="Triera Gashi" userId="f2e8f630d03f7a30" providerId="LiveId" clId="{DCE0D895-8A57-4FEA-A15B-517346A6B9E8}" dt="2021-10-13T16:49:14.279" v="3856" actId="1076"/>
          <ac:spMkLst>
            <pc:docMk/>
            <pc:sldMk cId="189903950" sldId="274"/>
            <ac:spMk id="26" creationId="{62B66C3B-C9BD-4354-B03F-2EB9CAF6DE2A}"/>
          </ac:spMkLst>
        </pc:spChg>
        <pc:spChg chg="del">
          <ac:chgData name="Triera Gashi" userId="f2e8f630d03f7a30" providerId="LiveId" clId="{DCE0D895-8A57-4FEA-A15B-517346A6B9E8}" dt="2021-10-13T16:49:22.331" v="3861" actId="478"/>
          <ac:spMkLst>
            <pc:docMk/>
            <pc:sldMk cId="189903950" sldId="274"/>
            <ac:spMk id="27" creationId="{02DB4AC5-14F2-4DC6-AE79-7C0AF10C753B}"/>
          </ac:spMkLst>
        </pc:spChg>
        <pc:cxnChg chg="mod">
          <ac:chgData name="Triera Gashi" userId="f2e8f630d03f7a30" providerId="LiveId" clId="{DCE0D895-8A57-4FEA-A15B-517346A6B9E8}" dt="2021-10-13T16:49:19.475" v="3860" actId="1076"/>
          <ac:cxnSpMkLst>
            <pc:docMk/>
            <pc:sldMk cId="189903950" sldId="274"/>
            <ac:cxnSpMk id="9" creationId="{9CF7B225-2A00-4204-A340-FDC19A4BD021}"/>
          </ac:cxnSpMkLst>
        </pc:cxnChg>
        <pc:cxnChg chg="mod">
          <ac:chgData name="Triera Gashi" userId="f2e8f630d03f7a30" providerId="LiveId" clId="{DCE0D895-8A57-4FEA-A15B-517346A6B9E8}" dt="2021-10-13T16:49:11.613" v="3854" actId="1076"/>
          <ac:cxnSpMkLst>
            <pc:docMk/>
            <pc:sldMk cId="189903950" sldId="274"/>
            <ac:cxnSpMk id="28" creationId="{CA51C146-72BA-4D55-9F8A-C05060B07CF2}"/>
          </ac:cxnSpMkLst>
        </pc:cxnChg>
      </pc:sldChg>
      <pc:sldChg chg="add del">
        <pc:chgData name="Triera Gashi" userId="f2e8f630d03f7a30" providerId="LiveId" clId="{DCE0D895-8A57-4FEA-A15B-517346A6B9E8}" dt="2021-10-13T16:39:42.834" v="3824" actId="2696"/>
        <pc:sldMkLst>
          <pc:docMk/>
          <pc:sldMk cId="2868175082" sldId="274"/>
        </pc:sldMkLst>
      </pc:sldChg>
      <pc:sldChg chg="addSp delSp modSp add mod">
        <pc:chgData name="Triera Gashi" userId="f2e8f630d03f7a30" providerId="LiveId" clId="{DCE0D895-8A57-4FEA-A15B-517346A6B9E8}" dt="2021-10-14T18:33:49.952" v="4217" actId="1076"/>
        <pc:sldMkLst>
          <pc:docMk/>
          <pc:sldMk cId="548579692" sldId="275"/>
        </pc:sldMkLst>
        <pc:spChg chg="add del mod">
          <ac:chgData name="Triera Gashi" userId="f2e8f630d03f7a30" providerId="LiveId" clId="{DCE0D895-8A57-4FEA-A15B-517346A6B9E8}" dt="2021-10-14T18:33:34.953" v="4206" actId="21"/>
          <ac:spMkLst>
            <pc:docMk/>
            <pc:sldMk cId="548579692" sldId="275"/>
            <ac:spMk id="21" creationId="{1A99646C-ED3C-43AE-A779-347393929D74}"/>
          </ac:spMkLst>
        </pc:spChg>
        <pc:spChg chg="add del mod">
          <ac:chgData name="Triera Gashi" userId="f2e8f630d03f7a30" providerId="LiveId" clId="{DCE0D895-8A57-4FEA-A15B-517346A6B9E8}" dt="2021-10-14T18:33:32.971" v="4204"/>
          <ac:spMkLst>
            <pc:docMk/>
            <pc:sldMk cId="548579692" sldId="275"/>
            <ac:spMk id="22" creationId="{7D436A2F-2B24-433D-BF7B-28B68DCBC9D0}"/>
          </ac:spMkLst>
        </pc:spChg>
        <pc:spChg chg="add mod">
          <ac:chgData name="Triera Gashi" userId="f2e8f630d03f7a30" providerId="LiveId" clId="{DCE0D895-8A57-4FEA-A15B-517346A6B9E8}" dt="2021-10-14T18:33:45.746" v="4215"/>
          <ac:spMkLst>
            <pc:docMk/>
            <pc:sldMk cId="548579692" sldId="275"/>
            <ac:spMk id="23" creationId="{06A3C25C-0463-46BD-A59E-7D4FB3DA6518}"/>
          </ac:spMkLst>
        </pc:spChg>
        <pc:spChg chg="add mod">
          <ac:chgData name="Triera Gashi" userId="f2e8f630d03f7a30" providerId="LiveId" clId="{DCE0D895-8A57-4FEA-A15B-517346A6B9E8}" dt="2021-10-14T18:33:49.952" v="4217" actId="1076"/>
          <ac:spMkLst>
            <pc:docMk/>
            <pc:sldMk cId="548579692" sldId="275"/>
            <ac:spMk id="29" creationId="{6AAA3760-DCC3-4774-A28B-2BB658DAD6E8}"/>
          </ac:spMkLst>
        </pc:spChg>
        <pc:picChg chg="add del">
          <ac:chgData name="Triera Gashi" userId="f2e8f630d03f7a30" providerId="LiveId" clId="{DCE0D895-8A57-4FEA-A15B-517346A6B9E8}" dt="2021-10-14T18:33:18.159" v="4195" actId="22"/>
          <ac:picMkLst>
            <pc:docMk/>
            <pc:sldMk cId="548579692" sldId="275"/>
            <ac:picMk id="10" creationId="{DE6A9E10-DDE3-4D9C-B995-0EAC7E3A46B5}"/>
          </ac:picMkLst>
        </pc:picChg>
        <pc:cxnChg chg="mod">
          <ac:chgData name="Triera Gashi" userId="f2e8f630d03f7a30" providerId="LiveId" clId="{DCE0D895-8A57-4FEA-A15B-517346A6B9E8}" dt="2021-10-13T16:50:17.279" v="3885" actId="14100"/>
          <ac:cxnSpMkLst>
            <pc:docMk/>
            <pc:sldMk cId="548579692" sldId="275"/>
            <ac:cxnSpMk id="28" creationId="{CA51C146-72BA-4D55-9F8A-C05060B07CF2}"/>
          </ac:cxnSpMkLst>
        </pc:cxnChg>
      </pc:sldChg>
      <pc:sldChg chg="delSp add del mod">
        <pc:chgData name="Triera Gashi" userId="f2e8f630d03f7a30" providerId="LiveId" clId="{DCE0D895-8A57-4FEA-A15B-517346A6B9E8}" dt="2021-10-13T16:55:29.862" v="3888" actId="2696"/>
        <pc:sldMkLst>
          <pc:docMk/>
          <pc:sldMk cId="1224085168" sldId="276"/>
        </pc:sldMkLst>
        <pc:spChg chg="del">
          <ac:chgData name="Triera Gashi" userId="f2e8f630d03f7a30" providerId="LiveId" clId="{DCE0D895-8A57-4FEA-A15B-517346A6B9E8}" dt="2021-10-13T16:55:27.451" v="3887" actId="21"/>
          <ac:spMkLst>
            <pc:docMk/>
            <pc:sldMk cId="1224085168" sldId="276"/>
            <ac:spMk id="5" creationId="{2A5CABC0-A054-4920-9E92-E98019A6F30E}"/>
          </ac:spMkLst>
        </pc:spChg>
      </pc:sldChg>
      <pc:sldChg chg="modSp add mod ord">
        <pc:chgData name="Triera Gashi" userId="f2e8f630d03f7a30" providerId="LiveId" clId="{DCE0D895-8A57-4FEA-A15B-517346A6B9E8}" dt="2021-10-13T16:57:06.824" v="4182" actId="20577"/>
        <pc:sldMkLst>
          <pc:docMk/>
          <pc:sldMk cId="3053185884" sldId="276"/>
        </pc:sldMkLst>
        <pc:spChg chg="mod">
          <ac:chgData name="Triera Gashi" userId="f2e8f630d03f7a30" providerId="LiveId" clId="{DCE0D895-8A57-4FEA-A15B-517346A6B9E8}" dt="2021-10-13T16:55:39.247" v="3901" actId="20577"/>
          <ac:spMkLst>
            <pc:docMk/>
            <pc:sldMk cId="3053185884" sldId="276"/>
            <ac:spMk id="2" creationId="{95DD8823-987F-44EC-B31E-65A26B20D123}"/>
          </ac:spMkLst>
        </pc:spChg>
        <pc:spChg chg="mod">
          <ac:chgData name="Triera Gashi" userId="f2e8f630d03f7a30" providerId="LiveId" clId="{DCE0D895-8A57-4FEA-A15B-517346A6B9E8}" dt="2021-10-13T16:57:06.824" v="4182" actId="20577"/>
          <ac:spMkLst>
            <pc:docMk/>
            <pc:sldMk cId="3053185884" sldId="276"/>
            <ac:spMk id="5" creationId="{2A5CABC0-A054-4920-9E92-E98019A6F30E}"/>
          </ac:spMkLst>
        </pc:spChg>
      </pc:sldChg>
    </pc:docChg>
  </pc:docChgLst>
  <pc:docChgLst>
    <pc:chgData name="Triera Gashi" userId="f2e8f630d03f7a30" providerId="LiveId" clId="{FFBD56D9-50CF-435F-9912-4EB375B4216D}"/>
    <pc:docChg chg="undo custSel modSld">
      <pc:chgData name="Triera Gashi" userId="f2e8f630d03f7a30" providerId="LiveId" clId="{FFBD56D9-50CF-435F-9912-4EB375B4216D}" dt="2022-03-16T12:33:41.330" v="133" actId="20577"/>
      <pc:docMkLst>
        <pc:docMk/>
      </pc:docMkLst>
      <pc:sldChg chg="modSp mod">
        <pc:chgData name="Triera Gashi" userId="f2e8f630d03f7a30" providerId="LiveId" clId="{FFBD56D9-50CF-435F-9912-4EB375B4216D}" dt="2022-03-15T21:41:51.671" v="43" actId="27636"/>
        <pc:sldMkLst>
          <pc:docMk/>
          <pc:sldMk cId="314604255" sldId="256"/>
        </pc:sldMkLst>
        <pc:spChg chg="mod">
          <ac:chgData name="Triera Gashi" userId="f2e8f630d03f7a30" providerId="LiveId" clId="{FFBD56D9-50CF-435F-9912-4EB375B4216D}" dt="2022-03-15T21:41:45.040" v="14" actId="20577"/>
          <ac:spMkLst>
            <pc:docMk/>
            <pc:sldMk cId="314604255" sldId="256"/>
            <ac:spMk id="2" creationId="{9F19E0EF-0D32-4FF6-8F91-4EAFEEA71E52}"/>
          </ac:spMkLst>
        </pc:spChg>
        <pc:spChg chg="mod">
          <ac:chgData name="Triera Gashi" userId="f2e8f630d03f7a30" providerId="LiveId" clId="{FFBD56D9-50CF-435F-9912-4EB375B4216D}" dt="2022-03-15T21:41:51.671" v="43" actId="27636"/>
          <ac:spMkLst>
            <pc:docMk/>
            <pc:sldMk cId="314604255" sldId="256"/>
            <ac:spMk id="3" creationId="{A5D95718-A80C-4B5D-AC4B-0FF37FB9EBC2}"/>
          </ac:spMkLst>
        </pc:spChg>
      </pc:sldChg>
      <pc:sldChg chg="modSp modAnim">
        <pc:chgData name="Triera Gashi" userId="f2e8f630d03f7a30" providerId="LiveId" clId="{FFBD56D9-50CF-435F-9912-4EB375B4216D}" dt="2022-03-16T12:33:41.330" v="133" actId="20577"/>
        <pc:sldMkLst>
          <pc:docMk/>
          <pc:sldMk cId="3420256275" sldId="257"/>
        </pc:sldMkLst>
        <pc:spChg chg="mod">
          <ac:chgData name="Triera Gashi" userId="f2e8f630d03f7a30" providerId="LiveId" clId="{FFBD56D9-50CF-435F-9912-4EB375B4216D}" dt="2022-03-16T12:33:41.330" v="133" actId="20577"/>
          <ac:spMkLst>
            <pc:docMk/>
            <pc:sldMk cId="3420256275" sldId="257"/>
            <ac:spMk id="5" creationId="{2A5CABC0-A054-4920-9E92-E98019A6F30E}"/>
          </ac:spMkLst>
        </pc:spChg>
      </pc:sldChg>
      <pc:sldChg chg="modSp mod">
        <pc:chgData name="Triera Gashi" userId="f2e8f630d03f7a30" providerId="LiveId" clId="{FFBD56D9-50CF-435F-9912-4EB375B4216D}" dt="2022-03-15T21:42:02.419" v="53" actId="5793"/>
        <pc:sldMkLst>
          <pc:docMk/>
          <pc:sldMk cId="1024595752" sldId="258"/>
        </pc:sldMkLst>
        <pc:spChg chg="mod">
          <ac:chgData name="Triera Gashi" userId="f2e8f630d03f7a30" providerId="LiveId" clId="{FFBD56D9-50CF-435F-9912-4EB375B4216D}" dt="2022-03-15T21:42:02.419" v="53" actId="5793"/>
          <ac:spMkLst>
            <pc:docMk/>
            <pc:sldMk cId="1024595752" sldId="258"/>
            <ac:spMk id="3" creationId="{1B7BA735-5306-40D7-AC29-784232DA602C}"/>
          </ac:spMkLst>
        </pc:spChg>
      </pc:sldChg>
      <pc:sldChg chg="modAnim">
        <pc:chgData name="Triera Gashi" userId="f2e8f630d03f7a30" providerId="LiveId" clId="{FFBD56D9-50CF-435F-9912-4EB375B4216D}" dt="2022-03-15T21:45:27.499" v="66"/>
        <pc:sldMkLst>
          <pc:docMk/>
          <pc:sldMk cId="18290254" sldId="260"/>
        </pc:sldMkLst>
      </pc:sldChg>
      <pc:sldChg chg="modAnim">
        <pc:chgData name="Triera Gashi" userId="f2e8f630d03f7a30" providerId="LiveId" clId="{FFBD56D9-50CF-435F-9912-4EB375B4216D}" dt="2022-03-15T21:44:20.012" v="63"/>
        <pc:sldMkLst>
          <pc:docMk/>
          <pc:sldMk cId="2306290061" sldId="261"/>
        </pc:sldMkLst>
      </pc:sldChg>
      <pc:sldChg chg="addSp modSp mod">
        <pc:chgData name="Triera Gashi" userId="f2e8f630d03f7a30" providerId="LiveId" clId="{FFBD56D9-50CF-435F-9912-4EB375B4216D}" dt="2022-03-15T21:46:09.729" v="73" actId="207"/>
        <pc:sldMkLst>
          <pc:docMk/>
          <pc:sldMk cId="2753184385" sldId="262"/>
        </pc:sldMkLst>
        <pc:spChg chg="add mod">
          <ac:chgData name="Triera Gashi" userId="f2e8f630d03f7a30" providerId="LiveId" clId="{FFBD56D9-50CF-435F-9912-4EB375B4216D}" dt="2022-03-15T21:46:02.660" v="72" actId="14100"/>
          <ac:spMkLst>
            <pc:docMk/>
            <pc:sldMk cId="2753184385" sldId="262"/>
            <ac:spMk id="3" creationId="{9659DD8F-2F9B-463C-AC68-835F2EE9F00B}"/>
          </ac:spMkLst>
        </pc:spChg>
        <pc:spChg chg="mod">
          <ac:chgData name="Triera Gashi" userId="f2e8f630d03f7a30" providerId="LiveId" clId="{FFBD56D9-50CF-435F-9912-4EB375B4216D}" dt="2022-03-15T21:46:09.729" v="73" actId="207"/>
          <ac:spMkLst>
            <pc:docMk/>
            <pc:sldMk cId="2753184385" sldId="262"/>
            <ac:spMk id="5" creationId="{2A5CABC0-A054-4920-9E92-E98019A6F30E}"/>
          </ac:spMkLst>
        </pc:spChg>
      </pc:sldChg>
      <pc:sldChg chg="modSp mod modAnim">
        <pc:chgData name="Triera Gashi" userId="f2e8f630d03f7a30" providerId="LiveId" clId="{FFBD56D9-50CF-435F-9912-4EB375B4216D}" dt="2022-03-15T21:46:33.144" v="76"/>
        <pc:sldMkLst>
          <pc:docMk/>
          <pc:sldMk cId="920351991" sldId="263"/>
        </pc:sldMkLst>
        <pc:spChg chg="mod">
          <ac:chgData name="Triera Gashi" userId="f2e8f630d03f7a30" providerId="LiveId" clId="{FFBD56D9-50CF-435F-9912-4EB375B4216D}" dt="2022-03-15T21:46:22.546" v="75" actId="1076"/>
          <ac:spMkLst>
            <pc:docMk/>
            <pc:sldMk cId="920351991" sldId="263"/>
            <ac:spMk id="5" creationId="{2A5CABC0-A054-4920-9E92-E98019A6F30E}"/>
          </ac:spMkLst>
        </pc:spChg>
      </pc:sldChg>
      <pc:sldChg chg="modAnim modNotesTx">
        <pc:chgData name="Triera Gashi" userId="f2e8f630d03f7a30" providerId="LiveId" clId="{FFBD56D9-50CF-435F-9912-4EB375B4216D}" dt="2022-03-15T21:48:56.037" v="91"/>
        <pc:sldMkLst>
          <pc:docMk/>
          <pc:sldMk cId="877965441" sldId="267"/>
        </pc:sldMkLst>
      </pc:sldChg>
      <pc:sldChg chg="modSp modAnim">
        <pc:chgData name="Triera Gashi" userId="f2e8f630d03f7a30" providerId="LiveId" clId="{FFBD56D9-50CF-435F-9912-4EB375B4216D}" dt="2022-03-15T21:47:29.827" v="83" actId="20577"/>
        <pc:sldMkLst>
          <pc:docMk/>
          <pc:sldMk cId="3153689510" sldId="268"/>
        </pc:sldMkLst>
        <pc:spChg chg="mod">
          <ac:chgData name="Triera Gashi" userId="f2e8f630d03f7a30" providerId="LiveId" clId="{FFBD56D9-50CF-435F-9912-4EB375B4216D}" dt="2022-03-15T21:47:29.827" v="83" actId="20577"/>
          <ac:spMkLst>
            <pc:docMk/>
            <pc:sldMk cId="3153689510" sldId="268"/>
            <ac:spMk id="5" creationId="{2A5CABC0-A054-4920-9E92-E98019A6F30E}"/>
          </ac:spMkLst>
        </pc:spChg>
      </pc:sldChg>
      <pc:sldChg chg="modAnim">
        <pc:chgData name="Triera Gashi" userId="f2e8f630d03f7a30" providerId="LiveId" clId="{FFBD56D9-50CF-435F-9912-4EB375B4216D}" dt="2022-03-15T21:49:32.136" v="92"/>
        <pc:sldMkLst>
          <pc:docMk/>
          <pc:sldMk cId="1419967522" sldId="271"/>
        </pc:sldMkLst>
      </pc:sldChg>
      <pc:sldChg chg="modSp mod">
        <pc:chgData name="Triera Gashi" userId="f2e8f630d03f7a30" providerId="LiveId" clId="{FFBD56D9-50CF-435F-9912-4EB375B4216D}" dt="2022-03-15T21:50:13.161" v="125" actId="20577"/>
        <pc:sldMkLst>
          <pc:docMk/>
          <pc:sldMk cId="3053185884" sldId="276"/>
        </pc:sldMkLst>
        <pc:spChg chg="mod">
          <ac:chgData name="Triera Gashi" userId="f2e8f630d03f7a30" providerId="LiveId" clId="{FFBD56D9-50CF-435F-9912-4EB375B4216D}" dt="2022-03-15T21:50:13.161" v="125" actId="20577"/>
          <ac:spMkLst>
            <pc:docMk/>
            <pc:sldMk cId="3053185884" sldId="276"/>
            <ac:spMk id="5" creationId="{2A5CABC0-A054-4920-9E92-E98019A6F30E}"/>
          </ac:spMkLst>
        </pc:spChg>
      </pc:sldChg>
    </pc:docChg>
  </pc:docChgLst>
  <pc:docChgLst>
    <pc:chgData name="Triera Gashi" userId="f2e8f630d03f7a30" providerId="LiveId" clId="{49E648D7-E5A5-4EBA-ABF5-3DBF972410BA}"/>
    <pc:docChg chg="modSld">
      <pc:chgData name="Triera Gashi" userId="f2e8f630d03f7a30" providerId="LiveId" clId="{49E648D7-E5A5-4EBA-ABF5-3DBF972410BA}" dt="2021-10-14T06:43:29.208" v="18" actId="20577"/>
      <pc:docMkLst>
        <pc:docMk/>
      </pc:docMkLst>
      <pc:sldChg chg="modSp mod">
        <pc:chgData name="Triera Gashi" userId="f2e8f630d03f7a30" providerId="LiveId" clId="{49E648D7-E5A5-4EBA-ABF5-3DBF972410BA}" dt="2021-10-14T06:36:08.296" v="1" actId="20577"/>
        <pc:sldMkLst>
          <pc:docMk/>
          <pc:sldMk cId="2753184385" sldId="262"/>
        </pc:sldMkLst>
        <pc:spChg chg="mod">
          <ac:chgData name="Triera Gashi" userId="f2e8f630d03f7a30" providerId="LiveId" clId="{49E648D7-E5A5-4EBA-ABF5-3DBF972410BA}" dt="2021-10-14T06:36:08.296" v="1" actId="20577"/>
          <ac:spMkLst>
            <pc:docMk/>
            <pc:sldMk cId="2753184385" sldId="262"/>
            <ac:spMk id="5" creationId="{2A5CABC0-A054-4920-9E92-E98019A6F30E}"/>
          </ac:spMkLst>
        </pc:spChg>
      </pc:sldChg>
      <pc:sldChg chg="modSp mod">
        <pc:chgData name="Triera Gashi" userId="f2e8f630d03f7a30" providerId="LiveId" clId="{49E648D7-E5A5-4EBA-ABF5-3DBF972410BA}" dt="2021-10-14T06:36:17.935" v="13" actId="20577"/>
        <pc:sldMkLst>
          <pc:docMk/>
          <pc:sldMk cId="920351991" sldId="263"/>
        </pc:sldMkLst>
        <pc:spChg chg="mod">
          <ac:chgData name="Triera Gashi" userId="f2e8f630d03f7a30" providerId="LiveId" clId="{49E648D7-E5A5-4EBA-ABF5-3DBF972410BA}" dt="2021-10-14T06:36:17.935" v="13" actId="20577"/>
          <ac:spMkLst>
            <pc:docMk/>
            <pc:sldMk cId="920351991" sldId="263"/>
            <ac:spMk id="5" creationId="{2A5CABC0-A054-4920-9E92-E98019A6F30E}"/>
          </ac:spMkLst>
        </pc:spChg>
      </pc:sldChg>
      <pc:sldChg chg="modSp mod">
        <pc:chgData name="Triera Gashi" userId="f2e8f630d03f7a30" providerId="LiveId" clId="{49E648D7-E5A5-4EBA-ABF5-3DBF972410BA}" dt="2021-10-14T06:43:29.208" v="18" actId="20577"/>
        <pc:sldMkLst>
          <pc:docMk/>
          <pc:sldMk cId="1233565958" sldId="266"/>
        </pc:sldMkLst>
        <pc:spChg chg="mod">
          <ac:chgData name="Triera Gashi" userId="f2e8f630d03f7a30" providerId="LiveId" clId="{49E648D7-E5A5-4EBA-ABF5-3DBF972410BA}" dt="2021-10-14T06:43:29.208" v="18" actId="20577"/>
          <ac:spMkLst>
            <pc:docMk/>
            <pc:sldMk cId="1233565958" sldId="266"/>
            <ac:spMk id="5" creationId="{2A5CABC0-A054-4920-9E92-E98019A6F3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15D445-CE37-4589-8FFE-7ECD86232327}" type="datetimeFigureOut">
              <a:rPr lang="nb-NO" smtClean="0"/>
              <a:t>16.03.2022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8C603-BD13-41AB-9561-78EB1E23E33B}" type="slidenum">
              <a:rPr lang="nb-NO" smtClean="0"/>
              <a:t>‹#›</a:t>
            </a:fld>
            <a:endParaRPr lang="nb-NO"/>
          </a:p>
        </p:txBody>
      </p:sp>
    </p:spTree>
    <p:extLst>
      <p:ext uri="{BB962C8B-B14F-4D97-AF65-F5344CB8AC3E}">
        <p14:creationId xmlns:p14="http://schemas.microsoft.com/office/powerpoint/2010/main" val="4098085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solidFill>
                  <a:schemeClr val="bg1">
                    <a:lumMod val="75000"/>
                  </a:schemeClr>
                </a:solidFill>
              </a:rPr>
              <a:t>(dette er en del av et større program som skal programmeres senere, her har man en liste av student-objekter og ønsker å se om man finner studenten med det oppgitte navnet)</a:t>
            </a:r>
          </a:p>
          <a:p>
            <a:endParaRPr lang="nb-NO" dirty="0"/>
          </a:p>
        </p:txBody>
      </p:sp>
      <p:sp>
        <p:nvSpPr>
          <p:cNvPr id="4" name="Plassholder for lysbildenummer 3"/>
          <p:cNvSpPr>
            <a:spLocks noGrp="1"/>
          </p:cNvSpPr>
          <p:nvPr>
            <p:ph type="sldNum" sz="quarter" idx="5"/>
          </p:nvPr>
        </p:nvSpPr>
        <p:spPr/>
        <p:txBody>
          <a:bodyPr/>
          <a:lstStyle/>
          <a:p>
            <a:fld id="{F678C603-BD13-41AB-9561-78EB1E23E33B}" type="slidenum">
              <a:rPr lang="nb-NO" smtClean="0"/>
              <a:t>5</a:t>
            </a:fld>
            <a:endParaRPr lang="nb-NO"/>
          </a:p>
        </p:txBody>
      </p:sp>
    </p:spTree>
    <p:extLst>
      <p:ext uri="{BB962C8B-B14F-4D97-AF65-F5344CB8AC3E}">
        <p14:creationId xmlns:p14="http://schemas.microsoft.com/office/powerpoint/2010/main" val="229966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17</a:t>
            </a:fld>
            <a:endParaRPr lang="nb-NO"/>
          </a:p>
        </p:txBody>
      </p:sp>
    </p:spTree>
    <p:extLst>
      <p:ext uri="{BB962C8B-B14F-4D97-AF65-F5344CB8AC3E}">
        <p14:creationId xmlns:p14="http://schemas.microsoft.com/office/powerpoint/2010/main" val="1064207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9</a:t>
            </a:fld>
            <a:endParaRPr lang="nb-NO"/>
          </a:p>
        </p:txBody>
      </p:sp>
    </p:spTree>
    <p:extLst>
      <p:ext uri="{BB962C8B-B14F-4D97-AF65-F5344CB8AC3E}">
        <p14:creationId xmlns:p14="http://schemas.microsoft.com/office/powerpoint/2010/main" val="1782757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10</a:t>
            </a:fld>
            <a:endParaRPr lang="nb-NO"/>
          </a:p>
        </p:txBody>
      </p:sp>
    </p:spTree>
    <p:extLst>
      <p:ext uri="{BB962C8B-B14F-4D97-AF65-F5344CB8AC3E}">
        <p14:creationId xmlns:p14="http://schemas.microsoft.com/office/powerpoint/2010/main" val="218320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11</a:t>
            </a:fld>
            <a:endParaRPr lang="nb-NO"/>
          </a:p>
        </p:txBody>
      </p:sp>
    </p:spTree>
    <p:extLst>
      <p:ext uri="{BB962C8B-B14F-4D97-AF65-F5344CB8AC3E}">
        <p14:creationId xmlns:p14="http://schemas.microsoft.com/office/powerpoint/2010/main" val="203525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hund er en referansevariabel, den holder egentlig adressen til minnet vi vil aksessere</a:t>
            </a:r>
          </a:p>
          <a:p>
            <a:r>
              <a:rPr lang="nb-NO" dirty="0"/>
              <a:t>Det objektet her (lyseblått) er det som ligger i minnet</a:t>
            </a:r>
          </a:p>
          <a:p>
            <a:r>
              <a:rPr lang="nb-NO" dirty="0"/>
              <a:t>«hund» er en referanse til et objekt av typen dyr</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12</a:t>
            </a:fld>
            <a:endParaRPr lang="nb-NO"/>
          </a:p>
        </p:txBody>
      </p:sp>
    </p:spTree>
    <p:extLst>
      <p:ext uri="{BB962C8B-B14F-4D97-AF65-F5344CB8AC3E}">
        <p14:creationId xmlns:p14="http://schemas.microsoft.com/office/powerpoint/2010/main" val="60879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Hund er en referansevariabel, den holder egentlig adressen til minnet vi vil aksessere</a:t>
            </a:r>
          </a:p>
          <a:p>
            <a:r>
              <a:rPr lang="nb-NO" dirty="0"/>
              <a:t>Det objektet her (lyseblått) er det som ligger i minnet</a:t>
            </a:r>
          </a:p>
          <a:p>
            <a:r>
              <a:rPr lang="nb-NO" dirty="0"/>
              <a:t>«Hund» er en referanse til et objekt av typen dyr</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13</a:t>
            </a:fld>
            <a:endParaRPr lang="nb-NO"/>
          </a:p>
        </p:txBody>
      </p:sp>
    </p:spTree>
    <p:extLst>
      <p:ext uri="{BB962C8B-B14F-4D97-AF65-F5344CB8AC3E}">
        <p14:creationId xmlns:p14="http://schemas.microsoft.com/office/powerpoint/2010/main" val="402596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14</a:t>
            </a:fld>
            <a:endParaRPr lang="nb-NO"/>
          </a:p>
        </p:txBody>
      </p:sp>
    </p:spTree>
    <p:extLst>
      <p:ext uri="{BB962C8B-B14F-4D97-AF65-F5344CB8AC3E}">
        <p14:creationId xmlns:p14="http://schemas.microsoft.com/office/powerpoint/2010/main" val="2728030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15</a:t>
            </a:fld>
            <a:endParaRPr lang="nb-NO"/>
          </a:p>
        </p:txBody>
      </p:sp>
    </p:spTree>
    <p:extLst>
      <p:ext uri="{BB962C8B-B14F-4D97-AF65-F5344CB8AC3E}">
        <p14:creationId xmlns:p14="http://schemas.microsoft.com/office/powerpoint/2010/main" val="129843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 metodene deres til å finne disse tingene</a:t>
            </a:r>
          </a:p>
        </p:txBody>
      </p:sp>
      <p:sp>
        <p:nvSpPr>
          <p:cNvPr id="4" name="Plassholder for lysbildenummer 3"/>
          <p:cNvSpPr>
            <a:spLocks noGrp="1"/>
          </p:cNvSpPr>
          <p:nvPr>
            <p:ph type="sldNum" sz="quarter" idx="5"/>
          </p:nvPr>
        </p:nvSpPr>
        <p:spPr/>
        <p:txBody>
          <a:bodyPr/>
          <a:lstStyle/>
          <a:p>
            <a:fld id="{F678C603-BD13-41AB-9561-78EB1E23E33B}" type="slidenum">
              <a:rPr lang="nb-NO" smtClean="0"/>
              <a:t>16</a:t>
            </a:fld>
            <a:endParaRPr lang="nb-NO"/>
          </a:p>
        </p:txBody>
      </p:sp>
    </p:spTree>
    <p:extLst>
      <p:ext uri="{BB962C8B-B14F-4D97-AF65-F5344CB8AC3E}">
        <p14:creationId xmlns:p14="http://schemas.microsoft.com/office/powerpoint/2010/main" val="20845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C677D0-9DF2-431E-BFDE-4221BD59214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BB4AAC23-F9DE-4A4B-8C7A-31A673461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36C8A53-383F-4447-A1F0-EB5FEFB62959}"/>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181CA514-9DBE-487A-AFC1-4FD2327C782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39ABF2C-DA58-4090-883C-E8DED6B2D266}"/>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237750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3533ED-DF7A-414F-941E-AF9DB2C9B2F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7C1588F-8023-4926-9905-0DE0326D9EC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797A7AD-B964-4EA1-BE8B-B07470075F2E}"/>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5AB03D07-15E9-4599-BBED-AAD2265277F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8365E6F-C431-45C7-9DF7-C056310FB9A3}"/>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100411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B17EED6-09DC-4616-AF85-A015E2AC6F1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A32E378A-A796-4940-A021-6B90B7C55A1C}"/>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2A2F77F-03D3-49AF-A90A-63BE6A36C572}"/>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B683ACA5-8915-466F-93E2-29E476DEA6E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42EEBD4-6574-4DEC-BB8D-22AE08B374A7}"/>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213014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FB050F-A8FE-4472-99AA-74B4D6C8A9A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48C5D00-A2D7-40AA-970B-954B384C152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B8F5FAC-3EE7-47FD-9570-3E302EF2AEDC}"/>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FAEA62C4-10DB-4599-9B58-3A1660ED983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937E837-C2F6-4D8F-B5BB-96FA47258E2A}"/>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96299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D77422-068D-4B04-814C-59C9A955199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66B5EA5-D095-43E1-B802-5DF2D49010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A6777F8-1340-46EA-8CAA-C2B7208B44C5}"/>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8C8CE764-819F-4690-B46A-F85F19FEDEE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C625B54-2DC3-4918-9962-447E9BFB1BC3}"/>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279380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26D84B-981E-43C0-8ECF-7F4879AD0E1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86ADC6E-F79D-44D4-9CE5-4818CEC9122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79066CB4-E7BF-4F86-A134-BDAC3CF42D91}"/>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F3BE225-7EA4-475C-9F1F-463DFB493B75}"/>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6" name="Plassholder for bunntekst 5">
            <a:extLst>
              <a:ext uri="{FF2B5EF4-FFF2-40B4-BE49-F238E27FC236}">
                <a16:creationId xmlns:a16="http://schemas.microsoft.com/office/drawing/2014/main" id="{5BC39695-62FC-48DD-A06A-AA504265878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CA2F8D-E292-43B0-9195-37432F95FE67}"/>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379172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1A8F89-8612-4849-8D06-3B0541A9BB2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6F3E140-EBB7-463A-A27A-944C0016CE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6D9ACCD-FCC5-4DAB-BD6D-F6F5BDD04E9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A6A699B-8EBB-454D-8883-1AEAD44954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81485BE-B3FD-4D14-BC1D-08286A469FB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92C88E47-4996-47B7-A243-1340588BF37D}"/>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8" name="Plassholder for bunntekst 7">
            <a:extLst>
              <a:ext uri="{FF2B5EF4-FFF2-40B4-BE49-F238E27FC236}">
                <a16:creationId xmlns:a16="http://schemas.microsoft.com/office/drawing/2014/main" id="{4E6117E8-2A08-46EC-87D9-29328C3890B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0094AD3-1CA7-4944-939E-43CAFC4737AD}"/>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168510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3A5D5B-AFB6-42FD-AE18-13B7E42F3C4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BC56312-8CBB-4E99-B538-19DB909AFBB3}"/>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4" name="Plassholder for bunntekst 3">
            <a:extLst>
              <a:ext uri="{FF2B5EF4-FFF2-40B4-BE49-F238E27FC236}">
                <a16:creationId xmlns:a16="http://schemas.microsoft.com/office/drawing/2014/main" id="{0D0D0B28-93B6-47F1-845E-7931664B417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F9B11D9-1197-46FD-9B1E-5FBCAF2D65CB}"/>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82877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48FCE6B-1D96-415A-9580-24AF50F6ADED}"/>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3" name="Plassholder for bunntekst 2">
            <a:extLst>
              <a:ext uri="{FF2B5EF4-FFF2-40B4-BE49-F238E27FC236}">
                <a16:creationId xmlns:a16="http://schemas.microsoft.com/office/drawing/2014/main" id="{FF765806-153B-4BB5-AC6F-2BDA244628E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BFED331-230D-41E6-A2BB-093371D957B6}"/>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108036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ABDEBB-2C08-408E-B3FB-CB2A319A084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0984BED-EE28-4564-AB7A-EC2FD8AF41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F3F5F98-7F21-4487-AEC4-2324F590E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58A1D6F-FA24-463D-ADB7-6CE3FF83F31D}"/>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6" name="Plassholder for bunntekst 5">
            <a:extLst>
              <a:ext uri="{FF2B5EF4-FFF2-40B4-BE49-F238E27FC236}">
                <a16:creationId xmlns:a16="http://schemas.microsoft.com/office/drawing/2014/main" id="{62F94F43-4B49-405B-ADC1-C20B4AFD543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F76D073-8D76-49F3-B661-BDC25EACF5DA}"/>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258200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5EF28D-164D-43F4-A079-896F036C1ED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73C6CED-FBAB-4662-AA5A-AE02F30C09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92F563F-73BE-464E-9A47-6718ADED2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56A04F3-BDE2-4006-86E4-743ABFD48555}"/>
              </a:ext>
            </a:extLst>
          </p:cNvPr>
          <p:cNvSpPr>
            <a:spLocks noGrp="1"/>
          </p:cNvSpPr>
          <p:nvPr>
            <p:ph type="dt" sz="half" idx="10"/>
          </p:nvPr>
        </p:nvSpPr>
        <p:spPr/>
        <p:txBody>
          <a:bodyPr/>
          <a:lstStyle/>
          <a:p>
            <a:fld id="{DCFBD9DD-4318-4E76-AED8-BEF94935EE0C}" type="datetimeFigureOut">
              <a:rPr lang="nb-NO" smtClean="0"/>
              <a:t>16.03.2022</a:t>
            </a:fld>
            <a:endParaRPr lang="nb-NO"/>
          </a:p>
        </p:txBody>
      </p:sp>
      <p:sp>
        <p:nvSpPr>
          <p:cNvPr id="6" name="Plassholder for bunntekst 5">
            <a:extLst>
              <a:ext uri="{FF2B5EF4-FFF2-40B4-BE49-F238E27FC236}">
                <a16:creationId xmlns:a16="http://schemas.microsoft.com/office/drawing/2014/main" id="{15EED05A-220E-46C8-920B-EA6691B843C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0770B5D-4A38-4D6A-B868-BB9F47CD6E67}"/>
              </a:ext>
            </a:extLst>
          </p:cNvPr>
          <p:cNvSpPr>
            <a:spLocks noGrp="1"/>
          </p:cNvSpPr>
          <p:nvPr>
            <p:ph type="sldNum" sz="quarter" idx="12"/>
          </p:nvPr>
        </p:nvSpPr>
        <p:spPr/>
        <p:txBody>
          <a:bodyPr/>
          <a:lstStyle/>
          <a:p>
            <a:fld id="{E240A35E-A2CA-40F8-9ABA-427457738886}" type="slidenum">
              <a:rPr lang="nb-NO" smtClean="0"/>
              <a:t>‹#›</a:t>
            </a:fld>
            <a:endParaRPr lang="nb-NO"/>
          </a:p>
        </p:txBody>
      </p:sp>
    </p:spTree>
    <p:extLst>
      <p:ext uri="{BB962C8B-B14F-4D97-AF65-F5344CB8AC3E}">
        <p14:creationId xmlns:p14="http://schemas.microsoft.com/office/powerpoint/2010/main" val="184257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C771793-397D-4A8C-A40E-E6437EF474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E923870-6C5A-4F5B-8DDF-AA6A18C3FE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A749B40-AAD1-4F6D-BB71-630B1C7569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BD9DD-4318-4E76-AED8-BEF94935EE0C}" type="datetimeFigureOut">
              <a:rPr lang="nb-NO" smtClean="0"/>
              <a:t>16.03.2022</a:t>
            </a:fld>
            <a:endParaRPr lang="nb-NO"/>
          </a:p>
        </p:txBody>
      </p:sp>
      <p:sp>
        <p:nvSpPr>
          <p:cNvPr id="5" name="Plassholder for bunntekst 4">
            <a:extLst>
              <a:ext uri="{FF2B5EF4-FFF2-40B4-BE49-F238E27FC236}">
                <a16:creationId xmlns:a16="http://schemas.microsoft.com/office/drawing/2014/main" id="{74AA0EDF-1246-4C10-A0AF-D9276FAEFE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AC973CA5-804F-4661-A5B9-EB674AD16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0A35E-A2CA-40F8-9ABA-427457738886}" type="slidenum">
              <a:rPr lang="nb-NO" smtClean="0"/>
              <a:t>‹#›</a:t>
            </a:fld>
            <a:endParaRPr lang="nb-NO"/>
          </a:p>
        </p:txBody>
      </p:sp>
    </p:spTree>
    <p:extLst>
      <p:ext uri="{BB962C8B-B14F-4D97-AF65-F5344CB8AC3E}">
        <p14:creationId xmlns:p14="http://schemas.microsoft.com/office/powerpoint/2010/main" val="417207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rierag@ifi.uio.n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io.no/studier/eksamen/obligatoriske-aktiviteter/mn-ifi-obliger-retningslinje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39507C0-6103-4E59-8567-7B127D400275}"/>
              </a:ext>
            </a:extLst>
          </p:cNvPr>
          <p:cNvPicPr>
            <a:picLocks noChangeAspect="1"/>
          </p:cNvPicPr>
          <p:nvPr/>
        </p:nvPicPr>
        <p:blipFill rotWithShape="1">
          <a:blip r:embed="rId2"/>
          <a:srcRect l="3111" r="1" b="1"/>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tel 1">
            <a:extLst>
              <a:ext uri="{FF2B5EF4-FFF2-40B4-BE49-F238E27FC236}">
                <a16:creationId xmlns:a16="http://schemas.microsoft.com/office/drawing/2014/main" id="{9F19E0EF-0D32-4FF6-8F91-4EAFEEA71E52}"/>
              </a:ext>
            </a:extLst>
          </p:cNvPr>
          <p:cNvSpPr>
            <a:spLocks noGrp="1"/>
          </p:cNvSpPr>
          <p:nvPr>
            <p:ph type="ctrTitle"/>
          </p:nvPr>
        </p:nvSpPr>
        <p:spPr>
          <a:xfrm>
            <a:off x="8022021" y="3231931"/>
            <a:ext cx="3852041" cy="1834056"/>
          </a:xfrm>
        </p:spPr>
        <p:txBody>
          <a:bodyPr>
            <a:noAutofit/>
          </a:bodyPr>
          <a:lstStyle/>
          <a:p>
            <a:r>
              <a:rPr lang="nb-NO" b="1" dirty="0">
                <a:effectLst>
                  <a:outerShdw blurRad="38100" dist="38100" dir="2700000" algn="tl">
                    <a:srgbClr val="000000">
                      <a:alpha val="43137"/>
                    </a:srgbClr>
                  </a:outerShdw>
                </a:effectLst>
              </a:rPr>
              <a:t>IN1000</a:t>
            </a:r>
            <a:br>
              <a:rPr lang="nb-NO" b="1" dirty="0">
                <a:effectLst>
                  <a:outerShdw blurRad="38100" dist="38100" dir="2700000" algn="tl">
                    <a:srgbClr val="000000">
                      <a:alpha val="43137"/>
                    </a:srgbClr>
                  </a:outerShdw>
                </a:effectLst>
              </a:rPr>
            </a:br>
            <a:r>
              <a:rPr lang="nb-NO" b="1" dirty="0">
                <a:effectLst>
                  <a:outerShdw blurRad="38100" dist="38100" dir="2700000" algn="tl">
                    <a:srgbClr val="000000">
                      <a:alpha val="43137"/>
                    </a:srgbClr>
                  </a:outerShdw>
                </a:effectLst>
              </a:rPr>
              <a:t>Gruppe 3</a:t>
            </a:r>
            <a:br>
              <a:rPr lang="nb-NO" b="1" dirty="0">
                <a:effectLst>
                  <a:outerShdw blurRad="38100" dist="38100" dir="2700000" algn="tl">
                    <a:srgbClr val="000000">
                      <a:alpha val="43137"/>
                    </a:srgbClr>
                  </a:outerShdw>
                </a:effectLst>
              </a:rPr>
            </a:br>
            <a:r>
              <a:rPr lang="nb-NO" b="1" dirty="0">
                <a:effectLst>
                  <a:outerShdw blurRad="38100" dist="38100" dir="2700000" algn="tl">
                    <a:srgbClr val="000000">
                      <a:alpha val="43137"/>
                    </a:srgbClr>
                  </a:outerShdw>
                </a:effectLst>
              </a:rPr>
              <a:t>Uke 8</a:t>
            </a:r>
          </a:p>
        </p:txBody>
      </p:sp>
      <p:sp>
        <p:nvSpPr>
          <p:cNvPr id="3" name="Undertittel 2">
            <a:extLst>
              <a:ext uri="{FF2B5EF4-FFF2-40B4-BE49-F238E27FC236}">
                <a16:creationId xmlns:a16="http://schemas.microsoft.com/office/drawing/2014/main" id="{A5D95718-A80C-4B5D-AC4B-0FF37FB9EBC2}"/>
              </a:ext>
            </a:extLst>
          </p:cNvPr>
          <p:cNvSpPr>
            <a:spLocks noGrp="1"/>
          </p:cNvSpPr>
          <p:nvPr>
            <p:ph type="subTitle" idx="1"/>
          </p:nvPr>
        </p:nvSpPr>
        <p:spPr>
          <a:xfrm>
            <a:off x="7782910" y="5242674"/>
            <a:ext cx="4330262" cy="1139075"/>
          </a:xfrm>
        </p:spPr>
        <p:txBody>
          <a:bodyPr>
            <a:normAutofit/>
          </a:bodyPr>
          <a:lstStyle/>
          <a:p>
            <a:r>
              <a:rPr lang="nb-NO" b="1" dirty="0">
                <a:hlinkClick r:id="rId3"/>
              </a:rPr>
              <a:t>trierag@ifi.uio.no</a:t>
            </a:r>
            <a:endParaRPr lang="nb-NO" b="1" dirty="0"/>
          </a:p>
          <a:p>
            <a:r>
              <a:rPr lang="nb-NO" b="1" dirty="0"/>
              <a:t>Mattermost: </a:t>
            </a:r>
            <a:r>
              <a:rPr lang="nb-NO" b="1" dirty="0" err="1"/>
              <a:t>trierag</a:t>
            </a:r>
            <a:endParaRPr lang="nb-NO" b="1"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04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19" y="743703"/>
            <a:ext cx="7761291"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Oppgave</a:t>
            </a:r>
            <a:r>
              <a:rPr lang="en-US" sz="5600" kern="1200" dirty="0">
                <a:solidFill>
                  <a:srgbClr val="FFFFFF"/>
                </a:solidFill>
                <a:latin typeface="+mj-lt"/>
                <a:ea typeface="+mj-ea"/>
                <a:cs typeface="+mj-cs"/>
              </a:rPr>
              <a:t> 1 - </a:t>
            </a:r>
            <a:r>
              <a:rPr lang="en-US" sz="5600" kern="1200" dirty="0" err="1">
                <a:solidFill>
                  <a:srgbClr val="FFFFFF"/>
                </a:solidFill>
                <a:latin typeface="+mj-lt"/>
                <a:ea typeface="+mj-ea"/>
                <a:cs typeface="+mj-cs"/>
              </a:rPr>
              <a:t>løsningsforslag</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19" y="1584564"/>
            <a:ext cx="9734469" cy="5693866"/>
          </a:xfrm>
          <a:prstGeom prst="rect">
            <a:avLst/>
          </a:prstGeom>
          <a:noFill/>
        </p:spPr>
        <p:txBody>
          <a:bodyPr wrap="square" rtlCol="0">
            <a:spAutoFit/>
          </a:bodyPr>
          <a:lstStyle/>
          <a:p>
            <a:pPr rtl="0">
              <a:spcBef>
                <a:spcPts val="0"/>
              </a:spcBef>
              <a:spcAft>
                <a:spcPts val="0"/>
              </a:spcAft>
            </a:pPr>
            <a:r>
              <a:rPr lang="nb-NO" sz="1400" b="0" i="0" u="none" strike="noStrike" dirty="0">
                <a:solidFill>
                  <a:schemeClr val="accent6">
                    <a:lumMod val="40000"/>
                    <a:lumOff val="60000"/>
                  </a:schemeClr>
                </a:solidFill>
                <a:effectLst/>
                <a:latin typeface="Roboto Mono"/>
              </a:rPr>
              <a:t># import </a:t>
            </a:r>
            <a:r>
              <a:rPr lang="nb-NO" sz="1400" b="0" i="0" u="none" strike="noStrike" dirty="0" err="1">
                <a:solidFill>
                  <a:schemeClr val="accent6">
                    <a:lumMod val="40000"/>
                    <a:lumOff val="60000"/>
                  </a:schemeClr>
                </a:solidFill>
                <a:effectLst/>
                <a:latin typeface="Roboto Mono"/>
              </a:rPr>
              <a:t>math</a:t>
            </a:r>
            <a:r>
              <a:rPr lang="nb-NO" sz="1400" b="0" i="0" u="none" strike="noStrike" dirty="0">
                <a:solidFill>
                  <a:schemeClr val="accent6">
                    <a:lumMod val="40000"/>
                    <a:lumOff val="60000"/>
                  </a:schemeClr>
                </a:solidFill>
                <a:effectLst/>
                <a:latin typeface="Roboto Mono"/>
              </a:rPr>
              <a:t> </a:t>
            </a:r>
            <a:r>
              <a:rPr lang="nb-NO" sz="1400" b="0" i="1" u="none" strike="noStrike" dirty="0">
                <a:solidFill>
                  <a:schemeClr val="accent6">
                    <a:lumMod val="40000"/>
                    <a:lumOff val="60000"/>
                  </a:schemeClr>
                </a:solidFill>
                <a:effectLst/>
                <a:latin typeface="Roboto Mono"/>
              </a:rPr>
              <a:t>(kun hvis man vil bruke </a:t>
            </a:r>
            <a:r>
              <a:rPr lang="nb-NO" sz="1400" b="0" i="1" u="none" strike="noStrike" dirty="0" err="1">
                <a:solidFill>
                  <a:schemeClr val="accent6">
                    <a:lumMod val="40000"/>
                    <a:lumOff val="60000"/>
                  </a:schemeClr>
                </a:solidFill>
                <a:effectLst/>
                <a:latin typeface="Roboto Mono"/>
              </a:rPr>
              <a:t>math.pi</a:t>
            </a:r>
            <a:r>
              <a:rPr lang="nb-NO" sz="1400" b="0" i="1" u="none" strike="noStrike" dirty="0">
                <a:solidFill>
                  <a:schemeClr val="accent6">
                    <a:lumMod val="40000"/>
                    <a:lumOff val="60000"/>
                  </a:schemeClr>
                </a:solidFill>
                <a:effectLst/>
                <a:latin typeface="Roboto Mono"/>
              </a:rPr>
              <a:t>)</a:t>
            </a:r>
            <a:endParaRPr lang="nb-NO" sz="1400" b="0" dirty="0">
              <a:solidFill>
                <a:schemeClr val="accent6">
                  <a:lumMod val="40000"/>
                  <a:lumOff val="60000"/>
                </a:schemeClr>
              </a:solidFill>
              <a:effectLst/>
            </a:endParaRPr>
          </a:p>
          <a:p>
            <a:pPr rtl="0">
              <a:spcBef>
                <a:spcPts val="0"/>
              </a:spcBef>
              <a:spcAft>
                <a:spcPts val="0"/>
              </a:spcAft>
            </a:pPr>
            <a:br>
              <a:rPr lang="nb-NO" sz="1400" b="0" dirty="0">
                <a:solidFill>
                  <a:schemeClr val="bg1"/>
                </a:solidFill>
                <a:effectLst/>
              </a:rPr>
            </a:br>
            <a:r>
              <a:rPr lang="nb-NO" sz="1400" b="0" i="0" u="none" strike="noStrike" dirty="0" err="1">
                <a:solidFill>
                  <a:schemeClr val="bg1"/>
                </a:solidFill>
                <a:effectLst/>
                <a:latin typeface="Roboto Mono"/>
              </a:rPr>
              <a:t>class</a:t>
            </a:r>
            <a:r>
              <a:rPr lang="nb-NO" sz="1400" b="0" i="0" u="none" strike="noStrike" dirty="0">
                <a:solidFill>
                  <a:schemeClr val="bg1"/>
                </a:solidFill>
                <a:effectLst/>
                <a:latin typeface="Roboto Mono"/>
              </a:rPr>
              <a:t> Sirkel:</a:t>
            </a:r>
            <a:endParaRPr lang="nb-NO" sz="1400" b="0" dirty="0">
              <a:solidFill>
                <a:schemeClr val="bg1"/>
              </a:solidFill>
              <a:effectLst/>
            </a:endParaRPr>
          </a:p>
          <a:p>
            <a:pPr rtl="0">
              <a:spcBef>
                <a:spcPts val="0"/>
              </a:spcBef>
              <a:spcAft>
                <a:spcPts val="0"/>
              </a:spcAft>
            </a:pPr>
            <a:r>
              <a:rPr lang="nb-NO" sz="1400" b="0" i="0" u="none" strike="noStrike" dirty="0" err="1">
                <a:solidFill>
                  <a:schemeClr val="bg1"/>
                </a:solidFill>
                <a:effectLst/>
                <a:latin typeface="Roboto Mono"/>
              </a:rPr>
              <a:t>def</a:t>
            </a:r>
            <a:r>
              <a:rPr lang="nb-NO" sz="1400" b="0" i="0" u="none" strike="noStrike" dirty="0">
                <a:solidFill>
                  <a:schemeClr val="bg1"/>
                </a:solidFill>
                <a:effectLst/>
                <a:latin typeface="Roboto Mono"/>
              </a:rPr>
              <a:t> __</a:t>
            </a:r>
            <a:r>
              <a:rPr lang="nb-NO" sz="1400" b="0" i="0" u="none" strike="noStrike" dirty="0" err="1">
                <a:solidFill>
                  <a:schemeClr val="bg1"/>
                </a:solidFill>
                <a:effectLst/>
                <a:latin typeface="Roboto Mono"/>
              </a:rPr>
              <a:t>init</a:t>
            </a:r>
            <a:r>
              <a:rPr lang="nb-NO" sz="1400" b="0" i="0" u="none" strike="noStrike" dirty="0">
                <a:solidFill>
                  <a:schemeClr val="bg1"/>
                </a:solidFill>
                <a:effectLst/>
                <a:latin typeface="Roboto Mono"/>
              </a:rPr>
              <a:t>__(</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 radius) :</a:t>
            </a:r>
            <a:endParaRPr lang="nb-NO" sz="1400" b="0" dirty="0">
              <a:solidFill>
                <a:schemeClr val="bg1"/>
              </a:solidFill>
              <a:effectLst/>
            </a:endParaRPr>
          </a:p>
          <a:p>
            <a:pPr rtl="0">
              <a:spcBef>
                <a:spcPts val="0"/>
              </a:spcBef>
              <a:spcAft>
                <a:spcPts val="0"/>
              </a:spcAft>
            </a:pP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._radius = radius</a:t>
            </a:r>
            <a:endParaRPr lang="nb-NO" sz="1400" b="0" dirty="0">
              <a:solidFill>
                <a:schemeClr val="bg1"/>
              </a:solidFill>
              <a:effectLst/>
            </a:endParaRPr>
          </a:p>
          <a:p>
            <a:pPr rtl="0">
              <a:spcBef>
                <a:spcPts val="0"/>
              </a:spcBef>
              <a:spcAft>
                <a:spcPts val="0"/>
              </a:spcAft>
            </a:pPr>
            <a:br>
              <a:rPr lang="nb-NO" sz="1400" b="0" dirty="0">
                <a:solidFill>
                  <a:schemeClr val="bg1"/>
                </a:solidFill>
                <a:effectLst/>
              </a:rPr>
            </a:br>
            <a:r>
              <a:rPr lang="nb-NO" sz="1400" b="0" i="0" u="none" strike="noStrike" dirty="0" err="1">
                <a:solidFill>
                  <a:schemeClr val="bg1"/>
                </a:solidFill>
                <a:effectLst/>
                <a:latin typeface="Roboto Mono"/>
              </a:rPr>
              <a:t>def</a:t>
            </a:r>
            <a:r>
              <a:rPr lang="nb-NO" sz="1400" b="0" i="0" u="none" strike="noStrike" dirty="0">
                <a:solidFill>
                  <a:schemeClr val="bg1"/>
                </a:solidFill>
                <a:effectLst/>
                <a:latin typeface="Roboto Mono"/>
              </a:rPr>
              <a:t> diameter(</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 :</a:t>
            </a:r>
            <a:endParaRPr lang="nb-NO" sz="1400" b="0" dirty="0">
              <a:solidFill>
                <a:schemeClr val="bg1"/>
              </a:solidFill>
              <a:effectLst/>
            </a:endParaRPr>
          </a:p>
          <a:p>
            <a:pPr rtl="0">
              <a:spcBef>
                <a:spcPts val="0"/>
              </a:spcBef>
              <a:spcAft>
                <a:spcPts val="0"/>
              </a:spcAft>
            </a:pP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return</a:t>
            </a: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._radius*2</a:t>
            </a:r>
            <a:endParaRPr lang="nb-NO" sz="1400" b="0" dirty="0">
              <a:solidFill>
                <a:schemeClr val="bg1"/>
              </a:solidFill>
              <a:effectLst/>
            </a:endParaRPr>
          </a:p>
          <a:p>
            <a:pPr rtl="0">
              <a:spcBef>
                <a:spcPts val="0"/>
              </a:spcBef>
              <a:spcAft>
                <a:spcPts val="0"/>
              </a:spcAft>
            </a:pPr>
            <a:br>
              <a:rPr lang="nb-NO" sz="1400" b="0" dirty="0">
                <a:solidFill>
                  <a:schemeClr val="bg1"/>
                </a:solidFill>
                <a:effectLst/>
              </a:rPr>
            </a:br>
            <a:r>
              <a:rPr lang="nb-NO" sz="1400" b="0" i="0" u="none" strike="noStrike" dirty="0" err="1">
                <a:solidFill>
                  <a:schemeClr val="bg1"/>
                </a:solidFill>
                <a:effectLst/>
                <a:latin typeface="Roboto Mono"/>
              </a:rPr>
              <a:t>def</a:t>
            </a:r>
            <a:r>
              <a:rPr lang="nb-NO" sz="1400" b="0" i="0" u="none" strike="noStrike" dirty="0">
                <a:solidFill>
                  <a:schemeClr val="bg1"/>
                </a:solidFill>
                <a:effectLst/>
                <a:latin typeface="Roboto Mono"/>
              </a:rPr>
              <a:t> omkrets(</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 :</a:t>
            </a:r>
            <a:endParaRPr lang="nb-NO" sz="1400" b="0" dirty="0">
              <a:solidFill>
                <a:schemeClr val="bg1"/>
              </a:solidFill>
              <a:effectLst/>
            </a:endParaRPr>
          </a:p>
          <a:p>
            <a:pPr rtl="0">
              <a:spcBef>
                <a:spcPts val="0"/>
              </a:spcBef>
              <a:spcAft>
                <a:spcPts val="0"/>
              </a:spcAft>
            </a:pP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return</a:t>
            </a: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self.diameter</a:t>
            </a:r>
            <a:r>
              <a:rPr lang="nb-NO" sz="1400" b="0" i="0" u="none" strike="noStrike" dirty="0">
                <a:solidFill>
                  <a:schemeClr val="bg1"/>
                </a:solidFill>
                <a:effectLst/>
                <a:latin typeface="Roboto Mono"/>
              </a:rPr>
              <a:t>()* 3.14</a:t>
            </a:r>
            <a:endParaRPr lang="nb-NO" sz="1400" b="0" dirty="0">
              <a:solidFill>
                <a:schemeClr val="bg1"/>
              </a:solidFill>
              <a:effectLst/>
            </a:endParaRPr>
          </a:p>
          <a:p>
            <a:pPr rtl="0">
              <a:spcBef>
                <a:spcPts val="0"/>
              </a:spcBef>
              <a:spcAft>
                <a:spcPts val="0"/>
              </a:spcAft>
            </a:pPr>
            <a:r>
              <a:rPr lang="nb-NO" sz="1400" b="0" i="0" u="none" strike="noStrike" dirty="0">
                <a:solidFill>
                  <a:schemeClr val="accent6">
                    <a:lumMod val="40000"/>
                    <a:lumOff val="60000"/>
                  </a:schemeClr>
                </a:solidFill>
                <a:effectLst/>
                <a:latin typeface="Roboto Mono"/>
              </a:rPr>
              <a:t>    # e</a:t>
            </a:r>
            <a:r>
              <a:rPr lang="nb-NO" sz="1400" b="0" i="1" u="none" strike="noStrike" dirty="0">
                <a:solidFill>
                  <a:schemeClr val="accent6">
                    <a:lumMod val="40000"/>
                    <a:lumOff val="60000"/>
                  </a:schemeClr>
                </a:solidFill>
                <a:effectLst/>
                <a:latin typeface="Roboto Mono"/>
              </a:rPr>
              <a:t>ller (ikke pensum)</a:t>
            </a:r>
            <a:endParaRPr lang="nb-NO" sz="1400" b="0" dirty="0">
              <a:solidFill>
                <a:schemeClr val="accent6">
                  <a:lumMod val="40000"/>
                  <a:lumOff val="60000"/>
                </a:schemeClr>
              </a:solidFill>
              <a:effectLst/>
            </a:endParaRPr>
          </a:p>
          <a:p>
            <a:pPr rtl="0">
              <a:spcBef>
                <a:spcPts val="0"/>
              </a:spcBef>
              <a:spcAft>
                <a:spcPts val="0"/>
              </a:spcAft>
            </a:pPr>
            <a:r>
              <a:rPr lang="nb-NO" sz="1400" b="0" i="1" u="none" strike="noStrike" dirty="0">
                <a:solidFill>
                  <a:schemeClr val="accent6">
                    <a:lumMod val="40000"/>
                    <a:lumOff val="60000"/>
                  </a:schemeClr>
                </a:solidFill>
                <a:effectLst/>
                <a:latin typeface="Roboto Mono"/>
              </a:rPr>
              <a:t>        # </a:t>
            </a:r>
            <a:r>
              <a:rPr lang="nb-NO" sz="1400" b="0" i="0" u="none" strike="noStrike" dirty="0" err="1">
                <a:solidFill>
                  <a:schemeClr val="accent6">
                    <a:lumMod val="40000"/>
                    <a:lumOff val="60000"/>
                  </a:schemeClr>
                </a:solidFill>
                <a:effectLst/>
                <a:latin typeface="Roboto Mono"/>
              </a:rPr>
              <a:t>return</a:t>
            </a:r>
            <a:r>
              <a:rPr lang="nb-NO" sz="1400" b="0" i="0" u="none" strike="noStrike" dirty="0">
                <a:solidFill>
                  <a:schemeClr val="accent6">
                    <a:lumMod val="40000"/>
                    <a:lumOff val="60000"/>
                  </a:schemeClr>
                </a:solidFill>
                <a:effectLst/>
                <a:latin typeface="Roboto Mono"/>
              </a:rPr>
              <a:t> </a:t>
            </a:r>
            <a:r>
              <a:rPr lang="nb-NO" sz="1400" b="0" i="0" u="none" strike="noStrike" dirty="0" err="1">
                <a:solidFill>
                  <a:schemeClr val="accent6">
                    <a:lumMod val="40000"/>
                    <a:lumOff val="60000"/>
                  </a:schemeClr>
                </a:solidFill>
                <a:effectLst/>
                <a:latin typeface="Roboto Mono"/>
              </a:rPr>
              <a:t>self.diameter</a:t>
            </a:r>
            <a:r>
              <a:rPr lang="nb-NO" sz="1400" b="0" i="0" u="none" strike="noStrike" dirty="0">
                <a:solidFill>
                  <a:schemeClr val="accent6">
                    <a:lumMod val="40000"/>
                    <a:lumOff val="60000"/>
                  </a:schemeClr>
                </a:solidFill>
                <a:effectLst/>
                <a:latin typeface="Roboto Mono"/>
              </a:rPr>
              <a:t>()* </a:t>
            </a:r>
            <a:r>
              <a:rPr lang="nb-NO" sz="1400" b="0" i="0" u="none" strike="noStrike" dirty="0" err="1">
                <a:solidFill>
                  <a:schemeClr val="accent6">
                    <a:lumMod val="40000"/>
                    <a:lumOff val="60000"/>
                  </a:schemeClr>
                </a:solidFill>
                <a:effectLst/>
                <a:latin typeface="Roboto Mono"/>
              </a:rPr>
              <a:t>math.pi</a:t>
            </a:r>
            <a:endParaRPr lang="nb-NO" sz="1400" b="0" dirty="0">
              <a:solidFill>
                <a:schemeClr val="accent6">
                  <a:lumMod val="40000"/>
                  <a:lumOff val="60000"/>
                </a:schemeClr>
              </a:solidFill>
              <a:effectLst/>
            </a:endParaRPr>
          </a:p>
          <a:p>
            <a:pPr rtl="0">
              <a:spcBef>
                <a:spcPts val="0"/>
              </a:spcBef>
              <a:spcAft>
                <a:spcPts val="0"/>
              </a:spcAft>
            </a:pPr>
            <a:br>
              <a:rPr lang="nb-NO" sz="1400" b="0" dirty="0">
                <a:solidFill>
                  <a:schemeClr val="bg1"/>
                </a:solidFill>
                <a:effectLst/>
              </a:rPr>
            </a:br>
            <a:r>
              <a:rPr lang="nb-NO" sz="1400" b="0" i="0" u="none" strike="noStrike" dirty="0" err="1">
                <a:solidFill>
                  <a:schemeClr val="bg1"/>
                </a:solidFill>
                <a:effectLst/>
                <a:latin typeface="Roboto Mono"/>
              </a:rPr>
              <a:t>def</a:t>
            </a:r>
            <a:r>
              <a:rPr lang="nb-NO" sz="1400" b="0" i="0" u="none" strike="noStrike" dirty="0">
                <a:solidFill>
                  <a:schemeClr val="bg1"/>
                </a:solidFill>
                <a:effectLst/>
                <a:latin typeface="Roboto Mono"/>
              </a:rPr>
              <a:t> areal(</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 :</a:t>
            </a:r>
            <a:endParaRPr lang="nb-NO" sz="1400" b="0" dirty="0">
              <a:solidFill>
                <a:schemeClr val="bg1"/>
              </a:solidFill>
              <a:effectLst/>
            </a:endParaRPr>
          </a:p>
          <a:p>
            <a:pPr rtl="0">
              <a:spcBef>
                <a:spcPts val="0"/>
              </a:spcBef>
              <a:spcAft>
                <a:spcPts val="0"/>
              </a:spcAft>
            </a:pP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return</a:t>
            </a:r>
            <a:r>
              <a:rPr lang="nb-NO" sz="1400" b="0" i="0" u="none" strike="noStrike" dirty="0">
                <a:solidFill>
                  <a:schemeClr val="bg1"/>
                </a:solidFill>
                <a:effectLst/>
                <a:latin typeface="Roboto Mono"/>
              </a:rPr>
              <a:t> (</a:t>
            </a:r>
            <a:r>
              <a:rPr lang="nb-NO" sz="1400" b="0" i="0" u="none" strike="noStrike" dirty="0" err="1">
                <a:solidFill>
                  <a:schemeClr val="bg1"/>
                </a:solidFill>
                <a:effectLst/>
                <a:latin typeface="Roboto Mono"/>
              </a:rPr>
              <a:t>self</a:t>
            </a:r>
            <a:r>
              <a:rPr lang="nb-NO" sz="1400" b="0" i="0" u="none" strike="noStrike" dirty="0">
                <a:solidFill>
                  <a:schemeClr val="bg1"/>
                </a:solidFill>
                <a:effectLst/>
                <a:latin typeface="Roboto Mono"/>
              </a:rPr>
              <a:t>._radius ** 2) * 3.14</a:t>
            </a:r>
            <a:endParaRPr lang="nb-NO" sz="1400" b="0" dirty="0">
              <a:solidFill>
                <a:schemeClr val="bg1"/>
              </a:solidFill>
              <a:effectLst/>
            </a:endParaRPr>
          </a:p>
          <a:p>
            <a:pPr rtl="0">
              <a:spcBef>
                <a:spcPts val="0"/>
              </a:spcBef>
              <a:spcAft>
                <a:spcPts val="0"/>
              </a:spcAft>
            </a:pPr>
            <a:br>
              <a:rPr lang="nb-NO" sz="1400" b="0" dirty="0">
                <a:solidFill>
                  <a:schemeClr val="bg1"/>
                </a:solidFill>
                <a:effectLst/>
              </a:rPr>
            </a:br>
            <a:r>
              <a:rPr lang="nb-NO" sz="1400" b="0" i="0" u="none" strike="noStrike" dirty="0">
                <a:solidFill>
                  <a:schemeClr val="bg1"/>
                </a:solidFill>
                <a:effectLst/>
                <a:latin typeface="Arial" panose="020B0604020202020204" pitchFamily="34" charset="0"/>
              </a:rPr>
              <a:t>I hovedprogrammet:</a:t>
            </a:r>
            <a:endParaRPr lang="nb-NO" sz="1400" b="0" dirty="0">
              <a:solidFill>
                <a:schemeClr val="bg1"/>
              </a:solidFill>
              <a:effectLst/>
            </a:endParaRPr>
          </a:p>
          <a:p>
            <a:pPr rtl="0">
              <a:spcBef>
                <a:spcPts val="0"/>
              </a:spcBef>
              <a:spcAft>
                <a:spcPts val="0"/>
              </a:spcAft>
            </a:pPr>
            <a:r>
              <a:rPr lang="nb-NO" sz="1400" b="0" i="0" u="none" strike="noStrike" dirty="0">
                <a:solidFill>
                  <a:schemeClr val="accent6">
                    <a:lumMod val="40000"/>
                    <a:lumOff val="60000"/>
                  </a:schemeClr>
                </a:solidFill>
                <a:effectLst/>
                <a:latin typeface="Roboto Mono"/>
              </a:rPr>
              <a:t># from sirkel import Sirkel</a:t>
            </a:r>
            <a:endParaRPr lang="nb-NO" sz="1400" b="0" dirty="0">
              <a:solidFill>
                <a:schemeClr val="accent6">
                  <a:lumMod val="40000"/>
                  <a:lumOff val="60000"/>
                </a:schemeClr>
              </a:solidFill>
              <a:effectLst/>
            </a:endParaRPr>
          </a:p>
          <a:p>
            <a:pPr rtl="0">
              <a:spcBef>
                <a:spcPts val="0"/>
              </a:spcBef>
              <a:spcAft>
                <a:spcPts val="0"/>
              </a:spcAft>
            </a:pPr>
            <a:br>
              <a:rPr lang="nb-NO" sz="1400" b="0" dirty="0">
                <a:solidFill>
                  <a:schemeClr val="bg1"/>
                </a:solidFill>
                <a:effectLst/>
              </a:rPr>
            </a:br>
            <a:r>
              <a:rPr lang="nb-NO" sz="1400" b="0" i="0" u="none" strike="noStrike" dirty="0">
                <a:solidFill>
                  <a:schemeClr val="bg1"/>
                </a:solidFill>
                <a:effectLst/>
                <a:latin typeface="Roboto Mono"/>
              </a:rPr>
              <a:t>sirkel1 = Sirkel(2)</a:t>
            </a:r>
            <a:endParaRPr lang="nb-NO" sz="1400" b="0" dirty="0">
              <a:solidFill>
                <a:schemeClr val="bg1"/>
              </a:solidFill>
              <a:effectLst/>
            </a:endParaRPr>
          </a:p>
          <a:p>
            <a:pPr rtl="0">
              <a:spcBef>
                <a:spcPts val="0"/>
              </a:spcBef>
              <a:spcAft>
                <a:spcPts val="0"/>
              </a:spcAft>
            </a:pPr>
            <a:r>
              <a:rPr lang="nb-NO" sz="1400" b="0" i="0" u="none" strike="noStrike" dirty="0">
                <a:solidFill>
                  <a:schemeClr val="bg1"/>
                </a:solidFill>
                <a:effectLst/>
                <a:latin typeface="Roboto Mono"/>
              </a:rPr>
              <a:t>sirkel2 = Sirkel(4.5)</a:t>
            </a:r>
            <a:endParaRPr lang="nb-NO" sz="1400" b="0" dirty="0">
              <a:solidFill>
                <a:schemeClr val="bg1"/>
              </a:solidFill>
              <a:effectLst/>
            </a:endParaRPr>
          </a:p>
          <a:p>
            <a:pPr rtl="0">
              <a:spcBef>
                <a:spcPts val="0"/>
              </a:spcBef>
              <a:spcAft>
                <a:spcPts val="0"/>
              </a:spcAft>
            </a:pPr>
            <a:r>
              <a:rPr lang="nb-NO" sz="1400" b="0" i="0" u="none" strike="noStrike" dirty="0" err="1">
                <a:solidFill>
                  <a:schemeClr val="bg1"/>
                </a:solidFill>
                <a:effectLst/>
                <a:latin typeface="Roboto Mono"/>
              </a:rPr>
              <a:t>print</a:t>
            </a:r>
            <a:r>
              <a:rPr lang="nb-NO" sz="1400" b="0" i="0" u="none" strike="noStrike" dirty="0">
                <a:solidFill>
                  <a:schemeClr val="bg1"/>
                </a:solidFill>
                <a:effectLst/>
                <a:latin typeface="Roboto Mono"/>
              </a:rPr>
              <a:t>(“sirkel1, omkrets:”, sirkel1.omrkets(),“areal:”, sirkel1.areal())</a:t>
            </a:r>
            <a:endParaRPr lang="nb-NO" sz="1400" b="0" dirty="0">
              <a:solidFill>
                <a:schemeClr val="bg1"/>
              </a:solidFill>
              <a:effectLst/>
            </a:endParaRPr>
          </a:p>
          <a:p>
            <a:pPr rtl="0">
              <a:spcBef>
                <a:spcPts val="0"/>
              </a:spcBef>
              <a:spcAft>
                <a:spcPts val="0"/>
              </a:spcAft>
            </a:pPr>
            <a:r>
              <a:rPr lang="nb-NO" sz="1400" b="0" i="0" u="none" strike="noStrike" dirty="0" err="1">
                <a:solidFill>
                  <a:schemeClr val="bg1"/>
                </a:solidFill>
                <a:effectLst/>
                <a:latin typeface="Roboto Mono"/>
              </a:rPr>
              <a:t>print</a:t>
            </a:r>
            <a:r>
              <a:rPr lang="nb-NO" sz="1400" b="0" i="0" u="none" strike="noStrike" dirty="0">
                <a:solidFill>
                  <a:schemeClr val="bg1"/>
                </a:solidFill>
                <a:effectLst/>
                <a:latin typeface="Roboto Mono"/>
              </a:rPr>
              <a:t>(“sirkel2, diameter:”,sirkel2.diameter())</a:t>
            </a:r>
            <a:endParaRPr lang="nb-NO" sz="1400" b="0" dirty="0">
              <a:solidFill>
                <a:schemeClr val="bg1"/>
              </a:solidFill>
              <a:effectLst/>
            </a:endParaRPr>
          </a:p>
          <a:p>
            <a:br>
              <a:rPr lang="nb-NO" sz="1400" dirty="0"/>
            </a:br>
            <a:endParaRPr lang="nb-NO" sz="1400" dirty="0">
              <a:solidFill>
                <a:schemeClr val="bg1"/>
              </a:solidFill>
            </a:endParaRPr>
          </a:p>
        </p:txBody>
      </p:sp>
    </p:spTree>
    <p:extLst>
      <p:ext uri="{BB962C8B-B14F-4D97-AF65-F5344CB8AC3E}">
        <p14:creationId xmlns:p14="http://schemas.microsoft.com/office/powerpoint/2010/main" val="123356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19" y="956893"/>
            <a:ext cx="7913795"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Referanser</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2585323"/>
          </a:xfrm>
          <a:prstGeom prst="rect">
            <a:avLst/>
          </a:prstGeom>
          <a:noFill/>
        </p:spPr>
        <p:txBody>
          <a:bodyPr wrap="square" rtlCol="0">
            <a:spAutoFit/>
          </a:bodyPr>
          <a:lstStyle/>
          <a:p>
            <a:pPr marL="285750" indent="-285750">
              <a:buFont typeface="Arial" panose="020B0604020202020204" pitchFamily="34" charset="0"/>
              <a:buChar char="•"/>
            </a:pPr>
            <a:r>
              <a:rPr lang="nb-NO" dirty="0">
                <a:solidFill>
                  <a:schemeClr val="bg1"/>
                </a:solidFill>
              </a:rPr>
              <a:t>Objekter lagres ikke direkte i variabler – variablene inneholder i stedet bare referansen (adressen) til objektet</a:t>
            </a: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r>
              <a:rPr lang="nb-NO" dirty="0">
                <a:solidFill>
                  <a:schemeClr val="bg1"/>
                </a:solidFill>
              </a:rPr>
              <a:t>Minneadressen – innholdet i variabelen – er en </a:t>
            </a:r>
            <a:r>
              <a:rPr lang="nb-NO" i="1" dirty="0" err="1">
                <a:solidFill>
                  <a:schemeClr val="bg1"/>
                </a:solidFill>
              </a:rPr>
              <a:t>objektreferanse</a:t>
            </a:r>
            <a:r>
              <a:rPr lang="nb-NO" i="1" dirty="0">
                <a:solidFill>
                  <a:schemeClr val="bg1"/>
                </a:solidFill>
              </a:rPr>
              <a:t> </a:t>
            </a:r>
            <a:r>
              <a:rPr lang="nb-NO" dirty="0">
                <a:solidFill>
                  <a:schemeClr val="bg1"/>
                </a:solidFill>
              </a:rPr>
              <a:t>(</a:t>
            </a:r>
            <a:r>
              <a:rPr lang="nb-NO" i="1" dirty="0">
                <a:solidFill>
                  <a:schemeClr val="bg1"/>
                </a:solidFill>
              </a:rPr>
              <a:t>referanse)</a:t>
            </a:r>
          </a:p>
          <a:p>
            <a:pPr marL="285750" indent="-285750">
              <a:buFont typeface="Arial" panose="020B0604020202020204" pitchFamily="34" charset="0"/>
              <a:buChar char="•"/>
            </a:pPr>
            <a:endParaRPr lang="nb-NO" i="1" dirty="0">
              <a:solidFill>
                <a:schemeClr val="bg1"/>
              </a:solidFill>
            </a:endParaRPr>
          </a:p>
          <a:p>
            <a:pPr marL="285750" indent="-285750">
              <a:buFont typeface="Arial" panose="020B0604020202020204" pitchFamily="34" charset="0"/>
              <a:buChar char="•"/>
            </a:pPr>
            <a:r>
              <a:rPr lang="nb-NO" dirty="0">
                <a:solidFill>
                  <a:schemeClr val="bg1"/>
                </a:solidFill>
              </a:rPr>
              <a:t>Variabler som holder rede på objekter kalles referansevariabler</a:t>
            </a: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r>
              <a:rPr lang="nb-NO" dirty="0">
                <a:solidFill>
                  <a:schemeClr val="bg1"/>
                </a:solidFill>
              </a:rPr>
              <a:t>Referansevariabler kan brukes for å kalle på metoder i objektet</a:t>
            </a:r>
            <a:br>
              <a:rPr lang="nb-NO" dirty="0"/>
            </a:br>
            <a:endParaRPr lang="nb-NO" dirty="0">
              <a:solidFill>
                <a:schemeClr val="bg1"/>
              </a:solidFill>
            </a:endParaRPr>
          </a:p>
        </p:txBody>
      </p:sp>
    </p:spTree>
    <p:extLst>
      <p:ext uri="{BB962C8B-B14F-4D97-AF65-F5344CB8AC3E}">
        <p14:creationId xmlns:p14="http://schemas.microsoft.com/office/powerpoint/2010/main" val="31536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19" y="956893"/>
            <a:ext cx="7913795"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Datastruktur</a:t>
            </a:r>
            <a:r>
              <a:rPr lang="en-US" sz="5600" kern="1200" dirty="0">
                <a:solidFill>
                  <a:srgbClr val="FFFFFF"/>
                </a:solidFill>
                <a:latin typeface="+mj-lt"/>
                <a:ea typeface="+mj-ea"/>
                <a:cs typeface="+mj-cs"/>
              </a:rPr>
              <a:t> </a:t>
            </a:r>
            <a:r>
              <a:rPr lang="en-US" sz="5600" kern="1200" dirty="0" err="1">
                <a:solidFill>
                  <a:srgbClr val="FFFFFF"/>
                </a:solidFill>
                <a:latin typeface="+mj-lt"/>
                <a:ea typeface="+mj-ea"/>
                <a:cs typeface="+mj-cs"/>
              </a:rPr>
              <a:t>og</a:t>
            </a:r>
            <a:r>
              <a:rPr lang="en-US" sz="5600" kern="1200" dirty="0">
                <a:solidFill>
                  <a:srgbClr val="FFFFFF"/>
                </a:solidFill>
                <a:latin typeface="+mj-lt"/>
                <a:ea typeface="+mj-ea"/>
                <a:cs typeface="+mj-cs"/>
              </a:rPr>
              <a:t> </a:t>
            </a:r>
            <a:r>
              <a:rPr lang="en-US" sz="5600" kern="1200" dirty="0" err="1">
                <a:solidFill>
                  <a:srgbClr val="FFFFFF"/>
                </a:solidFill>
                <a:latin typeface="+mj-lt"/>
                <a:ea typeface="+mj-ea"/>
                <a:cs typeface="+mj-cs"/>
              </a:rPr>
              <a:t>kontrollflyt</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30950" y="1809924"/>
            <a:ext cx="9734469" cy="4524315"/>
          </a:xfrm>
          <a:prstGeom prst="rect">
            <a:avLst/>
          </a:prstGeom>
          <a:noFill/>
        </p:spPr>
        <p:txBody>
          <a:bodyPr wrap="square" rtlCol="0">
            <a:spAutoFit/>
          </a:bodyPr>
          <a:lstStyle/>
          <a:p>
            <a:r>
              <a:rPr lang="nb-NO" u="sng" dirty="0">
                <a:solidFill>
                  <a:schemeClr val="bg1"/>
                </a:solidFill>
              </a:rPr>
              <a:t>Eksempel</a:t>
            </a:r>
          </a:p>
          <a:p>
            <a:endParaRPr lang="nb-NO" dirty="0">
              <a:solidFill>
                <a:schemeClr val="bg1"/>
              </a:solidFill>
            </a:endParaRPr>
          </a:p>
          <a:p>
            <a:r>
              <a:rPr lang="nb-NO" dirty="0">
                <a:solidFill>
                  <a:schemeClr val="bg1"/>
                </a:solidFill>
              </a:rPr>
              <a:t>	hund = Dyr(«hund», «hann», 10.2)</a:t>
            </a:r>
          </a:p>
          <a:p>
            <a:r>
              <a:rPr lang="nb-NO" dirty="0">
                <a:solidFill>
                  <a:schemeClr val="bg1"/>
                </a:solidFill>
              </a:rPr>
              <a:t>	katt = Dyr(«katt», «hunn», 5.7)</a:t>
            </a:r>
          </a:p>
          <a:p>
            <a:endParaRPr lang="nb-NO" dirty="0">
              <a:solidFill>
                <a:schemeClr val="bg1"/>
              </a:solidFill>
            </a:endParaRPr>
          </a:p>
          <a:p>
            <a:pPr marL="285750" indent="-285750">
              <a:buFont typeface="Arial" panose="020B0604020202020204" pitchFamily="34" charset="0"/>
              <a:buChar char="•"/>
            </a:pPr>
            <a:r>
              <a:rPr lang="nb-NO" dirty="0">
                <a:solidFill>
                  <a:schemeClr val="bg1"/>
                </a:solidFill>
              </a:rPr>
              <a:t>Referanser er  en måte å få tak i objekter på</a:t>
            </a:r>
          </a:p>
          <a:p>
            <a:pPr marL="285750" indent="-285750">
              <a:buFont typeface="Arial" panose="020B0604020202020204" pitchFamily="34" charset="0"/>
              <a:buChar char="•"/>
            </a:pPr>
            <a:r>
              <a:rPr lang="nb-NO" dirty="0">
                <a:solidFill>
                  <a:schemeClr val="bg1"/>
                </a:solidFill>
              </a:rPr>
              <a:t>«hund» er en referanse til et objekt av typen dyr</a:t>
            </a:r>
          </a:p>
          <a:p>
            <a:endParaRPr lang="nb-NO" dirty="0">
              <a:solidFill>
                <a:schemeClr val="bg1"/>
              </a:solidFill>
            </a:endParaRPr>
          </a:p>
          <a:p>
            <a:r>
              <a:rPr lang="nb-NO" dirty="0">
                <a:solidFill>
                  <a:schemeClr val="bg1"/>
                </a:solidFill>
              </a:rPr>
              <a:t>Hva skjer om referansen (pilen) endrer seg dersom man</a:t>
            </a:r>
          </a:p>
          <a:p>
            <a:r>
              <a:rPr lang="nb-NO" dirty="0">
                <a:solidFill>
                  <a:schemeClr val="bg1"/>
                </a:solidFill>
              </a:rPr>
              <a:t>f.eks. skriver</a:t>
            </a:r>
          </a:p>
          <a:p>
            <a:r>
              <a:rPr lang="nb-NO" dirty="0">
                <a:solidFill>
                  <a:schemeClr val="bg1"/>
                </a:solidFill>
              </a:rPr>
              <a:t>	katt = hund</a:t>
            </a:r>
          </a:p>
          <a:p>
            <a:endParaRPr lang="nb-NO" dirty="0">
              <a:solidFill>
                <a:schemeClr val="bg1"/>
              </a:solidFill>
            </a:endParaRP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endParaRPr lang="nb-NO" dirty="0">
              <a:solidFill>
                <a:schemeClr val="bg1"/>
              </a:solidFill>
            </a:endParaRPr>
          </a:p>
          <a:p>
            <a:endParaRPr lang="nb-NO" dirty="0">
              <a:solidFill>
                <a:schemeClr val="bg1"/>
              </a:solidFill>
            </a:endParaRPr>
          </a:p>
          <a:p>
            <a:endParaRPr lang="nb-NO" dirty="0">
              <a:solidFill>
                <a:schemeClr val="bg1"/>
              </a:solidFill>
            </a:endParaRPr>
          </a:p>
        </p:txBody>
      </p:sp>
      <p:sp>
        <p:nvSpPr>
          <p:cNvPr id="3" name="Rektangel: avrundede hjørner 2">
            <a:extLst>
              <a:ext uri="{FF2B5EF4-FFF2-40B4-BE49-F238E27FC236}">
                <a16:creationId xmlns:a16="http://schemas.microsoft.com/office/drawing/2014/main" id="{2AA8B999-37D4-49AE-B79B-C9B9189C4E1E}"/>
              </a:ext>
            </a:extLst>
          </p:cNvPr>
          <p:cNvSpPr/>
          <p:nvPr/>
        </p:nvSpPr>
        <p:spPr>
          <a:xfrm>
            <a:off x="8167727" y="2175690"/>
            <a:ext cx="3430416" cy="19819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Rektangel 3">
            <a:extLst>
              <a:ext uri="{FF2B5EF4-FFF2-40B4-BE49-F238E27FC236}">
                <a16:creationId xmlns:a16="http://schemas.microsoft.com/office/drawing/2014/main" id="{F47E502E-9B28-4FDD-9A4C-F622DD670D59}"/>
              </a:ext>
            </a:extLst>
          </p:cNvPr>
          <p:cNvSpPr/>
          <p:nvPr/>
        </p:nvSpPr>
        <p:spPr>
          <a:xfrm>
            <a:off x="6050663" y="2310137"/>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TekstSylinder 5">
            <a:extLst>
              <a:ext uri="{FF2B5EF4-FFF2-40B4-BE49-F238E27FC236}">
                <a16:creationId xmlns:a16="http://schemas.microsoft.com/office/drawing/2014/main" id="{AD25C3D3-2C54-4D0D-8ADD-8247C18C77EF}"/>
              </a:ext>
            </a:extLst>
          </p:cNvPr>
          <p:cNvSpPr txBox="1"/>
          <p:nvPr/>
        </p:nvSpPr>
        <p:spPr>
          <a:xfrm>
            <a:off x="6050663" y="1874486"/>
            <a:ext cx="671979" cy="369332"/>
          </a:xfrm>
          <a:prstGeom prst="rect">
            <a:avLst/>
          </a:prstGeom>
          <a:noFill/>
        </p:spPr>
        <p:txBody>
          <a:bodyPr wrap="none" rtlCol="0">
            <a:spAutoFit/>
          </a:bodyPr>
          <a:lstStyle/>
          <a:p>
            <a:r>
              <a:rPr lang="nb-NO" dirty="0"/>
              <a:t>hund</a:t>
            </a:r>
          </a:p>
        </p:txBody>
      </p:sp>
      <p:sp>
        <p:nvSpPr>
          <p:cNvPr id="7" name="TekstSylinder 6">
            <a:extLst>
              <a:ext uri="{FF2B5EF4-FFF2-40B4-BE49-F238E27FC236}">
                <a16:creationId xmlns:a16="http://schemas.microsoft.com/office/drawing/2014/main" id="{726BA1E8-D411-458B-B2F0-DDDC4C5A2B82}"/>
              </a:ext>
            </a:extLst>
          </p:cNvPr>
          <p:cNvSpPr txBox="1"/>
          <p:nvPr/>
        </p:nvSpPr>
        <p:spPr>
          <a:xfrm>
            <a:off x="8416977" y="2444159"/>
            <a:ext cx="2863562" cy="1477328"/>
          </a:xfrm>
          <a:prstGeom prst="rect">
            <a:avLst/>
          </a:prstGeom>
          <a:noFill/>
        </p:spPr>
        <p:txBody>
          <a:bodyPr wrap="square" rtlCol="0">
            <a:spAutoFit/>
          </a:bodyPr>
          <a:lstStyle/>
          <a:p>
            <a:r>
              <a:rPr lang="nb-NO" dirty="0"/>
              <a:t>_art		«hund»</a:t>
            </a:r>
          </a:p>
          <a:p>
            <a:endParaRPr lang="nb-NO" dirty="0"/>
          </a:p>
          <a:p>
            <a:r>
              <a:rPr lang="nb-NO" dirty="0"/>
              <a:t>_</a:t>
            </a:r>
            <a:r>
              <a:rPr lang="nb-NO" dirty="0" err="1"/>
              <a:t>kjonn</a:t>
            </a:r>
            <a:r>
              <a:rPr lang="nb-NO" dirty="0"/>
              <a:t>		«hann»</a:t>
            </a:r>
          </a:p>
          <a:p>
            <a:endParaRPr lang="nb-NO" dirty="0"/>
          </a:p>
          <a:p>
            <a:r>
              <a:rPr lang="nb-NO" dirty="0"/>
              <a:t>_vekt		 10.2</a:t>
            </a:r>
          </a:p>
        </p:txBody>
      </p:sp>
      <p:cxnSp>
        <p:nvCxnSpPr>
          <p:cNvPr id="9" name="Rett pilkobling 8">
            <a:extLst>
              <a:ext uri="{FF2B5EF4-FFF2-40B4-BE49-F238E27FC236}">
                <a16:creationId xmlns:a16="http://schemas.microsoft.com/office/drawing/2014/main" id="{9CF7B225-2A00-4204-A340-FDC19A4BD021}"/>
              </a:ext>
            </a:extLst>
          </p:cNvPr>
          <p:cNvCxnSpPr>
            <a:stCxn id="4" idx="3"/>
          </p:cNvCxnSpPr>
          <p:nvPr/>
        </p:nvCxnSpPr>
        <p:spPr>
          <a:xfrm>
            <a:off x="6949021" y="2575676"/>
            <a:ext cx="1218706"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24" name="Rektangel: avrundede hjørner 23">
            <a:extLst>
              <a:ext uri="{FF2B5EF4-FFF2-40B4-BE49-F238E27FC236}">
                <a16:creationId xmlns:a16="http://schemas.microsoft.com/office/drawing/2014/main" id="{64958A7B-85E6-48B6-8F38-0AE0B5FCF5AE}"/>
              </a:ext>
            </a:extLst>
          </p:cNvPr>
          <p:cNvSpPr/>
          <p:nvPr/>
        </p:nvSpPr>
        <p:spPr>
          <a:xfrm>
            <a:off x="8055539" y="4757047"/>
            <a:ext cx="3430416" cy="19819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ktangel 24">
            <a:extLst>
              <a:ext uri="{FF2B5EF4-FFF2-40B4-BE49-F238E27FC236}">
                <a16:creationId xmlns:a16="http://schemas.microsoft.com/office/drawing/2014/main" id="{B9A4A6C2-F168-409D-A592-D19AF6F33447}"/>
              </a:ext>
            </a:extLst>
          </p:cNvPr>
          <p:cNvSpPr/>
          <p:nvPr/>
        </p:nvSpPr>
        <p:spPr>
          <a:xfrm>
            <a:off x="5938475" y="4891494"/>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ekstSylinder 25">
            <a:extLst>
              <a:ext uri="{FF2B5EF4-FFF2-40B4-BE49-F238E27FC236}">
                <a16:creationId xmlns:a16="http://schemas.microsoft.com/office/drawing/2014/main" id="{62B66C3B-C9BD-4354-B03F-2EB9CAF6DE2A}"/>
              </a:ext>
            </a:extLst>
          </p:cNvPr>
          <p:cNvSpPr txBox="1"/>
          <p:nvPr/>
        </p:nvSpPr>
        <p:spPr>
          <a:xfrm>
            <a:off x="5938475" y="4455843"/>
            <a:ext cx="543995" cy="369332"/>
          </a:xfrm>
          <a:prstGeom prst="rect">
            <a:avLst/>
          </a:prstGeom>
          <a:noFill/>
        </p:spPr>
        <p:txBody>
          <a:bodyPr wrap="none" rtlCol="0">
            <a:spAutoFit/>
          </a:bodyPr>
          <a:lstStyle/>
          <a:p>
            <a:r>
              <a:rPr lang="nb-NO" dirty="0"/>
              <a:t>katt</a:t>
            </a:r>
          </a:p>
        </p:txBody>
      </p:sp>
      <p:sp>
        <p:nvSpPr>
          <p:cNvPr id="27" name="TekstSylinder 26">
            <a:extLst>
              <a:ext uri="{FF2B5EF4-FFF2-40B4-BE49-F238E27FC236}">
                <a16:creationId xmlns:a16="http://schemas.microsoft.com/office/drawing/2014/main" id="{02DB4AC5-14F2-4DC6-AE79-7C0AF10C753B}"/>
              </a:ext>
            </a:extLst>
          </p:cNvPr>
          <p:cNvSpPr txBox="1"/>
          <p:nvPr/>
        </p:nvSpPr>
        <p:spPr>
          <a:xfrm>
            <a:off x="8304789" y="5025516"/>
            <a:ext cx="2863562" cy="1477328"/>
          </a:xfrm>
          <a:prstGeom prst="rect">
            <a:avLst/>
          </a:prstGeom>
          <a:noFill/>
        </p:spPr>
        <p:txBody>
          <a:bodyPr wrap="square" rtlCol="0">
            <a:spAutoFit/>
          </a:bodyPr>
          <a:lstStyle/>
          <a:p>
            <a:r>
              <a:rPr lang="nb-NO" dirty="0"/>
              <a:t>_art		«katt»</a:t>
            </a:r>
          </a:p>
          <a:p>
            <a:endParaRPr lang="nb-NO" dirty="0"/>
          </a:p>
          <a:p>
            <a:r>
              <a:rPr lang="nb-NO" dirty="0"/>
              <a:t>_</a:t>
            </a:r>
            <a:r>
              <a:rPr lang="nb-NO" dirty="0" err="1"/>
              <a:t>kjonn</a:t>
            </a:r>
            <a:r>
              <a:rPr lang="nb-NO" dirty="0"/>
              <a:t>		«hunn»</a:t>
            </a:r>
          </a:p>
          <a:p>
            <a:endParaRPr lang="nb-NO" dirty="0"/>
          </a:p>
          <a:p>
            <a:r>
              <a:rPr lang="nb-NO" dirty="0"/>
              <a:t>_vekt		 5.7</a:t>
            </a:r>
          </a:p>
        </p:txBody>
      </p:sp>
      <p:cxnSp>
        <p:nvCxnSpPr>
          <p:cNvPr id="28" name="Rett pilkobling 27">
            <a:extLst>
              <a:ext uri="{FF2B5EF4-FFF2-40B4-BE49-F238E27FC236}">
                <a16:creationId xmlns:a16="http://schemas.microsoft.com/office/drawing/2014/main" id="{CA51C146-72BA-4D55-9F8A-C05060B07CF2}"/>
              </a:ext>
            </a:extLst>
          </p:cNvPr>
          <p:cNvCxnSpPr>
            <a:stCxn id="25" idx="3"/>
          </p:cNvCxnSpPr>
          <p:nvPr/>
        </p:nvCxnSpPr>
        <p:spPr>
          <a:xfrm>
            <a:off x="6836833" y="5157033"/>
            <a:ext cx="1218706"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9" name="TekstSylinder 18">
            <a:extLst>
              <a:ext uri="{FF2B5EF4-FFF2-40B4-BE49-F238E27FC236}">
                <a16:creationId xmlns:a16="http://schemas.microsoft.com/office/drawing/2014/main" id="{38A10067-8D80-433E-AB84-1449EE3A5DA0}"/>
              </a:ext>
            </a:extLst>
          </p:cNvPr>
          <p:cNvSpPr txBox="1"/>
          <p:nvPr/>
        </p:nvSpPr>
        <p:spPr>
          <a:xfrm>
            <a:off x="9531711" y="1754888"/>
            <a:ext cx="627095" cy="369332"/>
          </a:xfrm>
          <a:prstGeom prst="rect">
            <a:avLst/>
          </a:prstGeom>
          <a:noFill/>
        </p:spPr>
        <p:txBody>
          <a:bodyPr wrap="none" rtlCol="0">
            <a:spAutoFit/>
          </a:bodyPr>
          <a:lstStyle/>
          <a:p>
            <a:r>
              <a:rPr lang="nb-NO" dirty="0"/>
              <a:t>: Dyr</a:t>
            </a:r>
          </a:p>
        </p:txBody>
      </p:sp>
      <p:sp>
        <p:nvSpPr>
          <p:cNvPr id="20" name="TekstSylinder 19">
            <a:extLst>
              <a:ext uri="{FF2B5EF4-FFF2-40B4-BE49-F238E27FC236}">
                <a16:creationId xmlns:a16="http://schemas.microsoft.com/office/drawing/2014/main" id="{48D33A44-99D0-4E34-A48D-D88545DC0836}"/>
              </a:ext>
            </a:extLst>
          </p:cNvPr>
          <p:cNvSpPr txBox="1"/>
          <p:nvPr/>
        </p:nvSpPr>
        <p:spPr>
          <a:xfrm>
            <a:off x="9529773" y="4387715"/>
            <a:ext cx="627095" cy="369332"/>
          </a:xfrm>
          <a:prstGeom prst="rect">
            <a:avLst/>
          </a:prstGeom>
          <a:noFill/>
        </p:spPr>
        <p:txBody>
          <a:bodyPr wrap="none" rtlCol="0">
            <a:spAutoFit/>
          </a:bodyPr>
          <a:lstStyle/>
          <a:p>
            <a:r>
              <a:rPr lang="nb-NO" dirty="0"/>
              <a:t>: Dyr</a:t>
            </a:r>
          </a:p>
        </p:txBody>
      </p:sp>
    </p:spTree>
    <p:extLst>
      <p:ext uri="{BB962C8B-B14F-4D97-AF65-F5344CB8AC3E}">
        <p14:creationId xmlns:p14="http://schemas.microsoft.com/office/powerpoint/2010/main" val="87796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p:bldP spid="7" grpId="0"/>
      <p:bldP spid="24" grpId="0" animBg="1"/>
      <p:bldP spid="25" grpId="0" animBg="1"/>
      <p:bldP spid="26" grpId="0"/>
      <p:bldP spid="27"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19" y="956893"/>
            <a:ext cx="7913795"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Datastruktur</a:t>
            </a:r>
            <a:r>
              <a:rPr lang="en-US" sz="5600" kern="1200" dirty="0">
                <a:solidFill>
                  <a:srgbClr val="FFFFFF"/>
                </a:solidFill>
                <a:latin typeface="+mj-lt"/>
                <a:ea typeface="+mj-ea"/>
                <a:cs typeface="+mj-cs"/>
              </a:rPr>
              <a:t> </a:t>
            </a:r>
            <a:r>
              <a:rPr lang="en-US" sz="5600" kern="1200" dirty="0" err="1">
                <a:solidFill>
                  <a:srgbClr val="FFFFFF"/>
                </a:solidFill>
                <a:latin typeface="+mj-lt"/>
                <a:ea typeface="+mj-ea"/>
                <a:cs typeface="+mj-cs"/>
              </a:rPr>
              <a:t>og</a:t>
            </a:r>
            <a:r>
              <a:rPr lang="en-US" sz="5600" kern="1200" dirty="0">
                <a:solidFill>
                  <a:srgbClr val="FFFFFF"/>
                </a:solidFill>
                <a:latin typeface="+mj-lt"/>
                <a:ea typeface="+mj-ea"/>
                <a:cs typeface="+mj-cs"/>
              </a:rPr>
              <a:t> </a:t>
            </a:r>
            <a:r>
              <a:rPr lang="en-US" sz="5600" kern="1200" dirty="0" err="1">
                <a:solidFill>
                  <a:srgbClr val="FFFFFF"/>
                </a:solidFill>
                <a:latin typeface="+mj-lt"/>
                <a:ea typeface="+mj-ea"/>
                <a:cs typeface="+mj-cs"/>
              </a:rPr>
              <a:t>kontrollflyt</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30950" y="1809924"/>
            <a:ext cx="9734469" cy="4524315"/>
          </a:xfrm>
          <a:prstGeom prst="rect">
            <a:avLst/>
          </a:prstGeom>
          <a:noFill/>
        </p:spPr>
        <p:txBody>
          <a:bodyPr wrap="square" rtlCol="0">
            <a:spAutoFit/>
          </a:bodyPr>
          <a:lstStyle/>
          <a:p>
            <a:r>
              <a:rPr lang="nb-NO" u="sng" dirty="0">
                <a:solidFill>
                  <a:schemeClr val="bg1"/>
                </a:solidFill>
              </a:rPr>
              <a:t>Eksempel</a:t>
            </a:r>
          </a:p>
          <a:p>
            <a:endParaRPr lang="nb-NO" dirty="0">
              <a:solidFill>
                <a:schemeClr val="bg1"/>
              </a:solidFill>
            </a:endParaRPr>
          </a:p>
          <a:p>
            <a:r>
              <a:rPr lang="nb-NO" dirty="0">
                <a:solidFill>
                  <a:schemeClr val="bg1"/>
                </a:solidFill>
              </a:rPr>
              <a:t>	hund = Dyr(«hund», «hann», 10.2)</a:t>
            </a:r>
          </a:p>
          <a:p>
            <a:r>
              <a:rPr lang="nb-NO" dirty="0">
                <a:solidFill>
                  <a:schemeClr val="bg1"/>
                </a:solidFill>
              </a:rPr>
              <a:t>	katt = Dyr(«katt», «hunn», 5.7)</a:t>
            </a:r>
          </a:p>
          <a:p>
            <a:endParaRPr lang="nb-NO" dirty="0">
              <a:solidFill>
                <a:schemeClr val="bg1"/>
              </a:solidFill>
            </a:endParaRPr>
          </a:p>
          <a:p>
            <a:pPr marL="285750" indent="-285750">
              <a:buFont typeface="Arial" panose="020B0604020202020204" pitchFamily="34" charset="0"/>
              <a:buChar char="•"/>
            </a:pPr>
            <a:r>
              <a:rPr lang="nb-NO" dirty="0">
                <a:solidFill>
                  <a:schemeClr val="bg1"/>
                </a:solidFill>
              </a:rPr>
              <a:t>Referanser er  en måte å få tak i objekter på</a:t>
            </a:r>
          </a:p>
          <a:p>
            <a:pPr marL="285750" indent="-285750">
              <a:buFont typeface="Arial" panose="020B0604020202020204" pitchFamily="34" charset="0"/>
              <a:buChar char="•"/>
            </a:pPr>
            <a:r>
              <a:rPr lang="nb-NO" dirty="0">
                <a:solidFill>
                  <a:schemeClr val="bg1"/>
                </a:solidFill>
              </a:rPr>
              <a:t>«hund» er en referanse til et objekt av typen dyr</a:t>
            </a:r>
          </a:p>
          <a:p>
            <a:endParaRPr lang="nb-NO" dirty="0">
              <a:solidFill>
                <a:schemeClr val="bg1"/>
              </a:solidFill>
            </a:endParaRPr>
          </a:p>
          <a:p>
            <a:r>
              <a:rPr lang="nb-NO" dirty="0">
                <a:solidFill>
                  <a:schemeClr val="bg1"/>
                </a:solidFill>
              </a:rPr>
              <a:t>Hva skjer om referansen (pilen) endrer seg dersom man</a:t>
            </a:r>
          </a:p>
          <a:p>
            <a:r>
              <a:rPr lang="nb-NO" dirty="0">
                <a:solidFill>
                  <a:schemeClr val="bg1"/>
                </a:solidFill>
              </a:rPr>
              <a:t>f.eks. skriver</a:t>
            </a:r>
          </a:p>
          <a:p>
            <a:r>
              <a:rPr lang="nb-NO" dirty="0">
                <a:solidFill>
                  <a:schemeClr val="bg1"/>
                </a:solidFill>
              </a:rPr>
              <a:t>	katt = hund</a:t>
            </a:r>
          </a:p>
          <a:p>
            <a:endParaRPr lang="nb-NO" dirty="0">
              <a:solidFill>
                <a:schemeClr val="bg1"/>
              </a:solidFill>
            </a:endParaRP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endParaRPr lang="nb-NO" dirty="0">
              <a:solidFill>
                <a:schemeClr val="bg1"/>
              </a:solidFill>
            </a:endParaRPr>
          </a:p>
          <a:p>
            <a:endParaRPr lang="nb-NO" dirty="0">
              <a:solidFill>
                <a:schemeClr val="bg1"/>
              </a:solidFill>
            </a:endParaRPr>
          </a:p>
          <a:p>
            <a:endParaRPr lang="nb-NO" dirty="0">
              <a:solidFill>
                <a:schemeClr val="bg1"/>
              </a:solidFill>
            </a:endParaRPr>
          </a:p>
        </p:txBody>
      </p:sp>
      <p:sp>
        <p:nvSpPr>
          <p:cNvPr id="3" name="Rektangel: avrundede hjørner 2">
            <a:extLst>
              <a:ext uri="{FF2B5EF4-FFF2-40B4-BE49-F238E27FC236}">
                <a16:creationId xmlns:a16="http://schemas.microsoft.com/office/drawing/2014/main" id="{2AA8B999-37D4-49AE-B79B-C9B9189C4E1E}"/>
              </a:ext>
            </a:extLst>
          </p:cNvPr>
          <p:cNvSpPr/>
          <p:nvPr/>
        </p:nvSpPr>
        <p:spPr>
          <a:xfrm>
            <a:off x="8167727" y="2175690"/>
            <a:ext cx="3430416" cy="19819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Rektangel 3">
            <a:extLst>
              <a:ext uri="{FF2B5EF4-FFF2-40B4-BE49-F238E27FC236}">
                <a16:creationId xmlns:a16="http://schemas.microsoft.com/office/drawing/2014/main" id="{F47E502E-9B28-4FDD-9A4C-F622DD670D59}"/>
              </a:ext>
            </a:extLst>
          </p:cNvPr>
          <p:cNvSpPr/>
          <p:nvPr/>
        </p:nvSpPr>
        <p:spPr>
          <a:xfrm>
            <a:off x="6050663" y="2310137"/>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TekstSylinder 5">
            <a:extLst>
              <a:ext uri="{FF2B5EF4-FFF2-40B4-BE49-F238E27FC236}">
                <a16:creationId xmlns:a16="http://schemas.microsoft.com/office/drawing/2014/main" id="{AD25C3D3-2C54-4D0D-8ADD-8247C18C77EF}"/>
              </a:ext>
            </a:extLst>
          </p:cNvPr>
          <p:cNvSpPr txBox="1"/>
          <p:nvPr/>
        </p:nvSpPr>
        <p:spPr>
          <a:xfrm>
            <a:off x="6050663" y="1874486"/>
            <a:ext cx="671979" cy="369332"/>
          </a:xfrm>
          <a:prstGeom prst="rect">
            <a:avLst/>
          </a:prstGeom>
          <a:noFill/>
        </p:spPr>
        <p:txBody>
          <a:bodyPr wrap="none" rtlCol="0">
            <a:spAutoFit/>
          </a:bodyPr>
          <a:lstStyle/>
          <a:p>
            <a:r>
              <a:rPr lang="nb-NO" dirty="0"/>
              <a:t>hund</a:t>
            </a:r>
          </a:p>
        </p:txBody>
      </p:sp>
      <p:sp>
        <p:nvSpPr>
          <p:cNvPr id="7" name="TekstSylinder 6">
            <a:extLst>
              <a:ext uri="{FF2B5EF4-FFF2-40B4-BE49-F238E27FC236}">
                <a16:creationId xmlns:a16="http://schemas.microsoft.com/office/drawing/2014/main" id="{726BA1E8-D411-458B-B2F0-DDDC4C5A2B82}"/>
              </a:ext>
            </a:extLst>
          </p:cNvPr>
          <p:cNvSpPr txBox="1"/>
          <p:nvPr/>
        </p:nvSpPr>
        <p:spPr>
          <a:xfrm>
            <a:off x="8416977" y="2444159"/>
            <a:ext cx="2863562" cy="1477328"/>
          </a:xfrm>
          <a:prstGeom prst="rect">
            <a:avLst/>
          </a:prstGeom>
          <a:noFill/>
        </p:spPr>
        <p:txBody>
          <a:bodyPr wrap="square" rtlCol="0">
            <a:spAutoFit/>
          </a:bodyPr>
          <a:lstStyle/>
          <a:p>
            <a:r>
              <a:rPr lang="nb-NO" dirty="0"/>
              <a:t>_art		«hund»</a:t>
            </a:r>
          </a:p>
          <a:p>
            <a:endParaRPr lang="nb-NO" dirty="0"/>
          </a:p>
          <a:p>
            <a:r>
              <a:rPr lang="nb-NO" dirty="0"/>
              <a:t>_</a:t>
            </a:r>
            <a:r>
              <a:rPr lang="nb-NO" dirty="0" err="1"/>
              <a:t>kjonn</a:t>
            </a:r>
            <a:r>
              <a:rPr lang="nb-NO" dirty="0"/>
              <a:t>		«hann»</a:t>
            </a:r>
          </a:p>
          <a:p>
            <a:endParaRPr lang="nb-NO" dirty="0"/>
          </a:p>
          <a:p>
            <a:r>
              <a:rPr lang="nb-NO" dirty="0"/>
              <a:t>_vekt		 10.2</a:t>
            </a:r>
          </a:p>
        </p:txBody>
      </p:sp>
      <p:cxnSp>
        <p:nvCxnSpPr>
          <p:cNvPr id="9" name="Rett pilkobling 8">
            <a:extLst>
              <a:ext uri="{FF2B5EF4-FFF2-40B4-BE49-F238E27FC236}">
                <a16:creationId xmlns:a16="http://schemas.microsoft.com/office/drawing/2014/main" id="{9CF7B225-2A00-4204-A340-FDC19A4BD021}"/>
              </a:ext>
            </a:extLst>
          </p:cNvPr>
          <p:cNvCxnSpPr>
            <a:stCxn id="4" idx="3"/>
          </p:cNvCxnSpPr>
          <p:nvPr/>
        </p:nvCxnSpPr>
        <p:spPr>
          <a:xfrm>
            <a:off x="6949021" y="2575676"/>
            <a:ext cx="1218706"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24" name="Rektangel: avrundede hjørner 23">
            <a:extLst>
              <a:ext uri="{FF2B5EF4-FFF2-40B4-BE49-F238E27FC236}">
                <a16:creationId xmlns:a16="http://schemas.microsoft.com/office/drawing/2014/main" id="{64958A7B-85E6-48B6-8F38-0AE0B5FCF5AE}"/>
              </a:ext>
            </a:extLst>
          </p:cNvPr>
          <p:cNvSpPr/>
          <p:nvPr/>
        </p:nvSpPr>
        <p:spPr>
          <a:xfrm>
            <a:off x="8055539" y="4757047"/>
            <a:ext cx="3430416" cy="19819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ktangel 24">
            <a:extLst>
              <a:ext uri="{FF2B5EF4-FFF2-40B4-BE49-F238E27FC236}">
                <a16:creationId xmlns:a16="http://schemas.microsoft.com/office/drawing/2014/main" id="{B9A4A6C2-F168-409D-A592-D19AF6F33447}"/>
              </a:ext>
            </a:extLst>
          </p:cNvPr>
          <p:cNvSpPr/>
          <p:nvPr/>
        </p:nvSpPr>
        <p:spPr>
          <a:xfrm>
            <a:off x="5938475" y="4891494"/>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ekstSylinder 25">
            <a:extLst>
              <a:ext uri="{FF2B5EF4-FFF2-40B4-BE49-F238E27FC236}">
                <a16:creationId xmlns:a16="http://schemas.microsoft.com/office/drawing/2014/main" id="{62B66C3B-C9BD-4354-B03F-2EB9CAF6DE2A}"/>
              </a:ext>
            </a:extLst>
          </p:cNvPr>
          <p:cNvSpPr txBox="1"/>
          <p:nvPr/>
        </p:nvSpPr>
        <p:spPr>
          <a:xfrm>
            <a:off x="5938475" y="4455843"/>
            <a:ext cx="543995" cy="369332"/>
          </a:xfrm>
          <a:prstGeom prst="rect">
            <a:avLst/>
          </a:prstGeom>
          <a:noFill/>
        </p:spPr>
        <p:txBody>
          <a:bodyPr wrap="none" rtlCol="0">
            <a:spAutoFit/>
          </a:bodyPr>
          <a:lstStyle/>
          <a:p>
            <a:r>
              <a:rPr lang="nb-NO" dirty="0"/>
              <a:t>katt</a:t>
            </a:r>
          </a:p>
        </p:txBody>
      </p:sp>
      <p:sp>
        <p:nvSpPr>
          <p:cNvPr id="27" name="TekstSylinder 26">
            <a:extLst>
              <a:ext uri="{FF2B5EF4-FFF2-40B4-BE49-F238E27FC236}">
                <a16:creationId xmlns:a16="http://schemas.microsoft.com/office/drawing/2014/main" id="{02DB4AC5-14F2-4DC6-AE79-7C0AF10C753B}"/>
              </a:ext>
            </a:extLst>
          </p:cNvPr>
          <p:cNvSpPr txBox="1"/>
          <p:nvPr/>
        </p:nvSpPr>
        <p:spPr>
          <a:xfrm>
            <a:off x="8304789" y="5025516"/>
            <a:ext cx="2863562" cy="1477328"/>
          </a:xfrm>
          <a:prstGeom prst="rect">
            <a:avLst/>
          </a:prstGeom>
          <a:noFill/>
        </p:spPr>
        <p:txBody>
          <a:bodyPr wrap="square" rtlCol="0">
            <a:spAutoFit/>
          </a:bodyPr>
          <a:lstStyle/>
          <a:p>
            <a:r>
              <a:rPr lang="nb-NO" dirty="0"/>
              <a:t>_art		«katt»</a:t>
            </a:r>
          </a:p>
          <a:p>
            <a:endParaRPr lang="nb-NO" dirty="0"/>
          </a:p>
          <a:p>
            <a:r>
              <a:rPr lang="nb-NO" dirty="0"/>
              <a:t>_</a:t>
            </a:r>
            <a:r>
              <a:rPr lang="nb-NO" dirty="0" err="1"/>
              <a:t>kjonn</a:t>
            </a:r>
            <a:r>
              <a:rPr lang="nb-NO" dirty="0"/>
              <a:t>		«hunn»</a:t>
            </a:r>
          </a:p>
          <a:p>
            <a:endParaRPr lang="nb-NO" dirty="0"/>
          </a:p>
          <a:p>
            <a:r>
              <a:rPr lang="nb-NO" dirty="0"/>
              <a:t>_vekt		 5.7</a:t>
            </a:r>
          </a:p>
        </p:txBody>
      </p:sp>
      <p:cxnSp>
        <p:nvCxnSpPr>
          <p:cNvPr id="28" name="Rett pilkobling 27">
            <a:extLst>
              <a:ext uri="{FF2B5EF4-FFF2-40B4-BE49-F238E27FC236}">
                <a16:creationId xmlns:a16="http://schemas.microsoft.com/office/drawing/2014/main" id="{CA51C146-72BA-4D55-9F8A-C05060B07CF2}"/>
              </a:ext>
            </a:extLst>
          </p:cNvPr>
          <p:cNvCxnSpPr>
            <a:cxnSpLocks/>
            <a:stCxn id="25" idx="3"/>
          </p:cNvCxnSpPr>
          <p:nvPr/>
        </p:nvCxnSpPr>
        <p:spPr>
          <a:xfrm flipV="1">
            <a:off x="6836833" y="3240505"/>
            <a:ext cx="1330894" cy="1916528"/>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23" name="TekstSylinder 22">
            <a:extLst>
              <a:ext uri="{FF2B5EF4-FFF2-40B4-BE49-F238E27FC236}">
                <a16:creationId xmlns:a16="http://schemas.microsoft.com/office/drawing/2014/main" id="{06A3C25C-0463-46BD-A59E-7D4FB3DA6518}"/>
              </a:ext>
            </a:extLst>
          </p:cNvPr>
          <p:cNvSpPr txBox="1"/>
          <p:nvPr/>
        </p:nvSpPr>
        <p:spPr>
          <a:xfrm>
            <a:off x="9531711" y="1754888"/>
            <a:ext cx="627095" cy="369332"/>
          </a:xfrm>
          <a:prstGeom prst="rect">
            <a:avLst/>
          </a:prstGeom>
          <a:noFill/>
        </p:spPr>
        <p:txBody>
          <a:bodyPr wrap="none" rtlCol="0">
            <a:spAutoFit/>
          </a:bodyPr>
          <a:lstStyle/>
          <a:p>
            <a:r>
              <a:rPr lang="nb-NO" dirty="0"/>
              <a:t>: Dyr</a:t>
            </a:r>
          </a:p>
        </p:txBody>
      </p:sp>
      <p:sp>
        <p:nvSpPr>
          <p:cNvPr id="29" name="TekstSylinder 28">
            <a:extLst>
              <a:ext uri="{FF2B5EF4-FFF2-40B4-BE49-F238E27FC236}">
                <a16:creationId xmlns:a16="http://schemas.microsoft.com/office/drawing/2014/main" id="{6AAA3760-DCC3-4774-A28B-2BB658DAD6E8}"/>
              </a:ext>
            </a:extLst>
          </p:cNvPr>
          <p:cNvSpPr txBox="1"/>
          <p:nvPr/>
        </p:nvSpPr>
        <p:spPr>
          <a:xfrm>
            <a:off x="9527342" y="4370484"/>
            <a:ext cx="627095" cy="369332"/>
          </a:xfrm>
          <a:prstGeom prst="rect">
            <a:avLst/>
          </a:prstGeom>
          <a:noFill/>
        </p:spPr>
        <p:txBody>
          <a:bodyPr wrap="none" rtlCol="0">
            <a:spAutoFit/>
          </a:bodyPr>
          <a:lstStyle/>
          <a:p>
            <a:r>
              <a:rPr lang="nb-NO" dirty="0"/>
              <a:t>: Dyr</a:t>
            </a:r>
          </a:p>
        </p:txBody>
      </p:sp>
    </p:spTree>
    <p:extLst>
      <p:ext uri="{BB962C8B-B14F-4D97-AF65-F5344CB8AC3E}">
        <p14:creationId xmlns:p14="http://schemas.microsoft.com/office/powerpoint/2010/main" val="548579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Oppgave</a:t>
            </a:r>
            <a:r>
              <a:rPr lang="en-US" sz="5600" kern="1200" dirty="0">
                <a:solidFill>
                  <a:srgbClr val="FFFFFF"/>
                </a:solidFill>
                <a:latin typeface="+mj-lt"/>
                <a:ea typeface="+mj-ea"/>
                <a:cs typeface="+mj-cs"/>
              </a:rPr>
              <a:t> 2</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4832092"/>
          </a:xfrm>
          <a:prstGeom prst="rect">
            <a:avLst/>
          </a:prstGeom>
          <a:noFill/>
        </p:spPr>
        <p:txBody>
          <a:bodyPr wrap="square" rtlCol="0">
            <a:spAutoFit/>
          </a:bodyPr>
          <a:lstStyle/>
          <a:p>
            <a:pPr rtl="0">
              <a:spcBef>
                <a:spcPts val="0"/>
              </a:spcBef>
              <a:spcAft>
                <a:spcPts val="0"/>
              </a:spcAft>
            </a:pPr>
            <a:r>
              <a:rPr lang="nb-NO" sz="1800" b="0" i="0" u="none" strike="noStrike" dirty="0">
                <a:solidFill>
                  <a:schemeClr val="bg1"/>
                </a:solidFill>
                <a:effectLst/>
                <a:latin typeface="Roboto" panose="02000000000000000000" pitchFamily="2" charset="0"/>
              </a:rPr>
              <a:t>Tegn datastruktur tegninger for oppgave 1.</a:t>
            </a:r>
          </a:p>
          <a:p>
            <a:pPr rtl="0">
              <a:spcBef>
                <a:spcPts val="0"/>
              </a:spcBef>
              <a:spcAft>
                <a:spcPts val="0"/>
              </a:spcAft>
            </a:pPr>
            <a:endParaRPr lang="nb-NO" dirty="0">
              <a:solidFill>
                <a:schemeClr val="bg1"/>
              </a:solidFill>
              <a:latin typeface="Roboto" panose="02000000000000000000" pitchFamily="2" charset="0"/>
            </a:endParaRPr>
          </a:p>
          <a:p>
            <a:pPr rtl="0">
              <a:spcBef>
                <a:spcPts val="0"/>
              </a:spcBef>
              <a:spcAft>
                <a:spcPts val="0"/>
              </a:spcAft>
            </a:pPr>
            <a:r>
              <a:rPr lang="nb-NO" sz="1600" b="0" i="0" u="none" strike="noStrike" dirty="0" err="1">
                <a:solidFill>
                  <a:schemeClr val="bg1"/>
                </a:solidFill>
                <a:effectLst/>
                <a:latin typeface="Roboto Mono"/>
              </a:rPr>
              <a:t>class</a:t>
            </a:r>
            <a:r>
              <a:rPr lang="nb-NO" sz="1600" b="0" i="0" u="none" strike="noStrike" dirty="0">
                <a:solidFill>
                  <a:schemeClr val="bg1"/>
                </a:solidFill>
                <a:effectLst/>
                <a:latin typeface="Roboto Mono"/>
              </a:rPr>
              <a:t> Sirkel:</a:t>
            </a:r>
            <a:endParaRPr lang="nb-NO" sz="1600" b="0" dirty="0">
              <a:solidFill>
                <a:schemeClr val="bg1"/>
              </a:solidFill>
              <a:effectLst/>
            </a:endParaRPr>
          </a:p>
          <a:p>
            <a:pPr rtl="0">
              <a:spcBef>
                <a:spcPts val="0"/>
              </a:spcBef>
              <a:spcAft>
                <a:spcPts val="0"/>
              </a:spcAft>
            </a:pPr>
            <a:r>
              <a:rPr lang="nb-NO" sz="1600" b="0" i="0" u="none" strike="noStrike" dirty="0" err="1">
                <a:solidFill>
                  <a:schemeClr val="bg1"/>
                </a:solidFill>
                <a:effectLst/>
                <a:latin typeface="Roboto Mono"/>
              </a:rPr>
              <a:t>def</a:t>
            </a:r>
            <a:r>
              <a:rPr lang="nb-NO" sz="1600" b="0" i="0" u="none" strike="noStrike" dirty="0">
                <a:solidFill>
                  <a:schemeClr val="bg1"/>
                </a:solidFill>
                <a:effectLst/>
                <a:latin typeface="Roboto Mono"/>
              </a:rPr>
              <a:t> __</a:t>
            </a:r>
            <a:r>
              <a:rPr lang="nb-NO" sz="1600" b="0" i="0" u="none" strike="noStrike" dirty="0" err="1">
                <a:solidFill>
                  <a:schemeClr val="bg1"/>
                </a:solidFill>
                <a:effectLst/>
                <a:latin typeface="Roboto Mono"/>
              </a:rPr>
              <a:t>init</a:t>
            </a:r>
            <a:r>
              <a:rPr lang="nb-NO" sz="1600" b="0" i="0" u="none" strike="noStrike" dirty="0">
                <a:solidFill>
                  <a:schemeClr val="bg1"/>
                </a:solidFill>
                <a:effectLst/>
                <a:latin typeface="Roboto Mono"/>
              </a:rPr>
              <a:t>__(</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 radius) :</a:t>
            </a:r>
            <a:endParaRPr lang="nb-NO" sz="1600" b="0" dirty="0">
              <a:solidFill>
                <a:schemeClr val="bg1"/>
              </a:solidFill>
              <a:effectLst/>
            </a:endParaRPr>
          </a:p>
          <a:p>
            <a:pPr rtl="0">
              <a:spcBef>
                <a:spcPts val="0"/>
              </a:spcBef>
              <a:spcAft>
                <a:spcPts val="0"/>
              </a:spcAft>
            </a:pP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._radius = radius</a:t>
            </a:r>
            <a:endParaRPr lang="nb-NO" sz="1600" b="0" dirty="0">
              <a:solidFill>
                <a:schemeClr val="bg1"/>
              </a:solidFill>
              <a:effectLst/>
            </a:endParaRPr>
          </a:p>
          <a:p>
            <a:pPr rtl="0">
              <a:spcBef>
                <a:spcPts val="0"/>
              </a:spcBef>
              <a:spcAft>
                <a:spcPts val="0"/>
              </a:spcAft>
            </a:pPr>
            <a:br>
              <a:rPr lang="nb-NO" sz="1600" b="0" dirty="0">
                <a:solidFill>
                  <a:schemeClr val="bg1"/>
                </a:solidFill>
                <a:effectLst/>
              </a:rPr>
            </a:br>
            <a:r>
              <a:rPr lang="nb-NO" sz="1600" b="0" i="0" u="none" strike="noStrike" dirty="0" err="1">
                <a:solidFill>
                  <a:schemeClr val="bg1"/>
                </a:solidFill>
                <a:effectLst/>
                <a:latin typeface="Roboto Mono"/>
              </a:rPr>
              <a:t>def</a:t>
            </a:r>
            <a:r>
              <a:rPr lang="nb-NO" sz="1600" b="0" i="0" u="none" strike="noStrike" dirty="0">
                <a:solidFill>
                  <a:schemeClr val="bg1"/>
                </a:solidFill>
                <a:effectLst/>
                <a:latin typeface="Roboto Mono"/>
              </a:rPr>
              <a:t> diameter(</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 :</a:t>
            </a:r>
            <a:endParaRPr lang="nb-NO" sz="1600" b="0" dirty="0">
              <a:solidFill>
                <a:schemeClr val="bg1"/>
              </a:solidFill>
              <a:effectLst/>
            </a:endParaRPr>
          </a:p>
          <a:p>
            <a:pPr rtl="0">
              <a:spcBef>
                <a:spcPts val="0"/>
              </a:spcBef>
              <a:spcAft>
                <a:spcPts val="0"/>
              </a:spcAft>
            </a:pP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return</a:t>
            </a: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._radius*2</a:t>
            </a:r>
            <a:endParaRPr lang="nb-NO" sz="1600" b="0" dirty="0">
              <a:solidFill>
                <a:schemeClr val="bg1"/>
              </a:solidFill>
              <a:effectLst/>
            </a:endParaRPr>
          </a:p>
          <a:p>
            <a:pPr rtl="0">
              <a:spcBef>
                <a:spcPts val="0"/>
              </a:spcBef>
              <a:spcAft>
                <a:spcPts val="0"/>
              </a:spcAft>
            </a:pPr>
            <a:br>
              <a:rPr lang="nb-NO" sz="1600" b="0" dirty="0">
                <a:solidFill>
                  <a:schemeClr val="bg1"/>
                </a:solidFill>
                <a:effectLst/>
              </a:rPr>
            </a:br>
            <a:r>
              <a:rPr lang="nb-NO" sz="1600" b="0" i="0" u="none" strike="noStrike" dirty="0" err="1">
                <a:solidFill>
                  <a:schemeClr val="bg1"/>
                </a:solidFill>
                <a:effectLst/>
                <a:latin typeface="Roboto Mono"/>
              </a:rPr>
              <a:t>def</a:t>
            </a:r>
            <a:r>
              <a:rPr lang="nb-NO" sz="1600" b="0" i="0" u="none" strike="noStrike" dirty="0">
                <a:solidFill>
                  <a:schemeClr val="bg1"/>
                </a:solidFill>
                <a:effectLst/>
                <a:latin typeface="Roboto Mono"/>
              </a:rPr>
              <a:t> omkrets(</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 :</a:t>
            </a:r>
            <a:endParaRPr lang="nb-NO" sz="1600" b="0" dirty="0">
              <a:solidFill>
                <a:schemeClr val="bg1"/>
              </a:solidFill>
              <a:effectLst/>
            </a:endParaRPr>
          </a:p>
          <a:p>
            <a:pPr rtl="0">
              <a:spcBef>
                <a:spcPts val="0"/>
              </a:spcBef>
              <a:spcAft>
                <a:spcPts val="0"/>
              </a:spcAft>
            </a:pP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return</a:t>
            </a: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self.diameter</a:t>
            </a:r>
            <a:r>
              <a:rPr lang="nb-NO" sz="1600" b="0" i="0" u="none" strike="noStrike" dirty="0">
                <a:solidFill>
                  <a:schemeClr val="bg1"/>
                </a:solidFill>
                <a:effectLst/>
                <a:latin typeface="Roboto Mono"/>
              </a:rPr>
              <a:t>()* 3.14</a:t>
            </a:r>
            <a:endParaRPr lang="nb-NO" sz="1600" b="0" dirty="0">
              <a:solidFill>
                <a:schemeClr val="bg1"/>
              </a:solidFill>
              <a:effectLst/>
            </a:endParaRPr>
          </a:p>
          <a:p>
            <a:pPr rtl="0">
              <a:spcBef>
                <a:spcPts val="0"/>
              </a:spcBef>
              <a:spcAft>
                <a:spcPts val="0"/>
              </a:spcAft>
            </a:pPr>
            <a:br>
              <a:rPr lang="nb-NO" sz="1600" b="0" dirty="0">
                <a:solidFill>
                  <a:schemeClr val="bg1"/>
                </a:solidFill>
                <a:effectLst/>
              </a:rPr>
            </a:br>
            <a:r>
              <a:rPr lang="nb-NO" sz="1600" b="0" i="0" u="none" strike="noStrike" dirty="0" err="1">
                <a:solidFill>
                  <a:schemeClr val="bg1"/>
                </a:solidFill>
                <a:effectLst/>
                <a:latin typeface="Roboto Mono"/>
              </a:rPr>
              <a:t>def</a:t>
            </a:r>
            <a:r>
              <a:rPr lang="nb-NO" sz="1600" b="0" i="0" u="none" strike="noStrike" dirty="0">
                <a:solidFill>
                  <a:schemeClr val="bg1"/>
                </a:solidFill>
                <a:effectLst/>
                <a:latin typeface="Roboto Mono"/>
              </a:rPr>
              <a:t> areal(</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 :</a:t>
            </a:r>
            <a:endParaRPr lang="nb-NO" sz="1600" b="0" dirty="0">
              <a:solidFill>
                <a:schemeClr val="bg1"/>
              </a:solidFill>
              <a:effectLst/>
            </a:endParaRPr>
          </a:p>
          <a:p>
            <a:pPr rtl="0">
              <a:spcBef>
                <a:spcPts val="0"/>
              </a:spcBef>
              <a:spcAft>
                <a:spcPts val="0"/>
              </a:spcAft>
            </a:pP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return</a:t>
            </a:r>
            <a:r>
              <a:rPr lang="nb-NO" sz="1600" b="0" i="0" u="none" strike="noStrike" dirty="0">
                <a:solidFill>
                  <a:schemeClr val="bg1"/>
                </a:solidFill>
                <a:effectLst/>
                <a:latin typeface="Roboto Mono"/>
              </a:rPr>
              <a:t> (</a:t>
            </a:r>
            <a:r>
              <a:rPr lang="nb-NO" sz="1600" b="0" i="0" u="none" strike="noStrike" dirty="0" err="1">
                <a:solidFill>
                  <a:schemeClr val="bg1"/>
                </a:solidFill>
                <a:effectLst/>
                <a:latin typeface="Roboto Mono"/>
              </a:rPr>
              <a:t>self</a:t>
            </a:r>
            <a:r>
              <a:rPr lang="nb-NO" sz="1600" b="0" i="0" u="none" strike="noStrike" dirty="0">
                <a:solidFill>
                  <a:schemeClr val="bg1"/>
                </a:solidFill>
                <a:effectLst/>
                <a:latin typeface="Roboto Mono"/>
              </a:rPr>
              <a:t>._radius ** 2) * 3.14</a:t>
            </a:r>
            <a:endParaRPr lang="nb-NO" sz="1600" b="0" dirty="0">
              <a:solidFill>
                <a:schemeClr val="bg1"/>
              </a:solidFill>
              <a:effectLst/>
            </a:endParaRPr>
          </a:p>
          <a:p>
            <a:pPr rtl="0">
              <a:spcBef>
                <a:spcPts val="0"/>
              </a:spcBef>
              <a:spcAft>
                <a:spcPts val="0"/>
              </a:spcAft>
            </a:pPr>
            <a:br>
              <a:rPr lang="nb-NO" sz="1600" b="0" dirty="0">
                <a:solidFill>
                  <a:schemeClr val="bg1"/>
                </a:solidFill>
                <a:effectLst/>
              </a:rPr>
            </a:br>
            <a:r>
              <a:rPr lang="nb-NO" sz="1600" b="0" i="0" u="none" strike="noStrike" dirty="0">
                <a:solidFill>
                  <a:schemeClr val="bg1"/>
                </a:solidFill>
                <a:effectLst/>
                <a:latin typeface="Arial" panose="020B0604020202020204" pitchFamily="34" charset="0"/>
              </a:rPr>
              <a:t>I hovedprogrammet:</a:t>
            </a:r>
            <a:endParaRPr lang="nb-NO" sz="1600" i="0" u="none" strike="noStrike" dirty="0">
              <a:solidFill>
                <a:schemeClr val="bg1"/>
              </a:solidFill>
              <a:latin typeface="Arial" panose="020B0604020202020204" pitchFamily="34" charset="0"/>
            </a:endParaRPr>
          </a:p>
          <a:p>
            <a:pPr rtl="0">
              <a:spcBef>
                <a:spcPts val="0"/>
              </a:spcBef>
              <a:spcAft>
                <a:spcPts val="0"/>
              </a:spcAft>
            </a:pPr>
            <a:br>
              <a:rPr lang="nb-NO" sz="1600" b="0" dirty="0">
                <a:solidFill>
                  <a:schemeClr val="bg1"/>
                </a:solidFill>
                <a:effectLst/>
              </a:rPr>
            </a:br>
            <a:r>
              <a:rPr lang="nb-NO" sz="1600" b="0" i="0" u="none" strike="noStrike" dirty="0">
                <a:solidFill>
                  <a:schemeClr val="bg1"/>
                </a:solidFill>
                <a:effectLst/>
                <a:latin typeface="Roboto Mono"/>
              </a:rPr>
              <a:t>sirkel1 = Sirkel(2)</a:t>
            </a:r>
            <a:endParaRPr lang="nb-NO" sz="1600" b="0" dirty="0">
              <a:solidFill>
                <a:schemeClr val="bg1"/>
              </a:solidFill>
              <a:effectLst/>
            </a:endParaRPr>
          </a:p>
          <a:p>
            <a:pPr rtl="0">
              <a:spcBef>
                <a:spcPts val="0"/>
              </a:spcBef>
              <a:spcAft>
                <a:spcPts val="0"/>
              </a:spcAft>
            </a:pPr>
            <a:r>
              <a:rPr lang="nb-NO" sz="1600" b="0" i="0" u="none" strike="noStrike" dirty="0">
                <a:solidFill>
                  <a:schemeClr val="bg1"/>
                </a:solidFill>
                <a:effectLst/>
                <a:latin typeface="Roboto Mono"/>
              </a:rPr>
              <a:t>sirkel2 = Sirkel(4.5)</a:t>
            </a:r>
            <a:endParaRPr lang="nb-NO" sz="1600" b="0" dirty="0">
              <a:solidFill>
                <a:schemeClr val="bg1"/>
              </a:solidFill>
              <a:effectLst/>
            </a:endParaRPr>
          </a:p>
        </p:txBody>
      </p:sp>
      <p:sp>
        <p:nvSpPr>
          <p:cNvPr id="9" name="Rektangel: avrundede hjørner 8">
            <a:extLst>
              <a:ext uri="{FF2B5EF4-FFF2-40B4-BE49-F238E27FC236}">
                <a16:creationId xmlns:a16="http://schemas.microsoft.com/office/drawing/2014/main" id="{3D09DB69-A61B-4505-89AA-22470B4DFDF4}"/>
              </a:ext>
            </a:extLst>
          </p:cNvPr>
          <p:cNvSpPr/>
          <p:nvPr/>
        </p:nvSpPr>
        <p:spPr>
          <a:xfrm>
            <a:off x="8167727" y="2175691"/>
            <a:ext cx="3430416" cy="8875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66AB2FF1-8EDD-4509-A24A-35E781AD2CCD}"/>
              </a:ext>
            </a:extLst>
          </p:cNvPr>
          <p:cNvSpPr/>
          <p:nvPr/>
        </p:nvSpPr>
        <p:spPr>
          <a:xfrm>
            <a:off x="6050663" y="2310137"/>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TekstSylinder 10">
            <a:extLst>
              <a:ext uri="{FF2B5EF4-FFF2-40B4-BE49-F238E27FC236}">
                <a16:creationId xmlns:a16="http://schemas.microsoft.com/office/drawing/2014/main" id="{DBE9CFCC-FB1A-4667-AC8E-3C22E3C180FB}"/>
              </a:ext>
            </a:extLst>
          </p:cNvPr>
          <p:cNvSpPr txBox="1"/>
          <p:nvPr/>
        </p:nvSpPr>
        <p:spPr>
          <a:xfrm>
            <a:off x="6050663" y="1874486"/>
            <a:ext cx="789575" cy="369332"/>
          </a:xfrm>
          <a:prstGeom prst="rect">
            <a:avLst/>
          </a:prstGeom>
          <a:noFill/>
        </p:spPr>
        <p:txBody>
          <a:bodyPr wrap="none" rtlCol="0">
            <a:spAutoFit/>
          </a:bodyPr>
          <a:lstStyle/>
          <a:p>
            <a:r>
              <a:rPr lang="nb-NO" dirty="0"/>
              <a:t>sirkel1</a:t>
            </a:r>
          </a:p>
        </p:txBody>
      </p:sp>
      <p:sp>
        <p:nvSpPr>
          <p:cNvPr id="12" name="TekstSylinder 11">
            <a:extLst>
              <a:ext uri="{FF2B5EF4-FFF2-40B4-BE49-F238E27FC236}">
                <a16:creationId xmlns:a16="http://schemas.microsoft.com/office/drawing/2014/main" id="{A84F8C74-E45D-4C40-B179-C11C020C3504}"/>
              </a:ext>
            </a:extLst>
          </p:cNvPr>
          <p:cNvSpPr txBox="1"/>
          <p:nvPr/>
        </p:nvSpPr>
        <p:spPr>
          <a:xfrm>
            <a:off x="8416977" y="2444159"/>
            <a:ext cx="2863562" cy="646331"/>
          </a:xfrm>
          <a:prstGeom prst="rect">
            <a:avLst/>
          </a:prstGeom>
          <a:noFill/>
        </p:spPr>
        <p:txBody>
          <a:bodyPr wrap="square" rtlCol="0">
            <a:spAutoFit/>
          </a:bodyPr>
          <a:lstStyle/>
          <a:p>
            <a:r>
              <a:rPr lang="nb-NO" dirty="0"/>
              <a:t>_radius	                               2		</a:t>
            </a:r>
          </a:p>
        </p:txBody>
      </p:sp>
      <p:cxnSp>
        <p:nvCxnSpPr>
          <p:cNvPr id="13" name="Rett pilkobling 12">
            <a:extLst>
              <a:ext uri="{FF2B5EF4-FFF2-40B4-BE49-F238E27FC236}">
                <a16:creationId xmlns:a16="http://schemas.microsoft.com/office/drawing/2014/main" id="{ECE37770-6FB9-44B5-A4FB-3B40C4DB9F55}"/>
              </a:ext>
            </a:extLst>
          </p:cNvPr>
          <p:cNvCxnSpPr>
            <a:stCxn id="10" idx="3"/>
          </p:cNvCxnSpPr>
          <p:nvPr/>
        </p:nvCxnSpPr>
        <p:spPr>
          <a:xfrm>
            <a:off x="6949021" y="2575676"/>
            <a:ext cx="1218706"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14" name="TekstSylinder 13">
            <a:extLst>
              <a:ext uri="{FF2B5EF4-FFF2-40B4-BE49-F238E27FC236}">
                <a16:creationId xmlns:a16="http://schemas.microsoft.com/office/drawing/2014/main" id="{D7DD19EC-8B74-4D32-9460-95C4B85AEEE3}"/>
              </a:ext>
            </a:extLst>
          </p:cNvPr>
          <p:cNvSpPr txBox="1"/>
          <p:nvPr/>
        </p:nvSpPr>
        <p:spPr>
          <a:xfrm>
            <a:off x="9531711" y="1754888"/>
            <a:ext cx="804003" cy="369332"/>
          </a:xfrm>
          <a:prstGeom prst="rect">
            <a:avLst/>
          </a:prstGeom>
          <a:noFill/>
        </p:spPr>
        <p:txBody>
          <a:bodyPr wrap="none" rtlCol="0">
            <a:spAutoFit/>
          </a:bodyPr>
          <a:lstStyle/>
          <a:p>
            <a:r>
              <a:rPr lang="nb-NO" dirty="0"/>
              <a:t>: Sirkel</a:t>
            </a:r>
          </a:p>
        </p:txBody>
      </p:sp>
      <p:sp>
        <p:nvSpPr>
          <p:cNvPr id="15" name="Rektangel: avrundede hjørner 14">
            <a:extLst>
              <a:ext uri="{FF2B5EF4-FFF2-40B4-BE49-F238E27FC236}">
                <a16:creationId xmlns:a16="http://schemas.microsoft.com/office/drawing/2014/main" id="{8D51D897-8167-4233-B91E-9C74D38048A6}"/>
              </a:ext>
            </a:extLst>
          </p:cNvPr>
          <p:cNvSpPr/>
          <p:nvPr/>
        </p:nvSpPr>
        <p:spPr>
          <a:xfrm>
            <a:off x="8104439" y="4419509"/>
            <a:ext cx="3430416" cy="8875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a:extLst>
              <a:ext uri="{FF2B5EF4-FFF2-40B4-BE49-F238E27FC236}">
                <a16:creationId xmlns:a16="http://schemas.microsoft.com/office/drawing/2014/main" id="{03E00FA6-BCEE-4FDE-8A7C-1451453E06EB}"/>
              </a:ext>
            </a:extLst>
          </p:cNvPr>
          <p:cNvSpPr/>
          <p:nvPr/>
        </p:nvSpPr>
        <p:spPr>
          <a:xfrm>
            <a:off x="5987375" y="4553955"/>
            <a:ext cx="898358" cy="531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ekstSylinder 16">
            <a:extLst>
              <a:ext uri="{FF2B5EF4-FFF2-40B4-BE49-F238E27FC236}">
                <a16:creationId xmlns:a16="http://schemas.microsoft.com/office/drawing/2014/main" id="{FED108F5-D579-48A7-B253-5449AF6C47F0}"/>
              </a:ext>
            </a:extLst>
          </p:cNvPr>
          <p:cNvSpPr txBox="1"/>
          <p:nvPr/>
        </p:nvSpPr>
        <p:spPr>
          <a:xfrm>
            <a:off x="5987375" y="4118304"/>
            <a:ext cx="789575" cy="369332"/>
          </a:xfrm>
          <a:prstGeom prst="rect">
            <a:avLst/>
          </a:prstGeom>
          <a:noFill/>
        </p:spPr>
        <p:txBody>
          <a:bodyPr wrap="none" rtlCol="0">
            <a:spAutoFit/>
          </a:bodyPr>
          <a:lstStyle/>
          <a:p>
            <a:r>
              <a:rPr lang="nb-NO" dirty="0"/>
              <a:t>sirkel2</a:t>
            </a:r>
          </a:p>
        </p:txBody>
      </p:sp>
      <p:sp>
        <p:nvSpPr>
          <p:cNvPr id="18" name="TekstSylinder 17">
            <a:extLst>
              <a:ext uri="{FF2B5EF4-FFF2-40B4-BE49-F238E27FC236}">
                <a16:creationId xmlns:a16="http://schemas.microsoft.com/office/drawing/2014/main" id="{4CDEE556-F02D-45F1-A0AA-4E0A59D74390}"/>
              </a:ext>
            </a:extLst>
          </p:cNvPr>
          <p:cNvSpPr txBox="1"/>
          <p:nvPr/>
        </p:nvSpPr>
        <p:spPr>
          <a:xfrm>
            <a:off x="8353689" y="4687977"/>
            <a:ext cx="2863562" cy="646331"/>
          </a:xfrm>
          <a:prstGeom prst="rect">
            <a:avLst/>
          </a:prstGeom>
          <a:noFill/>
        </p:spPr>
        <p:txBody>
          <a:bodyPr wrap="square" rtlCol="0">
            <a:spAutoFit/>
          </a:bodyPr>
          <a:lstStyle/>
          <a:p>
            <a:r>
              <a:rPr lang="nb-NO" dirty="0"/>
              <a:t>_radius                              4.5		</a:t>
            </a:r>
          </a:p>
        </p:txBody>
      </p:sp>
      <p:cxnSp>
        <p:nvCxnSpPr>
          <p:cNvPr id="19" name="Rett pilkobling 18">
            <a:extLst>
              <a:ext uri="{FF2B5EF4-FFF2-40B4-BE49-F238E27FC236}">
                <a16:creationId xmlns:a16="http://schemas.microsoft.com/office/drawing/2014/main" id="{E6A8E6FA-6FFE-4756-B446-16151BAE67CE}"/>
              </a:ext>
            </a:extLst>
          </p:cNvPr>
          <p:cNvCxnSpPr>
            <a:stCxn id="16" idx="3"/>
          </p:cNvCxnSpPr>
          <p:nvPr/>
        </p:nvCxnSpPr>
        <p:spPr>
          <a:xfrm>
            <a:off x="6885733" y="4819494"/>
            <a:ext cx="1218706" cy="0"/>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20" name="TekstSylinder 19">
            <a:extLst>
              <a:ext uri="{FF2B5EF4-FFF2-40B4-BE49-F238E27FC236}">
                <a16:creationId xmlns:a16="http://schemas.microsoft.com/office/drawing/2014/main" id="{1BD3BDEC-94BF-4F44-AF10-A019F9730278}"/>
              </a:ext>
            </a:extLst>
          </p:cNvPr>
          <p:cNvSpPr txBox="1"/>
          <p:nvPr/>
        </p:nvSpPr>
        <p:spPr>
          <a:xfrm>
            <a:off x="9468423" y="3998706"/>
            <a:ext cx="804003" cy="369332"/>
          </a:xfrm>
          <a:prstGeom prst="rect">
            <a:avLst/>
          </a:prstGeom>
          <a:noFill/>
        </p:spPr>
        <p:txBody>
          <a:bodyPr wrap="none" rtlCol="0">
            <a:spAutoFit/>
          </a:bodyPr>
          <a:lstStyle/>
          <a:p>
            <a:r>
              <a:rPr lang="nb-NO" dirty="0"/>
              <a:t>: Sirkel</a:t>
            </a:r>
          </a:p>
        </p:txBody>
      </p:sp>
    </p:spTree>
    <p:extLst>
      <p:ext uri="{BB962C8B-B14F-4D97-AF65-F5344CB8AC3E}">
        <p14:creationId xmlns:p14="http://schemas.microsoft.com/office/powerpoint/2010/main" val="141996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4" grpId="0"/>
      <p:bldP spid="15" grpId="0" animBg="1"/>
      <p:bldP spid="16" grpId="0" animBg="1"/>
      <p:bldP spid="17" grpId="0"/>
      <p:bldP spid="18"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778614"/>
            <a:ext cx="6347918"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Oppgave</a:t>
            </a:r>
            <a:r>
              <a:rPr lang="en-US" sz="5600" kern="1200" dirty="0">
                <a:solidFill>
                  <a:srgbClr val="FFFFFF"/>
                </a:solidFill>
                <a:latin typeface="+mj-lt"/>
                <a:ea typeface="+mj-ea"/>
                <a:cs typeface="+mj-cs"/>
              </a:rPr>
              <a:t> 3</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530544"/>
            <a:ext cx="9734469" cy="5355312"/>
          </a:xfrm>
          <a:prstGeom prst="rect">
            <a:avLst/>
          </a:prstGeom>
          <a:noFill/>
        </p:spPr>
        <p:txBody>
          <a:bodyPr wrap="square" rtlCol="0">
            <a:spAutoFit/>
          </a:bodyPr>
          <a:lstStyle/>
          <a:p>
            <a:pPr rtl="0">
              <a:spcBef>
                <a:spcPts val="0"/>
              </a:spcBef>
              <a:spcAft>
                <a:spcPts val="0"/>
              </a:spcAft>
            </a:pPr>
            <a:r>
              <a:rPr lang="nb-NO" sz="1800" b="0" i="0" u="none" strike="noStrike" dirty="0">
                <a:solidFill>
                  <a:schemeClr val="bg1"/>
                </a:solidFill>
                <a:effectLst/>
                <a:latin typeface="Roboto" panose="02000000000000000000" pitchFamily="2" charset="0"/>
              </a:rPr>
              <a:t>Lag en klasse Blomst. En blomst har en art, en høyde, en instansvariabel som sier om blomsten har det bra eller ikke (denne verdien er en </a:t>
            </a:r>
            <a:r>
              <a:rPr lang="nb-NO" sz="1800" b="0" i="0" u="none" strike="noStrike" dirty="0" err="1">
                <a:solidFill>
                  <a:schemeClr val="bg1"/>
                </a:solidFill>
                <a:effectLst/>
                <a:latin typeface="Roboto" panose="02000000000000000000" pitchFamily="2" charset="0"/>
              </a:rPr>
              <a:t>boolean</a:t>
            </a:r>
            <a:r>
              <a:rPr lang="nb-NO" sz="1800" b="0" i="0" u="none" strike="noStrike" dirty="0">
                <a:solidFill>
                  <a:schemeClr val="bg1"/>
                </a:solidFill>
                <a:effectLst/>
                <a:latin typeface="Roboto" panose="02000000000000000000" pitchFamily="2" charset="0"/>
              </a:rPr>
              <a:t>), og en verdi som forteller hvor lenge siden blomsten ble vannet sist. Konstruktøren setter alle disse verdiene, når en blomst blir opprettet vil blomsten alltid ha det bra og det vil være 0 dager siden den ble vannet sist. </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En blomst har en metode </a:t>
            </a:r>
            <a:r>
              <a:rPr lang="nb-NO" sz="1800" b="0" i="0" u="none" strike="noStrike" dirty="0" err="1">
                <a:solidFill>
                  <a:schemeClr val="bg1"/>
                </a:solidFill>
                <a:effectLst/>
                <a:latin typeface="Roboto" panose="02000000000000000000" pitchFamily="2" charset="0"/>
              </a:rPr>
              <a:t>hentStatus</a:t>
            </a:r>
            <a:r>
              <a:rPr lang="nb-NO" sz="1800" b="0" i="0" u="none" strike="noStrike" dirty="0">
                <a:solidFill>
                  <a:schemeClr val="bg1"/>
                </a:solidFill>
                <a:effectLst/>
                <a:latin typeface="Roboto" panose="02000000000000000000" pitchFamily="2" charset="0"/>
              </a:rPr>
              <a:t> som returnerer verdien som forteller om blomsten har det bra eller ikke.</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I tillegg har den metoden </a:t>
            </a:r>
            <a:r>
              <a:rPr lang="nb-NO" sz="1800" b="0" i="0" u="none" strike="noStrike" dirty="0" err="1">
                <a:solidFill>
                  <a:schemeClr val="bg1"/>
                </a:solidFill>
                <a:effectLst/>
                <a:latin typeface="Roboto" panose="02000000000000000000" pitchFamily="2" charset="0"/>
              </a:rPr>
              <a:t>skrivUtInfo</a:t>
            </a:r>
            <a:r>
              <a:rPr lang="nb-NO" sz="1800" b="0" i="0" u="none" strike="noStrike" dirty="0">
                <a:solidFill>
                  <a:schemeClr val="bg1"/>
                </a:solidFill>
                <a:effectLst/>
                <a:latin typeface="Roboto" panose="02000000000000000000" pitchFamily="2" charset="0"/>
              </a:rPr>
              <a:t>, som skriver ut en info streng om blomsten</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Videre har en blomst en metode </a:t>
            </a:r>
            <a:r>
              <a:rPr lang="nb-NO" sz="1800" b="0" i="0" u="none" strike="noStrike" dirty="0" err="1">
                <a:solidFill>
                  <a:schemeClr val="bg1"/>
                </a:solidFill>
                <a:effectLst/>
                <a:latin typeface="Roboto" panose="02000000000000000000" pitchFamily="2" charset="0"/>
              </a:rPr>
              <a:t>nesteDag</a:t>
            </a:r>
            <a:r>
              <a:rPr lang="nb-NO" sz="1800" b="0" i="0" u="none" strike="noStrike" dirty="0">
                <a:solidFill>
                  <a:schemeClr val="bg1"/>
                </a:solidFill>
                <a:effectLst/>
                <a:latin typeface="Roboto" panose="02000000000000000000" pitchFamily="2" charset="0"/>
              </a:rPr>
              <a:t>, som øker antall dager siden den ble vannet med en. Hvis det er mer enn tre dager siden blomsten ble vannet sist vil statusen til blomsten være at den har det dårlig. Hvis statusen til blomsten er  at den har det bra vokser blomsten 1 cm.  </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Den siste metoden en blomst har er metoden vann. Hvis det er mindre enn 3 dager siden blomsten ble vannet vil statusen til blomsten bli dårlig (over vanning), ellers vil statusen være bra. </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Skriv denne klassen + lag et testprogram for å teste klassen din</a:t>
            </a:r>
            <a:r>
              <a:rPr lang="nb-NO" sz="1800" b="0" i="0" u="none" strike="noStrike" dirty="0">
                <a:solidFill>
                  <a:srgbClr val="000000"/>
                </a:solidFill>
                <a:effectLst/>
                <a:latin typeface="Roboto" panose="02000000000000000000" pitchFamily="2" charset="0"/>
              </a:rPr>
              <a:t> </a:t>
            </a:r>
            <a:endParaRPr lang="nb-NO" b="0" dirty="0">
              <a:effectLst/>
            </a:endParaRPr>
          </a:p>
        </p:txBody>
      </p:sp>
    </p:spTree>
    <p:extLst>
      <p:ext uri="{BB962C8B-B14F-4D97-AF65-F5344CB8AC3E}">
        <p14:creationId xmlns:p14="http://schemas.microsoft.com/office/powerpoint/2010/main" val="2821837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145214" y="763717"/>
            <a:ext cx="7536701"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Oppgave</a:t>
            </a:r>
            <a:r>
              <a:rPr lang="en-US" sz="5600" kern="1200" dirty="0">
                <a:solidFill>
                  <a:srgbClr val="FFFFFF"/>
                </a:solidFill>
                <a:latin typeface="+mj-lt"/>
                <a:ea typeface="+mj-ea"/>
                <a:cs typeface="+mj-cs"/>
              </a:rPr>
              <a:t> 3 - </a:t>
            </a:r>
            <a:r>
              <a:rPr lang="en-US" sz="5600" kern="1200" dirty="0" err="1">
                <a:solidFill>
                  <a:srgbClr val="FFFFFF"/>
                </a:solidFill>
                <a:latin typeface="+mj-lt"/>
                <a:ea typeface="+mj-ea"/>
                <a:cs typeface="+mj-cs"/>
              </a:rPr>
              <a:t>Løsningsforslag</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145214" y="1552085"/>
            <a:ext cx="9734469" cy="6186309"/>
          </a:xfrm>
          <a:prstGeom prst="rect">
            <a:avLst/>
          </a:prstGeom>
          <a:noFill/>
        </p:spPr>
        <p:txBody>
          <a:bodyPr wrap="square" rtlCol="0">
            <a:spAutoFit/>
          </a:bodyPr>
          <a:lstStyle/>
          <a:p>
            <a:pPr rtl="0">
              <a:spcBef>
                <a:spcPts val="0"/>
              </a:spcBef>
              <a:spcAft>
                <a:spcPts val="0"/>
              </a:spcAft>
            </a:pPr>
            <a:r>
              <a:rPr lang="nb-NO" sz="1800" b="0" i="0" u="none" strike="noStrike" dirty="0" err="1">
                <a:solidFill>
                  <a:schemeClr val="bg1"/>
                </a:solidFill>
                <a:effectLst/>
                <a:latin typeface="Arial" panose="020B0604020202020204" pitchFamily="34" charset="0"/>
              </a:rPr>
              <a:t>class</a:t>
            </a:r>
            <a:r>
              <a:rPr lang="nb-NO" sz="1800" b="0" i="0" u="none" strike="noStrike" dirty="0">
                <a:solidFill>
                  <a:schemeClr val="bg1"/>
                </a:solidFill>
                <a:effectLst/>
                <a:latin typeface="Arial" panose="020B0604020202020204" pitchFamily="34" charset="0"/>
              </a:rPr>
              <a:t> Blomst:</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def</a:t>
            </a:r>
            <a:r>
              <a:rPr lang="nb-NO" sz="1800" b="0" i="0" u="none" strike="noStrike" dirty="0">
                <a:solidFill>
                  <a:schemeClr val="bg1"/>
                </a:solidFill>
                <a:effectLst/>
                <a:latin typeface="Arial" panose="020B0604020202020204" pitchFamily="34" charset="0"/>
              </a:rPr>
              <a:t> __</a:t>
            </a:r>
            <a:r>
              <a:rPr lang="nb-NO" sz="1800" b="0" i="0" u="none" strike="noStrike" dirty="0" err="1">
                <a:solidFill>
                  <a:schemeClr val="bg1"/>
                </a:solidFill>
                <a:effectLst/>
                <a:latin typeface="Arial" panose="020B0604020202020204" pitchFamily="34" charset="0"/>
              </a:rPr>
              <a:t>init</a:t>
            </a:r>
            <a:r>
              <a:rPr lang="nb-NO" sz="1800" b="0" i="0" u="none" strike="noStrike" dirty="0">
                <a:solidFill>
                  <a:schemeClr val="bg1"/>
                </a:solidFill>
                <a:effectLst/>
                <a:latin typeface="Arial" panose="020B0604020202020204" pitchFamily="34" charset="0"/>
              </a:rPr>
              <a:t>__(</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 art, </a:t>
            </a:r>
            <a:r>
              <a:rPr lang="nb-NO" sz="1800" b="0" i="0" u="none" strike="noStrike" dirty="0" err="1">
                <a:solidFill>
                  <a:schemeClr val="bg1"/>
                </a:solidFill>
                <a:effectLst/>
                <a:latin typeface="Arial" panose="020B0604020202020204" pitchFamily="34" charset="0"/>
              </a:rPr>
              <a:t>hoyde</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._art = art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hoyde</a:t>
            </a:r>
            <a:r>
              <a:rPr lang="nb-NO" sz="1800" b="0" i="0" u="none" strike="noStrike" dirty="0">
                <a:solidFill>
                  <a:schemeClr val="bg1"/>
                </a:solidFill>
                <a:effectLst/>
                <a:latin typeface="Arial" panose="020B0604020202020204" pitchFamily="34" charset="0"/>
              </a:rPr>
              <a:t> = </a:t>
            </a:r>
            <a:r>
              <a:rPr lang="nb-NO" sz="1800" b="0" i="0" u="none" strike="noStrike" dirty="0" err="1">
                <a:solidFill>
                  <a:schemeClr val="bg1"/>
                </a:solidFill>
                <a:effectLst/>
                <a:latin typeface="Arial" panose="020B0604020202020204" pitchFamily="34" charset="0"/>
              </a:rPr>
              <a:t>hoyde</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 = True</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 = 0</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def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hentStatus</a:t>
            </a:r>
            <a:r>
              <a:rPr lang="nb-NO" sz="1800" b="0" i="0" u="none" strike="noStrike" dirty="0">
                <a:solidFill>
                  <a:schemeClr val="bg1"/>
                </a:solidFill>
                <a:effectLst/>
                <a:latin typeface="Arial" panose="020B0604020202020204" pitchFamily="34" charset="0"/>
              </a:rPr>
              <a:t>(</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return</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def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skrivUtInfo</a:t>
            </a:r>
            <a:r>
              <a:rPr lang="nb-NO" sz="1800" b="0" i="0" u="none" strike="noStrike" dirty="0">
                <a:solidFill>
                  <a:schemeClr val="bg1"/>
                </a:solidFill>
                <a:effectLst/>
                <a:latin typeface="Arial" panose="020B0604020202020204" pitchFamily="34" charset="0"/>
              </a:rPr>
              <a:t>(</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string</a:t>
            </a:r>
            <a:r>
              <a:rPr lang="nb-NO" sz="1800" b="0" i="0" u="none" strike="noStrike" dirty="0">
                <a:solidFill>
                  <a:schemeClr val="bg1"/>
                </a:solidFill>
                <a:effectLst/>
                <a:latin typeface="Arial" panose="020B0604020202020204" pitchFamily="34" charset="0"/>
              </a:rPr>
              <a:t> = "Art: " +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._art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string</a:t>
            </a:r>
            <a:r>
              <a:rPr lang="nb-NO" sz="1800" b="0" i="0" u="none" strike="noStrike" dirty="0">
                <a:solidFill>
                  <a:schemeClr val="bg1"/>
                </a:solidFill>
                <a:effectLst/>
                <a:latin typeface="Arial" panose="020B0604020202020204" pitchFamily="34" charset="0"/>
              </a:rPr>
              <a:t> += "\</a:t>
            </a:r>
            <a:r>
              <a:rPr lang="nb-NO" sz="1800" b="0" i="0" u="none" strike="noStrike" dirty="0" err="1">
                <a:solidFill>
                  <a:schemeClr val="bg1"/>
                </a:solidFill>
                <a:effectLst/>
                <a:latin typeface="Arial" panose="020B0604020202020204" pitchFamily="34" charset="0"/>
              </a:rPr>
              <a:t>nHoyde</a:t>
            </a:r>
            <a:r>
              <a:rPr lang="nb-NO" sz="1800" b="0" i="0" u="none" strike="noStrike" dirty="0">
                <a:solidFill>
                  <a:schemeClr val="bg1"/>
                </a:solidFill>
                <a:effectLst/>
                <a:latin typeface="Arial" panose="020B0604020202020204" pitchFamily="34" charset="0"/>
              </a:rPr>
              <a:t>: " + </a:t>
            </a:r>
            <a:r>
              <a:rPr lang="nb-NO" sz="1800" b="0" i="0" u="none" strike="noStrike" dirty="0" err="1">
                <a:solidFill>
                  <a:schemeClr val="bg1"/>
                </a:solidFill>
                <a:effectLst/>
                <a:latin typeface="Arial" panose="020B0604020202020204" pitchFamily="34" charset="0"/>
              </a:rPr>
              <a:t>str</a:t>
            </a:r>
            <a:r>
              <a:rPr lang="nb-NO" sz="1800" b="0" i="0" u="none" strike="noStrike" dirty="0">
                <a:solidFill>
                  <a:schemeClr val="bg1"/>
                </a:solidFill>
                <a:effectLst/>
                <a:latin typeface="Arial" panose="020B0604020202020204" pitchFamily="34" charset="0"/>
              </a:rPr>
              <a:t>(</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hoyde</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if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string</a:t>
            </a:r>
            <a:r>
              <a:rPr lang="nb-NO" sz="1800" b="0" i="0" u="none" strike="noStrike" dirty="0">
                <a:solidFill>
                  <a:schemeClr val="bg1"/>
                </a:solidFill>
                <a:effectLst/>
                <a:latin typeface="Arial" panose="020B0604020202020204" pitchFamily="34" charset="0"/>
              </a:rPr>
              <a:t> += "\</a:t>
            </a:r>
            <a:r>
              <a:rPr lang="nb-NO" sz="1800" b="0" i="0" u="none" strike="noStrike" dirty="0" err="1">
                <a:solidFill>
                  <a:schemeClr val="bg1"/>
                </a:solidFill>
                <a:effectLst/>
                <a:latin typeface="Arial" panose="020B0604020202020204" pitchFamily="34" charset="0"/>
              </a:rPr>
              <a:t>nBlomsten</a:t>
            </a:r>
            <a:r>
              <a:rPr lang="nb-NO" sz="1800" b="0" i="0" u="none" strike="noStrike" dirty="0">
                <a:solidFill>
                  <a:schemeClr val="bg1"/>
                </a:solidFill>
                <a:effectLst/>
                <a:latin typeface="Arial" panose="020B0604020202020204" pitchFamily="34" charset="0"/>
              </a:rPr>
              <a:t> har det: Bra"</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else</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string</a:t>
            </a:r>
            <a:r>
              <a:rPr lang="nb-NO" sz="1800" b="0" i="0" u="none" strike="noStrike" dirty="0">
                <a:solidFill>
                  <a:schemeClr val="bg1"/>
                </a:solidFill>
                <a:effectLst/>
                <a:latin typeface="Arial" panose="020B0604020202020204" pitchFamily="34" charset="0"/>
              </a:rPr>
              <a:t> += "\</a:t>
            </a:r>
            <a:r>
              <a:rPr lang="nb-NO" sz="1800" b="0" i="0" u="none" strike="noStrike" dirty="0" err="1">
                <a:solidFill>
                  <a:schemeClr val="bg1"/>
                </a:solidFill>
                <a:effectLst/>
                <a:latin typeface="Arial" panose="020B0604020202020204" pitchFamily="34" charset="0"/>
              </a:rPr>
              <a:t>nBlomsten</a:t>
            </a:r>
            <a:r>
              <a:rPr lang="nb-NO" sz="1800" b="0" i="0" u="none" strike="noStrike" dirty="0">
                <a:solidFill>
                  <a:schemeClr val="bg1"/>
                </a:solidFill>
                <a:effectLst/>
                <a:latin typeface="Arial" panose="020B0604020202020204" pitchFamily="34" charset="0"/>
              </a:rPr>
              <a:t> har det: Dårlig"</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string</a:t>
            </a:r>
            <a:r>
              <a:rPr lang="nb-NO" sz="1800" b="0" i="0" u="none" strike="noStrike" dirty="0">
                <a:solidFill>
                  <a:schemeClr val="bg1"/>
                </a:solidFill>
                <a:effectLst/>
                <a:latin typeface="Arial" panose="020B0604020202020204" pitchFamily="34" charset="0"/>
              </a:rPr>
              <a:t> += "\</a:t>
            </a:r>
            <a:r>
              <a:rPr lang="nb-NO" sz="1800" b="0" i="0" u="none" strike="noStrike" dirty="0" err="1">
                <a:solidFill>
                  <a:schemeClr val="bg1"/>
                </a:solidFill>
                <a:effectLst/>
                <a:latin typeface="Arial" panose="020B0604020202020204" pitchFamily="34" charset="0"/>
              </a:rPr>
              <a:t>nDager</a:t>
            </a:r>
            <a:r>
              <a:rPr lang="nb-NO" sz="1800" b="0" i="0" u="none" strike="noStrike" dirty="0">
                <a:solidFill>
                  <a:schemeClr val="bg1"/>
                </a:solidFill>
                <a:effectLst/>
                <a:latin typeface="Arial" panose="020B0604020202020204" pitchFamily="34" charset="0"/>
              </a:rPr>
              <a:t> siden vanning: " + </a:t>
            </a:r>
            <a:r>
              <a:rPr lang="nb-NO" sz="1800" b="0" i="0" u="none" strike="noStrike" dirty="0" err="1">
                <a:solidFill>
                  <a:schemeClr val="bg1"/>
                </a:solidFill>
                <a:effectLst/>
                <a:latin typeface="Arial" panose="020B0604020202020204" pitchFamily="34" charset="0"/>
              </a:rPr>
              <a:t>str</a:t>
            </a:r>
            <a:r>
              <a:rPr lang="nb-NO" sz="1800" b="0" i="0" u="none" strike="noStrike" dirty="0">
                <a:solidFill>
                  <a:schemeClr val="bg1"/>
                </a:solidFill>
                <a:effectLst/>
                <a:latin typeface="Arial" panose="020B0604020202020204" pitchFamily="34" charset="0"/>
              </a:rPr>
              <a:t>(</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br>
              <a:rPr lang="nb-NO" b="0" dirty="0">
                <a:solidFill>
                  <a:schemeClr val="bg1"/>
                </a:solidFill>
                <a:effectLst/>
              </a:rPr>
            </a:br>
            <a:br>
              <a:rPr lang="nb-NO" dirty="0">
                <a:solidFill>
                  <a:schemeClr val="bg1"/>
                </a:solidFill>
              </a:rPr>
            </a:br>
            <a:endParaRPr lang="nb-NO" b="0" dirty="0">
              <a:solidFill>
                <a:schemeClr val="bg1"/>
              </a:solidFill>
              <a:effectLst/>
            </a:endParaRPr>
          </a:p>
        </p:txBody>
      </p:sp>
      <p:sp>
        <p:nvSpPr>
          <p:cNvPr id="3" name="TekstSylinder 2">
            <a:extLst>
              <a:ext uri="{FF2B5EF4-FFF2-40B4-BE49-F238E27FC236}">
                <a16:creationId xmlns:a16="http://schemas.microsoft.com/office/drawing/2014/main" id="{8F48D0C5-C216-4503-AC22-743458AA81BF}"/>
              </a:ext>
            </a:extLst>
          </p:cNvPr>
          <p:cNvSpPr txBox="1"/>
          <p:nvPr/>
        </p:nvSpPr>
        <p:spPr>
          <a:xfrm>
            <a:off x="7577820" y="1792268"/>
            <a:ext cx="4284553" cy="4524315"/>
          </a:xfrm>
          <a:prstGeom prst="rect">
            <a:avLst/>
          </a:prstGeom>
          <a:noFill/>
        </p:spPr>
        <p:txBody>
          <a:bodyPr wrap="square" rtlCol="0">
            <a:spAutoFit/>
          </a:bodyPr>
          <a:lstStyle/>
          <a:p>
            <a:pPr rtl="0">
              <a:spcBef>
                <a:spcPts val="0"/>
              </a:spcBef>
              <a:spcAft>
                <a:spcPts val="0"/>
              </a:spcAft>
            </a:pPr>
            <a:r>
              <a:rPr lang="nb-NO" sz="1800" b="0" i="0" u="none" strike="noStrike" dirty="0">
                <a:solidFill>
                  <a:schemeClr val="bg1"/>
                </a:solidFill>
                <a:effectLst/>
                <a:latin typeface="Arial" panose="020B0604020202020204" pitchFamily="34" charset="0"/>
              </a:rPr>
              <a:t># Fortsettelse av programmet til venstre</a:t>
            </a:r>
          </a:p>
          <a:p>
            <a:pPr rtl="0">
              <a:spcBef>
                <a:spcPts val="0"/>
              </a:spcBef>
              <a:spcAft>
                <a:spcPts val="0"/>
              </a:spcAft>
            </a:pPr>
            <a:r>
              <a:rPr lang="nb-NO" sz="1800" b="0" i="0" u="none" strike="noStrike" dirty="0">
                <a:solidFill>
                  <a:schemeClr val="bg1"/>
                </a:solidFill>
                <a:effectLst/>
                <a:latin typeface="Arial" panose="020B0604020202020204" pitchFamily="34" charset="0"/>
              </a:rPr>
              <a:t> </a:t>
            </a:r>
          </a:p>
          <a:p>
            <a:pPr rtl="0">
              <a:spcBef>
                <a:spcPts val="0"/>
              </a:spcBef>
              <a:spcAft>
                <a:spcPts val="0"/>
              </a:spcAft>
            </a:pPr>
            <a:r>
              <a:rPr lang="nb-NO" sz="1800" b="0" i="0" u="none" strike="noStrike" dirty="0" err="1">
                <a:solidFill>
                  <a:schemeClr val="bg1"/>
                </a:solidFill>
                <a:effectLst/>
                <a:latin typeface="Arial" panose="020B0604020202020204" pitchFamily="34" charset="0"/>
              </a:rPr>
              <a:t>def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nesteDag</a:t>
            </a:r>
            <a:r>
              <a:rPr lang="nb-NO" sz="1800" b="0" i="0" u="none" strike="noStrike" dirty="0">
                <a:solidFill>
                  <a:schemeClr val="bg1"/>
                </a:solidFill>
                <a:effectLst/>
                <a:latin typeface="Arial" panose="020B0604020202020204" pitchFamily="34" charset="0"/>
              </a:rPr>
              <a:t>(</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 += 1</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if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 &gt; 3:</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 = False</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if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hoyde</a:t>
            </a:r>
            <a:r>
              <a:rPr lang="nb-NO" sz="1800" b="0" i="0" u="none" strike="noStrike" dirty="0">
                <a:solidFill>
                  <a:schemeClr val="bg1"/>
                </a:solidFill>
                <a:effectLst/>
                <a:latin typeface="Arial" panose="020B0604020202020204" pitchFamily="34" charset="0"/>
              </a:rPr>
              <a:t> += 1</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def</a:t>
            </a:r>
            <a:r>
              <a:rPr lang="nb-NO" sz="1800" b="0" i="0" u="none" strike="noStrike" dirty="0">
                <a:solidFill>
                  <a:schemeClr val="bg1"/>
                </a:solidFill>
                <a:effectLst/>
                <a:latin typeface="Arial" panose="020B0604020202020204" pitchFamily="34" charset="0"/>
              </a:rPr>
              <a:t> vann(</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if</a:t>
            </a: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 &lt; 3:</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 = False</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else</a:t>
            </a:r>
            <a:r>
              <a:rPr lang="nb-NO" sz="1800" b="0" i="0" u="none" strike="noStrike" dirty="0">
                <a:solidFill>
                  <a:schemeClr val="bg1"/>
                </a:solidFill>
                <a:effectLst/>
                <a:latin typeface="Arial" panose="020B0604020202020204" pitchFamily="34" charset="0"/>
              </a:rPr>
              <a:t>:</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._status = True</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Arial" panose="020B0604020202020204" pitchFamily="34" charset="0"/>
              </a:rPr>
              <a:t>        </a:t>
            </a:r>
            <a:r>
              <a:rPr lang="nb-NO" sz="1800" b="0" i="0" u="none" strike="noStrike" dirty="0" err="1">
                <a:solidFill>
                  <a:schemeClr val="bg1"/>
                </a:solidFill>
                <a:effectLst/>
                <a:latin typeface="Arial" panose="020B0604020202020204" pitchFamily="34" charset="0"/>
              </a:rPr>
              <a:t>self</a:t>
            </a:r>
            <a:r>
              <a:rPr lang="nb-NO" sz="1800" b="0" i="0" u="none" strike="noStrike" dirty="0">
                <a:solidFill>
                  <a:schemeClr val="bg1"/>
                </a:solidFill>
                <a:effectLst/>
                <a:latin typeface="Arial" panose="020B0604020202020204" pitchFamily="34" charset="0"/>
              </a:rPr>
              <a:t>._</a:t>
            </a:r>
            <a:r>
              <a:rPr lang="nb-NO" sz="1800" b="0" i="0" u="none" strike="noStrike" dirty="0" err="1">
                <a:solidFill>
                  <a:schemeClr val="bg1"/>
                </a:solidFill>
                <a:effectLst/>
                <a:latin typeface="Arial" panose="020B0604020202020204" pitchFamily="34" charset="0"/>
              </a:rPr>
              <a:t>dagerSidenVanning</a:t>
            </a:r>
            <a:r>
              <a:rPr lang="nb-NO" sz="1800" b="0" i="0" u="none" strike="noStrike" dirty="0">
                <a:solidFill>
                  <a:schemeClr val="bg1"/>
                </a:solidFill>
                <a:effectLst/>
                <a:latin typeface="Arial" panose="020B0604020202020204" pitchFamily="34" charset="0"/>
              </a:rPr>
              <a:t> = 0</a:t>
            </a:r>
            <a:endParaRPr lang="nb-NO" b="0" dirty="0">
              <a:solidFill>
                <a:schemeClr val="bg1"/>
              </a:solidFill>
              <a:effectLst/>
            </a:endParaRPr>
          </a:p>
          <a:p>
            <a:endParaRPr lang="nb-NO" dirty="0"/>
          </a:p>
        </p:txBody>
      </p:sp>
      <p:cxnSp>
        <p:nvCxnSpPr>
          <p:cNvPr id="6" name="Rett linje 5">
            <a:extLst>
              <a:ext uri="{FF2B5EF4-FFF2-40B4-BE49-F238E27FC236}">
                <a16:creationId xmlns:a16="http://schemas.microsoft.com/office/drawing/2014/main" id="{2321970D-A9BF-47EF-92D3-1EC97D9CD146}"/>
              </a:ext>
            </a:extLst>
          </p:cNvPr>
          <p:cNvCxnSpPr>
            <a:cxnSpLocks/>
          </p:cNvCxnSpPr>
          <p:nvPr/>
        </p:nvCxnSpPr>
        <p:spPr>
          <a:xfrm>
            <a:off x="7577820" y="1619475"/>
            <a:ext cx="0" cy="52385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2216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Minnegaten</a:t>
            </a:r>
            <a:endParaRPr lang="en-US" sz="5600" kern="1200" dirty="0">
              <a:solidFill>
                <a:srgbClr val="FFFFFF"/>
              </a:solidFill>
              <a:latin typeface="+mj-lt"/>
              <a:ea typeface="+mj-ea"/>
              <a:cs typeface="+mj-cs"/>
            </a:endParaRP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1200329"/>
          </a:xfrm>
          <a:prstGeom prst="rect">
            <a:avLst/>
          </a:prstGeom>
          <a:noFill/>
        </p:spPr>
        <p:txBody>
          <a:bodyPr wrap="square" rtlCol="0">
            <a:spAutoFit/>
          </a:bodyPr>
          <a:lstStyle/>
          <a:p>
            <a:pPr rtl="0">
              <a:spcBef>
                <a:spcPts val="0"/>
              </a:spcBef>
              <a:spcAft>
                <a:spcPts val="0"/>
              </a:spcAft>
            </a:pPr>
            <a:r>
              <a:rPr lang="nb-NO" sz="1800" b="0" i="0" u="none" strike="noStrike" dirty="0">
                <a:solidFill>
                  <a:schemeClr val="bg1"/>
                </a:solidFill>
                <a:effectLst/>
                <a:latin typeface="Roboto" panose="02000000000000000000" pitchFamily="2" charset="0"/>
              </a:rPr>
              <a:t>Lag husene og referansene med kode slik de eksisterer i denne </a:t>
            </a:r>
            <a:r>
              <a:rPr lang="nb-NO" sz="1800" b="0" i="0" u="none" strike="noStrike" dirty="0" err="1">
                <a:solidFill>
                  <a:schemeClr val="bg1"/>
                </a:solidFill>
                <a:effectLst/>
                <a:latin typeface="Roboto" panose="02000000000000000000" pitchFamily="2" charset="0"/>
              </a:rPr>
              <a:t>pdf’en</a:t>
            </a:r>
            <a:r>
              <a:rPr lang="nb-NO" sz="1800" b="0" i="0" u="none" strike="noStrike" dirty="0">
                <a:solidFill>
                  <a:schemeClr val="bg1"/>
                </a:solidFill>
                <a:effectLst/>
                <a:latin typeface="Roboto" panose="02000000000000000000" pitchFamily="2" charset="0"/>
              </a:rPr>
              <a:t>.</a:t>
            </a:r>
          </a:p>
          <a:p>
            <a:pPr rtl="0">
              <a:spcBef>
                <a:spcPts val="0"/>
              </a:spcBef>
              <a:spcAft>
                <a:spcPts val="0"/>
              </a:spcAft>
            </a:pPr>
            <a:endParaRPr lang="nb-NO" dirty="0">
              <a:solidFill>
                <a:schemeClr val="bg1"/>
              </a:solidFill>
              <a:latin typeface="Roboto" panose="02000000000000000000" pitchFamily="2" charset="0"/>
            </a:endParaRPr>
          </a:p>
          <a:p>
            <a:pPr rtl="0">
              <a:spcBef>
                <a:spcPts val="0"/>
              </a:spcBef>
              <a:spcAft>
                <a:spcPts val="0"/>
              </a:spcAft>
            </a:pPr>
            <a:r>
              <a:rPr lang="nb-NO" sz="1800" b="0" i="0" u="none" strike="noStrike" dirty="0" err="1">
                <a:solidFill>
                  <a:schemeClr val="bg1"/>
                </a:solidFill>
                <a:effectLst/>
                <a:latin typeface="Roboto" panose="02000000000000000000" pitchFamily="2" charset="0"/>
              </a:rPr>
              <a:t>Pdf’en</a:t>
            </a:r>
            <a:r>
              <a:rPr lang="nb-NO" sz="1800" b="0" i="0" u="none" strike="noStrike" dirty="0">
                <a:solidFill>
                  <a:schemeClr val="bg1"/>
                </a:solidFill>
                <a:effectLst/>
                <a:latin typeface="Roboto" panose="02000000000000000000" pitchFamily="2" charset="0"/>
              </a:rPr>
              <a:t> er tilgjengelig på gruppe </a:t>
            </a:r>
            <a:r>
              <a:rPr lang="nb-NO" dirty="0">
                <a:solidFill>
                  <a:schemeClr val="bg1"/>
                </a:solidFill>
                <a:latin typeface="Roboto" panose="02000000000000000000" pitchFamily="2" charset="0"/>
              </a:rPr>
              <a:t>2 på semestersiden.</a:t>
            </a:r>
          </a:p>
          <a:p>
            <a:pPr rtl="0">
              <a:spcBef>
                <a:spcPts val="0"/>
              </a:spcBef>
              <a:spcAft>
                <a:spcPts val="0"/>
              </a:spcAft>
            </a:pPr>
            <a:r>
              <a:rPr lang="nb-NO" sz="1800" b="0" i="0" u="none" strike="noStrike" dirty="0">
                <a:solidFill>
                  <a:schemeClr val="bg1"/>
                </a:solidFill>
                <a:effectLst/>
                <a:latin typeface="Roboto" panose="02000000000000000000" pitchFamily="2" charset="0"/>
              </a:rPr>
              <a:t>Etterpå går vi gjennom presentasjonen i plenum. </a:t>
            </a:r>
            <a:endParaRPr lang="nb-NO" dirty="0">
              <a:solidFill>
                <a:schemeClr val="bg1"/>
              </a:solidFill>
            </a:endParaRPr>
          </a:p>
        </p:txBody>
      </p:sp>
    </p:spTree>
    <p:extLst>
      <p:ext uri="{BB962C8B-B14F-4D97-AF65-F5344CB8AC3E}">
        <p14:creationId xmlns:p14="http://schemas.microsoft.com/office/powerpoint/2010/main" val="305318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tel 1">
            <a:extLst>
              <a:ext uri="{FF2B5EF4-FFF2-40B4-BE49-F238E27FC236}">
                <a16:creationId xmlns:a16="http://schemas.microsoft.com/office/drawing/2014/main" id="{8B1B3B08-7A16-49C2-B2A1-06DAB3E10151}"/>
              </a:ext>
            </a:extLst>
          </p:cNvPr>
          <p:cNvSpPr>
            <a:spLocks noGrp="1"/>
          </p:cNvSpPr>
          <p:nvPr>
            <p:ph type="title"/>
          </p:nvPr>
        </p:nvSpPr>
        <p:spPr>
          <a:xfrm>
            <a:off x="1188069" y="381935"/>
            <a:ext cx="4008583" cy="5974414"/>
          </a:xfrm>
        </p:spPr>
        <p:txBody>
          <a:bodyPr anchor="ctr">
            <a:normAutofit/>
          </a:bodyPr>
          <a:lstStyle/>
          <a:p>
            <a:r>
              <a:rPr lang="nb-NO" sz="8000">
                <a:solidFill>
                  <a:srgbClr val="FFFFFF"/>
                </a:solidFill>
              </a:rPr>
              <a:t>Dagens</a:t>
            </a:r>
            <a:br>
              <a:rPr lang="nb-NO" sz="8000">
                <a:solidFill>
                  <a:srgbClr val="FFFFFF"/>
                </a:solidFill>
              </a:rPr>
            </a:br>
            <a:r>
              <a:rPr lang="nb-NO" sz="8000">
                <a:solidFill>
                  <a:srgbClr val="FFFFFF"/>
                </a:solidFill>
              </a:rPr>
              <a:t>agenda</a:t>
            </a:r>
            <a:endParaRPr lang="nb-NO" sz="80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ssholder for innhold 2">
            <a:extLst>
              <a:ext uri="{FF2B5EF4-FFF2-40B4-BE49-F238E27FC236}">
                <a16:creationId xmlns:a16="http://schemas.microsoft.com/office/drawing/2014/main" id="{1B7BA735-5306-40D7-AC29-784232DA602C}"/>
              </a:ext>
            </a:extLst>
          </p:cNvPr>
          <p:cNvSpPr>
            <a:spLocks noGrp="1"/>
          </p:cNvSpPr>
          <p:nvPr>
            <p:ph idx="1"/>
          </p:nvPr>
        </p:nvSpPr>
        <p:spPr>
          <a:xfrm>
            <a:off x="6297233" y="518400"/>
            <a:ext cx="4771607" cy="5837949"/>
          </a:xfrm>
        </p:spPr>
        <p:txBody>
          <a:bodyPr anchor="ctr">
            <a:normAutofit/>
          </a:bodyPr>
          <a:lstStyle/>
          <a:p>
            <a:r>
              <a:rPr lang="nb-NO" sz="2000" dirty="0" err="1">
                <a:solidFill>
                  <a:schemeClr val="tx1">
                    <a:alpha val="80000"/>
                  </a:schemeClr>
                </a:solidFill>
              </a:rPr>
              <a:t>Oblig</a:t>
            </a:r>
            <a:r>
              <a:rPr lang="nb-NO" sz="2000" dirty="0">
                <a:solidFill>
                  <a:schemeClr val="tx1">
                    <a:alpha val="80000"/>
                  </a:schemeClr>
                </a:solidFill>
              </a:rPr>
              <a:t> 7</a:t>
            </a:r>
          </a:p>
          <a:p>
            <a:pPr marL="0" indent="0">
              <a:buNone/>
            </a:pPr>
            <a:endParaRPr lang="nb-NO" sz="2000" dirty="0">
              <a:solidFill>
                <a:schemeClr val="tx1">
                  <a:alpha val="80000"/>
                </a:schemeClr>
              </a:solidFill>
            </a:endParaRPr>
          </a:p>
          <a:p>
            <a:r>
              <a:rPr lang="nb-NO" sz="2000" dirty="0">
                <a:solidFill>
                  <a:schemeClr val="tx1">
                    <a:alpha val="80000"/>
                  </a:schemeClr>
                </a:solidFill>
              </a:rPr>
              <a:t>None</a:t>
            </a:r>
          </a:p>
          <a:p>
            <a:pPr marL="0" indent="0">
              <a:buNone/>
            </a:pPr>
            <a:endParaRPr lang="nb-NO" sz="2000" dirty="0">
              <a:solidFill>
                <a:schemeClr val="tx1">
                  <a:alpha val="80000"/>
                </a:schemeClr>
              </a:solidFill>
            </a:endParaRPr>
          </a:p>
          <a:p>
            <a:r>
              <a:rPr lang="nb-NO" sz="2000" dirty="0">
                <a:solidFill>
                  <a:schemeClr val="tx1">
                    <a:alpha val="80000"/>
                  </a:schemeClr>
                </a:solidFill>
              </a:rPr>
              <a:t>Referanser</a:t>
            </a:r>
          </a:p>
          <a:p>
            <a:pPr marL="0" indent="0">
              <a:buNone/>
            </a:pPr>
            <a:endParaRPr lang="nb-NO" sz="2000" dirty="0">
              <a:solidFill>
                <a:schemeClr val="tx1">
                  <a:alpha val="80000"/>
                </a:schemeClr>
              </a:solidFill>
            </a:endParaRPr>
          </a:p>
          <a:p>
            <a:r>
              <a:rPr lang="nb-NO" sz="2000" dirty="0">
                <a:solidFill>
                  <a:schemeClr val="tx1">
                    <a:alpha val="80000"/>
                  </a:schemeClr>
                </a:solidFill>
              </a:rPr>
              <a:t>Datastruktur og </a:t>
            </a:r>
            <a:r>
              <a:rPr lang="nb-NO" sz="2000" dirty="0" err="1">
                <a:solidFill>
                  <a:schemeClr val="tx1">
                    <a:alpha val="80000"/>
                  </a:schemeClr>
                </a:solidFill>
              </a:rPr>
              <a:t>kontrollflyt</a:t>
            </a:r>
            <a:endParaRPr lang="nb-NO"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59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Oblig</a:t>
            </a:r>
            <a:r>
              <a:rPr lang="en-US" sz="5600" kern="1200" dirty="0">
                <a:solidFill>
                  <a:srgbClr val="FFFFFF"/>
                </a:solidFill>
                <a:latin typeface="+mj-lt"/>
                <a:ea typeface="+mj-ea"/>
                <a:cs typeface="+mj-cs"/>
              </a:rPr>
              <a:t> 7</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3693319"/>
          </a:xfrm>
          <a:prstGeom prst="rect">
            <a:avLst/>
          </a:prstGeom>
          <a:noFill/>
        </p:spPr>
        <p:txBody>
          <a:bodyPr wrap="square" rtlCol="0">
            <a:spAutoFit/>
          </a:bodyPr>
          <a:lstStyle/>
          <a:p>
            <a:pPr marL="285750" indent="-285750">
              <a:buFont typeface="Arial" panose="020B0604020202020204" pitchFamily="34" charset="0"/>
              <a:buChar char="•"/>
            </a:pPr>
            <a:r>
              <a:rPr lang="nb-NO" dirty="0">
                <a:solidFill>
                  <a:schemeClr val="bg1"/>
                </a:solidFill>
              </a:rPr>
              <a:t>Obligatorisk for å få tatt eksamen</a:t>
            </a:r>
          </a:p>
          <a:p>
            <a:pPr marL="285750" indent="-285750">
              <a:buFont typeface="Arial" panose="020B0604020202020204" pitchFamily="34" charset="0"/>
              <a:buChar char="•"/>
            </a:pPr>
            <a:r>
              <a:rPr lang="nb-NO" dirty="0">
                <a:solidFill>
                  <a:schemeClr val="bg1"/>
                </a:solidFill>
              </a:rPr>
              <a:t>Kan få utsettelse</a:t>
            </a:r>
          </a:p>
          <a:p>
            <a:pPr marL="742950" lvl="1" indent="-285750">
              <a:buFont typeface="Arial" panose="020B0604020202020204" pitchFamily="34" charset="0"/>
              <a:buChar char="•"/>
            </a:pPr>
            <a:r>
              <a:rPr lang="nb-NO" dirty="0">
                <a:solidFill>
                  <a:schemeClr val="bg1"/>
                </a:solidFill>
                <a:hlinkClick r:id="rId2">
                  <a:extLst>
                    <a:ext uri="{A12FA001-AC4F-418D-AE19-62706E023703}">
                      <ahyp:hlinkClr xmlns:ahyp="http://schemas.microsoft.com/office/drawing/2018/hyperlinkcolor" val="tx"/>
                    </a:ext>
                  </a:extLst>
                </a:hlinkClick>
              </a:rPr>
              <a:t>https://www.uio.no/studier/eksamen/obligatoriske-aktiviteter/mn-ifi-obliger-retningslinjer</a:t>
            </a:r>
            <a:r>
              <a:rPr lang="nb-NO">
                <a:solidFill>
                  <a:schemeClr val="bg1"/>
                </a:solidFill>
                <a:hlinkClick r:id="rId2">
                  <a:extLst>
                    <a:ext uri="{A12FA001-AC4F-418D-AE19-62706E023703}">
                      <ahyp:hlinkClr xmlns:ahyp="http://schemas.microsoft.com/office/drawing/2018/hyperlinkcolor" val="tx"/>
                    </a:ext>
                  </a:extLst>
                </a:hlinkClick>
              </a:rPr>
              <a:t>.html</a:t>
            </a:r>
            <a:endParaRPr lang="nb-NO" dirty="0">
              <a:solidFill>
                <a:schemeClr val="bg1"/>
              </a:solidFill>
            </a:endParaRPr>
          </a:p>
          <a:p>
            <a:pPr marL="285750" indent="-285750">
              <a:buFont typeface="Arial" panose="020B0604020202020204" pitchFamily="34" charset="0"/>
              <a:buChar char="•"/>
            </a:pPr>
            <a:r>
              <a:rPr lang="nb-NO" dirty="0">
                <a:solidFill>
                  <a:schemeClr val="bg1"/>
                </a:solidFill>
              </a:rPr>
              <a:t>Blir gitt ett nytt forsøk</a:t>
            </a:r>
          </a:p>
          <a:p>
            <a:pPr marL="742950" lvl="1" indent="-285750">
              <a:buFont typeface="Arial" panose="020B0604020202020204" pitchFamily="34" charset="0"/>
              <a:buChar char="•"/>
            </a:pPr>
            <a:r>
              <a:rPr lang="nb-NO" dirty="0">
                <a:solidFill>
                  <a:schemeClr val="bg1"/>
                </a:solidFill>
              </a:rPr>
              <a:t>Kun dersom det ikke er for store mangler</a:t>
            </a: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endParaRPr lang="nb-NO" dirty="0">
              <a:solidFill>
                <a:schemeClr val="bg1"/>
              </a:solidFill>
            </a:endParaRPr>
          </a:p>
          <a:p>
            <a:pPr marL="285750" indent="-285750">
              <a:buFont typeface="Arial" panose="020B0604020202020204" pitchFamily="34" charset="0"/>
              <a:buChar char="•"/>
            </a:pPr>
            <a:r>
              <a:rPr lang="nb-NO" dirty="0">
                <a:solidFill>
                  <a:schemeClr val="bg1"/>
                </a:solidFill>
              </a:rPr>
              <a:t>Husk kommentar øverst i filen som forklarer hva hele programmet gjør</a:t>
            </a:r>
          </a:p>
          <a:p>
            <a:pPr marL="285750" indent="-285750">
              <a:buFont typeface="Arial" panose="020B0604020202020204" pitchFamily="34" charset="0"/>
              <a:buChar char="•"/>
            </a:pPr>
            <a:r>
              <a:rPr lang="nb-NO" dirty="0">
                <a:solidFill>
                  <a:schemeClr val="bg1"/>
                </a:solidFill>
              </a:rPr>
              <a:t>Kommenter underveis!</a:t>
            </a:r>
          </a:p>
          <a:p>
            <a:pPr marL="742950" lvl="1" indent="-285750">
              <a:buFont typeface="Arial" panose="020B0604020202020204" pitchFamily="34" charset="0"/>
              <a:buChar char="•"/>
            </a:pPr>
            <a:r>
              <a:rPr lang="nb-NO" dirty="0">
                <a:solidFill>
                  <a:schemeClr val="bg1"/>
                </a:solidFill>
              </a:rPr>
              <a:t>Helst kommenter over eller ved siden av linjene du referer til</a:t>
            </a:r>
          </a:p>
          <a:p>
            <a:pPr marL="285750" indent="-285750">
              <a:buFont typeface="Arial" panose="020B0604020202020204" pitchFamily="34" charset="0"/>
              <a:buChar char="•"/>
            </a:pPr>
            <a:r>
              <a:rPr lang="nb-NO" dirty="0">
                <a:solidFill>
                  <a:schemeClr val="bg1"/>
                </a:solidFill>
              </a:rPr>
              <a:t>Les oppgavene nøye</a:t>
            </a:r>
          </a:p>
          <a:p>
            <a:pPr marL="742950" lvl="1" indent="-285750">
              <a:buFont typeface="Arial" panose="020B0604020202020204" pitchFamily="34" charset="0"/>
              <a:buChar char="•"/>
            </a:pPr>
            <a:r>
              <a:rPr lang="nb-NO" dirty="0">
                <a:solidFill>
                  <a:schemeClr val="bg1"/>
                </a:solidFill>
              </a:rPr>
              <a:t>Er de ute etter funksjoner eller prosedyrer?</a:t>
            </a:r>
          </a:p>
        </p:txBody>
      </p:sp>
    </p:spTree>
    <p:extLst>
      <p:ext uri="{BB962C8B-B14F-4D97-AF65-F5344CB8AC3E}">
        <p14:creationId xmlns:p14="http://schemas.microsoft.com/office/powerpoint/2010/main" val="342025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a:solidFill>
                  <a:srgbClr val="FFFFFF"/>
                </a:solidFill>
                <a:latin typeface="+mj-lt"/>
                <a:ea typeface="+mj-ea"/>
                <a:cs typeface="+mj-cs"/>
              </a:rPr>
              <a:t>None</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1200329"/>
          </a:xfrm>
          <a:prstGeom prst="rect">
            <a:avLst/>
          </a:prstGeom>
          <a:noFill/>
        </p:spPr>
        <p:txBody>
          <a:bodyPr wrap="square" rtlCol="0">
            <a:spAutoFit/>
          </a:bodyPr>
          <a:lstStyle/>
          <a:p>
            <a:pPr marL="285750" indent="-285750">
              <a:buFont typeface="Arial" panose="020B0604020202020204" pitchFamily="34" charset="0"/>
              <a:buChar char="•"/>
            </a:pPr>
            <a:r>
              <a:rPr lang="nb-NO" dirty="0">
                <a:solidFill>
                  <a:schemeClr val="bg1"/>
                </a:solidFill>
              </a:rPr>
              <a:t>Brukes til å representere fraværet av en verdi</a:t>
            </a:r>
          </a:p>
          <a:p>
            <a:endParaRPr lang="nb-NO" dirty="0">
              <a:solidFill>
                <a:schemeClr val="bg1"/>
              </a:solidFill>
            </a:endParaRPr>
          </a:p>
          <a:p>
            <a:pPr marL="285750" indent="-285750">
              <a:buFont typeface="Arial" panose="020B0604020202020204" pitchFamily="34" charset="0"/>
              <a:buChar char="•"/>
            </a:pPr>
            <a:r>
              <a:rPr lang="nb-NO" dirty="0">
                <a:solidFill>
                  <a:schemeClr val="bg1"/>
                </a:solidFill>
              </a:rPr>
              <a:t>Hvis man har en variabel som refererer til et objekt og ønsker at det ikke skal ha verdi så kan man sette variablene til «None»</a:t>
            </a:r>
          </a:p>
        </p:txBody>
      </p:sp>
    </p:spTree>
    <p:extLst>
      <p:ext uri="{BB962C8B-B14F-4D97-AF65-F5344CB8AC3E}">
        <p14:creationId xmlns:p14="http://schemas.microsoft.com/office/powerpoint/2010/main" val="398918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a:solidFill>
                  <a:srgbClr val="FFFFFF"/>
                </a:solidFill>
                <a:latin typeface="+mj-lt"/>
                <a:ea typeface="+mj-ea"/>
                <a:cs typeface="+mj-cs"/>
              </a:rPr>
              <a:t>None</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4247317"/>
          </a:xfrm>
          <a:prstGeom prst="rect">
            <a:avLst/>
          </a:prstGeom>
          <a:noFill/>
        </p:spPr>
        <p:txBody>
          <a:bodyPr wrap="square" rtlCol="0">
            <a:spAutoFit/>
          </a:bodyPr>
          <a:lstStyle/>
          <a:p>
            <a:r>
              <a:rPr lang="nb-NO" u="sng" dirty="0">
                <a:solidFill>
                  <a:schemeClr val="bg1"/>
                </a:solidFill>
              </a:rPr>
              <a:t>Et eksempel på hvor None er brukt </a:t>
            </a:r>
          </a:p>
          <a:p>
            <a:endParaRPr lang="nb-NO" dirty="0">
              <a:solidFill>
                <a:schemeClr val="bg1"/>
              </a:solidFill>
            </a:endParaRPr>
          </a:p>
          <a:p>
            <a:r>
              <a:rPr lang="nb-NO" dirty="0">
                <a:solidFill>
                  <a:schemeClr val="bg1">
                    <a:lumMod val="75000"/>
                  </a:schemeClr>
                </a:solidFill>
              </a:rPr>
              <a:t>(dette er en del av et større program som skal programmeres senere, her har man en liste av student-objekter og ønsker å se om man finner studenten med det oppgitte navnet)</a:t>
            </a:r>
          </a:p>
          <a:p>
            <a:endParaRPr lang="nb-NO" dirty="0">
              <a:solidFill>
                <a:schemeClr val="bg1">
                  <a:lumMod val="75000"/>
                </a:schemeClr>
              </a:solidFill>
            </a:endParaRPr>
          </a:p>
          <a:p>
            <a:r>
              <a:rPr lang="nb-NO" dirty="0" err="1">
                <a:solidFill>
                  <a:schemeClr val="bg1"/>
                </a:solidFill>
              </a:rPr>
              <a:t>def</a:t>
            </a:r>
            <a:r>
              <a:rPr lang="nb-NO" dirty="0">
                <a:solidFill>
                  <a:schemeClr val="bg1"/>
                </a:solidFill>
              </a:rPr>
              <a:t> </a:t>
            </a:r>
            <a:r>
              <a:rPr lang="nb-NO" dirty="0" err="1">
                <a:solidFill>
                  <a:schemeClr val="bg1"/>
                </a:solidFill>
              </a:rPr>
              <a:t>finn_stud</a:t>
            </a:r>
            <a:r>
              <a:rPr lang="nb-NO" dirty="0">
                <a:solidFill>
                  <a:schemeClr val="bg1"/>
                </a:solidFill>
              </a:rPr>
              <a:t>(</a:t>
            </a:r>
            <a:r>
              <a:rPr lang="nb-NO" dirty="0" err="1">
                <a:solidFill>
                  <a:schemeClr val="bg1"/>
                </a:solidFill>
              </a:rPr>
              <a:t>self</a:t>
            </a:r>
            <a:r>
              <a:rPr lang="nb-NO" dirty="0">
                <a:solidFill>
                  <a:schemeClr val="bg1"/>
                </a:solidFill>
              </a:rPr>
              <a:t>, navn):</a:t>
            </a:r>
          </a:p>
          <a:p>
            <a:r>
              <a:rPr lang="nb-NO" dirty="0">
                <a:solidFill>
                  <a:schemeClr val="bg1"/>
                </a:solidFill>
              </a:rPr>
              <a:t>	student = None</a:t>
            </a:r>
          </a:p>
          <a:p>
            <a:r>
              <a:rPr lang="nb-NO" dirty="0">
                <a:solidFill>
                  <a:schemeClr val="bg1"/>
                </a:solidFill>
              </a:rPr>
              <a:t>	for s in </a:t>
            </a:r>
            <a:r>
              <a:rPr lang="nb-NO" dirty="0" err="1">
                <a:solidFill>
                  <a:schemeClr val="bg1"/>
                </a:solidFill>
              </a:rPr>
              <a:t>self</a:t>
            </a:r>
            <a:r>
              <a:rPr lang="nb-NO" dirty="0">
                <a:solidFill>
                  <a:schemeClr val="bg1"/>
                </a:solidFill>
              </a:rPr>
              <a:t>._</a:t>
            </a:r>
            <a:r>
              <a:rPr lang="nb-NO" dirty="0" err="1">
                <a:solidFill>
                  <a:schemeClr val="bg1"/>
                </a:solidFill>
              </a:rPr>
              <a:t>studentListe</a:t>
            </a:r>
            <a:r>
              <a:rPr lang="nb-NO" dirty="0">
                <a:solidFill>
                  <a:schemeClr val="bg1"/>
                </a:solidFill>
              </a:rPr>
              <a:t>:</a:t>
            </a:r>
          </a:p>
          <a:p>
            <a:r>
              <a:rPr lang="nb-NO" dirty="0">
                <a:solidFill>
                  <a:schemeClr val="bg1"/>
                </a:solidFill>
              </a:rPr>
              <a:t>		</a:t>
            </a:r>
            <a:r>
              <a:rPr lang="nb-NO" dirty="0" err="1">
                <a:solidFill>
                  <a:schemeClr val="bg1"/>
                </a:solidFill>
              </a:rPr>
              <a:t>if</a:t>
            </a:r>
            <a:r>
              <a:rPr lang="nb-NO" dirty="0">
                <a:solidFill>
                  <a:schemeClr val="bg1"/>
                </a:solidFill>
              </a:rPr>
              <a:t> </a:t>
            </a:r>
            <a:r>
              <a:rPr lang="nb-NO" dirty="0" err="1">
                <a:solidFill>
                  <a:schemeClr val="bg1"/>
                </a:solidFill>
              </a:rPr>
              <a:t>str</a:t>
            </a:r>
            <a:r>
              <a:rPr lang="nb-NO" dirty="0">
                <a:solidFill>
                  <a:schemeClr val="bg1"/>
                </a:solidFill>
              </a:rPr>
              <a:t>(s) == navn:</a:t>
            </a:r>
          </a:p>
          <a:p>
            <a:r>
              <a:rPr lang="nb-NO" dirty="0">
                <a:solidFill>
                  <a:schemeClr val="bg1"/>
                </a:solidFill>
              </a:rPr>
              <a:t>			student = s	</a:t>
            </a:r>
          </a:p>
          <a:p>
            <a:r>
              <a:rPr lang="nb-NO" dirty="0">
                <a:solidFill>
                  <a:schemeClr val="bg1"/>
                </a:solidFill>
              </a:rPr>
              <a:t>	</a:t>
            </a:r>
            <a:r>
              <a:rPr lang="nb-NO" dirty="0" err="1">
                <a:solidFill>
                  <a:schemeClr val="bg1"/>
                </a:solidFill>
              </a:rPr>
              <a:t>return</a:t>
            </a:r>
            <a:r>
              <a:rPr lang="nb-NO" dirty="0">
                <a:solidFill>
                  <a:schemeClr val="bg1"/>
                </a:solidFill>
              </a:rPr>
              <a:t> student</a:t>
            </a:r>
          </a:p>
          <a:p>
            <a:endParaRPr lang="nb-NO" dirty="0">
              <a:solidFill>
                <a:schemeClr val="bg1"/>
              </a:solidFill>
            </a:endParaRPr>
          </a:p>
          <a:p>
            <a:r>
              <a:rPr lang="nb-NO" dirty="0">
                <a:solidFill>
                  <a:schemeClr val="bg1"/>
                </a:solidFill>
              </a:rPr>
              <a:t>Denne metoden vil enten returnere et objekt av typen student (dersom den finner riktig student), hvis den ikke finner den så vil den returnere None.</a:t>
            </a:r>
          </a:p>
          <a:p>
            <a:endParaRPr lang="nb-NO" dirty="0">
              <a:solidFill>
                <a:schemeClr val="bg1"/>
              </a:solidFill>
            </a:endParaRPr>
          </a:p>
        </p:txBody>
      </p:sp>
    </p:spTree>
    <p:extLst>
      <p:ext uri="{BB962C8B-B14F-4D97-AF65-F5344CB8AC3E}">
        <p14:creationId xmlns:p14="http://schemas.microsoft.com/office/powerpoint/2010/main" val="230629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a:solidFill>
                  <a:srgbClr val="FFFFFF"/>
                </a:solidFill>
                <a:latin typeface="+mj-lt"/>
                <a:ea typeface="+mj-ea"/>
                <a:cs typeface="+mj-cs"/>
              </a:rPr>
              <a:t>None</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4431983"/>
          </a:xfrm>
          <a:prstGeom prst="rect">
            <a:avLst/>
          </a:prstGeom>
          <a:noFill/>
        </p:spPr>
        <p:txBody>
          <a:bodyPr wrap="square" rtlCol="0">
            <a:spAutoFit/>
          </a:bodyPr>
          <a:lstStyle/>
          <a:p>
            <a:r>
              <a:rPr lang="nb-NO" dirty="0" err="1">
                <a:solidFill>
                  <a:schemeClr val="bg1"/>
                </a:solidFill>
              </a:rPr>
              <a:t>def</a:t>
            </a:r>
            <a:r>
              <a:rPr lang="nb-NO" dirty="0">
                <a:solidFill>
                  <a:schemeClr val="bg1"/>
                </a:solidFill>
              </a:rPr>
              <a:t> </a:t>
            </a:r>
            <a:r>
              <a:rPr lang="nb-NO" dirty="0" err="1">
                <a:solidFill>
                  <a:schemeClr val="bg1"/>
                </a:solidFill>
              </a:rPr>
              <a:t>finn_stud</a:t>
            </a:r>
            <a:r>
              <a:rPr lang="nb-NO" dirty="0">
                <a:solidFill>
                  <a:schemeClr val="bg1"/>
                </a:solidFill>
              </a:rPr>
              <a:t>(</a:t>
            </a:r>
            <a:r>
              <a:rPr lang="nb-NO" dirty="0" err="1">
                <a:solidFill>
                  <a:schemeClr val="bg1"/>
                </a:solidFill>
              </a:rPr>
              <a:t>self</a:t>
            </a:r>
            <a:r>
              <a:rPr lang="nb-NO" dirty="0">
                <a:solidFill>
                  <a:schemeClr val="bg1"/>
                </a:solidFill>
              </a:rPr>
              <a:t>, navn):</a:t>
            </a:r>
          </a:p>
          <a:p>
            <a:r>
              <a:rPr lang="nb-NO" dirty="0">
                <a:solidFill>
                  <a:schemeClr val="bg1"/>
                </a:solidFill>
              </a:rPr>
              <a:t>	student = None</a:t>
            </a:r>
          </a:p>
          <a:p>
            <a:r>
              <a:rPr lang="nb-NO" dirty="0">
                <a:solidFill>
                  <a:schemeClr val="bg1"/>
                </a:solidFill>
              </a:rPr>
              <a:t>	for s in </a:t>
            </a:r>
            <a:r>
              <a:rPr lang="nb-NO" dirty="0" err="1">
                <a:solidFill>
                  <a:schemeClr val="bg1"/>
                </a:solidFill>
              </a:rPr>
              <a:t>self</a:t>
            </a:r>
            <a:r>
              <a:rPr lang="nb-NO" dirty="0">
                <a:solidFill>
                  <a:schemeClr val="bg1"/>
                </a:solidFill>
              </a:rPr>
              <a:t>._</a:t>
            </a:r>
            <a:r>
              <a:rPr lang="nb-NO" dirty="0" err="1">
                <a:solidFill>
                  <a:schemeClr val="bg1"/>
                </a:solidFill>
              </a:rPr>
              <a:t>studentListe</a:t>
            </a:r>
            <a:r>
              <a:rPr lang="nb-NO" dirty="0">
                <a:solidFill>
                  <a:schemeClr val="bg1"/>
                </a:solidFill>
              </a:rPr>
              <a:t>:</a:t>
            </a:r>
          </a:p>
          <a:p>
            <a:r>
              <a:rPr lang="nb-NO" dirty="0">
                <a:solidFill>
                  <a:schemeClr val="bg1"/>
                </a:solidFill>
              </a:rPr>
              <a:t>		</a:t>
            </a:r>
            <a:r>
              <a:rPr lang="nb-NO" dirty="0" err="1">
                <a:solidFill>
                  <a:schemeClr val="bg1"/>
                </a:solidFill>
              </a:rPr>
              <a:t>if</a:t>
            </a:r>
            <a:r>
              <a:rPr lang="nb-NO" dirty="0">
                <a:solidFill>
                  <a:schemeClr val="bg1"/>
                </a:solidFill>
              </a:rPr>
              <a:t> </a:t>
            </a:r>
            <a:r>
              <a:rPr lang="nb-NO" dirty="0" err="1">
                <a:solidFill>
                  <a:schemeClr val="bg1"/>
                </a:solidFill>
              </a:rPr>
              <a:t>str</a:t>
            </a:r>
            <a:r>
              <a:rPr lang="nb-NO" dirty="0">
                <a:solidFill>
                  <a:schemeClr val="bg1"/>
                </a:solidFill>
              </a:rPr>
              <a:t>(s) == navn:</a:t>
            </a:r>
          </a:p>
          <a:p>
            <a:r>
              <a:rPr lang="nb-NO" dirty="0">
                <a:solidFill>
                  <a:schemeClr val="bg1"/>
                </a:solidFill>
              </a:rPr>
              <a:t>			student = s	</a:t>
            </a:r>
          </a:p>
          <a:p>
            <a:r>
              <a:rPr lang="nb-NO" dirty="0">
                <a:solidFill>
                  <a:schemeClr val="bg1"/>
                </a:solidFill>
              </a:rPr>
              <a:t>	</a:t>
            </a:r>
            <a:r>
              <a:rPr lang="nb-NO" dirty="0" err="1">
                <a:solidFill>
                  <a:schemeClr val="bg1"/>
                </a:solidFill>
              </a:rPr>
              <a:t>return</a:t>
            </a:r>
            <a:r>
              <a:rPr lang="nb-NO" dirty="0">
                <a:solidFill>
                  <a:schemeClr val="bg1"/>
                </a:solidFill>
              </a:rPr>
              <a:t> student</a:t>
            </a:r>
          </a:p>
          <a:p>
            <a:endParaRPr lang="nb-NO" dirty="0">
              <a:solidFill>
                <a:schemeClr val="bg1"/>
              </a:solidFill>
            </a:endParaRPr>
          </a:p>
          <a:p>
            <a:endParaRPr lang="nb-NO" dirty="0">
              <a:solidFill>
                <a:schemeClr val="bg1"/>
              </a:solidFill>
            </a:endParaRPr>
          </a:p>
          <a:p>
            <a:endParaRPr lang="nb-NO" dirty="0">
              <a:solidFill>
                <a:schemeClr val="bg1"/>
              </a:solidFill>
            </a:endParaRPr>
          </a:p>
          <a:p>
            <a:endParaRPr lang="nb-NO" dirty="0">
              <a:solidFill>
                <a:schemeClr val="bg1"/>
              </a:solidFill>
            </a:endParaRPr>
          </a:p>
          <a:p>
            <a:r>
              <a:rPr lang="nb-NO" sz="2400" b="1" dirty="0">
                <a:solidFill>
                  <a:schemeClr val="bg1"/>
                </a:solidFill>
              </a:rPr>
              <a:t>Hva er forskjellen mellom de to kodesnuttene?</a:t>
            </a:r>
          </a:p>
          <a:p>
            <a:r>
              <a:rPr lang="nb-NO" sz="2400" b="1" dirty="0">
                <a:solidFill>
                  <a:schemeClr val="bg1"/>
                </a:solidFill>
              </a:rPr>
              <a:t> </a:t>
            </a:r>
          </a:p>
          <a:p>
            <a:r>
              <a:rPr lang="nb-NO" dirty="0">
                <a:solidFill>
                  <a:schemeClr val="bg1"/>
                </a:solidFill>
              </a:rPr>
              <a:t>None er også </a:t>
            </a:r>
            <a:r>
              <a:rPr lang="nb-NO" dirty="0" err="1">
                <a:solidFill>
                  <a:schemeClr val="bg1"/>
                </a:solidFill>
              </a:rPr>
              <a:t>default</a:t>
            </a:r>
            <a:r>
              <a:rPr lang="nb-NO" dirty="0">
                <a:solidFill>
                  <a:schemeClr val="bg1"/>
                </a:solidFill>
              </a:rPr>
              <a:t> verdien som returneres fra enhver metode, med mindre noe annet er definert.</a:t>
            </a:r>
          </a:p>
          <a:p>
            <a:r>
              <a:rPr lang="nb-NO" dirty="0">
                <a:solidFill>
                  <a:schemeClr val="bg1"/>
                </a:solidFill>
              </a:rPr>
              <a:t>Med andre ord: lager vi en metode uten returverdi, så ser det ut som om den ikke returnerer noe, men i virkeligheten returnerer den «None».</a:t>
            </a:r>
          </a:p>
        </p:txBody>
      </p:sp>
      <p:sp>
        <p:nvSpPr>
          <p:cNvPr id="3" name="TekstSylinder 2">
            <a:extLst>
              <a:ext uri="{FF2B5EF4-FFF2-40B4-BE49-F238E27FC236}">
                <a16:creationId xmlns:a16="http://schemas.microsoft.com/office/drawing/2014/main" id="{9805860B-2D1E-4D47-A801-117AC6448492}"/>
              </a:ext>
            </a:extLst>
          </p:cNvPr>
          <p:cNvSpPr txBox="1"/>
          <p:nvPr/>
        </p:nvSpPr>
        <p:spPr>
          <a:xfrm>
            <a:off x="5879432" y="1944195"/>
            <a:ext cx="4000251" cy="1477328"/>
          </a:xfrm>
          <a:prstGeom prst="rect">
            <a:avLst/>
          </a:prstGeom>
          <a:noFill/>
        </p:spPr>
        <p:txBody>
          <a:bodyPr wrap="square" rtlCol="0">
            <a:spAutoFit/>
          </a:bodyPr>
          <a:lstStyle/>
          <a:p>
            <a:r>
              <a:rPr lang="nb-NO" dirty="0" err="1">
                <a:solidFill>
                  <a:schemeClr val="bg1"/>
                </a:solidFill>
              </a:rPr>
              <a:t>def</a:t>
            </a:r>
            <a:r>
              <a:rPr lang="nb-NO" dirty="0">
                <a:solidFill>
                  <a:schemeClr val="bg1"/>
                </a:solidFill>
              </a:rPr>
              <a:t> </a:t>
            </a:r>
            <a:r>
              <a:rPr lang="nb-NO" dirty="0" err="1">
                <a:solidFill>
                  <a:schemeClr val="bg1"/>
                </a:solidFill>
              </a:rPr>
              <a:t>finn_stud</a:t>
            </a:r>
            <a:r>
              <a:rPr lang="nb-NO" dirty="0">
                <a:solidFill>
                  <a:schemeClr val="bg1"/>
                </a:solidFill>
              </a:rPr>
              <a:t>(</a:t>
            </a:r>
            <a:r>
              <a:rPr lang="nb-NO" dirty="0" err="1">
                <a:solidFill>
                  <a:schemeClr val="bg1"/>
                </a:solidFill>
              </a:rPr>
              <a:t>self</a:t>
            </a:r>
            <a:r>
              <a:rPr lang="nb-NO" dirty="0">
                <a:solidFill>
                  <a:schemeClr val="bg1"/>
                </a:solidFill>
              </a:rPr>
              <a:t>, navn):</a:t>
            </a:r>
          </a:p>
          <a:p>
            <a:r>
              <a:rPr lang="nb-NO" dirty="0">
                <a:solidFill>
                  <a:schemeClr val="bg1"/>
                </a:solidFill>
              </a:rPr>
              <a:t>	for s in </a:t>
            </a:r>
            <a:r>
              <a:rPr lang="nb-NO" dirty="0" err="1">
                <a:solidFill>
                  <a:schemeClr val="bg1"/>
                </a:solidFill>
              </a:rPr>
              <a:t>self</a:t>
            </a:r>
            <a:r>
              <a:rPr lang="nb-NO" dirty="0">
                <a:solidFill>
                  <a:schemeClr val="bg1"/>
                </a:solidFill>
              </a:rPr>
              <a:t>._studentliste:</a:t>
            </a:r>
          </a:p>
          <a:p>
            <a:r>
              <a:rPr lang="nb-NO" dirty="0">
                <a:solidFill>
                  <a:schemeClr val="bg1"/>
                </a:solidFill>
              </a:rPr>
              <a:t>		</a:t>
            </a:r>
            <a:r>
              <a:rPr lang="nb-NO" dirty="0" err="1">
                <a:solidFill>
                  <a:schemeClr val="bg1"/>
                </a:solidFill>
              </a:rPr>
              <a:t>if</a:t>
            </a:r>
            <a:r>
              <a:rPr lang="nb-NO" dirty="0">
                <a:solidFill>
                  <a:schemeClr val="bg1"/>
                </a:solidFill>
              </a:rPr>
              <a:t> </a:t>
            </a:r>
            <a:r>
              <a:rPr lang="nb-NO" dirty="0" err="1">
                <a:solidFill>
                  <a:schemeClr val="bg1"/>
                </a:solidFill>
              </a:rPr>
              <a:t>str</a:t>
            </a:r>
            <a:r>
              <a:rPr lang="nb-NO" dirty="0">
                <a:solidFill>
                  <a:schemeClr val="bg1"/>
                </a:solidFill>
              </a:rPr>
              <a:t>(s) == navn:</a:t>
            </a:r>
          </a:p>
          <a:p>
            <a:r>
              <a:rPr lang="nb-NO" dirty="0">
                <a:solidFill>
                  <a:schemeClr val="bg1"/>
                </a:solidFill>
              </a:rPr>
              <a:t>			</a:t>
            </a:r>
            <a:r>
              <a:rPr lang="nb-NO" dirty="0" err="1">
                <a:solidFill>
                  <a:schemeClr val="bg1"/>
                </a:solidFill>
              </a:rPr>
              <a:t>return</a:t>
            </a:r>
            <a:r>
              <a:rPr lang="nb-NO" dirty="0">
                <a:solidFill>
                  <a:schemeClr val="bg1"/>
                </a:solidFill>
              </a:rPr>
              <a:t> s</a:t>
            </a:r>
          </a:p>
          <a:p>
            <a:endParaRPr lang="nb-NO" dirty="0"/>
          </a:p>
        </p:txBody>
      </p:sp>
      <p:sp>
        <p:nvSpPr>
          <p:cNvPr id="4" name="Rektangel 3">
            <a:extLst>
              <a:ext uri="{FF2B5EF4-FFF2-40B4-BE49-F238E27FC236}">
                <a16:creationId xmlns:a16="http://schemas.microsoft.com/office/drawing/2014/main" id="{045EE9AF-7C85-4AC0-AEFF-A491748BFF5C}"/>
              </a:ext>
            </a:extLst>
          </p:cNvPr>
          <p:cNvSpPr/>
          <p:nvPr/>
        </p:nvSpPr>
        <p:spPr>
          <a:xfrm>
            <a:off x="385011" y="1794492"/>
            <a:ext cx="4386142" cy="208768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AEF755AF-6556-499A-919A-393A79838BB9}"/>
              </a:ext>
            </a:extLst>
          </p:cNvPr>
          <p:cNvSpPr/>
          <p:nvPr/>
        </p:nvSpPr>
        <p:spPr>
          <a:xfrm>
            <a:off x="5707420" y="1801736"/>
            <a:ext cx="4386142" cy="20804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29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a:solidFill>
                  <a:srgbClr val="FFFFFF"/>
                </a:solidFill>
                <a:latin typeface="+mj-lt"/>
                <a:ea typeface="+mj-ea"/>
                <a:cs typeface="+mj-cs"/>
              </a:rPr>
              <a:t>None</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3693319"/>
          </a:xfrm>
          <a:prstGeom prst="rect">
            <a:avLst/>
          </a:prstGeom>
          <a:noFill/>
        </p:spPr>
        <p:txBody>
          <a:bodyPr wrap="square" rtlCol="0">
            <a:spAutoFit/>
          </a:bodyPr>
          <a:lstStyle/>
          <a:p>
            <a:r>
              <a:rPr lang="nb-NO" dirty="0">
                <a:solidFill>
                  <a:schemeClr val="bg1"/>
                </a:solidFill>
              </a:rPr>
              <a:t>Fra der metoden er kalt på kan vi skrive:</a:t>
            </a:r>
          </a:p>
          <a:p>
            <a:endParaRPr lang="nb-NO" dirty="0">
              <a:solidFill>
                <a:schemeClr val="bg1"/>
              </a:solidFill>
            </a:endParaRPr>
          </a:p>
          <a:p>
            <a:r>
              <a:rPr lang="nb-NO" dirty="0">
                <a:solidFill>
                  <a:schemeClr val="bg1"/>
                </a:solidFill>
              </a:rPr>
              <a:t>student = </a:t>
            </a:r>
            <a:r>
              <a:rPr lang="nb-NO" dirty="0" err="1">
                <a:solidFill>
                  <a:schemeClr val="bg1"/>
                </a:solidFill>
              </a:rPr>
              <a:t>finn_stud</a:t>
            </a:r>
            <a:r>
              <a:rPr lang="nb-NO" dirty="0">
                <a:solidFill>
                  <a:schemeClr val="bg1"/>
                </a:solidFill>
              </a:rPr>
              <a:t>(navn)</a:t>
            </a:r>
          </a:p>
          <a:p>
            <a:endParaRPr lang="nb-NO" dirty="0">
              <a:solidFill>
                <a:schemeClr val="bg1"/>
              </a:solidFill>
            </a:endParaRPr>
          </a:p>
          <a:p>
            <a:r>
              <a:rPr lang="nb-NO" dirty="0" err="1">
                <a:solidFill>
                  <a:schemeClr val="bg1"/>
                </a:solidFill>
              </a:rPr>
              <a:t>if</a:t>
            </a:r>
            <a:r>
              <a:rPr lang="nb-NO" dirty="0">
                <a:solidFill>
                  <a:schemeClr val="bg1"/>
                </a:solidFill>
              </a:rPr>
              <a:t> student is None:</a:t>
            </a:r>
          </a:p>
          <a:p>
            <a:r>
              <a:rPr lang="nb-NO" dirty="0">
                <a:solidFill>
                  <a:schemeClr val="bg1"/>
                </a:solidFill>
              </a:rPr>
              <a:t>	</a:t>
            </a:r>
            <a:r>
              <a:rPr lang="nb-NO" dirty="0" err="1">
                <a:solidFill>
                  <a:schemeClr val="bg1"/>
                </a:solidFill>
              </a:rPr>
              <a:t>print</a:t>
            </a:r>
            <a:r>
              <a:rPr lang="nb-NO" dirty="0">
                <a:solidFill>
                  <a:schemeClr val="bg1"/>
                </a:solidFill>
              </a:rPr>
              <a:t>(«Fant ikke studenten»)</a:t>
            </a:r>
          </a:p>
          <a:p>
            <a:r>
              <a:rPr lang="nb-NO" dirty="0" err="1">
                <a:solidFill>
                  <a:schemeClr val="bg1"/>
                </a:solidFill>
              </a:rPr>
              <a:t>else</a:t>
            </a:r>
            <a:r>
              <a:rPr lang="nb-NO" dirty="0">
                <a:solidFill>
                  <a:schemeClr val="bg1"/>
                </a:solidFill>
              </a:rPr>
              <a:t>:</a:t>
            </a:r>
          </a:p>
          <a:p>
            <a:r>
              <a:rPr lang="nb-NO" dirty="0">
                <a:solidFill>
                  <a:schemeClr val="bg1"/>
                </a:solidFill>
              </a:rPr>
              <a:t>	</a:t>
            </a:r>
            <a:r>
              <a:rPr lang="nb-NO" dirty="0">
                <a:solidFill>
                  <a:schemeClr val="accent6">
                    <a:lumMod val="40000"/>
                    <a:lumOff val="60000"/>
                  </a:schemeClr>
                </a:solidFill>
              </a:rPr>
              <a:t># gjøre andre ting, f.eks. kalle på metoder fra student-objektet</a:t>
            </a:r>
          </a:p>
          <a:p>
            <a:r>
              <a:rPr lang="nb-NO" dirty="0">
                <a:solidFill>
                  <a:schemeClr val="accent6">
                    <a:lumMod val="40000"/>
                    <a:lumOff val="60000"/>
                  </a:schemeClr>
                </a:solidFill>
              </a:rPr>
              <a:t>	# </a:t>
            </a:r>
            <a:r>
              <a:rPr lang="nb-NO" dirty="0" err="1">
                <a:solidFill>
                  <a:schemeClr val="accent6">
                    <a:lumMod val="40000"/>
                    <a:lumOff val="60000"/>
                  </a:schemeClr>
                </a:solidFill>
              </a:rPr>
              <a:t>print</a:t>
            </a:r>
            <a:r>
              <a:rPr lang="nb-NO" dirty="0">
                <a:solidFill>
                  <a:schemeClr val="accent6">
                    <a:lumMod val="40000"/>
                    <a:lumOff val="60000"/>
                  </a:schemeClr>
                </a:solidFill>
              </a:rPr>
              <a:t>(«Fant student!»)</a:t>
            </a:r>
          </a:p>
          <a:p>
            <a:endParaRPr lang="nb-NO" dirty="0">
              <a:solidFill>
                <a:schemeClr val="bg1"/>
              </a:solidFill>
            </a:endParaRPr>
          </a:p>
          <a:p>
            <a:endParaRPr lang="nb-NO" dirty="0">
              <a:solidFill>
                <a:schemeClr val="bg1"/>
              </a:solidFill>
            </a:endParaRPr>
          </a:p>
          <a:p>
            <a:endParaRPr lang="nb-NO" dirty="0">
              <a:solidFill>
                <a:schemeClr val="bg1"/>
              </a:solidFill>
            </a:endParaRPr>
          </a:p>
          <a:p>
            <a:r>
              <a:rPr lang="nb-NO" dirty="0">
                <a:solidFill>
                  <a:schemeClr val="bg1"/>
                </a:solidFill>
              </a:rPr>
              <a:t>Forsøker vi å gjøre f.eks. </a:t>
            </a:r>
            <a:r>
              <a:rPr lang="nb-NO" dirty="0" err="1">
                <a:solidFill>
                  <a:schemeClr val="bg1"/>
                </a:solidFill>
              </a:rPr>
              <a:t>student.skriv_info</a:t>
            </a:r>
            <a:r>
              <a:rPr lang="nb-NO" dirty="0">
                <a:solidFill>
                  <a:schemeClr val="bg1"/>
                </a:solidFill>
              </a:rPr>
              <a:t>() og student er None vil programmet </a:t>
            </a:r>
            <a:r>
              <a:rPr lang="nb-NO" dirty="0" err="1">
                <a:solidFill>
                  <a:schemeClr val="bg1"/>
                </a:solidFill>
              </a:rPr>
              <a:t>kræsje</a:t>
            </a:r>
            <a:r>
              <a:rPr lang="nb-NO" dirty="0">
                <a:solidFill>
                  <a:schemeClr val="bg1"/>
                </a:solidFill>
              </a:rPr>
              <a:t>.</a:t>
            </a:r>
          </a:p>
        </p:txBody>
      </p:sp>
      <p:sp>
        <p:nvSpPr>
          <p:cNvPr id="3" name="Rektangel 2">
            <a:extLst>
              <a:ext uri="{FF2B5EF4-FFF2-40B4-BE49-F238E27FC236}">
                <a16:creationId xmlns:a16="http://schemas.microsoft.com/office/drawing/2014/main" id="{9659DD8F-2F9B-463C-AC68-835F2EE9F00B}"/>
              </a:ext>
            </a:extLst>
          </p:cNvPr>
          <p:cNvSpPr/>
          <p:nvPr/>
        </p:nvSpPr>
        <p:spPr>
          <a:xfrm>
            <a:off x="568471" y="2438403"/>
            <a:ext cx="6918179" cy="22193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75318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806470"/>
            <a:ext cx="6347918" cy="840861"/>
          </a:xfrm>
        </p:spPr>
        <p:txBody>
          <a:bodyPr vert="horz" lIns="91440" tIns="45720" rIns="91440" bIns="45720" rtlCol="0" anchor="b">
            <a:normAutofit fontScale="90000"/>
          </a:bodyPr>
          <a:lstStyle/>
          <a:p>
            <a:r>
              <a:rPr lang="en-US" sz="5600" kern="1200" dirty="0">
                <a:solidFill>
                  <a:srgbClr val="FFFFFF"/>
                </a:solidFill>
                <a:latin typeface="+mj-lt"/>
                <a:ea typeface="+mj-ea"/>
                <a:cs typeface="+mj-cs"/>
              </a:rPr>
              <a:t>Self</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481377"/>
            <a:ext cx="9734469" cy="5355312"/>
          </a:xfrm>
          <a:prstGeom prst="rect">
            <a:avLst/>
          </a:prstGeom>
          <a:noFill/>
        </p:spPr>
        <p:txBody>
          <a:bodyPr wrap="square" rtlCol="0">
            <a:spAutoFit/>
          </a:bodyPr>
          <a:lstStyle/>
          <a:p>
            <a:r>
              <a:rPr lang="nb-NO" dirty="0" err="1">
                <a:solidFill>
                  <a:schemeClr val="bg1"/>
                </a:solidFill>
              </a:rPr>
              <a:t>Self</a:t>
            </a:r>
            <a:r>
              <a:rPr lang="nb-NO" dirty="0">
                <a:solidFill>
                  <a:schemeClr val="bg1"/>
                </a:solidFill>
              </a:rPr>
              <a:t> brukes til å referere til seg selv, altså «denne» instansen av.</a:t>
            </a:r>
          </a:p>
          <a:p>
            <a:endParaRPr lang="nb-NO" dirty="0">
              <a:solidFill>
                <a:schemeClr val="bg1"/>
              </a:solidFill>
            </a:endParaRPr>
          </a:p>
          <a:p>
            <a:r>
              <a:rPr lang="nb-NO" u="sng" dirty="0">
                <a:solidFill>
                  <a:schemeClr val="bg1"/>
                </a:solidFill>
              </a:rPr>
              <a:t>Eksempel</a:t>
            </a:r>
          </a:p>
          <a:p>
            <a:endParaRPr lang="nb-NO" dirty="0">
              <a:solidFill>
                <a:schemeClr val="bg1"/>
              </a:solidFill>
            </a:endParaRPr>
          </a:p>
          <a:p>
            <a:r>
              <a:rPr lang="nb-NO" dirty="0" err="1">
                <a:solidFill>
                  <a:schemeClr val="bg1"/>
                </a:solidFill>
              </a:rPr>
              <a:t>class</a:t>
            </a:r>
            <a:r>
              <a:rPr lang="nb-NO" dirty="0">
                <a:solidFill>
                  <a:schemeClr val="bg1"/>
                </a:solidFill>
              </a:rPr>
              <a:t> Dyr:</a:t>
            </a:r>
          </a:p>
          <a:p>
            <a:r>
              <a:rPr lang="nb-NO" dirty="0">
                <a:solidFill>
                  <a:schemeClr val="bg1"/>
                </a:solidFill>
              </a:rPr>
              <a:t>	</a:t>
            </a:r>
            <a:r>
              <a:rPr lang="nb-NO" dirty="0" err="1">
                <a:solidFill>
                  <a:schemeClr val="bg1"/>
                </a:solidFill>
              </a:rPr>
              <a:t>def</a:t>
            </a:r>
            <a:r>
              <a:rPr lang="nb-NO" dirty="0">
                <a:solidFill>
                  <a:schemeClr val="bg1"/>
                </a:solidFill>
              </a:rPr>
              <a:t> __</a:t>
            </a:r>
            <a:r>
              <a:rPr lang="nb-NO" dirty="0" err="1">
                <a:solidFill>
                  <a:schemeClr val="bg1"/>
                </a:solidFill>
              </a:rPr>
              <a:t>init</a:t>
            </a:r>
            <a:r>
              <a:rPr lang="nb-NO" dirty="0">
                <a:solidFill>
                  <a:schemeClr val="bg1"/>
                </a:solidFill>
              </a:rPr>
              <a:t>__(</a:t>
            </a:r>
            <a:r>
              <a:rPr lang="nb-NO" dirty="0" err="1">
                <a:solidFill>
                  <a:schemeClr val="bg1"/>
                </a:solidFill>
              </a:rPr>
              <a:t>self</a:t>
            </a:r>
            <a:r>
              <a:rPr lang="nb-NO" dirty="0">
                <a:solidFill>
                  <a:schemeClr val="bg1"/>
                </a:solidFill>
              </a:rPr>
              <a:t>, art, </a:t>
            </a:r>
            <a:r>
              <a:rPr lang="nb-NO" dirty="0" err="1">
                <a:solidFill>
                  <a:schemeClr val="bg1"/>
                </a:solidFill>
              </a:rPr>
              <a:t>kjonn</a:t>
            </a:r>
            <a:r>
              <a:rPr lang="nb-NO" dirty="0">
                <a:solidFill>
                  <a:schemeClr val="bg1"/>
                </a:solidFill>
              </a:rPr>
              <a:t>, vekt):</a:t>
            </a:r>
          </a:p>
          <a:p>
            <a:r>
              <a:rPr lang="nb-NO" dirty="0">
                <a:solidFill>
                  <a:schemeClr val="bg1"/>
                </a:solidFill>
              </a:rPr>
              <a:t>		</a:t>
            </a:r>
            <a:r>
              <a:rPr lang="nb-NO" dirty="0" err="1">
                <a:solidFill>
                  <a:schemeClr val="bg1"/>
                </a:solidFill>
              </a:rPr>
              <a:t>self</a:t>
            </a:r>
            <a:r>
              <a:rPr lang="nb-NO" dirty="0">
                <a:solidFill>
                  <a:schemeClr val="bg1"/>
                </a:solidFill>
              </a:rPr>
              <a:t>._art = art</a:t>
            </a:r>
          </a:p>
          <a:p>
            <a:r>
              <a:rPr lang="nb-NO" dirty="0">
                <a:solidFill>
                  <a:schemeClr val="bg1"/>
                </a:solidFill>
              </a:rPr>
              <a:t>		</a:t>
            </a:r>
            <a:r>
              <a:rPr lang="nb-NO" dirty="0" err="1">
                <a:solidFill>
                  <a:schemeClr val="bg1"/>
                </a:solidFill>
              </a:rPr>
              <a:t>self</a:t>
            </a:r>
            <a:r>
              <a:rPr lang="nb-NO" dirty="0">
                <a:solidFill>
                  <a:schemeClr val="bg1"/>
                </a:solidFill>
              </a:rPr>
              <a:t>._</a:t>
            </a:r>
            <a:r>
              <a:rPr lang="nb-NO" dirty="0" err="1">
                <a:solidFill>
                  <a:schemeClr val="bg1"/>
                </a:solidFill>
              </a:rPr>
              <a:t>kjonn</a:t>
            </a:r>
            <a:r>
              <a:rPr lang="nb-NO" dirty="0">
                <a:solidFill>
                  <a:schemeClr val="bg1"/>
                </a:solidFill>
              </a:rPr>
              <a:t> = </a:t>
            </a:r>
            <a:r>
              <a:rPr lang="nb-NO" dirty="0" err="1">
                <a:solidFill>
                  <a:schemeClr val="bg1"/>
                </a:solidFill>
              </a:rPr>
              <a:t>kjonn</a:t>
            </a:r>
            <a:endParaRPr lang="nb-NO" dirty="0">
              <a:solidFill>
                <a:schemeClr val="bg1"/>
              </a:solidFill>
            </a:endParaRPr>
          </a:p>
          <a:p>
            <a:r>
              <a:rPr lang="nb-NO" dirty="0">
                <a:solidFill>
                  <a:schemeClr val="bg1"/>
                </a:solidFill>
              </a:rPr>
              <a:t>		</a:t>
            </a:r>
            <a:r>
              <a:rPr lang="nb-NO" dirty="0" err="1">
                <a:solidFill>
                  <a:schemeClr val="bg1"/>
                </a:solidFill>
              </a:rPr>
              <a:t>self</a:t>
            </a:r>
            <a:r>
              <a:rPr lang="nb-NO" dirty="0">
                <a:solidFill>
                  <a:schemeClr val="bg1"/>
                </a:solidFill>
              </a:rPr>
              <a:t>._vekt = vekt</a:t>
            </a:r>
          </a:p>
          <a:p>
            <a:endParaRPr lang="nb-NO" dirty="0">
              <a:solidFill>
                <a:schemeClr val="bg1"/>
              </a:solidFill>
            </a:endParaRPr>
          </a:p>
          <a:p>
            <a:r>
              <a:rPr lang="nb-NO" dirty="0">
                <a:solidFill>
                  <a:schemeClr val="bg1"/>
                </a:solidFill>
              </a:rPr>
              <a:t>	</a:t>
            </a:r>
            <a:r>
              <a:rPr lang="nb-NO" dirty="0" err="1">
                <a:solidFill>
                  <a:schemeClr val="bg1"/>
                </a:solidFill>
              </a:rPr>
              <a:t>def</a:t>
            </a:r>
            <a:r>
              <a:rPr lang="nb-NO" dirty="0">
                <a:solidFill>
                  <a:schemeClr val="bg1"/>
                </a:solidFill>
              </a:rPr>
              <a:t> </a:t>
            </a:r>
            <a:r>
              <a:rPr lang="nb-NO" dirty="0" err="1">
                <a:solidFill>
                  <a:schemeClr val="bg1"/>
                </a:solidFill>
              </a:rPr>
              <a:t>lagt_paa_seg</a:t>
            </a:r>
            <a:r>
              <a:rPr lang="nb-NO" dirty="0">
                <a:solidFill>
                  <a:schemeClr val="bg1"/>
                </a:solidFill>
              </a:rPr>
              <a:t>(</a:t>
            </a:r>
            <a:r>
              <a:rPr lang="nb-NO" dirty="0" err="1">
                <a:solidFill>
                  <a:schemeClr val="bg1"/>
                </a:solidFill>
              </a:rPr>
              <a:t>self</a:t>
            </a:r>
            <a:r>
              <a:rPr lang="nb-NO" dirty="0">
                <a:solidFill>
                  <a:schemeClr val="bg1"/>
                </a:solidFill>
              </a:rPr>
              <a:t>, kilo):</a:t>
            </a:r>
          </a:p>
          <a:p>
            <a:r>
              <a:rPr lang="nb-NO" dirty="0">
                <a:solidFill>
                  <a:schemeClr val="bg1"/>
                </a:solidFill>
              </a:rPr>
              <a:t>		</a:t>
            </a:r>
            <a:r>
              <a:rPr lang="nb-NO" dirty="0" err="1">
                <a:solidFill>
                  <a:schemeClr val="bg1"/>
                </a:solidFill>
              </a:rPr>
              <a:t>self</a:t>
            </a:r>
            <a:r>
              <a:rPr lang="nb-NO" dirty="0">
                <a:solidFill>
                  <a:schemeClr val="bg1"/>
                </a:solidFill>
              </a:rPr>
              <a:t>._vekt += kilo</a:t>
            </a:r>
          </a:p>
          <a:p>
            <a:endParaRPr lang="nb-NO" dirty="0">
              <a:solidFill>
                <a:schemeClr val="bg1"/>
              </a:solidFill>
            </a:endParaRPr>
          </a:p>
          <a:p>
            <a:r>
              <a:rPr lang="nb-NO" dirty="0" err="1">
                <a:solidFill>
                  <a:schemeClr val="bg1"/>
                </a:solidFill>
              </a:rPr>
              <a:t>def</a:t>
            </a:r>
            <a:r>
              <a:rPr lang="nb-NO" dirty="0">
                <a:solidFill>
                  <a:schemeClr val="bg1"/>
                </a:solidFill>
              </a:rPr>
              <a:t> hovedprogram():</a:t>
            </a:r>
          </a:p>
          <a:p>
            <a:r>
              <a:rPr lang="nb-NO" dirty="0">
                <a:solidFill>
                  <a:schemeClr val="bg1"/>
                </a:solidFill>
              </a:rPr>
              <a:t>	hund = Dyr(«hund», «hann», 10.2)</a:t>
            </a:r>
          </a:p>
          <a:p>
            <a:r>
              <a:rPr lang="nb-NO" dirty="0">
                <a:solidFill>
                  <a:schemeClr val="bg1"/>
                </a:solidFill>
              </a:rPr>
              <a:t>	</a:t>
            </a:r>
            <a:r>
              <a:rPr lang="nb-NO" dirty="0" err="1">
                <a:solidFill>
                  <a:schemeClr val="bg1"/>
                </a:solidFill>
              </a:rPr>
              <a:t>hund.lagt_paa_seg</a:t>
            </a:r>
            <a:r>
              <a:rPr lang="nb-NO" dirty="0">
                <a:solidFill>
                  <a:schemeClr val="bg1"/>
                </a:solidFill>
              </a:rPr>
              <a:t>(0.3)	</a:t>
            </a:r>
          </a:p>
          <a:p>
            <a:r>
              <a:rPr lang="nb-NO" dirty="0">
                <a:solidFill>
                  <a:schemeClr val="bg1"/>
                </a:solidFill>
              </a:rPr>
              <a:t>	</a:t>
            </a:r>
          </a:p>
          <a:p>
            <a:r>
              <a:rPr lang="nb-NO" dirty="0">
                <a:solidFill>
                  <a:schemeClr val="bg1"/>
                </a:solidFill>
              </a:rPr>
              <a:t>	katt = Dyr(«katt», «hunn», 5.7)</a:t>
            </a:r>
          </a:p>
          <a:p>
            <a:r>
              <a:rPr lang="nb-NO" dirty="0">
                <a:solidFill>
                  <a:schemeClr val="bg1"/>
                </a:solidFill>
              </a:rPr>
              <a:t>	</a:t>
            </a:r>
            <a:r>
              <a:rPr lang="nb-NO" dirty="0" err="1">
                <a:solidFill>
                  <a:schemeClr val="bg1"/>
                </a:solidFill>
              </a:rPr>
              <a:t>katt.lagt_paa_seg</a:t>
            </a:r>
            <a:r>
              <a:rPr lang="nb-NO" dirty="0">
                <a:solidFill>
                  <a:schemeClr val="bg1"/>
                </a:solidFill>
              </a:rPr>
              <a:t>(0.5)</a:t>
            </a:r>
          </a:p>
        </p:txBody>
      </p:sp>
    </p:spTree>
    <p:extLst>
      <p:ext uri="{BB962C8B-B14F-4D97-AF65-F5344CB8AC3E}">
        <p14:creationId xmlns:p14="http://schemas.microsoft.com/office/powerpoint/2010/main" val="92035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0">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5DD8823-987F-44EC-B31E-65A26B20D123}"/>
              </a:ext>
            </a:extLst>
          </p:cNvPr>
          <p:cNvSpPr>
            <a:spLocks noGrp="1"/>
          </p:cNvSpPr>
          <p:nvPr>
            <p:ph type="title"/>
          </p:nvPr>
        </p:nvSpPr>
        <p:spPr>
          <a:xfrm>
            <a:off x="548520" y="956893"/>
            <a:ext cx="6347918" cy="840861"/>
          </a:xfrm>
        </p:spPr>
        <p:txBody>
          <a:bodyPr vert="horz" lIns="91440" tIns="45720" rIns="91440" bIns="45720" rtlCol="0" anchor="b">
            <a:normAutofit fontScale="90000"/>
          </a:bodyPr>
          <a:lstStyle/>
          <a:p>
            <a:r>
              <a:rPr lang="en-US" sz="5600" kern="1200" dirty="0" err="1">
                <a:solidFill>
                  <a:srgbClr val="FFFFFF"/>
                </a:solidFill>
                <a:latin typeface="+mj-lt"/>
                <a:ea typeface="+mj-ea"/>
                <a:cs typeface="+mj-cs"/>
              </a:rPr>
              <a:t>Oppgave</a:t>
            </a:r>
            <a:r>
              <a:rPr lang="en-US" sz="5600" kern="1200" dirty="0">
                <a:solidFill>
                  <a:srgbClr val="FFFFFF"/>
                </a:solidFill>
                <a:latin typeface="+mj-lt"/>
                <a:ea typeface="+mj-ea"/>
                <a:cs typeface="+mj-cs"/>
              </a:rPr>
              <a:t> 1</a:t>
            </a:r>
          </a:p>
        </p:txBody>
      </p:sp>
      <p:cxnSp>
        <p:nvCxnSpPr>
          <p:cNvPr id="38"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9"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4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4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5" name="TekstSylinder 4">
            <a:extLst>
              <a:ext uri="{FF2B5EF4-FFF2-40B4-BE49-F238E27FC236}">
                <a16:creationId xmlns:a16="http://schemas.microsoft.com/office/drawing/2014/main" id="{2A5CABC0-A054-4920-9E92-E98019A6F30E}"/>
              </a:ext>
            </a:extLst>
          </p:cNvPr>
          <p:cNvSpPr txBox="1"/>
          <p:nvPr/>
        </p:nvSpPr>
        <p:spPr>
          <a:xfrm>
            <a:off x="548520" y="1948176"/>
            <a:ext cx="9734469" cy="3970318"/>
          </a:xfrm>
          <a:prstGeom prst="rect">
            <a:avLst/>
          </a:prstGeom>
          <a:noFill/>
        </p:spPr>
        <p:txBody>
          <a:bodyPr wrap="square" rtlCol="0">
            <a:spAutoFit/>
          </a:bodyPr>
          <a:lstStyle/>
          <a:p>
            <a:pPr rtl="0">
              <a:spcBef>
                <a:spcPts val="0"/>
              </a:spcBef>
              <a:spcAft>
                <a:spcPts val="0"/>
              </a:spcAft>
            </a:pPr>
            <a:r>
              <a:rPr lang="nb-NO" sz="1800" b="0" i="0" u="none" strike="noStrike" dirty="0">
                <a:solidFill>
                  <a:schemeClr val="bg1"/>
                </a:solidFill>
                <a:effectLst/>
                <a:latin typeface="Roboto" panose="02000000000000000000" pitchFamily="2" charset="0"/>
              </a:rPr>
              <a:t>Skriv en klasse sirkel. En sirkel har en radius, lag en konstruktør som setter radius.</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Lag tre metoder til: </a:t>
            </a:r>
          </a:p>
          <a:p>
            <a:pPr marL="742950" lvl="1" indent="-285750">
              <a:buFont typeface="Arial" panose="020B0604020202020204" pitchFamily="34" charset="0"/>
              <a:buChar char="•"/>
            </a:pPr>
            <a:r>
              <a:rPr lang="nb-NO" b="0" i="0" u="none" strike="noStrike" dirty="0">
                <a:solidFill>
                  <a:schemeClr val="bg1"/>
                </a:solidFill>
                <a:effectLst/>
                <a:latin typeface="Roboto" panose="02000000000000000000" pitchFamily="2" charset="0"/>
              </a:rPr>
              <a:t>en som returnerer diameteren til sirkelen</a:t>
            </a:r>
          </a:p>
          <a:p>
            <a:pPr marL="742950" lvl="1" indent="-285750">
              <a:buFont typeface="Arial" panose="020B0604020202020204" pitchFamily="34" charset="0"/>
              <a:buChar char="•"/>
            </a:pPr>
            <a:r>
              <a:rPr lang="nb-NO" b="0" i="0" u="none" strike="noStrike" dirty="0">
                <a:solidFill>
                  <a:schemeClr val="bg1"/>
                </a:solidFill>
                <a:effectLst/>
                <a:latin typeface="Roboto" panose="02000000000000000000" pitchFamily="2" charset="0"/>
              </a:rPr>
              <a:t>en som returnerer omkretsen til sirkelen</a:t>
            </a:r>
          </a:p>
          <a:p>
            <a:pPr marL="742950" lvl="1" indent="-285750">
              <a:buFont typeface="Arial" panose="020B0604020202020204" pitchFamily="34" charset="0"/>
              <a:buChar char="•"/>
            </a:pPr>
            <a:r>
              <a:rPr lang="nb-NO" b="0" i="0" u="none" strike="noStrike" dirty="0">
                <a:solidFill>
                  <a:schemeClr val="bg1"/>
                </a:solidFill>
                <a:effectLst/>
                <a:latin typeface="Roboto" panose="02000000000000000000" pitchFamily="2" charset="0"/>
              </a:rPr>
              <a:t>en som returnerer arealet til sirkelen.</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1" u="none" strike="noStrike" dirty="0">
                <a:solidFill>
                  <a:schemeClr val="bg1"/>
                </a:solidFill>
                <a:effectLst/>
                <a:latin typeface="Roboto Mono"/>
              </a:rPr>
              <a:t>Hint:</a:t>
            </a:r>
            <a:r>
              <a:rPr lang="nb-NO" sz="1800" b="0" i="1" u="none" strike="noStrike" dirty="0">
                <a:solidFill>
                  <a:schemeClr val="bg1"/>
                </a:solidFill>
                <a:effectLst/>
                <a:latin typeface="Roboto" panose="02000000000000000000" pitchFamily="2" charset="0"/>
              </a:rPr>
              <a:t> omkrets av en sirkel er diameter * pi, arealet av en sirkel er radius² * pi. Eksponenter skrives som &lt;base&gt;**&lt;eksponent&gt;, f.eks. 2</a:t>
            </a:r>
            <a:r>
              <a:rPr lang="nb-NO" sz="1800" b="0" i="1" u="none" strike="noStrike" baseline="30000" dirty="0">
                <a:solidFill>
                  <a:schemeClr val="bg1"/>
                </a:solidFill>
                <a:effectLst/>
                <a:latin typeface="Roboto" panose="02000000000000000000" pitchFamily="2" charset="0"/>
              </a:rPr>
              <a:t>8</a:t>
            </a:r>
            <a:r>
              <a:rPr lang="nb-NO" sz="1800" b="0" i="1" u="none" strike="noStrike" dirty="0">
                <a:solidFill>
                  <a:schemeClr val="bg1"/>
                </a:solidFill>
                <a:effectLst/>
                <a:latin typeface="Roboto" panose="02000000000000000000" pitchFamily="2" charset="0"/>
              </a:rPr>
              <a:t> skrives 2 **8. </a:t>
            </a:r>
            <a:endParaRPr lang="nb-NO" b="0" dirty="0">
              <a:solidFill>
                <a:schemeClr val="bg1"/>
              </a:solidFill>
              <a:effectLst/>
            </a:endParaRPr>
          </a:p>
          <a:p>
            <a:pPr rtl="0">
              <a:spcBef>
                <a:spcPts val="0"/>
              </a:spcBef>
              <a:spcAft>
                <a:spcPts val="0"/>
              </a:spcAft>
            </a:pPr>
            <a:br>
              <a:rPr lang="nb-NO" b="0" dirty="0">
                <a:solidFill>
                  <a:schemeClr val="bg1"/>
                </a:solidFill>
                <a:effectLst/>
              </a:rPr>
            </a:br>
            <a:r>
              <a:rPr lang="nb-NO" sz="1800" b="0" i="0" u="none" strike="noStrike" dirty="0">
                <a:solidFill>
                  <a:schemeClr val="bg1"/>
                </a:solidFill>
                <a:effectLst/>
                <a:latin typeface="Roboto" panose="02000000000000000000" pitchFamily="2" charset="0"/>
              </a:rPr>
              <a:t>Lag deretter 2 sirkler med ulik radius. </a:t>
            </a:r>
            <a:endParaRPr lang="nb-NO" b="0" dirty="0">
              <a:solidFill>
                <a:schemeClr val="bg1"/>
              </a:solidFill>
              <a:effectLst/>
            </a:endParaRPr>
          </a:p>
          <a:p>
            <a:pPr rtl="0">
              <a:spcBef>
                <a:spcPts val="0"/>
              </a:spcBef>
              <a:spcAft>
                <a:spcPts val="0"/>
              </a:spcAft>
            </a:pPr>
            <a:r>
              <a:rPr lang="nb-NO" sz="1800" b="0" i="0" u="none" strike="noStrike" dirty="0">
                <a:solidFill>
                  <a:schemeClr val="bg1"/>
                </a:solidFill>
                <a:effectLst/>
                <a:latin typeface="Roboto" panose="02000000000000000000" pitchFamily="2" charset="0"/>
              </a:rPr>
              <a:t>Skriv ut den ene sirkelens omkrets og areal, og den andre sirkelens diameter.</a:t>
            </a:r>
            <a:endParaRPr lang="nb-NO" b="0" dirty="0">
              <a:solidFill>
                <a:schemeClr val="bg1"/>
              </a:solidFill>
              <a:effectLst/>
            </a:endParaRPr>
          </a:p>
          <a:p>
            <a:br>
              <a:rPr lang="nb-NO" dirty="0"/>
            </a:br>
            <a:endParaRPr lang="nb-NO" dirty="0">
              <a:solidFill>
                <a:schemeClr val="bg1"/>
              </a:solidFill>
            </a:endParaRPr>
          </a:p>
        </p:txBody>
      </p:sp>
    </p:spTree>
    <p:extLst>
      <p:ext uri="{BB962C8B-B14F-4D97-AF65-F5344CB8AC3E}">
        <p14:creationId xmlns:p14="http://schemas.microsoft.com/office/powerpoint/2010/main" val="41097693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1873</Words>
  <Application>Microsoft Office PowerPoint</Application>
  <PresentationFormat>Widescreen</PresentationFormat>
  <Paragraphs>279</Paragraphs>
  <Slides>17</Slides>
  <Notes>10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17</vt:i4>
      </vt:variant>
    </vt:vector>
  </HeadingPairs>
  <TitlesOfParts>
    <vt:vector size="23" baseType="lpstr">
      <vt:lpstr>Arial</vt:lpstr>
      <vt:lpstr>Calibri</vt:lpstr>
      <vt:lpstr>Calibri Light</vt:lpstr>
      <vt:lpstr>Roboto</vt:lpstr>
      <vt:lpstr>Roboto Mono</vt:lpstr>
      <vt:lpstr>Office-tema</vt:lpstr>
      <vt:lpstr>IN1000 Gruppe 3 Uke 8</vt:lpstr>
      <vt:lpstr>Dagens agenda</vt:lpstr>
      <vt:lpstr>Oblig 7</vt:lpstr>
      <vt:lpstr>None</vt:lpstr>
      <vt:lpstr>None</vt:lpstr>
      <vt:lpstr>None</vt:lpstr>
      <vt:lpstr>None</vt:lpstr>
      <vt:lpstr>Self</vt:lpstr>
      <vt:lpstr>Oppgave 1</vt:lpstr>
      <vt:lpstr>Oppgave 1 - løsningsforslag</vt:lpstr>
      <vt:lpstr>Referanser</vt:lpstr>
      <vt:lpstr>Datastruktur og kontrollflyt</vt:lpstr>
      <vt:lpstr>Datastruktur og kontrollflyt</vt:lpstr>
      <vt:lpstr>Oppgave 2</vt:lpstr>
      <vt:lpstr>Oppgave 3</vt:lpstr>
      <vt:lpstr>Oppgave 3 - Løsningsforslag</vt:lpstr>
      <vt:lpstr>Minnegaten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Gruppe 7 Uke 8</dc:title>
  <dc:creator>Triera Gashi</dc:creator>
  <cp:lastModifiedBy>Triera Gashi</cp:lastModifiedBy>
  <cp:revision>3</cp:revision>
  <dcterms:created xsi:type="dcterms:W3CDTF">2021-10-13T15:32:45Z</dcterms:created>
  <dcterms:modified xsi:type="dcterms:W3CDTF">2022-03-16T12:33:41Z</dcterms:modified>
</cp:coreProperties>
</file>