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14"/>
  </p:notesMasterIdLst>
  <p:sldIdLst>
    <p:sldId id="256" r:id="rId2"/>
    <p:sldId id="257" r:id="rId3"/>
    <p:sldId id="258" r:id="rId4"/>
    <p:sldId id="259" r:id="rId5"/>
    <p:sldId id="260" r:id="rId6"/>
    <p:sldId id="262" r:id="rId7"/>
    <p:sldId id="263" r:id="rId8"/>
    <p:sldId id="264" r:id="rId9"/>
    <p:sldId id="265" r:id="rId10"/>
    <p:sldId id="266" r:id="rId11"/>
    <p:sldId id="268" r:id="rId12"/>
    <p:sldId id="267"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EB96F0-CF82-445C-AF65-B95C0256C1D0}" v="1" dt="2022-03-22T18:51:54.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era Gashi" userId="f2e8f630d03f7a30" providerId="LiveId" clId="{584DE452-3027-4FE6-B21B-8C686796D583}"/>
    <pc:docChg chg="undo redo custSel addSld delSld modSld sldOrd addMainMaster delMainMaster">
      <pc:chgData name="Triera Gashi" userId="f2e8f630d03f7a30" providerId="LiveId" clId="{584DE452-3027-4FE6-B21B-8C686796D583}" dt="2021-10-19T11:47:55.630" v="7686" actId="20577"/>
      <pc:docMkLst>
        <pc:docMk/>
      </pc:docMkLst>
      <pc:sldChg chg="addSp delSp modSp new mod setBg modClrScheme chgLayout">
        <pc:chgData name="Triera Gashi" userId="f2e8f630d03f7a30" providerId="LiveId" clId="{584DE452-3027-4FE6-B21B-8C686796D583}" dt="2021-10-19T10:43:27.275" v="92" actId="14100"/>
        <pc:sldMkLst>
          <pc:docMk/>
          <pc:sldMk cId="882210983" sldId="256"/>
        </pc:sldMkLst>
        <pc:spChg chg="mod">
          <ac:chgData name="Triera Gashi" userId="f2e8f630d03f7a30" providerId="LiveId" clId="{584DE452-3027-4FE6-B21B-8C686796D583}" dt="2021-10-19T10:43:27.275" v="92" actId="14100"/>
          <ac:spMkLst>
            <pc:docMk/>
            <pc:sldMk cId="882210983" sldId="256"/>
            <ac:spMk id="2" creationId="{A4BAA856-16E1-4453-BF56-1C12BA9059B6}"/>
          </ac:spMkLst>
        </pc:spChg>
        <pc:spChg chg="mod">
          <ac:chgData name="Triera Gashi" userId="f2e8f630d03f7a30" providerId="LiveId" clId="{584DE452-3027-4FE6-B21B-8C686796D583}" dt="2021-10-19T10:36:12.981" v="88" actId="20577"/>
          <ac:spMkLst>
            <pc:docMk/>
            <pc:sldMk cId="882210983" sldId="256"/>
            <ac:spMk id="3" creationId="{0F604FFD-A61E-4107-B176-920EFCC605A8}"/>
          </ac:spMkLst>
        </pc:spChg>
        <pc:spChg chg="add del">
          <ac:chgData name="Triera Gashi" userId="f2e8f630d03f7a30" providerId="LiveId" clId="{584DE452-3027-4FE6-B21B-8C686796D583}" dt="2021-10-19T10:35:39.913" v="14" actId="26606"/>
          <ac:spMkLst>
            <pc:docMk/>
            <pc:sldMk cId="882210983" sldId="256"/>
            <ac:spMk id="9" creationId="{75955B3A-C08D-43E6-ABEF-A4F616FB682B}"/>
          </ac:spMkLst>
        </pc:spChg>
        <pc:spChg chg="add del">
          <ac:chgData name="Triera Gashi" userId="f2e8f630d03f7a30" providerId="LiveId" clId="{584DE452-3027-4FE6-B21B-8C686796D583}" dt="2021-10-19T10:35:39.913" v="14" actId="26606"/>
          <ac:spMkLst>
            <pc:docMk/>
            <pc:sldMk cId="882210983" sldId="256"/>
            <ac:spMk id="11" creationId="{C719694A-8B4E-4127-9C08-9B8F39B6F284}"/>
          </ac:spMkLst>
        </pc:spChg>
        <pc:spChg chg="add del">
          <ac:chgData name="Triera Gashi" userId="f2e8f630d03f7a30" providerId="LiveId" clId="{584DE452-3027-4FE6-B21B-8C686796D583}" dt="2021-10-19T10:35:39.913" v="14" actId="26606"/>
          <ac:spMkLst>
            <pc:docMk/>
            <pc:sldMk cId="882210983" sldId="256"/>
            <ac:spMk id="13" creationId="{52D36E6B-D7EF-409B-B48D-1628C06EE123}"/>
          </ac:spMkLst>
        </pc:spChg>
        <pc:spChg chg="add del">
          <ac:chgData name="Triera Gashi" userId="f2e8f630d03f7a30" providerId="LiveId" clId="{584DE452-3027-4FE6-B21B-8C686796D583}" dt="2021-10-19T10:35:39.913" v="14" actId="26606"/>
          <ac:spMkLst>
            <pc:docMk/>
            <pc:sldMk cId="882210983" sldId="256"/>
            <ac:spMk id="15" creationId="{816D2053-BB10-4615-A38D-86EEC0D863E8}"/>
          </ac:spMkLst>
        </pc:spChg>
        <pc:spChg chg="add del">
          <ac:chgData name="Triera Gashi" userId="f2e8f630d03f7a30" providerId="LiveId" clId="{584DE452-3027-4FE6-B21B-8C686796D583}" dt="2021-10-19T10:35:45.372" v="16" actId="26606"/>
          <ac:spMkLst>
            <pc:docMk/>
            <pc:sldMk cId="882210983" sldId="256"/>
            <ac:spMk id="21" creationId="{E433FEA1-E0F8-43CF-91D5-6A98CD36DBFC}"/>
          </ac:spMkLst>
        </pc:spChg>
        <pc:spChg chg="add del">
          <ac:chgData name="Triera Gashi" userId="f2e8f630d03f7a30" providerId="LiveId" clId="{584DE452-3027-4FE6-B21B-8C686796D583}" dt="2021-10-19T10:35:45.372" v="16" actId="26606"/>
          <ac:spMkLst>
            <pc:docMk/>
            <pc:sldMk cId="882210983" sldId="256"/>
            <ac:spMk id="22" creationId="{A9AE6A41-32AB-41F7-90EF-073C089C61A4}"/>
          </ac:spMkLst>
        </pc:spChg>
        <pc:spChg chg="add del">
          <ac:chgData name="Triera Gashi" userId="f2e8f630d03f7a30" providerId="LiveId" clId="{584DE452-3027-4FE6-B21B-8C686796D583}" dt="2021-10-19T10:35:45.372" v="16" actId="26606"/>
          <ac:spMkLst>
            <pc:docMk/>
            <pc:sldMk cId="882210983" sldId="256"/>
            <ac:spMk id="23" creationId="{A3F5937F-9524-421C-ACE9-BB237B773DB2}"/>
          </ac:spMkLst>
        </pc:spChg>
        <pc:spChg chg="add del">
          <ac:chgData name="Triera Gashi" userId="f2e8f630d03f7a30" providerId="LiveId" clId="{584DE452-3027-4FE6-B21B-8C686796D583}" dt="2021-10-19T10:35:45.372" v="16" actId="26606"/>
          <ac:spMkLst>
            <pc:docMk/>
            <pc:sldMk cId="882210983" sldId="256"/>
            <ac:spMk id="24" creationId="{2C65D78F-1248-459A-A8FE-DED2F4A25D39}"/>
          </ac:spMkLst>
        </pc:spChg>
        <pc:spChg chg="add">
          <ac:chgData name="Triera Gashi" userId="f2e8f630d03f7a30" providerId="LiveId" clId="{584DE452-3027-4FE6-B21B-8C686796D583}" dt="2021-10-19T10:35:45.450" v="17" actId="26606"/>
          <ac:spMkLst>
            <pc:docMk/>
            <pc:sldMk cId="882210983" sldId="256"/>
            <ac:spMk id="27" creationId="{696F4257-8A8B-4687-A362-2FB0FD5953B6}"/>
          </ac:spMkLst>
        </pc:spChg>
        <pc:spChg chg="add">
          <ac:chgData name="Triera Gashi" userId="f2e8f630d03f7a30" providerId="LiveId" clId="{584DE452-3027-4FE6-B21B-8C686796D583}" dt="2021-10-19T10:35:45.450" v="17" actId="26606"/>
          <ac:spMkLst>
            <pc:docMk/>
            <pc:sldMk cId="882210983" sldId="256"/>
            <ac:spMk id="28" creationId="{875B7E46-FCBF-464B-8083-9AF1A059E1D9}"/>
          </ac:spMkLst>
        </pc:spChg>
        <pc:spChg chg="add">
          <ac:chgData name="Triera Gashi" userId="f2e8f630d03f7a30" providerId="LiveId" clId="{584DE452-3027-4FE6-B21B-8C686796D583}" dt="2021-10-19T10:35:45.450" v="17" actId="26606"/>
          <ac:spMkLst>
            <pc:docMk/>
            <pc:sldMk cId="882210983" sldId="256"/>
            <ac:spMk id="29" creationId="{AF79A868-152F-4392-8D0D-C56B1C229B98}"/>
          </ac:spMkLst>
        </pc:spChg>
        <pc:spChg chg="add">
          <ac:chgData name="Triera Gashi" userId="f2e8f630d03f7a30" providerId="LiveId" clId="{584DE452-3027-4FE6-B21B-8C686796D583}" dt="2021-10-19T10:35:45.450" v="17" actId="26606"/>
          <ac:spMkLst>
            <pc:docMk/>
            <pc:sldMk cId="882210983" sldId="256"/>
            <ac:spMk id="30" creationId="{613F7046-4879-4110-98EC-7B7416E55FD9}"/>
          </ac:spMkLst>
        </pc:spChg>
        <pc:spChg chg="add">
          <ac:chgData name="Triera Gashi" userId="f2e8f630d03f7a30" providerId="LiveId" clId="{584DE452-3027-4FE6-B21B-8C686796D583}" dt="2021-10-19T10:35:45.450" v="17" actId="26606"/>
          <ac:spMkLst>
            <pc:docMk/>
            <pc:sldMk cId="882210983" sldId="256"/>
            <ac:spMk id="31" creationId="{CE14A411-88B5-46A6-AD90-72073BCBB6EE}"/>
          </ac:spMkLst>
        </pc:spChg>
        <pc:picChg chg="add del">
          <ac:chgData name="Triera Gashi" userId="f2e8f630d03f7a30" providerId="LiveId" clId="{584DE452-3027-4FE6-B21B-8C686796D583}" dt="2021-10-19T10:35:39.913" v="14" actId="26606"/>
          <ac:picMkLst>
            <pc:docMk/>
            <pc:sldMk cId="882210983" sldId="256"/>
            <ac:picMk id="4" creationId="{49D5CD49-27B4-490E-AA03-A17BBD88E644}"/>
          </ac:picMkLst>
        </pc:picChg>
        <pc:picChg chg="add del">
          <ac:chgData name="Triera Gashi" userId="f2e8f630d03f7a30" providerId="LiveId" clId="{584DE452-3027-4FE6-B21B-8C686796D583}" dt="2021-10-19T10:35:45.372" v="16" actId="26606"/>
          <ac:picMkLst>
            <pc:docMk/>
            <pc:sldMk cId="882210983" sldId="256"/>
            <ac:picMk id="25" creationId="{23459918-4D86-4CC6-BD68-80F458A50076}"/>
          </ac:picMkLst>
        </pc:picChg>
        <pc:picChg chg="add">
          <ac:chgData name="Triera Gashi" userId="f2e8f630d03f7a30" providerId="LiveId" clId="{584DE452-3027-4FE6-B21B-8C686796D583}" dt="2021-10-19T10:35:45.450" v="17" actId="26606"/>
          <ac:picMkLst>
            <pc:docMk/>
            <pc:sldMk cId="882210983" sldId="256"/>
            <ac:picMk id="32" creationId="{0A22B0E6-6B90-454A-8FEC-A05DEFA88A1F}"/>
          </ac:picMkLst>
        </pc:picChg>
        <pc:cxnChg chg="add del">
          <ac:chgData name="Triera Gashi" userId="f2e8f630d03f7a30" providerId="LiveId" clId="{584DE452-3027-4FE6-B21B-8C686796D583}" dt="2021-10-19T10:35:39.913" v="14" actId="26606"/>
          <ac:cxnSpMkLst>
            <pc:docMk/>
            <pc:sldMk cId="882210983" sldId="256"/>
            <ac:cxnSpMk id="17" creationId="{CF2CC60F-C99A-48C5-856F-3C79856E9E9F}"/>
          </ac:cxnSpMkLst>
        </pc:cxnChg>
        <pc:cxnChg chg="add del">
          <ac:chgData name="Triera Gashi" userId="f2e8f630d03f7a30" providerId="LiveId" clId="{584DE452-3027-4FE6-B21B-8C686796D583}" dt="2021-10-19T10:35:39.913" v="14" actId="26606"/>
          <ac:cxnSpMkLst>
            <pc:docMk/>
            <pc:sldMk cId="882210983" sldId="256"/>
            <ac:cxnSpMk id="19" creationId="{D8A2ED1C-4B10-41E7-9BF6-7447B99B9850}"/>
          </ac:cxnSpMkLst>
        </pc:cxnChg>
      </pc:sldChg>
      <pc:sldChg chg="addSp delSp modSp del mod modClrScheme addAnim setClrOvrMap chgLayout">
        <pc:chgData name="Triera Gashi" userId="f2e8f630d03f7a30" providerId="LiveId" clId="{584DE452-3027-4FE6-B21B-8C686796D583}" dt="2021-10-19T10:35:06.858" v="11" actId="2696"/>
        <pc:sldMkLst>
          <pc:docMk/>
          <pc:sldMk cId="1283565274" sldId="256"/>
        </pc:sldMkLst>
        <pc:spChg chg="mod">
          <ac:chgData name="Triera Gashi" userId="f2e8f630d03f7a30" providerId="LiveId" clId="{584DE452-3027-4FE6-B21B-8C686796D583}" dt="2021-10-19T10:34:50.098" v="4" actId="26606"/>
          <ac:spMkLst>
            <pc:docMk/>
            <pc:sldMk cId="1283565274" sldId="256"/>
            <ac:spMk id="2" creationId="{0FF6E00D-69C1-48C8-8B75-0B1E26F9CDD0}"/>
          </ac:spMkLst>
        </pc:spChg>
        <pc:spChg chg="mod">
          <ac:chgData name="Triera Gashi" userId="f2e8f630d03f7a30" providerId="LiveId" clId="{584DE452-3027-4FE6-B21B-8C686796D583}" dt="2021-10-19T10:34:50.098" v="4" actId="26606"/>
          <ac:spMkLst>
            <pc:docMk/>
            <pc:sldMk cId="1283565274" sldId="256"/>
            <ac:spMk id="3" creationId="{08CF140D-70B0-4607-A37F-0ABB48E9393C}"/>
          </ac:spMkLst>
        </pc:spChg>
        <pc:spChg chg="del">
          <ac:chgData name="Triera Gashi" userId="f2e8f630d03f7a30" providerId="LiveId" clId="{584DE452-3027-4FE6-B21B-8C686796D583}" dt="2021-10-19T10:34:50.098" v="4" actId="26606"/>
          <ac:spMkLst>
            <pc:docMk/>
            <pc:sldMk cId="1283565274" sldId="256"/>
            <ac:spMk id="18" creationId="{733E0473-C315-42D8-A82A-A2FE49DC67DA}"/>
          </ac:spMkLst>
        </pc:spChg>
        <pc:spChg chg="del">
          <ac:chgData name="Triera Gashi" userId="f2e8f630d03f7a30" providerId="LiveId" clId="{584DE452-3027-4FE6-B21B-8C686796D583}" dt="2021-10-19T10:34:50.098" v="4" actId="26606"/>
          <ac:spMkLst>
            <pc:docMk/>
            <pc:sldMk cId="1283565274" sldId="256"/>
            <ac:spMk id="20" creationId="{AD23A251-68F2-43E5-812B-4BBAE1AF535E}"/>
          </ac:spMkLst>
        </pc:spChg>
        <pc:spChg chg="add">
          <ac:chgData name="Triera Gashi" userId="f2e8f630d03f7a30" providerId="LiveId" clId="{584DE452-3027-4FE6-B21B-8C686796D583}" dt="2021-10-19T10:34:50.098" v="4" actId="26606"/>
          <ac:spMkLst>
            <pc:docMk/>
            <pc:sldMk cId="1283565274" sldId="256"/>
            <ac:spMk id="35" creationId="{657F69E0-C4B0-4BEC-A689-4F8D877F05D4}"/>
          </ac:spMkLst>
        </pc:spChg>
        <pc:spChg chg="add">
          <ac:chgData name="Triera Gashi" userId="f2e8f630d03f7a30" providerId="LiveId" clId="{584DE452-3027-4FE6-B21B-8C686796D583}" dt="2021-10-19T10:34:50.098" v="4" actId="26606"/>
          <ac:spMkLst>
            <pc:docMk/>
            <pc:sldMk cId="1283565274" sldId="256"/>
            <ac:spMk id="37" creationId="{9F6380B4-6A1C-481E-8408-B4E6C75B9B81}"/>
          </ac:spMkLst>
        </pc:spChg>
        <pc:grpChg chg="del">
          <ac:chgData name="Triera Gashi" userId="f2e8f630d03f7a30" providerId="LiveId" clId="{584DE452-3027-4FE6-B21B-8C686796D583}" dt="2021-10-19T10:34:50.098" v="4" actId="26606"/>
          <ac:grpSpMkLst>
            <pc:docMk/>
            <pc:sldMk cId="1283565274" sldId="256"/>
            <ac:grpSpMk id="22" creationId="{0350AF23-2606-421F-AB7B-23D9B48F3E9B}"/>
          </ac:grpSpMkLst>
        </pc:grpChg>
        <pc:picChg chg="add">
          <ac:chgData name="Triera Gashi" userId="f2e8f630d03f7a30" providerId="LiveId" clId="{584DE452-3027-4FE6-B21B-8C686796D583}" dt="2021-10-19T10:34:50.098" v="4" actId="26606"/>
          <ac:picMkLst>
            <pc:docMk/>
            <pc:sldMk cId="1283565274" sldId="256"/>
            <ac:picMk id="4" creationId="{895235EA-34C1-4E87-A54A-0860AC63501C}"/>
          </ac:picMkLst>
        </pc:picChg>
      </pc:sldChg>
      <pc:sldChg chg="modSp new mod">
        <pc:chgData name="Triera Gashi" userId="f2e8f630d03f7a30" providerId="LiveId" clId="{584DE452-3027-4FE6-B21B-8C686796D583}" dt="2021-10-19T10:55:56.442" v="840" actId="1076"/>
        <pc:sldMkLst>
          <pc:docMk/>
          <pc:sldMk cId="125464159" sldId="257"/>
        </pc:sldMkLst>
        <pc:spChg chg="mod">
          <ac:chgData name="Triera Gashi" userId="f2e8f630d03f7a30" providerId="LiveId" clId="{584DE452-3027-4FE6-B21B-8C686796D583}" dt="2021-10-19T10:55:53.839" v="839" actId="14100"/>
          <ac:spMkLst>
            <pc:docMk/>
            <pc:sldMk cId="125464159" sldId="257"/>
            <ac:spMk id="2" creationId="{14B624E2-8C58-4A2C-8FE6-E08D8581B731}"/>
          </ac:spMkLst>
        </pc:spChg>
        <pc:spChg chg="mod">
          <ac:chgData name="Triera Gashi" userId="f2e8f630d03f7a30" providerId="LiveId" clId="{584DE452-3027-4FE6-B21B-8C686796D583}" dt="2021-10-19T10:55:56.442" v="840" actId="1076"/>
          <ac:spMkLst>
            <pc:docMk/>
            <pc:sldMk cId="125464159" sldId="257"/>
            <ac:spMk id="3" creationId="{0F15B749-01A6-4C6C-84AF-E0DB9E31660A}"/>
          </ac:spMkLst>
        </pc:spChg>
      </pc:sldChg>
      <pc:sldChg chg="new del">
        <pc:chgData name="Triera Gashi" userId="f2e8f630d03f7a30" providerId="LiveId" clId="{584DE452-3027-4FE6-B21B-8C686796D583}" dt="2021-10-19T10:35:05.674" v="10" actId="2696"/>
        <pc:sldMkLst>
          <pc:docMk/>
          <pc:sldMk cId="1519830661" sldId="257"/>
        </pc:sldMkLst>
      </pc:sldChg>
      <pc:sldChg chg="modSp del mod">
        <pc:chgData name="Triera Gashi" userId="f2e8f630d03f7a30" providerId="LiveId" clId="{584DE452-3027-4FE6-B21B-8C686796D583}" dt="2021-10-19T10:34:43.612" v="2" actId="2696"/>
        <pc:sldMkLst>
          <pc:docMk/>
          <pc:sldMk cId="2350789552" sldId="257"/>
        </pc:sldMkLst>
        <pc:spChg chg="mod">
          <ac:chgData name="Triera Gashi" userId="f2e8f630d03f7a30" providerId="LiveId" clId="{584DE452-3027-4FE6-B21B-8C686796D583}" dt="2021-10-19T10:34:41.608" v="1" actId="20577"/>
          <ac:spMkLst>
            <pc:docMk/>
            <pc:sldMk cId="2350789552" sldId="257"/>
            <ac:spMk id="3" creationId="{50443718-E6BD-4D98-B181-24568DA8044E}"/>
          </ac:spMkLst>
        </pc:spChg>
      </pc:sldChg>
      <pc:sldChg chg="addSp delSp add del setBg delDesignElem">
        <pc:chgData name="Triera Gashi" userId="f2e8f630d03f7a30" providerId="LiveId" clId="{584DE452-3027-4FE6-B21B-8C686796D583}" dt="2021-10-19T10:47:14.101" v="111"/>
        <pc:sldMkLst>
          <pc:docMk/>
          <pc:sldMk cId="180610988" sldId="258"/>
        </pc:sldMkLst>
        <pc:spChg chg="add del">
          <ac:chgData name="Triera Gashi" userId="f2e8f630d03f7a30" providerId="LiveId" clId="{584DE452-3027-4FE6-B21B-8C686796D583}" dt="2021-10-19T10:47:14.101" v="111"/>
          <ac:spMkLst>
            <pc:docMk/>
            <pc:sldMk cId="180610988" sldId="258"/>
            <ac:spMk id="35" creationId="{657F69E0-C4B0-4BEC-A689-4F8D877F05D4}"/>
          </ac:spMkLst>
        </pc:spChg>
        <pc:spChg chg="add del">
          <ac:chgData name="Triera Gashi" userId="f2e8f630d03f7a30" providerId="LiveId" clId="{584DE452-3027-4FE6-B21B-8C686796D583}" dt="2021-10-19T10:47:14.101" v="111"/>
          <ac:spMkLst>
            <pc:docMk/>
            <pc:sldMk cId="180610988" sldId="258"/>
            <ac:spMk id="37" creationId="{9F6380B4-6A1C-481E-8408-B4E6C75B9B81}"/>
          </ac:spMkLst>
        </pc:spChg>
      </pc:sldChg>
      <pc:sldChg chg="add del">
        <pc:chgData name="Triera Gashi" userId="f2e8f630d03f7a30" providerId="LiveId" clId="{584DE452-3027-4FE6-B21B-8C686796D583}" dt="2021-10-19T10:35:03.841" v="9"/>
        <pc:sldMkLst>
          <pc:docMk/>
          <pc:sldMk cId="526214670" sldId="258"/>
        </pc:sldMkLst>
      </pc:sldChg>
      <pc:sldChg chg="addSp delSp modSp new mod">
        <pc:chgData name="Triera Gashi" userId="f2e8f630d03f7a30" providerId="LiveId" clId="{584DE452-3027-4FE6-B21B-8C686796D583}" dt="2021-10-19T10:56:04.453" v="842" actId="1076"/>
        <pc:sldMkLst>
          <pc:docMk/>
          <pc:sldMk cId="2309903671" sldId="258"/>
        </pc:sldMkLst>
        <pc:spChg chg="mod">
          <ac:chgData name="Triera Gashi" userId="f2e8f630d03f7a30" providerId="LiveId" clId="{584DE452-3027-4FE6-B21B-8C686796D583}" dt="2021-10-19T10:56:00.814" v="841" actId="14100"/>
          <ac:spMkLst>
            <pc:docMk/>
            <pc:sldMk cId="2309903671" sldId="258"/>
            <ac:spMk id="2" creationId="{B20E414D-0444-4E2D-90E1-318CA88AA375}"/>
          </ac:spMkLst>
        </pc:spChg>
        <pc:spChg chg="mod">
          <ac:chgData name="Triera Gashi" userId="f2e8f630d03f7a30" providerId="LiveId" clId="{584DE452-3027-4FE6-B21B-8C686796D583}" dt="2021-10-19T10:56:04.453" v="842" actId="1076"/>
          <ac:spMkLst>
            <pc:docMk/>
            <pc:sldMk cId="2309903671" sldId="258"/>
            <ac:spMk id="3" creationId="{C97605EC-95C1-42C5-A2AF-BB42E456B1BD}"/>
          </ac:spMkLst>
        </pc:spChg>
        <pc:spChg chg="add del mod">
          <ac:chgData name="Triera Gashi" userId="f2e8f630d03f7a30" providerId="LiveId" clId="{584DE452-3027-4FE6-B21B-8C686796D583}" dt="2021-10-19T10:49:15.324" v="397"/>
          <ac:spMkLst>
            <pc:docMk/>
            <pc:sldMk cId="2309903671" sldId="258"/>
            <ac:spMk id="11" creationId="{B1257B01-48FA-4827-B7FB-9E155BAF41EB}"/>
          </ac:spMkLst>
        </pc:spChg>
        <pc:spChg chg="add mod">
          <ac:chgData name="Triera Gashi" userId="f2e8f630d03f7a30" providerId="LiveId" clId="{584DE452-3027-4FE6-B21B-8C686796D583}" dt="2021-10-19T10:56:04.453" v="842" actId="1076"/>
          <ac:spMkLst>
            <pc:docMk/>
            <pc:sldMk cId="2309903671" sldId="258"/>
            <ac:spMk id="12" creationId="{2A967C18-31BF-43B8-86AF-A9A5EC053256}"/>
          </ac:spMkLst>
        </pc:spChg>
        <pc:spChg chg="add del mod">
          <ac:chgData name="Triera Gashi" userId="f2e8f630d03f7a30" providerId="LiveId" clId="{584DE452-3027-4FE6-B21B-8C686796D583}" dt="2021-10-19T10:49:34.708" v="403"/>
          <ac:spMkLst>
            <pc:docMk/>
            <pc:sldMk cId="2309903671" sldId="258"/>
            <ac:spMk id="15" creationId="{FA7175F7-3E5A-466A-8FEB-89E5D8BD1D83}"/>
          </ac:spMkLst>
        </pc:spChg>
        <pc:spChg chg="add del mod">
          <ac:chgData name="Triera Gashi" userId="f2e8f630d03f7a30" providerId="LiveId" clId="{584DE452-3027-4FE6-B21B-8C686796D583}" dt="2021-10-19T10:49:47.487" v="407" actId="478"/>
          <ac:spMkLst>
            <pc:docMk/>
            <pc:sldMk cId="2309903671" sldId="258"/>
            <ac:spMk id="18" creationId="{F105F485-9915-4411-A15B-FACA037FCA70}"/>
          </ac:spMkLst>
        </pc:spChg>
        <pc:spChg chg="add del mod">
          <ac:chgData name="Triera Gashi" userId="f2e8f630d03f7a30" providerId="LiveId" clId="{584DE452-3027-4FE6-B21B-8C686796D583}" dt="2021-10-19T10:50:02.787" v="410" actId="478"/>
          <ac:spMkLst>
            <pc:docMk/>
            <pc:sldMk cId="2309903671" sldId="258"/>
            <ac:spMk id="19" creationId="{512A1854-10EC-4729-80D1-BDF827EF5B4E}"/>
          </ac:spMkLst>
        </pc:spChg>
        <pc:spChg chg="add del mod">
          <ac:chgData name="Triera Gashi" userId="f2e8f630d03f7a30" providerId="LiveId" clId="{584DE452-3027-4FE6-B21B-8C686796D583}" dt="2021-10-19T10:50:02.787" v="410" actId="478"/>
          <ac:spMkLst>
            <pc:docMk/>
            <pc:sldMk cId="2309903671" sldId="258"/>
            <ac:spMk id="22" creationId="{3146176E-D401-46AB-8D90-6217CA873A54}"/>
          </ac:spMkLst>
        </pc:spChg>
        <pc:spChg chg="add mod">
          <ac:chgData name="Triera Gashi" userId="f2e8f630d03f7a30" providerId="LiveId" clId="{584DE452-3027-4FE6-B21B-8C686796D583}" dt="2021-10-19T10:56:04.453" v="842" actId="1076"/>
          <ac:spMkLst>
            <pc:docMk/>
            <pc:sldMk cId="2309903671" sldId="258"/>
            <ac:spMk id="23" creationId="{8EF15629-261D-41C2-B03B-7EFA72F67466}"/>
          </ac:spMkLst>
        </pc:spChg>
        <pc:spChg chg="add mod">
          <ac:chgData name="Triera Gashi" userId="f2e8f630d03f7a30" providerId="LiveId" clId="{584DE452-3027-4FE6-B21B-8C686796D583}" dt="2021-10-19T10:56:04.453" v="842" actId="1076"/>
          <ac:spMkLst>
            <pc:docMk/>
            <pc:sldMk cId="2309903671" sldId="258"/>
            <ac:spMk id="24" creationId="{9E246B48-D9F7-4F09-8925-245DEE6815EA}"/>
          </ac:spMkLst>
        </pc:spChg>
        <pc:spChg chg="add mod">
          <ac:chgData name="Triera Gashi" userId="f2e8f630d03f7a30" providerId="LiveId" clId="{584DE452-3027-4FE6-B21B-8C686796D583}" dt="2021-10-19T10:56:04.453" v="842" actId="1076"/>
          <ac:spMkLst>
            <pc:docMk/>
            <pc:sldMk cId="2309903671" sldId="258"/>
            <ac:spMk id="27" creationId="{A2E6A976-EB83-4334-B881-4BB2FE711F68}"/>
          </ac:spMkLst>
        </pc:spChg>
        <pc:cxnChg chg="add mod">
          <ac:chgData name="Triera Gashi" userId="f2e8f630d03f7a30" providerId="LiveId" clId="{584DE452-3027-4FE6-B21B-8C686796D583}" dt="2021-10-19T10:56:04.453" v="842" actId="1076"/>
          <ac:cxnSpMkLst>
            <pc:docMk/>
            <pc:sldMk cId="2309903671" sldId="258"/>
            <ac:cxnSpMk id="5" creationId="{34EE33A6-6963-4A46-AD46-DF2B4FD5B6CA}"/>
          </ac:cxnSpMkLst>
        </pc:cxnChg>
        <pc:cxnChg chg="add mod">
          <ac:chgData name="Triera Gashi" userId="f2e8f630d03f7a30" providerId="LiveId" clId="{584DE452-3027-4FE6-B21B-8C686796D583}" dt="2021-10-19T10:56:04.453" v="842" actId="1076"/>
          <ac:cxnSpMkLst>
            <pc:docMk/>
            <pc:sldMk cId="2309903671" sldId="258"/>
            <ac:cxnSpMk id="8" creationId="{33570AE5-185C-44C4-BF93-AC1958D6EF4F}"/>
          </ac:cxnSpMkLst>
        </pc:cxnChg>
        <pc:cxnChg chg="add del mod">
          <ac:chgData name="Triera Gashi" userId="f2e8f630d03f7a30" providerId="LiveId" clId="{584DE452-3027-4FE6-B21B-8C686796D583}" dt="2021-10-19T10:49:34.708" v="403"/>
          <ac:cxnSpMkLst>
            <pc:docMk/>
            <pc:sldMk cId="2309903671" sldId="258"/>
            <ac:cxnSpMk id="13" creationId="{229CA34C-E16D-4903-8640-F55C4EF9569B}"/>
          </ac:cxnSpMkLst>
        </pc:cxnChg>
        <pc:cxnChg chg="add del mod">
          <ac:chgData name="Triera Gashi" userId="f2e8f630d03f7a30" providerId="LiveId" clId="{584DE452-3027-4FE6-B21B-8C686796D583}" dt="2021-10-19T10:49:34.708" v="403"/>
          <ac:cxnSpMkLst>
            <pc:docMk/>
            <pc:sldMk cId="2309903671" sldId="258"/>
            <ac:cxnSpMk id="14" creationId="{C8F6FD7D-FA97-4A95-AF91-9295AC237172}"/>
          </ac:cxnSpMkLst>
        </pc:cxnChg>
        <pc:cxnChg chg="add del mod">
          <ac:chgData name="Triera Gashi" userId="f2e8f630d03f7a30" providerId="LiveId" clId="{584DE452-3027-4FE6-B21B-8C686796D583}" dt="2021-10-19T10:49:47.487" v="407" actId="478"/>
          <ac:cxnSpMkLst>
            <pc:docMk/>
            <pc:sldMk cId="2309903671" sldId="258"/>
            <ac:cxnSpMk id="16" creationId="{123570A2-27A6-490C-8056-17DE52D9A413}"/>
          </ac:cxnSpMkLst>
        </pc:cxnChg>
        <pc:cxnChg chg="add del mod">
          <ac:chgData name="Triera Gashi" userId="f2e8f630d03f7a30" providerId="LiveId" clId="{584DE452-3027-4FE6-B21B-8C686796D583}" dt="2021-10-19T10:49:47.487" v="407" actId="478"/>
          <ac:cxnSpMkLst>
            <pc:docMk/>
            <pc:sldMk cId="2309903671" sldId="258"/>
            <ac:cxnSpMk id="17" creationId="{13ADE33A-4CCF-4C15-B14D-965670F6617E}"/>
          </ac:cxnSpMkLst>
        </pc:cxnChg>
        <pc:cxnChg chg="add del mod">
          <ac:chgData name="Triera Gashi" userId="f2e8f630d03f7a30" providerId="LiveId" clId="{584DE452-3027-4FE6-B21B-8C686796D583}" dt="2021-10-19T10:50:02.787" v="410" actId="478"/>
          <ac:cxnSpMkLst>
            <pc:docMk/>
            <pc:sldMk cId="2309903671" sldId="258"/>
            <ac:cxnSpMk id="20" creationId="{83CC67CE-A313-4BA3-B7CA-C212036698DA}"/>
          </ac:cxnSpMkLst>
        </pc:cxnChg>
        <pc:cxnChg chg="add del mod">
          <ac:chgData name="Triera Gashi" userId="f2e8f630d03f7a30" providerId="LiveId" clId="{584DE452-3027-4FE6-B21B-8C686796D583}" dt="2021-10-19T10:50:02.787" v="410" actId="478"/>
          <ac:cxnSpMkLst>
            <pc:docMk/>
            <pc:sldMk cId="2309903671" sldId="258"/>
            <ac:cxnSpMk id="21" creationId="{2E989060-D151-4830-A49E-53E267C33493}"/>
          </ac:cxnSpMkLst>
        </pc:cxnChg>
        <pc:cxnChg chg="add del mod">
          <ac:chgData name="Triera Gashi" userId="f2e8f630d03f7a30" providerId="LiveId" clId="{584DE452-3027-4FE6-B21B-8C686796D583}" dt="2021-10-19T10:53:28.419" v="813" actId="478"/>
          <ac:cxnSpMkLst>
            <pc:docMk/>
            <pc:sldMk cId="2309903671" sldId="258"/>
            <ac:cxnSpMk id="25" creationId="{19FDA864-9665-4DC3-8D11-034FD96AB8CC}"/>
          </ac:cxnSpMkLst>
        </pc:cxnChg>
        <pc:cxnChg chg="add del mod">
          <ac:chgData name="Triera Gashi" userId="f2e8f630d03f7a30" providerId="LiveId" clId="{584DE452-3027-4FE6-B21B-8C686796D583}" dt="2021-10-19T10:53:30.805" v="814" actId="478"/>
          <ac:cxnSpMkLst>
            <pc:docMk/>
            <pc:sldMk cId="2309903671" sldId="258"/>
            <ac:cxnSpMk id="26" creationId="{9413BBEC-609D-47EF-ADA4-524CB93226B7}"/>
          </ac:cxnSpMkLst>
        </pc:cxnChg>
      </pc:sldChg>
      <pc:sldChg chg="new del">
        <pc:chgData name="Triera Gashi" userId="f2e8f630d03f7a30" providerId="LiveId" clId="{584DE452-3027-4FE6-B21B-8C686796D583}" dt="2021-10-19T10:34:45.060" v="3" actId="2696"/>
        <pc:sldMkLst>
          <pc:docMk/>
          <pc:sldMk cId="2943201533" sldId="258"/>
        </pc:sldMkLst>
      </pc:sldChg>
      <pc:sldChg chg="addSp delSp modSp new mod modNotesTx">
        <pc:chgData name="Triera Gashi" userId="f2e8f630d03f7a30" providerId="LiveId" clId="{584DE452-3027-4FE6-B21B-8C686796D583}" dt="2021-10-19T11:06:35.840" v="1860" actId="20577"/>
        <pc:sldMkLst>
          <pc:docMk/>
          <pc:sldMk cId="3022386659" sldId="259"/>
        </pc:sldMkLst>
        <pc:spChg chg="mod">
          <ac:chgData name="Triera Gashi" userId="f2e8f630d03f7a30" providerId="LiveId" clId="{584DE452-3027-4FE6-B21B-8C686796D583}" dt="2021-10-19T10:56:27.725" v="855" actId="14100"/>
          <ac:spMkLst>
            <pc:docMk/>
            <pc:sldMk cId="3022386659" sldId="259"/>
            <ac:spMk id="2" creationId="{8E4D62B1-E581-4AA1-B297-F7ED823932BE}"/>
          </ac:spMkLst>
        </pc:spChg>
        <pc:spChg chg="mod">
          <ac:chgData name="Triera Gashi" userId="f2e8f630d03f7a30" providerId="LiveId" clId="{584DE452-3027-4FE6-B21B-8C686796D583}" dt="2021-10-19T10:57:10.072" v="1037" actId="1076"/>
          <ac:spMkLst>
            <pc:docMk/>
            <pc:sldMk cId="3022386659" sldId="259"/>
            <ac:spMk id="3" creationId="{FC084403-9AB0-4097-A659-E25207EF8B76}"/>
          </ac:spMkLst>
        </pc:spChg>
        <pc:spChg chg="add mod">
          <ac:chgData name="Triera Gashi" userId="f2e8f630d03f7a30" providerId="LiveId" clId="{584DE452-3027-4FE6-B21B-8C686796D583}" dt="2021-10-19T10:59:14.554" v="1206" actId="1076"/>
          <ac:spMkLst>
            <pc:docMk/>
            <pc:sldMk cId="3022386659" sldId="259"/>
            <ac:spMk id="4" creationId="{CA386821-1D4E-471A-94AC-15A46CEDC2E4}"/>
          </ac:spMkLst>
        </pc:spChg>
        <pc:spChg chg="add mod">
          <ac:chgData name="Triera Gashi" userId="f2e8f630d03f7a30" providerId="LiveId" clId="{584DE452-3027-4FE6-B21B-8C686796D583}" dt="2021-10-19T10:59:48.922" v="1219" actId="1076"/>
          <ac:spMkLst>
            <pc:docMk/>
            <pc:sldMk cId="3022386659" sldId="259"/>
            <ac:spMk id="5" creationId="{59B1CEAC-53A3-4A33-AC1E-66B0546A0B07}"/>
          </ac:spMkLst>
        </pc:spChg>
        <pc:spChg chg="add mod">
          <ac:chgData name="Triera Gashi" userId="f2e8f630d03f7a30" providerId="LiveId" clId="{584DE452-3027-4FE6-B21B-8C686796D583}" dt="2021-10-19T10:59:14.554" v="1206" actId="1076"/>
          <ac:spMkLst>
            <pc:docMk/>
            <pc:sldMk cId="3022386659" sldId="259"/>
            <ac:spMk id="6" creationId="{3857626C-1589-4F16-B748-29812E24E2B0}"/>
          </ac:spMkLst>
        </pc:spChg>
        <pc:spChg chg="add mod">
          <ac:chgData name="Triera Gashi" userId="f2e8f630d03f7a30" providerId="LiveId" clId="{584DE452-3027-4FE6-B21B-8C686796D583}" dt="2021-10-19T10:59:14.554" v="1206" actId="1076"/>
          <ac:spMkLst>
            <pc:docMk/>
            <pc:sldMk cId="3022386659" sldId="259"/>
            <ac:spMk id="7" creationId="{DB64FBB2-5096-41F3-ABD8-E964A9C6AEC5}"/>
          </ac:spMkLst>
        </pc:spChg>
        <pc:spChg chg="add del mod">
          <ac:chgData name="Triera Gashi" userId="f2e8f630d03f7a30" providerId="LiveId" clId="{584DE452-3027-4FE6-B21B-8C686796D583}" dt="2021-10-19T10:58:42.306" v="1172"/>
          <ac:spMkLst>
            <pc:docMk/>
            <pc:sldMk cId="3022386659" sldId="259"/>
            <ac:spMk id="8" creationId="{EE55F984-201C-4841-BA49-F325B4549977}"/>
          </ac:spMkLst>
        </pc:spChg>
        <pc:spChg chg="add mod">
          <ac:chgData name="Triera Gashi" userId="f2e8f630d03f7a30" providerId="LiveId" clId="{584DE452-3027-4FE6-B21B-8C686796D583}" dt="2021-10-19T10:59:17.966" v="1207" actId="1076"/>
          <ac:spMkLst>
            <pc:docMk/>
            <pc:sldMk cId="3022386659" sldId="259"/>
            <ac:spMk id="9" creationId="{A2EA132A-BE38-486F-8F67-A8EB4E8993D7}"/>
          </ac:spMkLst>
        </pc:spChg>
        <pc:spChg chg="add mod">
          <ac:chgData name="Triera Gashi" userId="f2e8f630d03f7a30" providerId="LiveId" clId="{584DE452-3027-4FE6-B21B-8C686796D583}" dt="2021-10-19T10:59:30.255" v="1209" actId="207"/>
          <ac:spMkLst>
            <pc:docMk/>
            <pc:sldMk cId="3022386659" sldId="259"/>
            <ac:spMk id="10" creationId="{9D5854A0-7B57-4113-BED6-A8DC1F1A2F3C}"/>
          </ac:spMkLst>
        </pc:spChg>
        <pc:spChg chg="add mod">
          <ac:chgData name="Triera Gashi" userId="f2e8f630d03f7a30" providerId="LiveId" clId="{584DE452-3027-4FE6-B21B-8C686796D583}" dt="2021-10-19T10:59:34.308" v="1211" actId="1076"/>
          <ac:spMkLst>
            <pc:docMk/>
            <pc:sldMk cId="3022386659" sldId="259"/>
            <ac:spMk id="11" creationId="{B3F8B310-BE9D-4E03-973F-07E2B0E1474E}"/>
          </ac:spMkLst>
        </pc:spChg>
        <pc:spChg chg="add mod">
          <ac:chgData name="Triera Gashi" userId="f2e8f630d03f7a30" providerId="LiveId" clId="{584DE452-3027-4FE6-B21B-8C686796D583}" dt="2021-10-19T10:59:37.722" v="1213" actId="1076"/>
          <ac:spMkLst>
            <pc:docMk/>
            <pc:sldMk cId="3022386659" sldId="259"/>
            <ac:spMk id="12" creationId="{735E00A8-4D4B-420C-9BBB-464CCC49DFE7}"/>
          </ac:spMkLst>
        </pc:spChg>
        <pc:spChg chg="add mod">
          <ac:chgData name="Triera Gashi" userId="f2e8f630d03f7a30" providerId="LiveId" clId="{584DE452-3027-4FE6-B21B-8C686796D583}" dt="2021-10-19T10:59:40.981" v="1215" actId="1076"/>
          <ac:spMkLst>
            <pc:docMk/>
            <pc:sldMk cId="3022386659" sldId="259"/>
            <ac:spMk id="13" creationId="{715C8A6C-520B-4ADB-9C8E-A1132680B122}"/>
          </ac:spMkLst>
        </pc:spChg>
        <pc:spChg chg="add mod">
          <ac:chgData name="Triera Gashi" userId="f2e8f630d03f7a30" providerId="LiveId" clId="{584DE452-3027-4FE6-B21B-8C686796D583}" dt="2021-10-19T10:59:48.922" v="1219" actId="1076"/>
          <ac:spMkLst>
            <pc:docMk/>
            <pc:sldMk cId="3022386659" sldId="259"/>
            <ac:spMk id="14" creationId="{865D8F34-DA58-45D4-854D-B39A96CD12F3}"/>
          </ac:spMkLst>
        </pc:spChg>
        <pc:spChg chg="add mod">
          <ac:chgData name="Triera Gashi" userId="f2e8f630d03f7a30" providerId="LiveId" clId="{584DE452-3027-4FE6-B21B-8C686796D583}" dt="2021-10-19T11:00:18.658" v="1223" actId="1076"/>
          <ac:spMkLst>
            <pc:docMk/>
            <pc:sldMk cId="3022386659" sldId="259"/>
            <ac:spMk id="15" creationId="{E2E20B12-3FAC-4852-BB83-49B2793D584F}"/>
          </ac:spMkLst>
        </pc:spChg>
        <pc:spChg chg="add mod">
          <ac:chgData name="Triera Gashi" userId="f2e8f630d03f7a30" providerId="LiveId" clId="{584DE452-3027-4FE6-B21B-8C686796D583}" dt="2021-10-19T11:00:37.454" v="1228" actId="20577"/>
          <ac:spMkLst>
            <pc:docMk/>
            <pc:sldMk cId="3022386659" sldId="259"/>
            <ac:spMk id="16" creationId="{CC041F7C-A14F-42AE-BC89-4320A4BFB662}"/>
          </ac:spMkLst>
        </pc:spChg>
        <pc:spChg chg="add mod">
          <ac:chgData name="Triera Gashi" userId="f2e8f630d03f7a30" providerId="LiveId" clId="{584DE452-3027-4FE6-B21B-8C686796D583}" dt="2021-10-19T11:01:02.683" v="1232" actId="20577"/>
          <ac:spMkLst>
            <pc:docMk/>
            <pc:sldMk cId="3022386659" sldId="259"/>
            <ac:spMk id="17" creationId="{6DF2B574-BE99-4F47-8783-2C376A4A27DC}"/>
          </ac:spMkLst>
        </pc:spChg>
        <pc:spChg chg="add mod">
          <ac:chgData name="Triera Gashi" userId="f2e8f630d03f7a30" providerId="LiveId" clId="{584DE452-3027-4FE6-B21B-8C686796D583}" dt="2021-10-19T11:01:10.547" v="1236" actId="20577"/>
          <ac:spMkLst>
            <pc:docMk/>
            <pc:sldMk cId="3022386659" sldId="259"/>
            <ac:spMk id="18" creationId="{842D85AC-81BA-4FE6-B5F4-BB7AE6EB1B92}"/>
          </ac:spMkLst>
        </pc:spChg>
        <pc:spChg chg="add mod">
          <ac:chgData name="Triera Gashi" userId="f2e8f630d03f7a30" providerId="LiveId" clId="{584DE452-3027-4FE6-B21B-8C686796D583}" dt="2021-10-19T11:01:23.019" v="1240" actId="20577"/>
          <ac:spMkLst>
            <pc:docMk/>
            <pc:sldMk cId="3022386659" sldId="259"/>
            <ac:spMk id="19" creationId="{D6ACD3E3-3D23-42AB-AAFB-EAB23698BDC6}"/>
          </ac:spMkLst>
        </pc:spChg>
      </pc:sldChg>
      <pc:sldChg chg="new del">
        <pc:chgData name="Triera Gashi" userId="f2e8f630d03f7a30" providerId="LiveId" clId="{584DE452-3027-4FE6-B21B-8C686796D583}" dt="2021-10-19T11:01:36.733" v="1242" actId="2696"/>
        <pc:sldMkLst>
          <pc:docMk/>
          <pc:sldMk cId="844822644" sldId="260"/>
        </pc:sldMkLst>
      </pc:sldChg>
      <pc:sldChg chg="addSp delSp modSp add mod">
        <pc:chgData name="Triera Gashi" userId="f2e8f630d03f7a30" providerId="LiveId" clId="{584DE452-3027-4FE6-B21B-8C686796D583}" dt="2021-10-19T11:05:00.972" v="1471" actId="207"/>
        <pc:sldMkLst>
          <pc:docMk/>
          <pc:sldMk cId="3329037906" sldId="260"/>
        </pc:sldMkLst>
        <pc:spChg chg="mod">
          <ac:chgData name="Triera Gashi" userId="f2e8f630d03f7a30" providerId="LiveId" clId="{584DE452-3027-4FE6-B21B-8C686796D583}" dt="2021-10-19T11:01:42.252" v="1263" actId="20577"/>
          <ac:spMkLst>
            <pc:docMk/>
            <pc:sldMk cId="3329037906" sldId="260"/>
            <ac:spMk id="2" creationId="{8E4D62B1-E581-4AA1-B297-F7ED823932BE}"/>
          </ac:spMkLst>
        </pc:spChg>
        <pc:spChg chg="del">
          <ac:chgData name="Triera Gashi" userId="f2e8f630d03f7a30" providerId="LiveId" clId="{584DE452-3027-4FE6-B21B-8C686796D583}" dt="2021-10-19T11:01:47.526" v="1264" actId="21"/>
          <ac:spMkLst>
            <pc:docMk/>
            <pc:sldMk cId="3329037906" sldId="260"/>
            <ac:spMk id="3" creationId="{FC084403-9AB0-4097-A659-E25207EF8B76}"/>
          </ac:spMkLst>
        </pc:spChg>
        <pc:spChg chg="mod">
          <ac:chgData name="Triera Gashi" userId="f2e8f630d03f7a30" providerId="LiveId" clId="{584DE452-3027-4FE6-B21B-8C686796D583}" dt="2021-10-19T11:04:56.185" v="1469" actId="207"/>
          <ac:spMkLst>
            <pc:docMk/>
            <pc:sldMk cId="3329037906" sldId="260"/>
            <ac:spMk id="4" creationId="{CA386821-1D4E-471A-94AC-15A46CEDC2E4}"/>
          </ac:spMkLst>
        </pc:spChg>
        <pc:spChg chg="mod">
          <ac:chgData name="Triera Gashi" userId="f2e8f630d03f7a30" providerId="LiveId" clId="{584DE452-3027-4FE6-B21B-8C686796D583}" dt="2021-10-19T11:05:00.972" v="1471" actId="207"/>
          <ac:spMkLst>
            <pc:docMk/>
            <pc:sldMk cId="3329037906" sldId="260"/>
            <ac:spMk id="5" creationId="{59B1CEAC-53A3-4A33-AC1E-66B0546A0B07}"/>
          </ac:spMkLst>
        </pc:spChg>
        <pc:spChg chg="mod">
          <ac:chgData name="Triera Gashi" userId="f2e8f630d03f7a30" providerId="LiveId" clId="{584DE452-3027-4FE6-B21B-8C686796D583}" dt="2021-10-19T11:04:52.984" v="1468" actId="207"/>
          <ac:spMkLst>
            <pc:docMk/>
            <pc:sldMk cId="3329037906" sldId="260"/>
            <ac:spMk id="6" creationId="{3857626C-1589-4F16-B748-29812E24E2B0}"/>
          </ac:spMkLst>
        </pc:spChg>
        <pc:spChg chg="mod">
          <ac:chgData name="Triera Gashi" userId="f2e8f630d03f7a30" providerId="LiveId" clId="{584DE452-3027-4FE6-B21B-8C686796D583}" dt="2021-10-19T11:04:58.607" v="1470" actId="207"/>
          <ac:spMkLst>
            <pc:docMk/>
            <pc:sldMk cId="3329037906" sldId="260"/>
            <ac:spMk id="7" creationId="{DB64FBB2-5096-41F3-ABD8-E964A9C6AEC5}"/>
          </ac:spMkLst>
        </pc:spChg>
        <pc:spChg chg="mod">
          <ac:chgData name="Triera Gashi" userId="f2e8f630d03f7a30" providerId="LiveId" clId="{584DE452-3027-4FE6-B21B-8C686796D583}" dt="2021-10-19T11:04:50.592" v="1467" actId="207"/>
          <ac:spMkLst>
            <pc:docMk/>
            <pc:sldMk cId="3329037906" sldId="260"/>
            <ac:spMk id="9" creationId="{A2EA132A-BE38-486F-8F67-A8EB4E8993D7}"/>
          </ac:spMkLst>
        </pc:spChg>
        <pc:spChg chg="mod">
          <ac:chgData name="Triera Gashi" userId="f2e8f630d03f7a30" providerId="LiveId" clId="{584DE452-3027-4FE6-B21B-8C686796D583}" dt="2021-10-19T11:02:22.939" v="1268" actId="14100"/>
          <ac:spMkLst>
            <pc:docMk/>
            <pc:sldMk cId="3329037906" sldId="260"/>
            <ac:spMk id="10" creationId="{9D5854A0-7B57-4113-BED6-A8DC1F1A2F3C}"/>
          </ac:spMkLst>
        </pc:spChg>
        <pc:spChg chg="mod">
          <ac:chgData name="Triera Gashi" userId="f2e8f630d03f7a30" providerId="LiveId" clId="{584DE452-3027-4FE6-B21B-8C686796D583}" dt="2021-10-19T11:02:45.634" v="1301" actId="14100"/>
          <ac:spMkLst>
            <pc:docMk/>
            <pc:sldMk cId="3329037906" sldId="260"/>
            <ac:spMk id="11" creationId="{B3F8B310-BE9D-4E03-973F-07E2B0E1474E}"/>
          </ac:spMkLst>
        </pc:spChg>
        <pc:spChg chg="mod">
          <ac:chgData name="Triera Gashi" userId="f2e8f630d03f7a30" providerId="LiveId" clId="{584DE452-3027-4FE6-B21B-8C686796D583}" dt="2021-10-19T11:03:58.301" v="1387" actId="14100"/>
          <ac:spMkLst>
            <pc:docMk/>
            <pc:sldMk cId="3329037906" sldId="260"/>
            <ac:spMk id="12" creationId="{735E00A8-4D4B-420C-9BBB-464CCC49DFE7}"/>
          </ac:spMkLst>
        </pc:spChg>
        <pc:spChg chg="mod">
          <ac:chgData name="Triera Gashi" userId="f2e8f630d03f7a30" providerId="LiveId" clId="{584DE452-3027-4FE6-B21B-8C686796D583}" dt="2021-10-19T11:03:29.512" v="1348" actId="14100"/>
          <ac:spMkLst>
            <pc:docMk/>
            <pc:sldMk cId="3329037906" sldId="260"/>
            <ac:spMk id="13" creationId="{715C8A6C-520B-4ADB-9C8E-A1132680B122}"/>
          </ac:spMkLst>
        </pc:spChg>
        <pc:spChg chg="mod">
          <ac:chgData name="Triera Gashi" userId="f2e8f630d03f7a30" providerId="LiveId" clId="{584DE452-3027-4FE6-B21B-8C686796D583}" dt="2021-10-19T11:03:51.808" v="1385" actId="14100"/>
          <ac:spMkLst>
            <pc:docMk/>
            <pc:sldMk cId="3329037906" sldId="260"/>
            <ac:spMk id="14" creationId="{865D8F34-DA58-45D4-854D-B39A96CD12F3}"/>
          </ac:spMkLst>
        </pc:spChg>
        <pc:spChg chg="mod">
          <ac:chgData name="Triera Gashi" userId="f2e8f630d03f7a30" providerId="LiveId" clId="{584DE452-3027-4FE6-B21B-8C686796D583}" dt="2021-10-19T11:01:54.860" v="1266" actId="1076"/>
          <ac:spMkLst>
            <pc:docMk/>
            <pc:sldMk cId="3329037906" sldId="260"/>
            <ac:spMk id="15" creationId="{E2E20B12-3FAC-4852-BB83-49B2793D584F}"/>
          </ac:spMkLst>
        </pc:spChg>
        <pc:spChg chg="mod">
          <ac:chgData name="Triera Gashi" userId="f2e8f630d03f7a30" providerId="LiveId" clId="{584DE452-3027-4FE6-B21B-8C686796D583}" dt="2021-10-19T11:03:08.977" v="1341" actId="1076"/>
          <ac:spMkLst>
            <pc:docMk/>
            <pc:sldMk cId="3329037906" sldId="260"/>
            <ac:spMk id="16" creationId="{CC041F7C-A14F-42AE-BC89-4320A4BFB662}"/>
          </ac:spMkLst>
        </pc:spChg>
        <pc:spChg chg="mod">
          <ac:chgData name="Triera Gashi" userId="f2e8f630d03f7a30" providerId="LiveId" clId="{584DE452-3027-4FE6-B21B-8C686796D583}" dt="2021-10-19T11:01:54.860" v="1266" actId="1076"/>
          <ac:spMkLst>
            <pc:docMk/>
            <pc:sldMk cId="3329037906" sldId="260"/>
            <ac:spMk id="17" creationId="{6DF2B574-BE99-4F47-8783-2C376A4A27DC}"/>
          </ac:spMkLst>
        </pc:spChg>
        <pc:spChg chg="mod">
          <ac:chgData name="Triera Gashi" userId="f2e8f630d03f7a30" providerId="LiveId" clId="{584DE452-3027-4FE6-B21B-8C686796D583}" dt="2021-10-19T11:03:08.977" v="1341" actId="1076"/>
          <ac:spMkLst>
            <pc:docMk/>
            <pc:sldMk cId="3329037906" sldId="260"/>
            <ac:spMk id="18" creationId="{842D85AC-81BA-4FE6-B5F4-BB7AE6EB1B92}"/>
          </ac:spMkLst>
        </pc:spChg>
        <pc:spChg chg="mod">
          <ac:chgData name="Triera Gashi" userId="f2e8f630d03f7a30" providerId="LiveId" clId="{584DE452-3027-4FE6-B21B-8C686796D583}" dt="2021-10-19T11:01:54.860" v="1266" actId="1076"/>
          <ac:spMkLst>
            <pc:docMk/>
            <pc:sldMk cId="3329037906" sldId="260"/>
            <ac:spMk id="19" creationId="{D6ACD3E3-3D23-42AB-AAFB-EAB23698BDC6}"/>
          </ac:spMkLst>
        </pc:spChg>
        <pc:spChg chg="add del mod">
          <ac:chgData name="Triera Gashi" userId="f2e8f630d03f7a30" providerId="LiveId" clId="{584DE452-3027-4FE6-B21B-8C686796D583}" dt="2021-10-19T11:01:49.909" v="1265" actId="21"/>
          <ac:spMkLst>
            <pc:docMk/>
            <pc:sldMk cId="3329037906" sldId="260"/>
            <ac:spMk id="20" creationId="{5113F029-628E-440A-8717-5F9ADBBF8526}"/>
          </ac:spMkLst>
        </pc:spChg>
      </pc:sldChg>
      <pc:sldChg chg="new del">
        <pc:chgData name="Triera Gashi" userId="f2e8f630d03f7a30" providerId="LiveId" clId="{584DE452-3027-4FE6-B21B-8C686796D583}" dt="2021-10-19T11:08:03.750" v="2118" actId="2696"/>
        <pc:sldMkLst>
          <pc:docMk/>
          <pc:sldMk cId="1892612345" sldId="261"/>
        </pc:sldMkLst>
      </pc:sldChg>
      <pc:sldChg chg="addSp delSp modSp add mod">
        <pc:chgData name="Triera Gashi" userId="f2e8f630d03f7a30" providerId="LiveId" clId="{584DE452-3027-4FE6-B21B-8C686796D583}" dt="2021-10-19T11:07:48.530" v="2117" actId="5793"/>
        <pc:sldMkLst>
          <pc:docMk/>
          <pc:sldMk cId="57403145" sldId="262"/>
        </pc:sldMkLst>
        <pc:spChg chg="del">
          <ac:chgData name="Triera Gashi" userId="f2e8f630d03f7a30" providerId="LiveId" clId="{584DE452-3027-4FE6-B21B-8C686796D583}" dt="2021-10-19T11:06:49.855" v="1862" actId="21"/>
          <ac:spMkLst>
            <pc:docMk/>
            <pc:sldMk cId="57403145" sldId="262"/>
            <ac:spMk id="3" creationId="{C97605EC-95C1-42C5-A2AF-BB42E456B1BD}"/>
          </ac:spMkLst>
        </pc:spChg>
        <pc:spChg chg="add del mod">
          <ac:chgData name="Triera Gashi" userId="f2e8f630d03f7a30" providerId="LiveId" clId="{584DE452-3027-4FE6-B21B-8C686796D583}" dt="2021-10-19T11:07:03.131" v="1865" actId="21"/>
          <ac:spMkLst>
            <pc:docMk/>
            <pc:sldMk cId="57403145" sldId="262"/>
            <ac:spMk id="6" creationId="{F03FF81C-5779-4EA7-8D37-00EDD99D89A9}"/>
          </ac:spMkLst>
        </pc:spChg>
        <pc:spChg chg="del">
          <ac:chgData name="Triera Gashi" userId="f2e8f630d03f7a30" providerId="LiveId" clId="{584DE452-3027-4FE6-B21B-8C686796D583}" dt="2021-10-19T11:06:49.855" v="1862" actId="21"/>
          <ac:spMkLst>
            <pc:docMk/>
            <pc:sldMk cId="57403145" sldId="262"/>
            <ac:spMk id="12" creationId="{2A967C18-31BF-43B8-86AF-A9A5EC053256}"/>
          </ac:spMkLst>
        </pc:spChg>
        <pc:spChg chg="mod">
          <ac:chgData name="Triera Gashi" userId="f2e8f630d03f7a30" providerId="LiveId" clId="{584DE452-3027-4FE6-B21B-8C686796D583}" dt="2021-10-19T11:07:48.530" v="2117" actId="5793"/>
          <ac:spMkLst>
            <pc:docMk/>
            <pc:sldMk cId="57403145" sldId="262"/>
            <ac:spMk id="23" creationId="{8EF15629-261D-41C2-B03B-7EFA72F67466}"/>
          </ac:spMkLst>
        </pc:spChg>
        <pc:spChg chg="del">
          <ac:chgData name="Triera Gashi" userId="f2e8f630d03f7a30" providerId="LiveId" clId="{584DE452-3027-4FE6-B21B-8C686796D583}" dt="2021-10-19T11:06:49.855" v="1862" actId="21"/>
          <ac:spMkLst>
            <pc:docMk/>
            <pc:sldMk cId="57403145" sldId="262"/>
            <ac:spMk id="24" creationId="{9E246B48-D9F7-4F09-8925-245DEE6815EA}"/>
          </ac:spMkLst>
        </pc:spChg>
        <pc:spChg chg="del">
          <ac:chgData name="Triera Gashi" userId="f2e8f630d03f7a30" providerId="LiveId" clId="{584DE452-3027-4FE6-B21B-8C686796D583}" dt="2021-10-19T11:06:49.855" v="1862" actId="21"/>
          <ac:spMkLst>
            <pc:docMk/>
            <pc:sldMk cId="57403145" sldId="262"/>
            <ac:spMk id="27" creationId="{A2E6A976-EB83-4334-B881-4BB2FE711F68}"/>
          </ac:spMkLst>
        </pc:spChg>
        <pc:cxnChg chg="del">
          <ac:chgData name="Triera Gashi" userId="f2e8f630d03f7a30" providerId="LiveId" clId="{584DE452-3027-4FE6-B21B-8C686796D583}" dt="2021-10-19T11:06:49.855" v="1862" actId="21"/>
          <ac:cxnSpMkLst>
            <pc:docMk/>
            <pc:sldMk cId="57403145" sldId="262"/>
            <ac:cxnSpMk id="5" creationId="{34EE33A6-6963-4A46-AD46-DF2B4FD5B6CA}"/>
          </ac:cxnSpMkLst>
        </pc:cxnChg>
        <pc:cxnChg chg="del">
          <ac:chgData name="Triera Gashi" userId="f2e8f630d03f7a30" providerId="LiveId" clId="{584DE452-3027-4FE6-B21B-8C686796D583}" dt="2021-10-19T11:06:49.855" v="1862" actId="21"/>
          <ac:cxnSpMkLst>
            <pc:docMk/>
            <pc:sldMk cId="57403145" sldId="262"/>
            <ac:cxnSpMk id="8" creationId="{33570AE5-185C-44C4-BF93-AC1958D6EF4F}"/>
          </ac:cxnSpMkLst>
        </pc:cxnChg>
      </pc:sldChg>
      <pc:sldChg chg="addSp delSp modSp add mod modNotesTx">
        <pc:chgData name="Triera Gashi" userId="f2e8f630d03f7a30" providerId="LiveId" clId="{584DE452-3027-4FE6-B21B-8C686796D583}" dt="2021-10-19T11:13:01.908" v="2879" actId="20577"/>
        <pc:sldMkLst>
          <pc:docMk/>
          <pc:sldMk cId="3102516317" sldId="263"/>
        </pc:sldMkLst>
        <pc:spChg chg="mod">
          <ac:chgData name="Triera Gashi" userId="f2e8f630d03f7a30" providerId="LiveId" clId="{584DE452-3027-4FE6-B21B-8C686796D583}" dt="2021-10-19T11:08:10.645" v="2122" actId="20577"/>
          <ac:spMkLst>
            <pc:docMk/>
            <pc:sldMk cId="3102516317" sldId="263"/>
            <ac:spMk id="2" creationId="{8E4D62B1-E581-4AA1-B297-F7ED823932BE}"/>
          </ac:spMkLst>
        </pc:spChg>
        <pc:spChg chg="mod">
          <ac:chgData name="Triera Gashi" userId="f2e8f630d03f7a30" providerId="LiveId" clId="{584DE452-3027-4FE6-B21B-8C686796D583}" dt="2021-10-19T11:08:34.056" v="2203" actId="14100"/>
          <ac:spMkLst>
            <pc:docMk/>
            <pc:sldMk cId="3102516317" sldId="263"/>
            <ac:spMk id="3" creationId="{FC084403-9AB0-4097-A659-E25207EF8B76}"/>
          </ac:spMkLst>
        </pc:spChg>
        <pc:spChg chg="mod">
          <ac:chgData name="Triera Gashi" userId="f2e8f630d03f7a30" providerId="LiveId" clId="{584DE452-3027-4FE6-B21B-8C686796D583}" dt="2021-10-19T11:10:10.274" v="2362" actId="1076"/>
          <ac:spMkLst>
            <pc:docMk/>
            <pc:sldMk cId="3102516317" sldId="263"/>
            <ac:spMk id="4" creationId="{CA386821-1D4E-471A-94AC-15A46CEDC2E4}"/>
          </ac:spMkLst>
        </pc:spChg>
        <pc:spChg chg="del">
          <ac:chgData name="Triera Gashi" userId="f2e8f630d03f7a30" providerId="LiveId" clId="{584DE452-3027-4FE6-B21B-8C686796D583}" dt="2021-10-19T11:08:41.052" v="2204" actId="478"/>
          <ac:spMkLst>
            <pc:docMk/>
            <pc:sldMk cId="3102516317" sldId="263"/>
            <ac:spMk id="5" creationId="{59B1CEAC-53A3-4A33-AC1E-66B0546A0B07}"/>
          </ac:spMkLst>
        </pc:spChg>
        <pc:spChg chg="del mod">
          <ac:chgData name="Triera Gashi" userId="f2e8f630d03f7a30" providerId="LiveId" clId="{584DE452-3027-4FE6-B21B-8C686796D583}" dt="2021-10-19T11:10:27.091" v="2367" actId="21"/>
          <ac:spMkLst>
            <pc:docMk/>
            <pc:sldMk cId="3102516317" sldId="263"/>
            <ac:spMk id="6" creationId="{3857626C-1589-4F16-B748-29812E24E2B0}"/>
          </ac:spMkLst>
        </pc:spChg>
        <pc:spChg chg="del">
          <ac:chgData name="Triera Gashi" userId="f2e8f630d03f7a30" providerId="LiveId" clId="{584DE452-3027-4FE6-B21B-8C686796D583}" dt="2021-10-19T11:08:41.052" v="2204" actId="478"/>
          <ac:spMkLst>
            <pc:docMk/>
            <pc:sldMk cId="3102516317" sldId="263"/>
            <ac:spMk id="7" creationId="{DB64FBB2-5096-41F3-ABD8-E964A9C6AEC5}"/>
          </ac:spMkLst>
        </pc:spChg>
        <pc:spChg chg="del">
          <ac:chgData name="Triera Gashi" userId="f2e8f630d03f7a30" providerId="LiveId" clId="{584DE452-3027-4FE6-B21B-8C686796D583}" dt="2021-10-19T11:11:28.835" v="2526" actId="21"/>
          <ac:spMkLst>
            <pc:docMk/>
            <pc:sldMk cId="3102516317" sldId="263"/>
            <ac:spMk id="9" creationId="{A2EA132A-BE38-486F-8F67-A8EB4E8993D7}"/>
          </ac:spMkLst>
        </pc:spChg>
        <pc:spChg chg="mod">
          <ac:chgData name="Triera Gashi" userId="f2e8f630d03f7a30" providerId="LiveId" clId="{584DE452-3027-4FE6-B21B-8C686796D583}" dt="2021-10-19T11:10:10.274" v="2362" actId="1076"/>
          <ac:spMkLst>
            <pc:docMk/>
            <pc:sldMk cId="3102516317" sldId="263"/>
            <ac:spMk id="10" creationId="{9D5854A0-7B57-4113-BED6-A8DC1F1A2F3C}"/>
          </ac:spMkLst>
        </pc:spChg>
        <pc:spChg chg="mod">
          <ac:chgData name="Triera Gashi" userId="f2e8f630d03f7a30" providerId="LiveId" clId="{584DE452-3027-4FE6-B21B-8C686796D583}" dt="2021-10-19T11:10:20.121" v="2365" actId="14100"/>
          <ac:spMkLst>
            <pc:docMk/>
            <pc:sldMk cId="3102516317" sldId="263"/>
            <ac:spMk id="11" creationId="{B3F8B310-BE9D-4E03-973F-07E2B0E1474E}"/>
          </ac:spMkLst>
        </pc:spChg>
        <pc:spChg chg="mod">
          <ac:chgData name="Triera Gashi" userId="f2e8f630d03f7a30" providerId="LiveId" clId="{584DE452-3027-4FE6-B21B-8C686796D583}" dt="2021-10-19T11:12:58.033" v="2878" actId="14100"/>
          <ac:spMkLst>
            <pc:docMk/>
            <pc:sldMk cId="3102516317" sldId="263"/>
            <ac:spMk id="12" creationId="{735E00A8-4D4B-420C-9BBB-464CCC49DFE7}"/>
          </ac:spMkLst>
        </pc:spChg>
        <pc:spChg chg="del">
          <ac:chgData name="Triera Gashi" userId="f2e8f630d03f7a30" providerId="LiveId" clId="{584DE452-3027-4FE6-B21B-8C686796D583}" dt="2021-10-19T11:08:41.052" v="2204" actId="478"/>
          <ac:spMkLst>
            <pc:docMk/>
            <pc:sldMk cId="3102516317" sldId="263"/>
            <ac:spMk id="13" creationId="{715C8A6C-520B-4ADB-9C8E-A1132680B122}"/>
          </ac:spMkLst>
        </pc:spChg>
        <pc:spChg chg="del">
          <ac:chgData name="Triera Gashi" userId="f2e8f630d03f7a30" providerId="LiveId" clId="{584DE452-3027-4FE6-B21B-8C686796D583}" dt="2021-10-19T11:08:41.052" v="2204" actId="478"/>
          <ac:spMkLst>
            <pc:docMk/>
            <pc:sldMk cId="3102516317" sldId="263"/>
            <ac:spMk id="14" creationId="{865D8F34-DA58-45D4-854D-B39A96CD12F3}"/>
          </ac:spMkLst>
        </pc:spChg>
        <pc:spChg chg="del">
          <ac:chgData name="Triera Gashi" userId="f2e8f630d03f7a30" providerId="LiveId" clId="{584DE452-3027-4FE6-B21B-8C686796D583}" dt="2021-10-19T11:08:48.127" v="2207" actId="21"/>
          <ac:spMkLst>
            <pc:docMk/>
            <pc:sldMk cId="3102516317" sldId="263"/>
            <ac:spMk id="15" creationId="{E2E20B12-3FAC-4852-BB83-49B2793D584F}"/>
          </ac:spMkLst>
        </pc:spChg>
        <pc:spChg chg="del">
          <ac:chgData name="Triera Gashi" userId="f2e8f630d03f7a30" providerId="LiveId" clId="{584DE452-3027-4FE6-B21B-8C686796D583}" dt="2021-10-19T11:08:43.422" v="2205" actId="478"/>
          <ac:spMkLst>
            <pc:docMk/>
            <pc:sldMk cId="3102516317" sldId="263"/>
            <ac:spMk id="16" creationId="{CC041F7C-A14F-42AE-BC89-4320A4BFB662}"/>
          </ac:spMkLst>
        </pc:spChg>
        <pc:spChg chg="del mod">
          <ac:chgData name="Triera Gashi" userId="f2e8f630d03f7a30" providerId="LiveId" clId="{584DE452-3027-4FE6-B21B-8C686796D583}" dt="2021-10-19T11:08:50.709" v="2209" actId="478"/>
          <ac:spMkLst>
            <pc:docMk/>
            <pc:sldMk cId="3102516317" sldId="263"/>
            <ac:spMk id="17" creationId="{6DF2B574-BE99-4F47-8783-2C376A4A27DC}"/>
          </ac:spMkLst>
        </pc:spChg>
        <pc:spChg chg="del">
          <ac:chgData name="Triera Gashi" userId="f2e8f630d03f7a30" providerId="LiveId" clId="{584DE452-3027-4FE6-B21B-8C686796D583}" dt="2021-10-19T11:08:44.761" v="2206" actId="478"/>
          <ac:spMkLst>
            <pc:docMk/>
            <pc:sldMk cId="3102516317" sldId="263"/>
            <ac:spMk id="18" creationId="{842D85AC-81BA-4FE6-B5F4-BB7AE6EB1B92}"/>
          </ac:spMkLst>
        </pc:spChg>
        <pc:spChg chg="del">
          <ac:chgData name="Triera Gashi" userId="f2e8f630d03f7a30" providerId="LiveId" clId="{584DE452-3027-4FE6-B21B-8C686796D583}" dt="2021-10-19T11:08:52.098" v="2210" actId="478"/>
          <ac:spMkLst>
            <pc:docMk/>
            <pc:sldMk cId="3102516317" sldId="263"/>
            <ac:spMk id="19" creationId="{D6ACD3E3-3D23-42AB-AAFB-EAB23698BDC6}"/>
          </ac:spMkLst>
        </pc:spChg>
        <pc:spChg chg="add del mod">
          <ac:chgData name="Triera Gashi" userId="f2e8f630d03f7a30" providerId="LiveId" clId="{584DE452-3027-4FE6-B21B-8C686796D583}" dt="2021-10-19T11:10:30.828" v="2369"/>
          <ac:spMkLst>
            <pc:docMk/>
            <pc:sldMk cId="3102516317" sldId="263"/>
            <ac:spMk id="20" creationId="{BABE8F89-0174-4382-9CF6-B6B4D3B8AD11}"/>
          </ac:spMkLst>
        </pc:spChg>
        <pc:spChg chg="add del mod">
          <ac:chgData name="Triera Gashi" userId="f2e8f630d03f7a30" providerId="LiveId" clId="{584DE452-3027-4FE6-B21B-8C686796D583}" dt="2021-10-19T11:10:34.645" v="2371"/>
          <ac:spMkLst>
            <pc:docMk/>
            <pc:sldMk cId="3102516317" sldId="263"/>
            <ac:spMk id="21" creationId="{174E0388-44A7-49B9-9EC1-873F1413B20A}"/>
          </ac:spMkLst>
        </pc:spChg>
        <pc:spChg chg="add mod">
          <ac:chgData name="Triera Gashi" userId="f2e8f630d03f7a30" providerId="LiveId" clId="{584DE452-3027-4FE6-B21B-8C686796D583}" dt="2021-10-19T11:11:17.990" v="2524" actId="20577"/>
          <ac:spMkLst>
            <pc:docMk/>
            <pc:sldMk cId="3102516317" sldId="263"/>
            <ac:spMk id="22" creationId="{925B790F-1ACB-4BD0-87A0-869DA0663701}"/>
          </ac:spMkLst>
        </pc:spChg>
        <pc:spChg chg="add mod">
          <ac:chgData name="Triera Gashi" userId="f2e8f630d03f7a30" providerId="LiveId" clId="{584DE452-3027-4FE6-B21B-8C686796D583}" dt="2021-10-19T11:13:01.908" v="2879" actId="20577"/>
          <ac:spMkLst>
            <pc:docMk/>
            <pc:sldMk cId="3102516317" sldId="263"/>
            <ac:spMk id="23" creationId="{509D5537-F16D-4EA3-90EA-CECBD70AEE4A}"/>
          </ac:spMkLst>
        </pc:spChg>
      </pc:sldChg>
      <pc:sldChg chg="addSp delSp modSp add mod modNotesTx">
        <pc:chgData name="Triera Gashi" userId="f2e8f630d03f7a30" providerId="LiveId" clId="{584DE452-3027-4FE6-B21B-8C686796D583}" dt="2021-10-19T11:20:04.626" v="3879" actId="14100"/>
        <pc:sldMkLst>
          <pc:docMk/>
          <pc:sldMk cId="1803070269" sldId="264"/>
        </pc:sldMkLst>
        <pc:spChg chg="mod">
          <ac:chgData name="Triera Gashi" userId="f2e8f630d03f7a30" providerId="LiveId" clId="{584DE452-3027-4FE6-B21B-8C686796D583}" dt="2021-10-19T11:13:34.707" v="2900" actId="20577"/>
          <ac:spMkLst>
            <pc:docMk/>
            <pc:sldMk cId="1803070269" sldId="264"/>
            <ac:spMk id="2" creationId="{8E4D62B1-E581-4AA1-B297-F7ED823932BE}"/>
          </ac:spMkLst>
        </pc:spChg>
        <pc:spChg chg="del">
          <ac:chgData name="Triera Gashi" userId="f2e8f630d03f7a30" providerId="LiveId" clId="{584DE452-3027-4FE6-B21B-8C686796D583}" dt="2021-10-19T11:13:37.487" v="2901" actId="21"/>
          <ac:spMkLst>
            <pc:docMk/>
            <pc:sldMk cId="1803070269" sldId="264"/>
            <ac:spMk id="3" creationId="{FC084403-9AB0-4097-A659-E25207EF8B76}"/>
          </ac:spMkLst>
        </pc:spChg>
        <pc:spChg chg="mod">
          <ac:chgData name="Triera Gashi" userId="f2e8f630d03f7a30" providerId="LiveId" clId="{584DE452-3027-4FE6-B21B-8C686796D583}" dt="2021-10-19T11:19:55.773" v="3877" actId="20577"/>
          <ac:spMkLst>
            <pc:docMk/>
            <pc:sldMk cId="1803070269" sldId="264"/>
            <ac:spMk id="4" creationId="{CA386821-1D4E-471A-94AC-15A46CEDC2E4}"/>
          </ac:spMkLst>
        </pc:spChg>
        <pc:spChg chg="add del mod">
          <ac:chgData name="Triera Gashi" userId="f2e8f630d03f7a30" providerId="LiveId" clId="{584DE452-3027-4FE6-B21B-8C686796D583}" dt="2021-10-19T11:13:43.020" v="2902" actId="21"/>
          <ac:spMkLst>
            <pc:docMk/>
            <pc:sldMk cId="1803070269" sldId="264"/>
            <ac:spMk id="6" creationId="{E94BB3FC-C5F8-451E-9EC7-7BA7833823E4}"/>
          </ac:spMkLst>
        </pc:spChg>
        <pc:spChg chg="mod">
          <ac:chgData name="Triera Gashi" userId="f2e8f630d03f7a30" providerId="LiveId" clId="{584DE452-3027-4FE6-B21B-8C686796D583}" dt="2021-10-19T11:20:04.626" v="3879" actId="14100"/>
          <ac:spMkLst>
            <pc:docMk/>
            <pc:sldMk cId="1803070269" sldId="264"/>
            <ac:spMk id="10" creationId="{9D5854A0-7B57-4113-BED6-A8DC1F1A2F3C}"/>
          </ac:spMkLst>
        </pc:spChg>
        <pc:spChg chg="mod">
          <ac:chgData name="Triera Gashi" userId="f2e8f630d03f7a30" providerId="LiveId" clId="{584DE452-3027-4FE6-B21B-8C686796D583}" dt="2021-10-19T11:19:37.324" v="3873" actId="14100"/>
          <ac:spMkLst>
            <pc:docMk/>
            <pc:sldMk cId="1803070269" sldId="264"/>
            <ac:spMk id="12" creationId="{735E00A8-4D4B-420C-9BBB-464CCC49DFE7}"/>
          </ac:spMkLst>
        </pc:spChg>
        <pc:spChg chg="mod">
          <ac:chgData name="Triera Gashi" userId="f2e8f630d03f7a30" providerId="LiveId" clId="{584DE452-3027-4FE6-B21B-8C686796D583}" dt="2021-10-19T11:19:57.378" v="3878" actId="20577"/>
          <ac:spMkLst>
            <pc:docMk/>
            <pc:sldMk cId="1803070269" sldId="264"/>
            <ac:spMk id="22" creationId="{925B790F-1ACB-4BD0-87A0-869DA0663701}"/>
          </ac:spMkLst>
        </pc:spChg>
        <pc:spChg chg="mod">
          <ac:chgData name="Triera Gashi" userId="f2e8f630d03f7a30" providerId="LiveId" clId="{584DE452-3027-4FE6-B21B-8C686796D583}" dt="2021-10-19T11:19:54.284" v="3876" actId="207"/>
          <ac:spMkLst>
            <pc:docMk/>
            <pc:sldMk cId="1803070269" sldId="264"/>
            <ac:spMk id="23" creationId="{509D5537-F16D-4EA3-90EA-CECBD70AEE4A}"/>
          </ac:spMkLst>
        </pc:spChg>
      </pc:sldChg>
      <pc:sldChg chg="modSp add mod ord">
        <pc:chgData name="Triera Gashi" userId="f2e8f630d03f7a30" providerId="LiveId" clId="{584DE452-3027-4FE6-B21B-8C686796D583}" dt="2021-10-19T11:21:39.066" v="4378" actId="14100"/>
        <pc:sldMkLst>
          <pc:docMk/>
          <pc:sldMk cId="1783224823" sldId="265"/>
        </pc:sldMkLst>
        <pc:spChg chg="mod">
          <ac:chgData name="Triera Gashi" userId="f2e8f630d03f7a30" providerId="LiveId" clId="{584DE452-3027-4FE6-B21B-8C686796D583}" dt="2021-10-19T11:20:21.698" v="3911" actId="20577"/>
          <ac:spMkLst>
            <pc:docMk/>
            <pc:sldMk cId="1783224823" sldId="265"/>
            <ac:spMk id="2" creationId="{B20E414D-0444-4E2D-90E1-318CA88AA375}"/>
          </ac:spMkLst>
        </pc:spChg>
        <pc:spChg chg="mod">
          <ac:chgData name="Triera Gashi" userId="f2e8f630d03f7a30" providerId="LiveId" clId="{584DE452-3027-4FE6-B21B-8C686796D583}" dt="2021-10-19T11:21:39.066" v="4378" actId="14100"/>
          <ac:spMkLst>
            <pc:docMk/>
            <pc:sldMk cId="1783224823" sldId="265"/>
            <ac:spMk id="23" creationId="{8EF15629-261D-41C2-B03B-7EFA72F67466}"/>
          </ac:spMkLst>
        </pc:spChg>
      </pc:sldChg>
      <pc:sldChg chg="addSp delSp modSp add mod">
        <pc:chgData name="Triera Gashi" userId="f2e8f630d03f7a30" providerId="LiveId" clId="{584DE452-3027-4FE6-B21B-8C686796D583}" dt="2021-10-19T11:47:55.630" v="7686" actId="20577"/>
        <pc:sldMkLst>
          <pc:docMk/>
          <pc:sldMk cId="2086282376" sldId="266"/>
        </pc:sldMkLst>
        <pc:spChg chg="mod">
          <ac:chgData name="Triera Gashi" userId="f2e8f630d03f7a30" providerId="LiveId" clId="{584DE452-3027-4FE6-B21B-8C686796D583}" dt="2021-10-19T11:21:53.031" v="4394" actId="20577"/>
          <ac:spMkLst>
            <pc:docMk/>
            <pc:sldMk cId="2086282376" sldId="266"/>
            <ac:spMk id="2" creationId="{B20E414D-0444-4E2D-90E1-318CA88AA375}"/>
          </ac:spMkLst>
        </pc:spChg>
        <pc:spChg chg="add mod">
          <ac:chgData name="Triera Gashi" userId="f2e8f630d03f7a30" providerId="LiveId" clId="{584DE452-3027-4FE6-B21B-8C686796D583}" dt="2021-10-19T11:47:55.630" v="7686" actId="20577"/>
          <ac:spMkLst>
            <pc:docMk/>
            <pc:sldMk cId="2086282376" sldId="266"/>
            <ac:spMk id="3" creationId="{1FF74487-8EFC-4F41-A080-145B45E63FEB}"/>
          </ac:spMkLst>
        </pc:spChg>
        <pc:spChg chg="del">
          <ac:chgData name="Triera Gashi" userId="f2e8f630d03f7a30" providerId="LiveId" clId="{584DE452-3027-4FE6-B21B-8C686796D583}" dt="2021-10-19T11:22:29.678" v="4395" actId="21"/>
          <ac:spMkLst>
            <pc:docMk/>
            <pc:sldMk cId="2086282376" sldId="266"/>
            <ac:spMk id="23" creationId="{8EF15629-261D-41C2-B03B-7EFA72F67466}"/>
          </ac:spMkLst>
        </pc:spChg>
      </pc:sldChg>
      <pc:sldChg chg="addSp modSp add mod">
        <pc:chgData name="Triera Gashi" userId="f2e8f630d03f7a30" providerId="LiveId" clId="{584DE452-3027-4FE6-B21B-8C686796D583}" dt="2021-10-19T11:27:55.421" v="6152" actId="1076"/>
        <pc:sldMkLst>
          <pc:docMk/>
          <pc:sldMk cId="2653099488" sldId="267"/>
        </pc:sldMkLst>
        <pc:spChg chg="mod">
          <ac:chgData name="Triera Gashi" userId="f2e8f630d03f7a30" providerId="LiveId" clId="{584DE452-3027-4FE6-B21B-8C686796D583}" dt="2021-10-19T11:26:11.644" v="5570" actId="1076"/>
          <ac:spMkLst>
            <pc:docMk/>
            <pc:sldMk cId="2653099488" sldId="267"/>
            <ac:spMk id="2" creationId="{B20E414D-0444-4E2D-90E1-318CA88AA375}"/>
          </ac:spMkLst>
        </pc:spChg>
        <pc:spChg chg="add mod">
          <ac:chgData name="Triera Gashi" userId="f2e8f630d03f7a30" providerId="LiveId" clId="{584DE452-3027-4FE6-B21B-8C686796D583}" dt="2021-10-19T11:27:55.421" v="6152" actId="1076"/>
          <ac:spMkLst>
            <pc:docMk/>
            <pc:sldMk cId="2653099488" sldId="267"/>
            <ac:spMk id="3" creationId="{A250D4B6-9859-4426-B9E4-9D6B01581294}"/>
          </ac:spMkLst>
        </pc:spChg>
      </pc:sldChg>
      <pc:sldChg chg="addSp modSp add del mod">
        <pc:chgData name="Triera Gashi" userId="f2e8f630d03f7a30" providerId="LiveId" clId="{584DE452-3027-4FE6-B21B-8C686796D583}" dt="2021-10-19T11:34:25.632" v="7647" actId="2696"/>
        <pc:sldMkLst>
          <pc:docMk/>
          <pc:sldMk cId="1231722604" sldId="268"/>
        </pc:sldMkLst>
        <pc:spChg chg="mod">
          <ac:chgData name="Triera Gashi" userId="f2e8f630d03f7a30" providerId="LiveId" clId="{584DE452-3027-4FE6-B21B-8C686796D583}" dt="2021-10-19T11:28:17.237" v="6243" actId="20577"/>
          <ac:spMkLst>
            <pc:docMk/>
            <pc:sldMk cId="1231722604" sldId="268"/>
            <ac:spMk id="2" creationId="{B20E414D-0444-4E2D-90E1-318CA88AA375}"/>
          </ac:spMkLst>
        </pc:spChg>
        <pc:spChg chg="mod">
          <ac:chgData name="Triera Gashi" userId="f2e8f630d03f7a30" providerId="LiveId" clId="{584DE452-3027-4FE6-B21B-8C686796D583}" dt="2021-10-19T11:32:25.849" v="7031" actId="20577"/>
          <ac:spMkLst>
            <pc:docMk/>
            <pc:sldMk cId="1231722604" sldId="268"/>
            <ac:spMk id="3" creationId="{A250D4B6-9859-4426-B9E4-9D6B01581294}"/>
          </ac:spMkLst>
        </pc:spChg>
        <pc:spChg chg="add mod">
          <ac:chgData name="Triera Gashi" userId="f2e8f630d03f7a30" providerId="LiveId" clId="{584DE452-3027-4FE6-B21B-8C686796D583}" dt="2021-10-19T11:34:18.390" v="7646" actId="20577"/>
          <ac:spMkLst>
            <pc:docMk/>
            <pc:sldMk cId="1231722604" sldId="268"/>
            <ac:spMk id="6" creationId="{3738D0F5-5F2B-4516-B453-92BF03253F67}"/>
          </ac:spMkLst>
        </pc:spChg>
        <pc:cxnChg chg="add">
          <ac:chgData name="Triera Gashi" userId="f2e8f630d03f7a30" providerId="LiveId" clId="{584DE452-3027-4FE6-B21B-8C686796D583}" dt="2021-10-19T11:31:24.598" v="6962" actId="11529"/>
          <ac:cxnSpMkLst>
            <pc:docMk/>
            <pc:sldMk cId="1231722604" sldId="268"/>
            <ac:cxnSpMk id="5" creationId="{F8F7BCF4-D782-48F9-A635-01D62C434305}"/>
          </ac:cxnSpMkLst>
        </pc:cxnChg>
      </pc:sldChg>
      <pc:sldMasterChg chg="del delSldLayout">
        <pc:chgData name="Triera Gashi" userId="f2e8f630d03f7a30" providerId="LiveId" clId="{584DE452-3027-4FE6-B21B-8C686796D583}" dt="2021-10-19T10:34:50.098" v="4" actId="26606"/>
        <pc:sldMasterMkLst>
          <pc:docMk/>
          <pc:sldMasterMk cId="952399601" sldId="2147483762"/>
        </pc:sldMasterMkLst>
        <pc:sldLayoutChg chg="del">
          <pc:chgData name="Triera Gashi" userId="f2e8f630d03f7a30" providerId="LiveId" clId="{584DE452-3027-4FE6-B21B-8C686796D583}" dt="2021-10-19T10:34:50.098" v="4" actId="26606"/>
          <pc:sldLayoutMkLst>
            <pc:docMk/>
            <pc:sldMasterMk cId="952399601" sldId="2147483762"/>
            <pc:sldLayoutMk cId="2026226559" sldId="2147483751"/>
          </pc:sldLayoutMkLst>
        </pc:sldLayoutChg>
        <pc:sldLayoutChg chg="del">
          <pc:chgData name="Triera Gashi" userId="f2e8f630d03f7a30" providerId="LiveId" clId="{584DE452-3027-4FE6-B21B-8C686796D583}" dt="2021-10-19T10:34:50.098" v="4" actId="26606"/>
          <pc:sldLayoutMkLst>
            <pc:docMk/>
            <pc:sldMasterMk cId="952399601" sldId="2147483762"/>
            <pc:sldLayoutMk cId="2580673789" sldId="2147483752"/>
          </pc:sldLayoutMkLst>
        </pc:sldLayoutChg>
        <pc:sldLayoutChg chg="del">
          <pc:chgData name="Triera Gashi" userId="f2e8f630d03f7a30" providerId="LiveId" clId="{584DE452-3027-4FE6-B21B-8C686796D583}" dt="2021-10-19T10:34:50.098" v="4" actId="26606"/>
          <pc:sldLayoutMkLst>
            <pc:docMk/>
            <pc:sldMasterMk cId="952399601" sldId="2147483762"/>
            <pc:sldLayoutMk cId="2211255279" sldId="2147483753"/>
          </pc:sldLayoutMkLst>
        </pc:sldLayoutChg>
        <pc:sldLayoutChg chg="del">
          <pc:chgData name="Triera Gashi" userId="f2e8f630d03f7a30" providerId="LiveId" clId="{584DE452-3027-4FE6-B21B-8C686796D583}" dt="2021-10-19T10:34:50.098" v="4" actId="26606"/>
          <pc:sldLayoutMkLst>
            <pc:docMk/>
            <pc:sldMasterMk cId="952399601" sldId="2147483762"/>
            <pc:sldLayoutMk cId="2739996889" sldId="2147483754"/>
          </pc:sldLayoutMkLst>
        </pc:sldLayoutChg>
        <pc:sldLayoutChg chg="del">
          <pc:chgData name="Triera Gashi" userId="f2e8f630d03f7a30" providerId="LiveId" clId="{584DE452-3027-4FE6-B21B-8C686796D583}" dt="2021-10-19T10:34:50.098" v="4" actId="26606"/>
          <pc:sldLayoutMkLst>
            <pc:docMk/>
            <pc:sldMasterMk cId="952399601" sldId="2147483762"/>
            <pc:sldLayoutMk cId="3642696910" sldId="2147483755"/>
          </pc:sldLayoutMkLst>
        </pc:sldLayoutChg>
        <pc:sldLayoutChg chg="del">
          <pc:chgData name="Triera Gashi" userId="f2e8f630d03f7a30" providerId="LiveId" clId="{584DE452-3027-4FE6-B21B-8C686796D583}" dt="2021-10-19T10:34:50.098" v="4" actId="26606"/>
          <pc:sldLayoutMkLst>
            <pc:docMk/>
            <pc:sldMasterMk cId="952399601" sldId="2147483762"/>
            <pc:sldLayoutMk cId="518918272" sldId="2147483756"/>
          </pc:sldLayoutMkLst>
        </pc:sldLayoutChg>
        <pc:sldLayoutChg chg="del">
          <pc:chgData name="Triera Gashi" userId="f2e8f630d03f7a30" providerId="LiveId" clId="{584DE452-3027-4FE6-B21B-8C686796D583}" dt="2021-10-19T10:34:50.098" v="4" actId="26606"/>
          <pc:sldLayoutMkLst>
            <pc:docMk/>
            <pc:sldMasterMk cId="952399601" sldId="2147483762"/>
            <pc:sldLayoutMk cId="763486724" sldId="2147483757"/>
          </pc:sldLayoutMkLst>
        </pc:sldLayoutChg>
        <pc:sldLayoutChg chg="del">
          <pc:chgData name="Triera Gashi" userId="f2e8f630d03f7a30" providerId="LiveId" clId="{584DE452-3027-4FE6-B21B-8C686796D583}" dt="2021-10-19T10:34:50.098" v="4" actId="26606"/>
          <pc:sldLayoutMkLst>
            <pc:docMk/>
            <pc:sldMasterMk cId="952399601" sldId="2147483762"/>
            <pc:sldLayoutMk cId="322758009" sldId="2147483758"/>
          </pc:sldLayoutMkLst>
        </pc:sldLayoutChg>
        <pc:sldLayoutChg chg="del">
          <pc:chgData name="Triera Gashi" userId="f2e8f630d03f7a30" providerId="LiveId" clId="{584DE452-3027-4FE6-B21B-8C686796D583}" dt="2021-10-19T10:34:50.098" v="4" actId="26606"/>
          <pc:sldLayoutMkLst>
            <pc:docMk/>
            <pc:sldMasterMk cId="952399601" sldId="2147483762"/>
            <pc:sldLayoutMk cId="2787353230" sldId="2147483759"/>
          </pc:sldLayoutMkLst>
        </pc:sldLayoutChg>
        <pc:sldLayoutChg chg="del">
          <pc:chgData name="Triera Gashi" userId="f2e8f630d03f7a30" providerId="LiveId" clId="{584DE452-3027-4FE6-B21B-8C686796D583}" dt="2021-10-19T10:34:50.098" v="4" actId="26606"/>
          <pc:sldLayoutMkLst>
            <pc:docMk/>
            <pc:sldMasterMk cId="952399601" sldId="2147483762"/>
            <pc:sldLayoutMk cId="4200126354" sldId="2147483760"/>
          </pc:sldLayoutMkLst>
        </pc:sldLayoutChg>
        <pc:sldLayoutChg chg="del">
          <pc:chgData name="Triera Gashi" userId="f2e8f630d03f7a30" providerId="LiveId" clId="{584DE452-3027-4FE6-B21B-8C686796D583}" dt="2021-10-19T10:34:50.098" v="4" actId="26606"/>
          <pc:sldLayoutMkLst>
            <pc:docMk/>
            <pc:sldMasterMk cId="952399601" sldId="2147483762"/>
            <pc:sldLayoutMk cId="3633572858" sldId="2147483761"/>
          </pc:sldLayoutMkLst>
        </pc:sldLayoutChg>
      </pc:sldMasterChg>
      <pc:sldMasterChg chg="add del addSldLayout delSldLayout">
        <pc:chgData name="Triera Gashi" userId="f2e8f630d03f7a30" providerId="LiveId" clId="{584DE452-3027-4FE6-B21B-8C686796D583}" dt="2021-10-19T10:35:45.450" v="17" actId="26606"/>
        <pc:sldMasterMkLst>
          <pc:docMk/>
          <pc:sldMasterMk cId="3339782191" sldId="2147483786"/>
        </pc:sldMasterMkLst>
        <pc:sldLayoutChg chg="add del">
          <pc:chgData name="Triera Gashi" userId="f2e8f630d03f7a30" providerId="LiveId" clId="{584DE452-3027-4FE6-B21B-8C686796D583}" dt="2021-10-19T10:35:45.450" v="17" actId="26606"/>
          <pc:sldLayoutMkLst>
            <pc:docMk/>
            <pc:sldMasterMk cId="3339782191" sldId="2147483786"/>
            <pc:sldLayoutMk cId="507347958" sldId="2147483775"/>
          </pc:sldLayoutMkLst>
        </pc:sldLayoutChg>
        <pc:sldLayoutChg chg="add del">
          <pc:chgData name="Triera Gashi" userId="f2e8f630d03f7a30" providerId="LiveId" clId="{584DE452-3027-4FE6-B21B-8C686796D583}" dt="2021-10-19T10:35:45.450" v="17" actId="26606"/>
          <pc:sldLayoutMkLst>
            <pc:docMk/>
            <pc:sldMasterMk cId="3339782191" sldId="2147483786"/>
            <pc:sldLayoutMk cId="2307426576" sldId="2147483776"/>
          </pc:sldLayoutMkLst>
        </pc:sldLayoutChg>
        <pc:sldLayoutChg chg="add del">
          <pc:chgData name="Triera Gashi" userId="f2e8f630d03f7a30" providerId="LiveId" clId="{584DE452-3027-4FE6-B21B-8C686796D583}" dt="2021-10-19T10:35:45.450" v="17" actId="26606"/>
          <pc:sldLayoutMkLst>
            <pc:docMk/>
            <pc:sldMasterMk cId="3339782191" sldId="2147483786"/>
            <pc:sldLayoutMk cId="2403190437" sldId="2147483777"/>
          </pc:sldLayoutMkLst>
        </pc:sldLayoutChg>
        <pc:sldLayoutChg chg="add del">
          <pc:chgData name="Triera Gashi" userId="f2e8f630d03f7a30" providerId="LiveId" clId="{584DE452-3027-4FE6-B21B-8C686796D583}" dt="2021-10-19T10:35:45.450" v="17" actId="26606"/>
          <pc:sldLayoutMkLst>
            <pc:docMk/>
            <pc:sldMasterMk cId="3339782191" sldId="2147483786"/>
            <pc:sldLayoutMk cId="2255096391" sldId="2147483778"/>
          </pc:sldLayoutMkLst>
        </pc:sldLayoutChg>
        <pc:sldLayoutChg chg="add del">
          <pc:chgData name="Triera Gashi" userId="f2e8f630d03f7a30" providerId="LiveId" clId="{584DE452-3027-4FE6-B21B-8C686796D583}" dt="2021-10-19T10:35:45.450" v="17" actId="26606"/>
          <pc:sldLayoutMkLst>
            <pc:docMk/>
            <pc:sldMasterMk cId="3339782191" sldId="2147483786"/>
            <pc:sldLayoutMk cId="3444948503" sldId="2147483779"/>
          </pc:sldLayoutMkLst>
        </pc:sldLayoutChg>
        <pc:sldLayoutChg chg="add del">
          <pc:chgData name="Triera Gashi" userId="f2e8f630d03f7a30" providerId="LiveId" clId="{584DE452-3027-4FE6-B21B-8C686796D583}" dt="2021-10-19T10:35:45.450" v="17" actId="26606"/>
          <pc:sldLayoutMkLst>
            <pc:docMk/>
            <pc:sldMasterMk cId="3339782191" sldId="2147483786"/>
            <pc:sldLayoutMk cId="901356252" sldId="2147483780"/>
          </pc:sldLayoutMkLst>
        </pc:sldLayoutChg>
        <pc:sldLayoutChg chg="add del">
          <pc:chgData name="Triera Gashi" userId="f2e8f630d03f7a30" providerId="LiveId" clId="{584DE452-3027-4FE6-B21B-8C686796D583}" dt="2021-10-19T10:35:45.450" v="17" actId="26606"/>
          <pc:sldLayoutMkLst>
            <pc:docMk/>
            <pc:sldMasterMk cId="3339782191" sldId="2147483786"/>
            <pc:sldLayoutMk cId="1913736824" sldId="2147483781"/>
          </pc:sldLayoutMkLst>
        </pc:sldLayoutChg>
        <pc:sldLayoutChg chg="add del">
          <pc:chgData name="Triera Gashi" userId="f2e8f630d03f7a30" providerId="LiveId" clId="{584DE452-3027-4FE6-B21B-8C686796D583}" dt="2021-10-19T10:35:45.450" v="17" actId="26606"/>
          <pc:sldLayoutMkLst>
            <pc:docMk/>
            <pc:sldMasterMk cId="3339782191" sldId="2147483786"/>
            <pc:sldLayoutMk cId="2856643769" sldId="2147483782"/>
          </pc:sldLayoutMkLst>
        </pc:sldLayoutChg>
        <pc:sldLayoutChg chg="add del">
          <pc:chgData name="Triera Gashi" userId="f2e8f630d03f7a30" providerId="LiveId" clId="{584DE452-3027-4FE6-B21B-8C686796D583}" dt="2021-10-19T10:35:45.450" v="17" actId="26606"/>
          <pc:sldLayoutMkLst>
            <pc:docMk/>
            <pc:sldMasterMk cId="3339782191" sldId="2147483786"/>
            <pc:sldLayoutMk cId="1082220149" sldId="2147483783"/>
          </pc:sldLayoutMkLst>
        </pc:sldLayoutChg>
        <pc:sldLayoutChg chg="add del">
          <pc:chgData name="Triera Gashi" userId="f2e8f630d03f7a30" providerId="LiveId" clId="{584DE452-3027-4FE6-B21B-8C686796D583}" dt="2021-10-19T10:35:45.450" v="17" actId="26606"/>
          <pc:sldLayoutMkLst>
            <pc:docMk/>
            <pc:sldMasterMk cId="3339782191" sldId="2147483786"/>
            <pc:sldLayoutMk cId="3456839030" sldId="2147483784"/>
          </pc:sldLayoutMkLst>
        </pc:sldLayoutChg>
        <pc:sldLayoutChg chg="add del">
          <pc:chgData name="Triera Gashi" userId="f2e8f630d03f7a30" providerId="LiveId" clId="{584DE452-3027-4FE6-B21B-8C686796D583}" dt="2021-10-19T10:35:45.450" v="17" actId="26606"/>
          <pc:sldLayoutMkLst>
            <pc:docMk/>
            <pc:sldMasterMk cId="3339782191" sldId="2147483786"/>
            <pc:sldLayoutMk cId="4018312514" sldId="2147483785"/>
          </pc:sldLayoutMkLst>
        </pc:sldLayoutChg>
      </pc:sldMasterChg>
      <pc:sldMasterChg chg="add addSldLayout">
        <pc:chgData name="Triera Gashi" userId="f2e8f630d03f7a30" providerId="LiveId" clId="{584DE452-3027-4FE6-B21B-8C686796D583}" dt="2021-10-19T10:35:45.450" v="17" actId="26606"/>
        <pc:sldMasterMkLst>
          <pc:docMk/>
          <pc:sldMasterMk cId="928803546" sldId="2147483823"/>
        </pc:sldMasterMkLst>
        <pc:sldLayoutChg chg="add">
          <pc:chgData name="Triera Gashi" userId="f2e8f630d03f7a30" providerId="LiveId" clId="{584DE452-3027-4FE6-B21B-8C686796D583}" dt="2021-10-19T10:35:45.450" v="17" actId="26606"/>
          <pc:sldLayoutMkLst>
            <pc:docMk/>
            <pc:sldMasterMk cId="928803546" sldId="2147483823"/>
            <pc:sldLayoutMk cId="3532876789" sldId="2147483812"/>
          </pc:sldLayoutMkLst>
        </pc:sldLayoutChg>
        <pc:sldLayoutChg chg="add">
          <pc:chgData name="Triera Gashi" userId="f2e8f630d03f7a30" providerId="LiveId" clId="{584DE452-3027-4FE6-B21B-8C686796D583}" dt="2021-10-19T10:35:45.450" v="17" actId="26606"/>
          <pc:sldLayoutMkLst>
            <pc:docMk/>
            <pc:sldMasterMk cId="928803546" sldId="2147483823"/>
            <pc:sldLayoutMk cId="949682320" sldId="2147483813"/>
          </pc:sldLayoutMkLst>
        </pc:sldLayoutChg>
        <pc:sldLayoutChg chg="add">
          <pc:chgData name="Triera Gashi" userId="f2e8f630d03f7a30" providerId="LiveId" clId="{584DE452-3027-4FE6-B21B-8C686796D583}" dt="2021-10-19T10:35:45.450" v="17" actId="26606"/>
          <pc:sldLayoutMkLst>
            <pc:docMk/>
            <pc:sldMasterMk cId="928803546" sldId="2147483823"/>
            <pc:sldLayoutMk cId="504205418" sldId="2147483814"/>
          </pc:sldLayoutMkLst>
        </pc:sldLayoutChg>
        <pc:sldLayoutChg chg="add">
          <pc:chgData name="Triera Gashi" userId="f2e8f630d03f7a30" providerId="LiveId" clId="{584DE452-3027-4FE6-B21B-8C686796D583}" dt="2021-10-19T10:35:45.450" v="17" actId="26606"/>
          <pc:sldLayoutMkLst>
            <pc:docMk/>
            <pc:sldMasterMk cId="928803546" sldId="2147483823"/>
            <pc:sldLayoutMk cId="2830669514" sldId="2147483815"/>
          </pc:sldLayoutMkLst>
        </pc:sldLayoutChg>
        <pc:sldLayoutChg chg="add">
          <pc:chgData name="Triera Gashi" userId="f2e8f630d03f7a30" providerId="LiveId" clId="{584DE452-3027-4FE6-B21B-8C686796D583}" dt="2021-10-19T10:35:45.450" v="17" actId="26606"/>
          <pc:sldLayoutMkLst>
            <pc:docMk/>
            <pc:sldMasterMk cId="928803546" sldId="2147483823"/>
            <pc:sldLayoutMk cId="2364241795" sldId="2147483816"/>
          </pc:sldLayoutMkLst>
        </pc:sldLayoutChg>
        <pc:sldLayoutChg chg="add">
          <pc:chgData name="Triera Gashi" userId="f2e8f630d03f7a30" providerId="LiveId" clId="{584DE452-3027-4FE6-B21B-8C686796D583}" dt="2021-10-19T10:35:45.450" v="17" actId="26606"/>
          <pc:sldLayoutMkLst>
            <pc:docMk/>
            <pc:sldMasterMk cId="928803546" sldId="2147483823"/>
            <pc:sldLayoutMk cId="2801131710" sldId="2147483817"/>
          </pc:sldLayoutMkLst>
        </pc:sldLayoutChg>
        <pc:sldLayoutChg chg="add">
          <pc:chgData name="Triera Gashi" userId="f2e8f630d03f7a30" providerId="LiveId" clId="{584DE452-3027-4FE6-B21B-8C686796D583}" dt="2021-10-19T10:35:45.450" v="17" actId="26606"/>
          <pc:sldLayoutMkLst>
            <pc:docMk/>
            <pc:sldMasterMk cId="928803546" sldId="2147483823"/>
            <pc:sldLayoutMk cId="1700522535" sldId="2147483818"/>
          </pc:sldLayoutMkLst>
        </pc:sldLayoutChg>
        <pc:sldLayoutChg chg="add">
          <pc:chgData name="Triera Gashi" userId="f2e8f630d03f7a30" providerId="LiveId" clId="{584DE452-3027-4FE6-B21B-8C686796D583}" dt="2021-10-19T10:35:45.450" v="17" actId="26606"/>
          <pc:sldLayoutMkLst>
            <pc:docMk/>
            <pc:sldMasterMk cId="928803546" sldId="2147483823"/>
            <pc:sldLayoutMk cId="3483571841" sldId="2147483819"/>
          </pc:sldLayoutMkLst>
        </pc:sldLayoutChg>
        <pc:sldLayoutChg chg="add">
          <pc:chgData name="Triera Gashi" userId="f2e8f630d03f7a30" providerId="LiveId" clId="{584DE452-3027-4FE6-B21B-8C686796D583}" dt="2021-10-19T10:35:45.450" v="17" actId="26606"/>
          <pc:sldLayoutMkLst>
            <pc:docMk/>
            <pc:sldMasterMk cId="928803546" sldId="2147483823"/>
            <pc:sldLayoutMk cId="3606390456" sldId="2147483820"/>
          </pc:sldLayoutMkLst>
        </pc:sldLayoutChg>
        <pc:sldLayoutChg chg="add">
          <pc:chgData name="Triera Gashi" userId="f2e8f630d03f7a30" providerId="LiveId" clId="{584DE452-3027-4FE6-B21B-8C686796D583}" dt="2021-10-19T10:35:45.450" v="17" actId="26606"/>
          <pc:sldLayoutMkLst>
            <pc:docMk/>
            <pc:sldMasterMk cId="928803546" sldId="2147483823"/>
            <pc:sldLayoutMk cId="877988732" sldId="2147483821"/>
          </pc:sldLayoutMkLst>
        </pc:sldLayoutChg>
        <pc:sldLayoutChg chg="add">
          <pc:chgData name="Triera Gashi" userId="f2e8f630d03f7a30" providerId="LiveId" clId="{584DE452-3027-4FE6-B21B-8C686796D583}" dt="2021-10-19T10:35:45.450" v="17" actId="26606"/>
          <pc:sldLayoutMkLst>
            <pc:docMk/>
            <pc:sldMasterMk cId="928803546" sldId="2147483823"/>
            <pc:sldLayoutMk cId="3683716505" sldId="2147483822"/>
          </pc:sldLayoutMkLst>
        </pc:sldLayoutChg>
      </pc:sldMasterChg>
      <pc:sldMasterChg chg="add del addSldLayout delSldLayout">
        <pc:chgData name="Triera Gashi" userId="f2e8f630d03f7a30" providerId="LiveId" clId="{584DE452-3027-4FE6-B21B-8C686796D583}" dt="2021-10-19T10:35:39.913" v="14" actId="26606"/>
        <pc:sldMasterMkLst>
          <pc:docMk/>
          <pc:sldMasterMk cId="2784370268" sldId="2147483849"/>
        </pc:sldMasterMkLst>
        <pc:sldLayoutChg chg="add del">
          <pc:chgData name="Triera Gashi" userId="f2e8f630d03f7a30" providerId="LiveId" clId="{584DE452-3027-4FE6-B21B-8C686796D583}" dt="2021-10-19T10:35:39.913" v="14" actId="26606"/>
          <pc:sldLayoutMkLst>
            <pc:docMk/>
            <pc:sldMasterMk cId="2784370268" sldId="2147483849"/>
            <pc:sldLayoutMk cId="737496281" sldId="2147483838"/>
          </pc:sldLayoutMkLst>
        </pc:sldLayoutChg>
        <pc:sldLayoutChg chg="add del">
          <pc:chgData name="Triera Gashi" userId="f2e8f630d03f7a30" providerId="LiveId" clId="{584DE452-3027-4FE6-B21B-8C686796D583}" dt="2021-10-19T10:35:39.913" v="14" actId="26606"/>
          <pc:sldLayoutMkLst>
            <pc:docMk/>
            <pc:sldMasterMk cId="2784370268" sldId="2147483849"/>
            <pc:sldLayoutMk cId="2968885488" sldId="2147483839"/>
          </pc:sldLayoutMkLst>
        </pc:sldLayoutChg>
        <pc:sldLayoutChg chg="add del">
          <pc:chgData name="Triera Gashi" userId="f2e8f630d03f7a30" providerId="LiveId" clId="{584DE452-3027-4FE6-B21B-8C686796D583}" dt="2021-10-19T10:35:39.913" v="14" actId="26606"/>
          <pc:sldLayoutMkLst>
            <pc:docMk/>
            <pc:sldMasterMk cId="2784370268" sldId="2147483849"/>
            <pc:sldLayoutMk cId="3531810981" sldId="2147483840"/>
          </pc:sldLayoutMkLst>
        </pc:sldLayoutChg>
        <pc:sldLayoutChg chg="add del">
          <pc:chgData name="Triera Gashi" userId="f2e8f630d03f7a30" providerId="LiveId" clId="{584DE452-3027-4FE6-B21B-8C686796D583}" dt="2021-10-19T10:35:39.913" v="14" actId="26606"/>
          <pc:sldLayoutMkLst>
            <pc:docMk/>
            <pc:sldMasterMk cId="2784370268" sldId="2147483849"/>
            <pc:sldLayoutMk cId="1942991602" sldId="2147483841"/>
          </pc:sldLayoutMkLst>
        </pc:sldLayoutChg>
        <pc:sldLayoutChg chg="add del">
          <pc:chgData name="Triera Gashi" userId="f2e8f630d03f7a30" providerId="LiveId" clId="{584DE452-3027-4FE6-B21B-8C686796D583}" dt="2021-10-19T10:35:39.913" v="14" actId="26606"/>
          <pc:sldLayoutMkLst>
            <pc:docMk/>
            <pc:sldMasterMk cId="2784370268" sldId="2147483849"/>
            <pc:sldLayoutMk cId="587855528" sldId="2147483842"/>
          </pc:sldLayoutMkLst>
        </pc:sldLayoutChg>
        <pc:sldLayoutChg chg="add del">
          <pc:chgData name="Triera Gashi" userId="f2e8f630d03f7a30" providerId="LiveId" clId="{584DE452-3027-4FE6-B21B-8C686796D583}" dt="2021-10-19T10:35:39.913" v="14" actId="26606"/>
          <pc:sldLayoutMkLst>
            <pc:docMk/>
            <pc:sldMasterMk cId="2784370268" sldId="2147483849"/>
            <pc:sldLayoutMk cId="2986720374" sldId="2147483843"/>
          </pc:sldLayoutMkLst>
        </pc:sldLayoutChg>
        <pc:sldLayoutChg chg="add del">
          <pc:chgData name="Triera Gashi" userId="f2e8f630d03f7a30" providerId="LiveId" clId="{584DE452-3027-4FE6-B21B-8C686796D583}" dt="2021-10-19T10:35:39.913" v="14" actId="26606"/>
          <pc:sldLayoutMkLst>
            <pc:docMk/>
            <pc:sldMasterMk cId="2784370268" sldId="2147483849"/>
            <pc:sldLayoutMk cId="60836326" sldId="2147483844"/>
          </pc:sldLayoutMkLst>
        </pc:sldLayoutChg>
        <pc:sldLayoutChg chg="add del">
          <pc:chgData name="Triera Gashi" userId="f2e8f630d03f7a30" providerId="LiveId" clId="{584DE452-3027-4FE6-B21B-8C686796D583}" dt="2021-10-19T10:35:39.913" v="14" actId="26606"/>
          <pc:sldLayoutMkLst>
            <pc:docMk/>
            <pc:sldMasterMk cId="2784370268" sldId="2147483849"/>
            <pc:sldLayoutMk cId="111196254" sldId="2147483845"/>
          </pc:sldLayoutMkLst>
        </pc:sldLayoutChg>
        <pc:sldLayoutChg chg="add del">
          <pc:chgData name="Triera Gashi" userId="f2e8f630d03f7a30" providerId="LiveId" clId="{584DE452-3027-4FE6-B21B-8C686796D583}" dt="2021-10-19T10:35:39.913" v="14" actId="26606"/>
          <pc:sldLayoutMkLst>
            <pc:docMk/>
            <pc:sldMasterMk cId="2784370268" sldId="2147483849"/>
            <pc:sldLayoutMk cId="1615380549" sldId="2147483846"/>
          </pc:sldLayoutMkLst>
        </pc:sldLayoutChg>
        <pc:sldLayoutChg chg="add del">
          <pc:chgData name="Triera Gashi" userId="f2e8f630d03f7a30" providerId="LiveId" clId="{584DE452-3027-4FE6-B21B-8C686796D583}" dt="2021-10-19T10:35:39.913" v="14" actId="26606"/>
          <pc:sldLayoutMkLst>
            <pc:docMk/>
            <pc:sldMasterMk cId="2784370268" sldId="2147483849"/>
            <pc:sldLayoutMk cId="3882093109" sldId="2147483847"/>
          </pc:sldLayoutMkLst>
        </pc:sldLayoutChg>
        <pc:sldLayoutChg chg="add del">
          <pc:chgData name="Triera Gashi" userId="f2e8f630d03f7a30" providerId="LiveId" clId="{584DE452-3027-4FE6-B21B-8C686796D583}" dt="2021-10-19T10:35:39.913" v="14" actId="26606"/>
          <pc:sldLayoutMkLst>
            <pc:docMk/>
            <pc:sldMasterMk cId="2784370268" sldId="2147483849"/>
            <pc:sldLayoutMk cId="732946803" sldId="2147483848"/>
          </pc:sldLayoutMkLst>
        </pc:sldLayoutChg>
      </pc:sldMasterChg>
      <pc:sldMasterChg chg="add del addSldLayout delSldLayout">
        <pc:chgData name="Triera Gashi" userId="f2e8f630d03f7a30" providerId="LiveId" clId="{584DE452-3027-4FE6-B21B-8C686796D583}" dt="2021-10-19T10:35:45.372" v="16" actId="26606"/>
        <pc:sldMasterMkLst>
          <pc:docMk/>
          <pc:sldMasterMk cId="1347082578" sldId="2147483862"/>
        </pc:sldMasterMkLst>
        <pc:sldLayoutChg chg="add del">
          <pc:chgData name="Triera Gashi" userId="f2e8f630d03f7a30" providerId="LiveId" clId="{584DE452-3027-4FE6-B21B-8C686796D583}" dt="2021-10-19T10:35:45.372" v="16" actId="26606"/>
          <pc:sldLayoutMkLst>
            <pc:docMk/>
            <pc:sldMasterMk cId="1347082578" sldId="2147483862"/>
            <pc:sldLayoutMk cId="3718286791" sldId="2147483851"/>
          </pc:sldLayoutMkLst>
        </pc:sldLayoutChg>
        <pc:sldLayoutChg chg="add del">
          <pc:chgData name="Triera Gashi" userId="f2e8f630d03f7a30" providerId="LiveId" clId="{584DE452-3027-4FE6-B21B-8C686796D583}" dt="2021-10-19T10:35:45.372" v="16" actId="26606"/>
          <pc:sldLayoutMkLst>
            <pc:docMk/>
            <pc:sldMasterMk cId="1347082578" sldId="2147483862"/>
            <pc:sldLayoutMk cId="2894988789" sldId="2147483852"/>
          </pc:sldLayoutMkLst>
        </pc:sldLayoutChg>
        <pc:sldLayoutChg chg="add del">
          <pc:chgData name="Triera Gashi" userId="f2e8f630d03f7a30" providerId="LiveId" clId="{584DE452-3027-4FE6-B21B-8C686796D583}" dt="2021-10-19T10:35:45.372" v="16" actId="26606"/>
          <pc:sldLayoutMkLst>
            <pc:docMk/>
            <pc:sldMasterMk cId="1347082578" sldId="2147483862"/>
            <pc:sldLayoutMk cId="2127921896" sldId="2147483853"/>
          </pc:sldLayoutMkLst>
        </pc:sldLayoutChg>
        <pc:sldLayoutChg chg="add del">
          <pc:chgData name="Triera Gashi" userId="f2e8f630d03f7a30" providerId="LiveId" clId="{584DE452-3027-4FE6-B21B-8C686796D583}" dt="2021-10-19T10:35:45.372" v="16" actId="26606"/>
          <pc:sldLayoutMkLst>
            <pc:docMk/>
            <pc:sldMasterMk cId="1347082578" sldId="2147483862"/>
            <pc:sldLayoutMk cId="359340199" sldId="2147483854"/>
          </pc:sldLayoutMkLst>
        </pc:sldLayoutChg>
        <pc:sldLayoutChg chg="add del">
          <pc:chgData name="Triera Gashi" userId="f2e8f630d03f7a30" providerId="LiveId" clId="{584DE452-3027-4FE6-B21B-8C686796D583}" dt="2021-10-19T10:35:45.372" v="16" actId="26606"/>
          <pc:sldLayoutMkLst>
            <pc:docMk/>
            <pc:sldMasterMk cId="1347082578" sldId="2147483862"/>
            <pc:sldLayoutMk cId="753625069" sldId="2147483855"/>
          </pc:sldLayoutMkLst>
        </pc:sldLayoutChg>
        <pc:sldLayoutChg chg="add del">
          <pc:chgData name="Triera Gashi" userId="f2e8f630d03f7a30" providerId="LiveId" clId="{584DE452-3027-4FE6-B21B-8C686796D583}" dt="2021-10-19T10:35:45.372" v="16" actId="26606"/>
          <pc:sldLayoutMkLst>
            <pc:docMk/>
            <pc:sldMasterMk cId="1347082578" sldId="2147483862"/>
            <pc:sldLayoutMk cId="1773167038" sldId="2147483856"/>
          </pc:sldLayoutMkLst>
        </pc:sldLayoutChg>
        <pc:sldLayoutChg chg="add del">
          <pc:chgData name="Triera Gashi" userId="f2e8f630d03f7a30" providerId="LiveId" clId="{584DE452-3027-4FE6-B21B-8C686796D583}" dt="2021-10-19T10:35:45.372" v="16" actId="26606"/>
          <pc:sldLayoutMkLst>
            <pc:docMk/>
            <pc:sldMasterMk cId="1347082578" sldId="2147483862"/>
            <pc:sldLayoutMk cId="649983726" sldId="2147483857"/>
          </pc:sldLayoutMkLst>
        </pc:sldLayoutChg>
        <pc:sldLayoutChg chg="add del">
          <pc:chgData name="Triera Gashi" userId="f2e8f630d03f7a30" providerId="LiveId" clId="{584DE452-3027-4FE6-B21B-8C686796D583}" dt="2021-10-19T10:35:45.372" v="16" actId="26606"/>
          <pc:sldLayoutMkLst>
            <pc:docMk/>
            <pc:sldMasterMk cId="1347082578" sldId="2147483862"/>
            <pc:sldLayoutMk cId="2992515915" sldId="2147483858"/>
          </pc:sldLayoutMkLst>
        </pc:sldLayoutChg>
        <pc:sldLayoutChg chg="add del">
          <pc:chgData name="Triera Gashi" userId="f2e8f630d03f7a30" providerId="LiveId" clId="{584DE452-3027-4FE6-B21B-8C686796D583}" dt="2021-10-19T10:35:45.372" v="16" actId="26606"/>
          <pc:sldLayoutMkLst>
            <pc:docMk/>
            <pc:sldMasterMk cId="1347082578" sldId="2147483862"/>
            <pc:sldLayoutMk cId="1110300974" sldId="2147483859"/>
          </pc:sldLayoutMkLst>
        </pc:sldLayoutChg>
        <pc:sldLayoutChg chg="add del">
          <pc:chgData name="Triera Gashi" userId="f2e8f630d03f7a30" providerId="LiveId" clId="{584DE452-3027-4FE6-B21B-8C686796D583}" dt="2021-10-19T10:35:45.372" v="16" actId="26606"/>
          <pc:sldLayoutMkLst>
            <pc:docMk/>
            <pc:sldMasterMk cId="1347082578" sldId="2147483862"/>
            <pc:sldLayoutMk cId="4219547802" sldId="2147483860"/>
          </pc:sldLayoutMkLst>
        </pc:sldLayoutChg>
        <pc:sldLayoutChg chg="add del">
          <pc:chgData name="Triera Gashi" userId="f2e8f630d03f7a30" providerId="LiveId" clId="{584DE452-3027-4FE6-B21B-8C686796D583}" dt="2021-10-19T10:35:45.372" v="16" actId="26606"/>
          <pc:sldLayoutMkLst>
            <pc:docMk/>
            <pc:sldMasterMk cId="1347082578" sldId="2147483862"/>
            <pc:sldLayoutMk cId="2916155790" sldId="2147483861"/>
          </pc:sldLayoutMkLst>
        </pc:sldLayoutChg>
      </pc:sldMasterChg>
    </pc:docChg>
  </pc:docChgLst>
  <pc:docChgLst>
    <pc:chgData name="Triera Gashi" userId="f2e8f630d03f7a30" providerId="LiveId" clId="{9EC32B5E-F630-4B65-9A83-487942F8EA08}"/>
    <pc:docChg chg="custSel modSld sldOrd">
      <pc:chgData name="Triera Gashi" userId="f2e8f630d03f7a30" providerId="LiveId" clId="{9EC32B5E-F630-4B65-9A83-487942F8EA08}" dt="2021-10-21T07:37:45.810" v="182" actId="20577"/>
      <pc:docMkLst>
        <pc:docMk/>
      </pc:docMkLst>
      <pc:sldChg chg="modSp mod ord">
        <pc:chgData name="Triera Gashi" userId="f2e8f630d03f7a30" providerId="LiveId" clId="{9EC32B5E-F630-4B65-9A83-487942F8EA08}" dt="2021-10-21T07:37:45.810" v="182" actId="20577"/>
        <pc:sldMkLst>
          <pc:docMk/>
          <pc:sldMk cId="3329037906" sldId="260"/>
        </pc:sldMkLst>
        <pc:spChg chg="mod">
          <ac:chgData name="Triera Gashi" userId="f2e8f630d03f7a30" providerId="LiveId" clId="{9EC32B5E-F630-4B65-9A83-487942F8EA08}" dt="2021-10-21T07:37:45.810" v="182" actId="20577"/>
          <ac:spMkLst>
            <pc:docMk/>
            <pc:sldMk cId="3329037906" sldId="260"/>
            <ac:spMk id="5" creationId="{59B1CEAC-53A3-4A33-AC1E-66B0546A0B07}"/>
          </ac:spMkLst>
        </pc:spChg>
      </pc:sldChg>
      <pc:sldChg chg="modNotesTx">
        <pc:chgData name="Triera Gashi" userId="f2e8f630d03f7a30" providerId="LiveId" clId="{9EC32B5E-F630-4B65-9A83-487942F8EA08}" dt="2021-10-21T06:40:22.467" v="141" actId="20577"/>
        <pc:sldMkLst>
          <pc:docMk/>
          <pc:sldMk cId="3102516317" sldId="263"/>
        </pc:sldMkLst>
      </pc:sldChg>
      <pc:sldChg chg="modNotesTx">
        <pc:chgData name="Triera Gashi" userId="f2e8f630d03f7a30" providerId="LiveId" clId="{9EC32B5E-F630-4B65-9A83-487942F8EA08}" dt="2021-10-21T06:36:55.147" v="95" actId="20577"/>
        <pc:sldMkLst>
          <pc:docMk/>
          <pc:sldMk cId="1783224823" sldId="265"/>
        </pc:sldMkLst>
      </pc:sldChg>
      <pc:sldChg chg="modSp mod">
        <pc:chgData name="Triera Gashi" userId="f2e8f630d03f7a30" providerId="LiveId" clId="{9EC32B5E-F630-4B65-9A83-487942F8EA08}" dt="2021-10-21T07:37:07.779" v="142" actId="20577"/>
        <pc:sldMkLst>
          <pc:docMk/>
          <pc:sldMk cId="2653099488" sldId="267"/>
        </pc:sldMkLst>
        <pc:spChg chg="mod">
          <ac:chgData name="Triera Gashi" userId="f2e8f630d03f7a30" providerId="LiveId" clId="{9EC32B5E-F630-4B65-9A83-487942F8EA08}" dt="2021-10-21T07:37:07.779" v="142" actId="20577"/>
          <ac:spMkLst>
            <pc:docMk/>
            <pc:sldMk cId="2653099488" sldId="267"/>
            <ac:spMk id="3" creationId="{A250D4B6-9859-4426-B9E4-9D6B01581294}"/>
          </ac:spMkLst>
        </pc:spChg>
      </pc:sldChg>
    </pc:docChg>
  </pc:docChgLst>
  <pc:docChgLst>
    <pc:chgData name="Triera Gashi" userId="f2e8f630d03f7a30" providerId="LiveId" clId="{7D8B4099-8367-4B1C-9C9D-0138AB3E50DA}"/>
    <pc:docChg chg="modSld">
      <pc:chgData name="Triera Gashi" userId="f2e8f630d03f7a30" providerId="LiveId" clId="{7D8B4099-8367-4B1C-9C9D-0138AB3E50DA}" dt="2021-10-25T16:39:39.639" v="15" actId="20577"/>
      <pc:docMkLst>
        <pc:docMk/>
      </pc:docMkLst>
      <pc:sldChg chg="modSp">
        <pc:chgData name="Triera Gashi" userId="f2e8f630d03f7a30" providerId="LiveId" clId="{7D8B4099-8367-4B1C-9C9D-0138AB3E50DA}" dt="2021-10-25T16:39:39.639" v="15" actId="20577"/>
        <pc:sldMkLst>
          <pc:docMk/>
          <pc:sldMk cId="1738499367" sldId="268"/>
        </pc:sldMkLst>
        <pc:spChg chg="mod">
          <ac:chgData name="Triera Gashi" userId="f2e8f630d03f7a30" providerId="LiveId" clId="{7D8B4099-8367-4B1C-9C9D-0138AB3E50DA}" dt="2021-10-25T16:38:20.236" v="5" actId="20577"/>
          <ac:spMkLst>
            <pc:docMk/>
            <pc:sldMk cId="1738499367" sldId="268"/>
            <ac:spMk id="4" creationId="{7DDAE793-BFD8-46DE-BF64-85CEF22FCA99}"/>
          </ac:spMkLst>
        </pc:spChg>
        <pc:spChg chg="mod">
          <ac:chgData name="Triera Gashi" userId="f2e8f630d03f7a30" providerId="LiveId" clId="{7D8B4099-8367-4B1C-9C9D-0138AB3E50DA}" dt="2021-10-25T16:39:39.639" v="15" actId="20577"/>
          <ac:spMkLst>
            <pc:docMk/>
            <pc:sldMk cId="1738499367" sldId="268"/>
            <ac:spMk id="5" creationId="{278CF3C8-2BB3-4CAB-ACAE-612ABE1E1C4B}"/>
          </ac:spMkLst>
        </pc:spChg>
      </pc:sldChg>
    </pc:docChg>
  </pc:docChgLst>
  <pc:docChgLst>
    <pc:chgData name="Triera Gashi" userId="f2e8f630d03f7a30" providerId="LiveId" clId="{6AAE678C-F1FB-46E4-B658-90FBEA015342}"/>
    <pc:docChg chg="undo custSel addSld modSld">
      <pc:chgData name="Triera Gashi" userId="f2e8f630d03f7a30" providerId="LiveId" clId="{6AAE678C-F1FB-46E4-B658-90FBEA015342}" dt="2021-10-20T19:23:27.827" v="1219"/>
      <pc:docMkLst>
        <pc:docMk/>
      </pc:docMkLst>
      <pc:sldChg chg="modAnim">
        <pc:chgData name="Triera Gashi" userId="f2e8f630d03f7a30" providerId="LiveId" clId="{6AAE678C-F1FB-46E4-B658-90FBEA015342}" dt="2021-10-20T19:22:43.480" v="1212"/>
        <pc:sldMkLst>
          <pc:docMk/>
          <pc:sldMk cId="2309903671" sldId="258"/>
        </pc:sldMkLst>
      </pc:sldChg>
      <pc:sldChg chg="modAnim">
        <pc:chgData name="Triera Gashi" userId="f2e8f630d03f7a30" providerId="LiveId" clId="{6AAE678C-F1FB-46E4-B658-90FBEA015342}" dt="2021-10-20T19:22:52.934" v="1213"/>
        <pc:sldMkLst>
          <pc:docMk/>
          <pc:sldMk cId="3022386659" sldId="259"/>
        </pc:sldMkLst>
      </pc:sldChg>
      <pc:sldChg chg="modAnim">
        <pc:chgData name="Triera Gashi" userId="f2e8f630d03f7a30" providerId="LiveId" clId="{6AAE678C-F1FB-46E4-B658-90FBEA015342}" dt="2021-10-20T19:23:04.326" v="1215"/>
        <pc:sldMkLst>
          <pc:docMk/>
          <pc:sldMk cId="57403145" sldId="262"/>
        </pc:sldMkLst>
      </pc:sldChg>
      <pc:sldChg chg="modAnim">
        <pc:chgData name="Triera Gashi" userId="f2e8f630d03f7a30" providerId="LiveId" clId="{6AAE678C-F1FB-46E4-B658-90FBEA015342}" dt="2021-10-20T19:23:27.827" v="1219"/>
        <pc:sldMkLst>
          <pc:docMk/>
          <pc:sldMk cId="1783224823" sldId="265"/>
        </pc:sldMkLst>
      </pc:sldChg>
      <pc:sldChg chg="addSp delSp modSp mod modAnim">
        <pc:chgData name="Triera Gashi" userId="f2e8f630d03f7a30" providerId="LiveId" clId="{6AAE678C-F1FB-46E4-B658-90FBEA015342}" dt="2021-10-20T19:13:59.323" v="526"/>
        <pc:sldMkLst>
          <pc:docMk/>
          <pc:sldMk cId="2086282376" sldId="266"/>
        </pc:sldMkLst>
        <pc:spChg chg="mod">
          <ac:chgData name="Triera Gashi" userId="f2e8f630d03f7a30" providerId="LiveId" clId="{6AAE678C-F1FB-46E4-B658-90FBEA015342}" dt="2021-10-20T19:13:35.811" v="522" actId="14100"/>
          <ac:spMkLst>
            <pc:docMk/>
            <pc:sldMk cId="2086282376" sldId="266"/>
            <ac:spMk id="3" creationId="{1FF74487-8EFC-4F41-A080-145B45E63FEB}"/>
          </ac:spMkLst>
        </pc:spChg>
        <pc:spChg chg="add mod">
          <ac:chgData name="Triera Gashi" userId="f2e8f630d03f7a30" providerId="LiveId" clId="{6AAE678C-F1FB-46E4-B658-90FBEA015342}" dt="2021-10-20T19:13:46.157" v="523" actId="14100"/>
          <ac:spMkLst>
            <pc:docMk/>
            <pc:sldMk cId="2086282376" sldId="266"/>
            <ac:spMk id="4" creationId="{7DDAE793-BFD8-46DE-BF64-85CEF22FCA99}"/>
          </ac:spMkLst>
        </pc:spChg>
        <pc:spChg chg="add mod">
          <ac:chgData name="Triera Gashi" userId="f2e8f630d03f7a30" providerId="LiveId" clId="{6AAE678C-F1FB-46E4-B658-90FBEA015342}" dt="2021-10-20T19:13:47.779" v="524" actId="14100"/>
          <ac:spMkLst>
            <pc:docMk/>
            <pc:sldMk cId="2086282376" sldId="266"/>
            <ac:spMk id="5" creationId="{278CF3C8-2BB3-4CAB-ACAE-612ABE1E1C4B}"/>
          </ac:spMkLst>
        </pc:spChg>
        <pc:spChg chg="add mod">
          <ac:chgData name="Triera Gashi" userId="f2e8f630d03f7a30" providerId="LiveId" clId="{6AAE678C-F1FB-46E4-B658-90FBEA015342}" dt="2021-10-20T19:13:27.333" v="520" actId="1076"/>
          <ac:spMkLst>
            <pc:docMk/>
            <pc:sldMk cId="2086282376" sldId="266"/>
            <ac:spMk id="6" creationId="{F8143CAA-403C-424C-B121-B9A748D95970}"/>
          </ac:spMkLst>
        </pc:spChg>
        <pc:spChg chg="add del">
          <ac:chgData name="Triera Gashi" userId="f2e8f630d03f7a30" providerId="LiveId" clId="{6AAE678C-F1FB-46E4-B658-90FBEA015342}" dt="2021-10-20T19:12:43.777" v="487" actId="22"/>
          <ac:spMkLst>
            <pc:docMk/>
            <pc:sldMk cId="2086282376" sldId="266"/>
            <ac:spMk id="8" creationId="{BC2F0EA8-FDEA-4E67-A384-B96017FBB2F2}"/>
          </ac:spMkLst>
        </pc:spChg>
        <pc:spChg chg="add mod">
          <ac:chgData name="Triera Gashi" userId="f2e8f630d03f7a30" providerId="LiveId" clId="{6AAE678C-F1FB-46E4-B658-90FBEA015342}" dt="2021-10-20T19:13:23.931" v="519" actId="1076"/>
          <ac:spMkLst>
            <pc:docMk/>
            <pc:sldMk cId="2086282376" sldId="266"/>
            <ac:spMk id="9" creationId="{403DAB5E-A88D-4F93-A901-D4E3472FE8D5}"/>
          </ac:spMkLst>
        </pc:spChg>
      </pc:sldChg>
      <pc:sldChg chg="addSp delSp modSp add mod modAnim">
        <pc:chgData name="Triera Gashi" userId="f2e8f630d03f7a30" providerId="LiveId" clId="{6AAE678C-F1FB-46E4-B658-90FBEA015342}" dt="2021-10-20T19:21:01.255" v="1202"/>
        <pc:sldMkLst>
          <pc:docMk/>
          <pc:sldMk cId="1738499367" sldId="268"/>
        </pc:sldMkLst>
        <pc:spChg chg="mod">
          <ac:chgData name="Triera Gashi" userId="f2e8f630d03f7a30" providerId="LiveId" clId="{6AAE678C-F1FB-46E4-B658-90FBEA015342}" dt="2021-10-20T19:14:13.210" v="532" actId="20577"/>
          <ac:spMkLst>
            <pc:docMk/>
            <pc:sldMk cId="1738499367" sldId="268"/>
            <ac:spMk id="3" creationId="{1FF74487-8EFC-4F41-A080-145B45E63FEB}"/>
          </ac:spMkLst>
        </pc:spChg>
        <pc:spChg chg="mod">
          <ac:chgData name="Triera Gashi" userId="f2e8f630d03f7a30" providerId="LiveId" clId="{6AAE678C-F1FB-46E4-B658-90FBEA015342}" dt="2021-10-20T19:20:43.405" v="1198" actId="14100"/>
          <ac:spMkLst>
            <pc:docMk/>
            <pc:sldMk cId="1738499367" sldId="268"/>
            <ac:spMk id="4" creationId="{7DDAE793-BFD8-46DE-BF64-85CEF22FCA99}"/>
          </ac:spMkLst>
        </pc:spChg>
        <pc:spChg chg="mod">
          <ac:chgData name="Triera Gashi" userId="f2e8f630d03f7a30" providerId="LiveId" clId="{6AAE678C-F1FB-46E4-B658-90FBEA015342}" dt="2021-10-20T19:20:25.578" v="1193" actId="14100"/>
          <ac:spMkLst>
            <pc:docMk/>
            <pc:sldMk cId="1738499367" sldId="268"/>
            <ac:spMk id="5" creationId="{278CF3C8-2BB3-4CAB-ACAE-612ABE1E1C4B}"/>
          </ac:spMkLst>
        </pc:spChg>
        <pc:spChg chg="mod">
          <ac:chgData name="Triera Gashi" userId="f2e8f630d03f7a30" providerId="LiveId" clId="{6AAE678C-F1FB-46E4-B658-90FBEA015342}" dt="2021-10-20T19:19:55.521" v="1156" actId="14100"/>
          <ac:spMkLst>
            <pc:docMk/>
            <pc:sldMk cId="1738499367" sldId="268"/>
            <ac:spMk id="6" creationId="{F8143CAA-403C-424C-B121-B9A748D95970}"/>
          </ac:spMkLst>
        </pc:spChg>
        <pc:spChg chg="mod">
          <ac:chgData name="Triera Gashi" userId="f2e8f630d03f7a30" providerId="LiveId" clId="{6AAE678C-F1FB-46E4-B658-90FBEA015342}" dt="2021-10-20T19:20:20.344" v="1190" actId="1076"/>
          <ac:spMkLst>
            <pc:docMk/>
            <pc:sldMk cId="1738499367" sldId="268"/>
            <ac:spMk id="9" creationId="{403DAB5E-A88D-4F93-A901-D4E3472FE8D5}"/>
          </ac:spMkLst>
        </pc:spChg>
        <pc:graphicFrameChg chg="add del modGraphic">
          <ac:chgData name="Triera Gashi" userId="f2e8f630d03f7a30" providerId="LiveId" clId="{6AAE678C-F1FB-46E4-B658-90FBEA015342}" dt="2021-10-20T19:20:35.908" v="1195" actId="27309"/>
          <ac:graphicFrameMkLst>
            <pc:docMk/>
            <pc:sldMk cId="1738499367" sldId="268"/>
            <ac:graphicFrameMk id="8" creationId="{5E57C154-CFBD-43D8-8614-D08B46867F4F}"/>
          </ac:graphicFrameMkLst>
        </pc:graphicFrameChg>
      </pc:sldChg>
    </pc:docChg>
  </pc:docChgLst>
  <pc:docChgLst>
    <pc:chgData name="Triera Gashi" userId="f2e8f630d03f7a30" providerId="LiveId" clId="{B5EB96F0-CF82-445C-AF65-B95C0256C1D0}"/>
    <pc:docChg chg="undo custSel modSld">
      <pc:chgData name="Triera Gashi" userId="f2e8f630d03f7a30" providerId="LiveId" clId="{B5EB96F0-CF82-445C-AF65-B95C0256C1D0}" dt="2022-03-22T18:52:19.636" v="33" actId="20577"/>
      <pc:docMkLst>
        <pc:docMk/>
      </pc:docMkLst>
      <pc:sldChg chg="modSp mod">
        <pc:chgData name="Triera Gashi" userId="f2e8f630d03f7a30" providerId="LiveId" clId="{B5EB96F0-CF82-445C-AF65-B95C0256C1D0}" dt="2022-03-22T18:51:57.492" v="21" actId="20577"/>
        <pc:sldMkLst>
          <pc:docMk/>
          <pc:sldMk cId="882210983" sldId="256"/>
        </pc:sldMkLst>
        <pc:spChg chg="mod">
          <ac:chgData name="Triera Gashi" userId="f2e8f630d03f7a30" providerId="LiveId" clId="{B5EB96F0-CF82-445C-AF65-B95C0256C1D0}" dt="2022-03-22T18:51:51.129" v="1" actId="20577"/>
          <ac:spMkLst>
            <pc:docMk/>
            <pc:sldMk cId="882210983" sldId="256"/>
            <ac:spMk id="2" creationId="{A4BAA856-16E1-4453-BF56-1C12BA9059B6}"/>
          </ac:spMkLst>
        </pc:spChg>
        <pc:spChg chg="mod">
          <ac:chgData name="Triera Gashi" userId="f2e8f630d03f7a30" providerId="LiveId" clId="{B5EB96F0-CF82-445C-AF65-B95C0256C1D0}" dt="2022-03-22T18:51:57.492" v="21" actId="20577"/>
          <ac:spMkLst>
            <pc:docMk/>
            <pc:sldMk cId="882210983" sldId="256"/>
            <ac:spMk id="3" creationId="{0F604FFD-A61E-4107-B176-920EFCC605A8}"/>
          </ac:spMkLst>
        </pc:spChg>
      </pc:sldChg>
      <pc:sldChg chg="modSp mod">
        <pc:chgData name="Triera Gashi" userId="f2e8f630d03f7a30" providerId="LiveId" clId="{B5EB96F0-CF82-445C-AF65-B95C0256C1D0}" dt="2022-03-22T18:52:19.636" v="33" actId="20577"/>
        <pc:sldMkLst>
          <pc:docMk/>
          <pc:sldMk cId="125464159" sldId="257"/>
        </pc:sldMkLst>
        <pc:spChg chg="mod">
          <ac:chgData name="Triera Gashi" userId="f2e8f630d03f7a30" providerId="LiveId" clId="{B5EB96F0-CF82-445C-AF65-B95C0256C1D0}" dt="2022-03-22T18:52:19.636" v="33" actId="20577"/>
          <ac:spMkLst>
            <pc:docMk/>
            <pc:sldMk cId="125464159" sldId="257"/>
            <ac:spMk id="3" creationId="{0F15B749-01A6-4C6C-84AF-E0DB9E31660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05AE4-8943-4032-8D08-51156BBEAF06}" type="datetimeFigureOut">
              <a:rPr lang="nb-NO" smtClean="0"/>
              <a:t>23.03.2022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27A1F3-A71C-49A5-A2C1-33E9F2EB5208}" type="slidenum">
              <a:rPr lang="nb-NO" smtClean="0"/>
              <a:t>‹#›</a:t>
            </a:fld>
            <a:endParaRPr lang="nb-NO"/>
          </a:p>
        </p:txBody>
      </p:sp>
    </p:spTree>
    <p:extLst>
      <p:ext uri="{BB962C8B-B14F-4D97-AF65-F5344CB8AC3E}">
        <p14:creationId xmlns:p14="http://schemas.microsoft.com/office/powerpoint/2010/main" val="1922452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Repeter hvorfor vi har __</a:t>
            </a:r>
            <a:r>
              <a:rPr lang="nb-NO" dirty="0" err="1"/>
              <a:t>init</a:t>
            </a:r>
            <a:r>
              <a:rPr lang="nb-NO" dirty="0"/>
              <a:t>__ og ikke bare sett-metoder (f.eks. </a:t>
            </a:r>
            <a:r>
              <a:rPr lang="nb-NO" dirty="0" err="1"/>
              <a:t>settNavn</a:t>
            </a:r>
            <a:r>
              <a:rPr lang="nb-NO" dirty="0"/>
              <a:t>)</a:t>
            </a:r>
          </a:p>
          <a:p>
            <a:r>
              <a:rPr lang="nb-NO" dirty="0"/>
              <a:t>Vi ønsker å kreve at alle instanser av en type objekt har visse attributter. F.eks. når vi lager «bil» så </a:t>
            </a:r>
            <a:r>
              <a:rPr lang="nb-NO" b="1" dirty="0"/>
              <a:t>skal </a:t>
            </a:r>
            <a:r>
              <a:rPr lang="nb-NO" b="0" dirty="0"/>
              <a:t>det sendes inn et registreringsnummer</a:t>
            </a:r>
          </a:p>
          <a:p>
            <a:r>
              <a:rPr lang="nb-NO" b="0" dirty="0"/>
              <a:t>Repeter: liten forbokstav på variabelnavn og filnavn, stor forbokstav på klassenavn</a:t>
            </a:r>
            <a:endParaRPr lang="nb-NO" dirty="0"/>
          </a:p>
        </p:txBody>
      </p:sp>
      <p:sp>
        <p:nvSpPr>
          <p:cNvPr id="4" name="Plassholder for lysbildenummer 3"/>
          <p:cNvSpPr>
            <a:spLocks noGrp="1"/>
          </p:cNvSpPr>
          <p:nvPr>
            <p:ph type="sldNum" sz="quarter" idx="5"/>
          </p:nvPr>
        </p:nvSpPr>
        <p:spPr/>
        <p:txBody>
          <a:bodyPr/>
          <a:lstStyle/>
          <a:p>
            <a:fld id="{BB27A1F3-A71C-49A5-A2C1-33E9F2EB5208}" type="slidenum">
              <a:rPr lang="nb-NO" smtClean="0"/>
              <a:t>4</a:t>
            </a:fld>
            <a:endParaRPr lang="nb-NO"/>
          </a:p>
        </p:txBody>
      </p:sp>
    </p:spTree>
    <p:extLst>
      <p:ext uri="{BB962C8B-B14F-4D97-AF65-F5344CB8AC3E}">
        <p14:creationId xmlns:p14="http://schemas.microsoft.com/office/powerpoint/2010/main" val="2343056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Repeter det med </a:t>
            </a:r>
            <a:r>
              <a:rPr lang="nb-NO" dirty="0" err="1"/>
              <a:t>int</a:t>
            </a:r>
            <a:r>
              <a:rPr lang="nb-NO" dirty="0"/>
              <a:t> og </a:t>
            </a:r>
            <a:r>
              <a:rPr lang="nb-NO" dirty="0" err="1"/>
              <a:t>str</a:t>
            </a:r>
            <a:r>
              <a:rPr lang="nb-NO" dirty="0"/>
              <a:t> funksjonene her!!!!</a:t>
            </a:r>
          </a:p>
        </p:txBody>
      </p:sp>
      <p:sp>
        <p:nvSpPr>
          <p:cNvPr id="4" name="Plassholder for lysbildenummer 3"/>
          <p:cNvSpPr>
            <a:spLocks noGrp="1"/>
          </p:cNvSpPr>
          <p:nvPr>
            <p:ph type="sldNum" sz="quarter" idx="5"/>
          </p:nvPr>
        </p:nvSpPr>
        <p:spPr/>
        <p:txBody>
          <a:bodyPr/>
          <a:lstStyle/>
          <a:p>
            <a:fld id="{BB27A1F3-A71C-49A5-A2C1-33E9F2EB5208}" type="slidenum">
              <a:rPr lang="nb-NO" smtClean="0"/>
              <a:t>7</a:t>
            </a:fld>
            <a:endParaRPr lang="nb-NO"/>
          </a:p>
        </p:txBody>
      </p:sp>
    </p:spTree>
    <p:extLst>
      <p:ext uri="{BB962C8B-B14F-4D97-AF65-F5344CB8AC3E}">
        <p14:creationId xmlns:p14="http://schemas.microsoft.com/office/powerpoint/2010/main" val="1153145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rtl="0">
              <a:spcBef>
                <a:spcPts val="0"/>
              </a:spcBef>
              <a:spcAft>
                <a:spcPts val="0"/>
              </a:spcAft>
            </a:pPr>
            <a:r>
              <a:rPr lang="nb-NO" sz="1800" b="0" i="0" u="none" strike="noStrike" dirty="0">
                <a:solidFill>
                  <a:srgbClr val="000000"/>
                </a:solidFill>
                <a:effectLst/>
                <a:latin typeface="Roboto" panose="02000000000000000000" pitchFamily="2" charset="0"/>
              </a:rPr>
              <a:t>#NB på </a:t>
            </a:r>
            <a:r>
              <a:rPr lang="nb-NO" sz="1800" b="0" i="0" u="none" strike="noStrike" dirty="0" err="1">
                <a:solidFill>
                  <a:srgbClr val="000000"/>
                </a:solidFill>
                <a:effectLst/>
                <a:latin typeface="Roboto" panose="02000000000000000000" pitchFamily="2" charset="0"/>
              </a:rPr>
              <a:t>obligene</a:t>
            </a:r>
            <a:r>
              <a:rPr lang="nb-NO" sz="1800" b="0" i="0" u="none" strike="noStrike" dirty="0">
                <a:solidFill>
                  <a:srgbClr val="000000"/>
                </a:solidFill>
                <a:effectLst/>
                <a:latin typeface="Roboto" panose="02000000000000000000" pitchFamily="2" charset="0"/>
              </a:rPr>
              <a:t> har mange studenter skrevet tallverdier som strenger, </a:t>
            </a:r>
            <a:r>
              <a:rPr lang="nb-NO" sz="1800" b="0" i="0" u="none" strike="noStrike" dirty="0" err="1">
                <a:solidFill>
                  <a:srgbClr val="000000"/>
                </a:solidFill>
                <a:effectLst/>
                <a:latin typeface="Roboto" panose="02000000000000000000" pitchFamily="2" charset="0"/>
              </a:rPr>
              <a:t>feks</a:t>
            </a:r>
            <a:r>
              <a:rPr lang="nb-NO" sz="1800" b="0" i="0" u="none" strike="noStrike" dirty="0">
                <a:solidFill>
                  <a:srgbClr val="000000"/>
                </a:solidFill>
                <a:effectLst/>
                <a:latin typeface="Roboto" panose="02000000000000000000" pitchFamily="2" charset="0"/>
              </a:rPr>
              <a:t> “1997” og i konstruktøren skrevet </a:t>
            </a:r>
            <a:endParaRPr lang="nb-NO" b="0" dirty="0">
              <a:effectLst/>
            </a:endParaRPr>
          </a:p>
          <a:p>
            <a:pPr rtl="0">
              <a:spcBef>
                <a:spcPts val="0"/>
              </a:spcBef>
              <a:spcAft>
                <a:spcPts val="0"/>
              </a:spcAft>
            </a:pPr>
            <a:r>
              <a:rPr lang="nb-NO" b="0" dirty="0">
                <a:effectLst/>
              </a:rPr>
              <a:t/>
            </a:r>
            <a:br>
              <a:rPr lang="nb-NO" b="0" dirty="0">
                <a:effectLst/>
              </a:rPr>
            </a:br>
            <a:r>
              <a:rPr lang="nb-NO" sz="1800" b="0" i="0" u="none" strike="noStrike" dirty="0" err="1">
                <a:solidFill>
                  <a:srgbClr val="000000"/>
                </a:solidFill>
                <a:effectLst/>
                <a:latin typeface="Roboto" panose="02000000000000000000" pitchFamily="2" charset="0"/>
              </a:rPr>
              <a:t>self</a:t>
            </a:r>
            <a:r>
              <a:rPr lang="nb-NO" sz="1800" b="0" i="0" u="none" strike="noStrike" dirty="0">
                <a:solidFill>
                  <a:srgbClr val="000000"/>
                </a:solidFill>
                <a:effectLst/>
                <a:latin typeface="Roboto" panose="02000000000000000000" pitchFamily="2" charset="0"/>
              </a:rPr>
              <a:t>._</a:t>
            </a:r>
            <a:r>
              <a:rPr lang="nb-NO" sz="1800" b="0" i="0" u="none" strike="noStrike" dirty="0" err="1">
                <a:solidFill>
                  <a:srgbClr val="000000"/>
                </a:solidFill>
                <a:effectLst/>
                <a:latin typeface="Roboto" panose="02000000000000000000" pitchFamily="2" charset="0"/>
              </a:rPr>
              <a:t>aarsModell</a:t>
            </a:r>
            <a:r>
              <a:rPr lang="nb-NO" sz="1800" b="0" i="0" u="none" strike="noStrike" dirty="0">
                <a:solidFill>
                  <a:srgbClr val="000000"/>
                </a:solidFill>
                <a:effectLst/>
                <a:latin typeface="Roboto" panose="02000000000000000000" pitchFamily="2" charset="0"/>
              </a:rPr>
              <a:t> = </a:t>
            </a:r>
            <a:r>
              <a:rPr lang="nb-NO" sz="1800" b="0" i="0" u="none" strike="noStrike" dirty="0" err="1">
                <a:solidFill>
                  <a:srgbClr val="000000"/>
                </a:solidFill>
                <a:effectLst/>
                <a:latin typeface="Roboto" panose="02000000000000000000" pitchFamily="2" charset="0"/>
              </a:rPr>
              <a:t>int</a:t>
            </a:r>
            <a:r>
              <a:rPr lang="nb-NO" sz="1800" b="0" i="0" u="none" strike="noStrike" dirty="0">
                <a:solidFill>
                  <a:srgbClr val="000000"/>
                </a:solidFill>
                <a:effectLst/>
                <a:latin typeface="Roboto" panose="02000000000000000000" pitchFamily="2" charset="0"/>
              </a:rPr>
              <a:t>(</a:t>
            </a:r>
            <a:r>
              <a:rPr lang="nb-NO" sz="1800" b="0" i="0" u="none" strike="noStrike" dirty="0" err="1">
                <a:solidFill>
                  <a:srgbClr val="000000"/>
                </a:solidFill>
                <a:effectLst/>
                <a:latin typeface="Roboto" panose="02000000000000000000" pitchFamily="2" charset="0"/>
              </a:rPr>
              <a:t>aarsModell</a:t>
            </a:r>
            <a:r>
              <a:rPr lang="nb-NO" sz="1800" b="0" i="0" u="none" strike="noStrike" dirty="0">
                <a:solidFill>
                  <a:srgbClr val="000000"/>
                </a:solidFill>
                <a:effectLst/>
                <a:latin typeface="Roboto" panose="02000000000000000000" pitchFamily="2" charset="0"/>
              </a:rPr>
              <a:t>)</a:t>
            </a:r>
            <a:endParaRPr lang="nb-NO" b="0" dirty="0">
              <a:effectLst/>
            </a:endParaRPr>
          </a:p>
          <a:p>
            <a:pPr rtl="0">
              <a:spcBef>
                <a:spcPts val="0"/>
              </a:spcBef>
              <a:spcAft>
                <a:spcPts val="0"/>
              </a:spcAft>
            </a:pPr>
            <a:r>
              <a:rPr lang="nb-NO" b="0" dirty="0">
                <a:effectLst/>
              </a:rPr>
              <a:t/>
            </a:r>
            <a:br>
              <a:rPr lang="nb-NO" b="0" dirty="0">
                <a:effectLst/>
              </a:rPr>
            </a:br>
            <a:r>
              <a:rPr lang="nb-NO" sz="1800" b="0" i="0" u="none" strike="noStrike" dirty="0">
                <a:solidFill>
                  <a:srgbClr val="000000"/>
                </a:solidFill>
                <a:effectLst/>
                <a:latin typeface="Roboto" panose="02000000000000000000" pitchFamily="2" charset="0"/>
              </a:rPr>
              <a:t>#Dette trenger de ikke! Send direkte med tallverdi. </a:t>
            </a:r>
            <a:endParaRPr lang="nb-NO" b="0" dirty="0">
              <a:effectLst/>
            </a:endParaRPr>
          </a:p>
        </p:txBody>
      </p:sp>
      <p:sp>
        <p:nvSpPr>
          <p:cNvPr id="4" name="Plassholder for lysbildenummer 3"/>
          <p:cNvSpPr>
            <a:spLocks noGrp="1"/>
          </p:cNvSpPr>
          <p:nvPr>
            <p:ph type="sldNum" sz="quarter" idx="5"/>
          </p:nvPr>
        </p:nvSpPr>
        <p:spPr/>
        <p:txBody>
          <a:bodyPr/>
          <a:lstStyle/>
          <a:p>
            <a:fld id="{BB27A1F3-A71C-49A5-A2C1-33E9F2EB5208}" type="slidenum">
              <a:rPr lang="nb-NO" smtClean="0"/>
              <a:t>8</a:t>
            </a:fld>
            <a:endParaRPr lang="nb-NO"/>
          </a:p>
        </p:txBody>
      </p:sp>
    </p:spTree>
    <p:extLst>
      <p:ext uri="{BB962C8B-B14F-4D97-AF65-F5344CB8AC3E}">
        <p14:creationId xmlns:p14="http://schemas.microsoft.com/office/powerpoint/2010/main" val="2328984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Husk å ta det med at det ikke trenger å være </a:t>
            </a:r>
            <a:r>
              <a:rPr lang="nb-NO" dirty="0" err="1"/>
              <a:t>int</a:t>
            </a:r>
            <a:r>
              <a:rPr lang="nb-NO" dirty="0"/>
              <a:t> foran</a:t>
            </a:r>
          </a:p>
        </p:txBody>
      </p:sp>
      <p:sp>
        <p:nvSpPr>
          <p:cNvPr id="4" name="Plassholder for lysbildenummer 3"/>
          <p:cNvSpPr>
            <a:spLocks noGrp="1"/>
          </p:cNvSpPr>
          <p:nvPr>
            <p:ph type="sldNum" sz="quarter" idx="5"/>
          </p:nvPr>
        </p:nvSpPr>
        <p:spPr/>
        <p:txBody>
          <a:bodyPr/>
          <a:lstStyle/>
          <a:p>
            <a:fld id="{BB27A1F3-A71C-49A5-A2C1-33E9F2EB5208}" type="slidenum">
              <a:rPr lang="nb-NO" smtClean="0"/>
              <a:t>9</a:t>
            </a:fld>
            <a:endParaRPr lang="nb-NO"/>
          </a:p>
        </p:txBody>
      </p:sp>
    </p:spTree>
    <p:extLst>
      <p:ext uri="{BB962C8B-B14F-4D97-AF65-F5344CB8AC3E}">
        <p14:creationId xmlns:p14="http://schemas.microsoft.com/office/powerpoint/2010/main" val="1767481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3/23/2022</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170052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3/23/2022</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830669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3/23/2022</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80113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3/23/2022</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8357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3/23/2022</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606390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3/23/2022</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87798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3/23/2022</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68371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3/23/2022</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36424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3/23/2022</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532876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3/23/2022</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949682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3/23/2022</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504205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3/23/2022</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928803546"/>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16" r:id="rId6"/>
    <p:sldLayoutId id="2147483812" r:id="rId7"/>
    <p:sldLayoutId id="2147483813" r:id="rId8"/>
    <p:sldLayoutId id="2147483814" r:id="rId9"/>
    <p:sldLayoutId id="2147483815" r:id="rId10"/>
    <p:sldLayoutId id="2147483817"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trierag@ifi.uio.no"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8">
            <a:extLst>
              <a:ext uri="{FF2B5EF4-FFF2-40B4-BE49-F238E27FC236}">
                <a16:creationId xmlns:a16="http://schemas.microsoft.com/office/drawing/2014/main" id="{696F4257-8A8B-4687-A362-2FB0FD5953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A4BAA856-16E1-4453-BF56-1C12BA9059B6}"/>
              </a:ext>
            </a:extLst>
          </p:cNvPr>
          <p:cNvSpPr>
            <a:spLocks noGrp="1"/>
          </p:cNvSpPr>
          <p:nvPr>
            <p:ph type="ctrTitle"/>
          </p:nvPr>
        </p:nvSpPr>
        <p:spPr>
          <a:xfrm>
            <a:off x="1084728" y="640080"/>
            <a:ext cx="3483870" cy="4120181"/>
          </a:xfrm>
        </p:spPr>
        <p:txBody>
          <a:bodyPr>
            <a:noAutofit/>
          </a:bodyPr>
          <a:lstStyle/>
          <a:p>
            <a:r>
              <a:rPr lang="nb-NO" sz="5400" dirty="0"/>
              <a:t>IN1000</a:t>
            </a:r>
            <a:br>
              <a:rPr lang="nb-NO" sz="5400" dirty="0"/>
            </a:br>
            <a:r>
              <a:rPr lang="nb-NO" sz="5400" dirty="0"/>
              <a:t>Gruppe 3</a:t>
            </a:r>
            <a:br>
              <a:rPr lang="nb-NO" sz="5400" dirty="0"/>
            </a:br>
            <a:r>
              <a:rPr lang="nb-NO" sz="5400" dirty="0"/>
              <a:t>Uke 9</a:t>
            </a:r>
          </a:p>
        </p:txBody>
      </p:sp>
      <p:sp>
        <p:nvSpPr>
          <p:cNvPr id="3" name="Undertittel 2">
            <a:extLst>
              <a:ext uri="{FF2B5EF4-FFF2-40B4-BE49-F238E27FC236}">
                <a16:creationId xmlns:a16="http://schemas.microsoft.com/office/drawing/2014/main" id="{0F604FFD-A61E-4107-B176-920EFCC605A8}"/>
              </a:ext>
            </a:extLst>
          </p:cNvPr>
          <p:cNvSpPr>
            <a:spLocks noGrp="1"/>
          </p:cNvSpPr>
          <p:nvPr>
            <p:ph type="subTitle" idx="1"/>
          </p:nvPr>
        </p:nvSpPr>
        <p:spPr>
          <a:xfrm>
            <a:off x="1084728" y="4902489"/>
            <a:ext cx="3231633" cy="985075"/>
          </a:xfrm>
        </p:spPr>
        <p:txBody>
          <a:bodyPr>
            <a:normAutofit/>
          </a:bodyPr>
          <a:lstStyle/>
          <a:p>
            <a:r>
              <a:rPr lang="nb-NO" dirty="0">
                <a:hlinkClick r:id="rId2"/>
              </a:rPr>
              <a:t>trierag@ifi.uio.no</a:t>
            </a:r>
            <a:endParaRPr lang="nb-NO" dirty="0"/>
          </a:p>
          <a:p>
            <a:r>
              <a:rPr lang="nb-NO" dirty="0"/>
              <a:t>Mattermost: </a:t>
            </a:r>
            <a:r>
              <a:rPr lang="nb-NO" dirty="0" err="1"/>
              <a:t>trierag</a:t>
            </a:r>
            <a:endParaRPr lang="nb-NO" dirty="0"/>
          </a:p>
        </p:txBody>
      </p:sp>
      <p:sp>
        <p:nvSpPr>
          <p:cNvPr id="28" name="Rectangle 10">
            <a:extLst>
              <a:ext uri="{FF2B5EF4-FFF2-40B4-BE49-F238E27FC236}">
                <a16:creationId xmlns:a16="http://schemas.microsoft.com/office/drawing/2014/main" id="{875B7E46-FCBF-464B-8083-9AF1A059E1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5672" y="-1263"/>
            <a:ext cx="3484819" cy="34302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2">
            <a:extLst>
              <a:ext uri="{FF2B5EF4-FFF2-40B4-BE49-F238E27FC236}">
                <a16:creationId xmlns:a16="http://schemas.microsoft.com/office/drawing/2014/main" id="{AF79A868-152F-4392-8D0D-C56B1C229B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5672" y="3429000"/>
            <a:ext cx="3483870" cy="3429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34">
            <a:extLst>
              <a:ext uri="{FF2B5EF4-FFF2-40B4-BE49-F238E27FC236}">
                <a16:creationId xmlns:a16="http://schemas.microsoft.com/office/drawing/2014/main" id="{613F7046-4879-4110-98EC-7B7416E55F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243582" y="3407228"/>
            <a:ext cx="3428999" cy="3484818"/>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16">
            <a:extLst>
              <a:ext uri="{FF2B5EF4-FFF2-40B4-BE49-F238E27FC236}">
                <a16:creationId xmlns:a16="http://schemas.microsoft.com/office/drawing/2014/main" id="{CE14A411-88B5-46A6-AD90-72073BCBB6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9837" y="3431225"/>
            <a:ext cx="3482163" cy="3430264"/>
          </a:xfrm>
          <a:custGeom>
            <a:avLst/>
            <a:gdLst>
              <a:gd name="connsiteX0" fmla="*/ 3478283 w 3482163"/>
              <a:gd name="connsiteY0" fmla="*/ 0 h 3430264"/>
              <a:gd name="connsiteX1" fmla="*/ 3482163 w 3482163"/>
              <a:gd name="connsiteY1" fmla="*/ 0 h 3430264"/>
              <a:gd name="connsiteX2" fmla="*/ 3482163 w 3482163"/>
              <a:gd name="connsiteY2" fmla="*/ 3430264 h 3430264"/>
              <a:gd name="connsiteX3" fmla="*/ 0 w 3482163"/>
              <a:gd name="connsiteY3" fmla="*/ 3430264 h 3430264"/>
              <a:gd name="connsiteX4" fmla="*/ 0 w 3482163"/>
              <a:gd name="connsiteY4" fmla="*/ 3426283 h 3430264"/>
              <a:gd name="connsiteX5" fmla="*/ 335407 w 3482163"/>
              <a:gd name="connsiteY5" fmla="*/ 3410137 h 3430264"/>
              <a:gd name="connsiteX6" fmla="*/ 3473897 w 3482163"/>
              <a:gd name="connsiteY6" fmla="*/ 170675 h 343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2163" h="3430264">
                <a:moveTo>
                  <a:pt x="3478283" y="0"/>
                </a:moveTo>
                <a:lnTo>
                  <a:pt x="3482163" y="0"/>
                </a:lnTo>
                <a:lnTo>
                  <a:pt x="3482163" y="3430264"/>
                </a:lnTo>
                <a:lnTo>
                  <a:pt x="0" y="3430264"/>
                </a:lnTo>
                <a:lnTo>
                  <a:pt x="0" y="3426283"/>
                </a:lnTo>
                <a:lnTo>
                  <a:pt x="335407" y="3410137"/>
                </a:lnTo>
                <a:cubicBezTo>
                  <a:pt x="2041201" y="3245035"/>
                  <a:pt x="3386298" y="1871077"/>
                  <a:pt x="3473897" y="17067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2" name="Picture 3">
            <a:extLst>
              <a:ext uri="{FF2B5EF4-FFF2-40B4-BE49-F238E27FC236}">
                <a16:creationId xmlns:a16="http://schemas.microsoft.com/office/drawing/2014/main" id="{0A22B0E6-6B90-454A-8FEC-A05DEFA88A1F}"/>
              </a:ext>
            </a:extLst>
          </p:cNvPr>
          <p:cNvPicPr>
            <a:picLocks noChangeAspect="1"/>
          </p:cNvPicPr>
          <p:nvPr/>
        </p:nvPicPr>
        <p:blipFill rotWithShape="1">
          <a:blip r:embed="rId3"/>
          <a:srcRect l="41702" r="24304" b="-2"/>
          <a:stretch/>
        </p:blipFill>
        <p:spPr>
          <a:xfrm>
            <a:off x="8699542" y="2"/>
            <a:ext cx="3492458" cy="6858001"/>
          </a:xfrm>
          <a:custGeom>
            <a:avLst/>
            <a:gdLst/>
            <a:ahLst/>
            <a:cxnLst/>
            <a:rect l="l" t="t" r="r" b="b"/>
            <a:pathLst>
              <a:path w="3492458" h="6858001">
                <a:moveTo>
                  <a:pt x="0" y="0"/>
                </a:moveTo>
                <a:lnTo>
                  <a:pt x="3492458" y="0"/>
                </a:lnTo>
                <a:lnTo>
                  <a:pt x="3492458" y="3430264"/>
                </a:lnTo>
                <a:lnTo>
                  <a:pt x="3488603" y="3430264"/>
                </a:lnTo>
                <a:lnTo>
                  <a:pt x="3484192" y="3601898"/>
                </a:lnTo>
                <a:cubicBezTo>
                  <a:pt x="3390753" y="5415660"/>
                  <a:pt x="1866561" y="6858001"/>
                  <a:pt x="0" y="6858001"/>
                </a:cubicBezTo>
                <a:lnTo>
                  <a:pt x="0" y="3430264"/>
                </a:lnTo>
                <a:lnTo>
                  <a:pt x="0" y="3425249"/>
                </a:lnTo>
                <a:close/>
              </a:path>
            </a:pathLst>
          </a:custGeom>
        </p:spPr>
      </p:pic>
    </p:spTree>
    <p:extLst>
      <p:ext uri="{BB962C8B-B14F-4D97-AF65-F5344CB8AC3E}">
        <p14:creationId xmlns:p14="http://schemas.microsoft.com/office/powerpoint/2010/main" val="882210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0E414D-0444-4E2D-90E1-318CA88AA375}"/>
              </a:ext>
            </a:extLst>
          </p:cNvPr>
          <p:cNvSpPr>
            <a:spLocks noGrp="1"/>
          </p:cNvSpPr>
          <p:nvPr>
            <p:ph type="title"/>
          </p:nvPr>
        </p:nvSpPr>
        <p:spPr>
          <a:xfrm>
            <a:off x="1077362" y="720434"/>
            <a:ext cx="9950103" cy="889290"/>
          </a:xfrm>
        </p:spPr>
        <p:txBody>
          <a:bodyPr/>
          <a:lstStyle/>
          <a:p>
            <a:r>
              <a:rPr lang="nb-NO" dirty="0"/>
              <a:t>Magiske metoder</a:t>
            </a:r>
          </a:p>
        </p:txBody>
      </p:sp>
      <p:sp>
        <p:nvSpPr>
          <p:cNvPr id="3" name="TekstSylinder 2">
            <a:extLst>
              <a:ext uri="{FF2B5EF4-FFF2-40B4-BE49-F238E27FC236}">
                <a16:creationId xmlns:a16="http://schemas.microsoft.com/office/drawing/2014/main" id="{1FF74487-8EFC-4F41-A080-145B45E63FEB}"/>
              </a:ext>
            </a:extLst>
          </p:cNvPr>
          <p:cNvSpPr txBox="1"/>
          <p:nvPr/>
        </p:nvSpPr>
        <p:spPr>
          <a:xfrm>
            <a:off x="1077362" y="1809749"/>
            <a:ext cx="1701349" cy="369332"/>
          </a:xfrm>
          <a:prstGeom prst="rect">
            <a:avLst/>
          </a:prstGeom>
          <a:noFill/>
        </p:spPr>
        <p:txBody>
          <a:bodyPr wrap="square" rtlCol="0">
            <a:spAutoFit/>
          </a:bodyPr>
          <a:lstStyle/>
          <a:p>
            <a:pPr marL="285750" indent="-285750">
              <a:buFont typeface="Arial" panose="020B0604020202020204" pitchFamily="34" charset="0"/>
              <a:buChar char="•"/>
            </a:pPr>
            <a:r>
              <a:rPr lang="nb-NO" dirty="0"/>
              <a:t>__</a:t>
            </a:r>
            <a:r>
              <a:rPr lang="nb-NO" dirty="0" err="1"/>
              <a:t>str</a:t>
            </a:r>
            <a:r>
              <a:rPr lang="nb-NO" dirty="0"/>
              <a:t>__</a:t>
            </a:r>
          </a:p>
        </p:txBody>
      </p:sp>
      <p:sp>
        <p:nvSpPr>
          <p:cNvPr id="4" name="TekstSylinder 3">
            <a:extLst>
              <a:ext uri="{FF2B5EF4-FFF2-40B4-BE49-F238E27FC236}">
                <a16:creationId xmlns:a16="http://schemas.microsoft.com/office/drawing/2014/main" id="{7DDAE793-BFD8-46DE-BF64-85CEF22FCA99}"/>
              </a:ext>
            </a:extLst>
          </p:cNvPr>
          <p:cNvSpPr txBox="1"/>
          <p:nvPr/>
        </p:nvSpPr>
        <p:spPr>
          <a:xfrm>
            <a:off x="720107" y="2805343"/>
            <a:ext cx="4897563" cy="2862322"/>
          </a:xfrm>
          <a:prstGeom prst="rect">
            <a:avLst/>
          </a:prstGeom>
          <a:noFill/>
        </p:spPr>
        <p:txBody>
          <a:bodyPr wrap="square" rtlCol="0">
            <a:spAutoFit/>
          </a:bodyPr>
          <a:lstStyle/>
          <a:p>
            <a:r>
              <a:rPr lang="nb-NO" dirty="0" err="1"/>
              <a:t>class</a:t>
            </a:r>
            <a:r>
              <a:rPr lang="nb-NO" dirty="0"/>
              <a:t> Navn:</a:t>
            </a:r>
          </a:p>
          <a:p>
            <a:r>
              <a:rPr lang="nb-NO" dirty="0"/>
              <a:t>	</a:t>
            </a:r>
            <a:r>
              <a:rPr lang="nb-NO" dirty="0" err="1"/>
              <a:t>def</a:t>
            </a:r>
            <a:r>
              <a:rPr lang="nb-NO" dirty="0"/>
              <a:t> __</a:t>
            </a:r>
            <a:r>
              <a:rPr lang="nb-NO" dirty="0" err="1"/>
              <a:t>init</a:t>
            </a:r>
            <a:r>
              <a:rPr lang="nb-NO" dirty="0"/>
              <a:t>__(</a:t>
            </a:r>
            <a:r>
              <a:rPr lang="nb-NO" dirty="0" err="1"/>
              <a:t>self</a:t>
            </a:r>
            <a:r>
              <a:rPr lang="nb-NO" dirty="0"/>
              <a:t>, fornavn, etternavn):</a:t>
            </a:r>
          </a:p>
          <a:p>
            <a:r>
              <a:rPr lang="nb-NO" dirty="0"/>
              <a:t>		</a:t>
            </a:r>
            <a:r>
              <a:rPr lang="nb-NO" dirty="0" err="1"/>
              <a:t>self</a:t>
            </a:r>
            <a:r>
              <a:rPr lang="nb-NO" dirty="0"/>
              <a:t>._fornavn = fornavn</a:t>
            </a:r>
          </a:p>
          <a:p>
            <a:r>
              <a:rPr lang="nb-NO" dirty="0"/>
              <a:t>		</a:t>
            </a:r>
            <a:r>
              <a:rPr lang="nb-NO" dirty="0" err="1"/>
              <a:t>self</a:t>
            </a:r>
            <a:r>
              <a:rPr lang="nb-NO" dirty="0"/>
              <a:t>._etternavn = etternavn</a:t>
            </a:r>
          </a:p>
          <a:p>
            <a:endParaRPr lang="nb-NO" dirty="0"/>
          </a:p>
          <a:p>
            <a:r>
              <a:rPr lang="nb-NO" dirty="0" err="1"/>
              <a:t>def</a:t>
            </a:r>
            <a:r>
              <a:rPr lang="nb-NO" dirty="0"/>
              <a:t> hovedprogram():</a:t>
            </a:r>
          </a:p>
          <a:p>
            <a:r>
              <a:rPr lang="nb-NO" dirty="0"/>
              <a:t>	</a:t>
            </a:r>
            <a:r>
              <a:rPr lang="nb-NO" dirty="0" err="1"/>
              <a:t>triera</a:t>
            </a:r>
            <a:r>
              <a:rPr lang="nb-NO" dirty="0"/>
              <a:t> = Navn(«Triera», «Gashi»)</a:t>
            </a:r>
          </a:p>
          <a:p>
            <a:r>
              <a:rPr lang="nb-NO" dirty="0"/>
              <a:t>	</a:t>
            </a:r>
            <a:r>
              <a:rPr lang="nb-NO" dirty="0" err="1"/>
              <a:t>print</a:t>
            </a:r>
            <a:r>
              <a:rPr lang="nb-NO" dirty="0"/>
              <a:t>(</a:t>
            </a:r>
            <a:r>
              <a:rPr lang="nb-NO" dirty="0" err="1"/>
              <a:t>triera</a:t>
            </a:r>
            <a:r>
              <a:rPr lang="nb-NO" dirty="0"/>
              <a:t>)</a:t>
            </a:r>
          </a:p>
          <a:p>
            <a:endParaRPr lang="nb-NO" dirty="0"/>
          </a:p>
          <a:p>
            <a:r>
              <a:rPr lang="nb-NO" dirty="0"/>
              <a:t>hovedprogram()</a:t>
            </a:r>
          </a:p>
        </p:txBody>
      </p:sp>
      <p:sp>
        <p:nvSpPr>
          <p:cNvPr id="5" name="TekstSylinder 4">
            <a:extLst>
              <a:ext uri="{FF2B5EF4-FFF2-40B4-BE49-F238E27FC236}">
                <a16:creationId xmlns:a16="http://schemas.microsoft.com/office/drawing/2014/main" id="{278CF3C8-2BB3-4CAB-ACAE-612ABE1E1C4B}"/>
              </a:ext>
            </a:extLst>
          </p:cNvPr>
          <p:cNvSpPr txBox="1"/>
          <p:nvPr/>
        </p:nvSpPr>
        <p:spPr>
          <a:xfrm>
            <a:off x="6154023" y="1365866"/>
            <a:ext cx="4873442" cy="4247317"/>
          </a:xfrm>
          <a:prstGeom prst="rect">
            <a:avLst/>
          </a:prstGeom>
          <a:noFill/>
        </p:spPr>
        <p:txBody>
          <a:bodyPr wrap="square" rtlCol="0">
            <a:spAutoFit/>
          </a:bodyPr>
          <a:lstStyle/>
          <a:p>
            <a:r>
              <a:rPr lang="nb-NO" dirty="0" err="1"/>
              <a:t>class</a:t>
            </a:r>
            <a:r>
              <a:rPr lang="nb-NO" dirty="0"/>
              <a:t> Navn:</a:t>
            </a:r>
          </a:p>
          <a:p>
            <a:r>
              <a:rPr lang="nb-NO" dirty="0"/>
              <a:t>	</a:t>
            </a:r>
            <a:r>
              <a:rPr lang="nb-NO" dirty="0" err="1"/>
              <a:t>def</a:t>
            </a:r>
            <a:r>
              <a:rPr lang="nb-NO" dirty="0"/>
              <a:t> __</a:t>
            </a:r>
            <a:r>
              <a:rPr lang="nb-NO" dirty="0" err="1"/>
              <a:t>init</a:t>
            </a:r>
            <a:r>
              <a:rPr lang="nb-NO" dirty="0"/>
              <a:t>__(</a:t>
            </a:r>
            <a:r>
              <a:rPr lang="nb-NO" dirty="0" err="1"/>
              <a:t>self</a:t>
            </a:r>
            <a:r>
              <a:rPr lang="nb-NO" dirty="0"/>
              <a:t>, fornavn, etternavn):</a:t>
            </a:r>
          </a:p>
          <a:p>
            <a:r>
              <a:rPr lang="nb-NO" dirty="0"/>
              <a:t>		</a:t>
            </a:r>
            <a:r>
              <a:rPr lang="nb-NO" dirty="0" err="1"/>
              <a:t>self</a:t>
            </a:r>
            <a:r>
              <a:rPr lang="nb-NO" dirty="0"/>
              <a:t>._fornavn = fornavn</a:t>
            </a:r>
          </a:p>
          <a:p>
            <a:r>
              <a:rPr lang="nb-NO" dirty="0"/>
              <a:t>		</a:t>
            </a:r>
            <a:r>
              <a:rPr lang="nb-NO" dirty="0" err="1"/>
              <a:t>self</a:t>
            </a:r>
            <a:r>
              <a:rPr lang="nb-NO" dirty="0"/>
              <a:t>._etternavn = etternavn</a:t>
            </a:r>
          </a:p>
          <a:p>
            <a:r>
              <a:rPr lang="nb-NO" dirty="0"/>
              <a:t>	</a:t>
            </a:r>
          </a:p>
          <a:p>
            <a:r>
              <a:rPr lang="nb-NO" dirty="0"/>
              <a:t>	</a:t>
            </a:r>
            <a:r>
              <a:rPr lang="nb-NO" dirty="0" err="1"/>
              <a:t>def</a:t>
            </a:r>
            <a:r>
              <a:rPr lang="nb-NO" dirty="0"/>
              <a:t> __</a:t>
            </a:r>
            <a:r>
              <a:rPr lang="nb-NO" dirty="0" err="1"/>
              <a:t>str</a:t>
            </a:r>
            <a:r>
              <a:rPr lang="nb-NO" dirty="0"/>
              <a:t>__(</a:t>
            </a:r>
            <a:r>
              <a:rPr lang="nb-NO" dirty="0" err="1"/>
              <a:t>self</a:t>
            </a:r>
            <a:r>
              <a:rPr lang="nb-NO" dirty="0"/>
              <a:t>):</a:t>
            </a:r>
          </a:p>
          <a:p>
            <a:pPr lvl="1"/>
            <a:r>
              <a:rPr lang="nb-NO" dirty="0"/>
              <a:t>		</a:t>
            </a:r>
            <a:r>
              <a:rPr lang="nb-NO" dirty="0" err="1"/>
              <a:t>fullt_navn</a:t>
            </a:r>
            <a:r>
              <a:rPr lang="nb-NO" dirty="0"/>
              <a:t> = </a:t>
            </a:r>
            <a:r>
              <a:rPr lang="nb-NO" dirty="0" err="1"/>
              <a:t>self</a:t>
            </a:r>
            <a:r>
              <a:rPr lang="nb-NO" dirty="0"/>
              <a:t>._fornavn, 				      </a:t>
            </a:r>
            <a:r>
              <a:rPr lang="nb-NO" dirty="0" err="1"/>
              <a:t>self</a:t>
            </a:r>
            <a:r>
              <a:rPr lang="nb-NO" dirty="0"/>
              <a:t>._etternavn</a:t>
            </a:r>
          </a:p>
          <a:p>
            <a:r>
              <a:rPr lang="nb-NO" dirty="0"/>
              <a:t>		</a:t>
            </a:r>
            <a:r>
              <a:rPr lang="nb-NO" dirty="0" err="1"/>
              <a:t>return</a:t>
            </a:r>
            <a:r>
              <a:rPr lang="nb-NO" dirty="0"/>
              <a:t> </a:t>
            </a:r>
            <a:r>
              <a:rPr lang="nb-NO" dirty="0" err="1"/>
              <a:t>fullt_navn</a:t>
            </a:r>
            <a:endParaRPr lang="nb-NO" dirty="0"/>
          </a:p>
          <a:p>
            <a:endParaRPr lang="nb-NO" dirty="0"/>
          </a:p>
          <a:p>
            <a:r>
              <a:rPr lang="nb-NO" dirty="0" err="1"/>
              <a:t>def</a:t>
            </a:r>
            <a:r>
              <a:rPr lang="nb-NO" dirty="0"/>
              <a:t> hovedprogram():</a:t>
            </a:r>
          </a:p>
          <a:p>
            <a:r>
              <a:rPr lang="nb-NO" dirty="0"/>
              <a:t>	</a:t>
            </a:r>
            <a:r>
              <a:rPr lang="nb-NO" dirty="0" err="1"/>
              <a:t>triera</a:t>
            </a:r>
            <a:r>
              <a:rPr lang="nb-NO" dirty="0"/>
              <a:t> = Navn(«Triera», «Gashi»)</a:t>
            </a:r>
          </a:p>
          <a:p>
            <a:r>
              <a:rPr lang="nb-NO" dirty="0"/>
              <a:t>	</a:t>
            </a:r>
            <a:r>
              <a:rPr lang="nb-NO" dirty="0" err="1"/>
              <a:t>print</a:t>
            </a:r>
            <a:r>
              <a:rPr lang="nb-NO" dirty="0"/>
              <a:t>(</a:t>
            </a:r>
            <a:r>
              <a:rPr lang="nb-NO" dirty="0" err="1"/>
              <a:t>triera</a:t>
            </a:r>
            <a:r>
              <a:rPr lang="nb-NO" dirty="0"/>
              <a:t>)</a:t>
            </a:r>
          </a:p>
          <a:p>
            <a:endParaRPr lang="nb-NO" dirty="0"/>
          </a:p>
          <a:p>
            <a:r>
              <a:rPr lang="nb-NO" dirty="0"/>
              <a:t>hovedprogram()</a:t>
            </a:r>
          </a:p>
        </p:txBody>
      </p:sp>
      <p:sp>
        <p:nvSpPr>
          <p:cNvPr id="6" name="Rektangel 5">
            <a:extLst>
              <a:ext uri="{FF2B5EF4-FFF2-40B4-BE49-F238E27FC236}">
                <a16:creationId xmlns:a16="http://schemas.microsoft.com/office/drawing/2014/main" id="{F8143CAA-403C-424C-B121-B9A748D95970}"/>
              </a:ext>
            </a:extLst>
          </p:cNvPr>
          <p:cNvSpPr/>
          <p:nvPr/>
        </p:nvSpPr>
        <p:spPr>
          <a:xfrm>
            <a:off x="655053" y="2725445"/>
            <a:ext cx="4897563" cy="29422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ktangel 8">
            <a:extLst>
              <a:ext uri="{FF2B5EF4-FFF2-40B4-BE49-F238E27FC236}">
                <a16:creationId xmlns:a16="http://schemas.microsoft.com/office/drawing/2014/main" id="{403DAB5E-A88D-4F93-A901-D4E3472FE8D5}"/>
              </a:ext>
            </a:extLst>
          </p:cNvPr>
          <p:cNvSpPr/>
          <p:nvPr/>
        </p:nvSpPr>
        <p:spPr>
          <a:xfrm>
            <a:off x="6013579" y="1225846"/>
            <a:ext cx="5013886" cy="44418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08628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0E414D-0444-4E2D-90E1-318CA88AA375}"/>
              </a:ext>
            </a:extLst>
          </p:cNvPr>
          <p:cNvSpPr>
            <a:spLocks noGrp="1"/>
          </p:cNvSpPr>
          <p:nvPr>
            <p:ph type="title"/>
          </p:nvPr>
        </p:nvSpPr>
        <p:spPr>
          <a:xfrm>
            <a:off x="1077362" y="720434"/>
            <a:ext cx="9950103" cy="889290"/>
          </a:xfrm>
        </p:spPr>
        <p:txBody>
          <a:bodyPr/>
          <a:lstStyle/>
          <a:p>
            <a:r>
              <a:rPr lang="nb-NO" dirty="0"/>
              <a:t>Magiske metoder</a:t>
            </a:r>
          </a:p>
        </p:txBody>
      </p:sp>
      <p:sp>
        <p:nvSpPr>
          <p:cNvPr id="3" name="TekstSylinder 2">
            <a:extLst>
              <a:ext uri="{FF2B5EF4-FFF2-40B4-BE49-F238E27FC236}">
                <a16:creationId xmlns:a16="http://schemas.microsoft.com/office/drawing/2014/main" id="{1FF74487-8EFC-4F41-A080-145B45E63FEB}"/>
              </a:ext>
            </a:extLst>
          </p:cNvPr>
          <p:cNvSpPr txBox="1"/>
          <p:nvPr/>
        </p:nvSpPr>
        <p:spPr>
          <a:xfrm>
            <a:off x="1077362" y="1809749"/>
            <a:ext cx="1701349" cy="369332"/>
          </a:xfrm>
          <a:prstGeom prst="rect">
            <a:avLst/>
          </a:prstGeom>
          <a:noFill/>
        </p:spPr>
        <p:txBody>
          <a:bodyPr wrap="square" rtlCol="0">
            <a:spAutoFit/>
          </a:bodyPr>
          <a:lstStyle/>
          <a:p>
            <a:pPr marL="285750" indent="-285750">
              <a:buFont typeface="Arial" panose="020B0604020202020204" pitchFamily="34" charset="0"/>
              <a:buChar char="•"/>
            </a:pPr>
            <a:r>
              <a:rPr lang="nb-NO" dirty="0"/>
              <a:t>__</a:t>
            </a:r>
            <a:r>
              <a:rPr lang="nb-NO" dirty="0" err="1"/>
              <a:t>eq</a:t>
            </a:r>
            <a:r>
              <a:rPr lang="nb-NO" dirty="0"/>
              <a:t>__</a:t>
            </a:r>
          </a:p>
        </p:txBody>
      </p:sp>
      <p:sp>
        <p:nvSpPr>
          <p:cNvPr id="4" name="TekstSylinder 3">
            <a:extLst>
              <a:ext uri="{FF2B5EF4-FFF2-40B4-BE49-F238E27FC236}">
                <a16:creationId xmlns:a16="http://schemas.microsoft.com/office/drawing/2014/main" id="{7DDAE793-BFD8-46DE-BF64-85CEF22FCA99}"/>
              </a:ext>
            </a:extLst>
          </p:cNvPr>
          <p:cNvSpPr txBox="1"/>
          <p:nvPr/>
        </p:nvSpPr>
        <p:spPr>
          <a:xfrm>
            <a:off x="186432" y="2725444"/>
            <a:ext cx="4998128" cy="3108543"/>
          </a:xfrm>
          <a:prstGeom prst="rect">
            <a:avLst/>
          </a:prstGeom>
          <a:noFill/>
        </p:spPr>
        <p:txBody>
          <a:bodyPr wrap="square" rtlCol="0">
            <a:spAutoFit/>
          </a:bodyPr>
          <a:lstStyle/>
          <a:p>
            <a:r>
              <a:rPr lang="nb-NO" sz="1400" dirty="0" err="1"/>
              <a:t>class</a:t>
            </a:r>
            <a:r>
              <a:rPr lang="nb-NO" sz="1400" dirty="0"/>
              <a:t> Navn:</a:t>
            </a:r>
          </a:p>
          <a:p>
            <a:r>
              <a:rPr lang="nb-NO" sz="1400" dirty="0"/>
              <a:t>	</a:t>
            </a:r>
            <a:r>
              <a:rPr lang="nb-NO" sz="1400" dirty="0" err="1"/>
              <a:t>def</a:t>
            </a:r>
            <a:r>
              <a:rPr lang="nb-NO" sz="1400" dirty="0"/>
              <a:t> __</a:t>
            </a:r>
            <a:r>
              <a:rPr lang="nb-NO" sz="1400" dirty="0" err="1"/>
              <a:t>init</a:t>
            </a:r>
            <a:r>
              <a:rPr lang="nb-NO" sz="1400" dirty="0"/>
              <a:t>__(</a:t>
            </a:r>
            <a:r>
              <a:rPr lang="nb-NO" sz="1400" dirty="0" err="1"/>
              <a:t>self</a:t>
            </a:r>
            <a:r>
              <a:rPr lang="nb-NO" sz="1400" dirty="0"/>
              <a:t>, fornavn, etternavn):</a:t>
            </a:r>
          </a:p>
          <a:p>
            <a:r>
              <a:rPr lang="nb-NO" sz="1400" dirty="0"/>
              <a:t>		</a:t>
            </a:r>
            <a:r>
              <a:rPr lang="nb-NO" sz="1400" dirty="0" err="1"/>
              <a:t>self</a:t>
            </a:r>
            <a:r>
              <a:rPr lang="nb-NO" sz="1400" dirty="0"/>
              <a:t>._fornavn = fornavn</a:t>
            </a:r>
          </a:p>
          <a:p>
            <a:r>
              <a:rPr lang="nb-NO" sz="1400" dirty="0"/>
              <a:t>		</a:t>
            </a:r>
            <a:r>
              <a:rPr lang="nb-NO" sz="1400" dirty="0" err="1"/>
              <a:t>self</a:t>
            </a:r>
            <a:r>
              <a:rPr lang="nb-NO" sz="1400" dirty="0"/>
              <a:t>._etternavn = etternavn</a:t>
            </a:r>
          </a:p>
          <a:p>
            <a:endParaRPr lang="nb-NO" sz="1400" dirty="0"/>
          </a:p>
          <a:p>
            <a:r>
              <a:rPr lang="nb-NO" sz="1400" dirty="0" err="1"/>
              <a:t>def</a:t>
            </a:r>
            <a:r>
              <a:rPr lang="nb-NO" sz="1400" dirty="0"/>
              <a:t> hovedprogram():</a:t>
            </a:r>
          </a:p>
          <a:p>
            <a:r>
              <a:rPr lang="nb-NO" sz="1400" dirty="0"/>
              <a:t>	</a:t>
            </a:r>
            <a:r>
              <a:rPr lang="nb-NO" sz="1400" dirty="0" err="1"/>
              <a:t>triera</a:t>
            </a:r>
            <a:r>
              <a:rPr lang="nb-NO" sz="1400" dirty="0"/>
              <a:t> = Navn(«Triera», «Gashi»)</a:t>
            </a:r>
          </a:p>
          <a:p>
            <a:r>
              <a:rPr lang="nb-NO" sz="1400" dirty="0"/>
              <a:t>	</a:t>
            </a:r>
            <a:r>
              <a:rPr lang="nb-NO" sz="1400" dirty="0" err="1"/>
              <a:t>triera_imposter</a:t>
            </a:r>
            <a:r>
              <a:rPr lang="nb-NO" sz="1400" dirty="0"/>
              <a:t> = Navn(«Triera», «Imposter»)</a:t>
            </a:r>
          </a:p>
          <a:p>
            <a:r>
              <a:rPr lang="nb-NO" sz="1400" dirty="0"/>
              <a:t>	</a:t>
            </a:r>
            <a:r>
              <a:rPr lang="nb-NO" sz="1400" dirty="0" err="1"/>
              <a:t>if</a:t>
            </a:r>
            <a:r>
              <a:rPr lang="nb-NO" sz="1400" dirty="0"/>
              <a:t> </a:t>
            </a:r>
            <a:r>
              <a:rPr lang="nb-NO" sz="1400" dirty="0" err="1"/>
              <a:t>triera</a:t>
            </a:r>
            <a:r>
              <a:rPr lang="nb-NO" sz="1400" dirty="0"/>
              <a:t> is </a:t>
            </a:r>
            <a:r>
              <a:rPr lang="nb-NO" sz="1400" dirty="0" err="1"/>
              <a:t>triera_imposter</a:t>
            </a:r>
            <a:r>
              <a:rPr lang="nb-NO" sz="1400" dirty="0"/>
              <a:t>:</a:t>
            </a:r>
          </a:p>
          <a:p>
            <a:r>
              <a:rPr lang="nb-NO" sz="1400" dirty="0"/>
              <a:t>		</a:t>
            </a:r>
            <a:r>
              <a:rPr lang="nb-NO" sz="1400" dirty="0" err="1"/>
              <a:t>print</a:t>
            </a:r>
            <a:r>
              <a:rPr lang="nb-NO" sz="1400" dirty="0"/>
              <a:t>(«Ja, det er samme navn»</a:t>
            </a:r>
          </a:p>
          <a:p>
            <a:r>
              <a:rPr lang="nb-NO" sz="1400" dirty="0"/>
              <a:t>	</a:t>
            </a:r>
            <a:r>
              <a:rPr lang="nb-NO" sz="1400" dirty="0" err="1"/>
              <a:t>else</a:t>
            </a:r>
            <a:r>
              <a:rPr lang="nb-NO" sz="1400" dirty="0"/>
              <a:t>:</a:t>
            </a:r>
          </a:p>
          <a:p>
            <a:r>
              <a:rPr lang="nb-NO" sz="1400" dirty="0"/>
              <a:t>		</a:t>
            </a:r>
            <a:r>
              <a:rPr lang="nb-NO" sz="1400" dirty="0" err="1"/>
              <a:t>print</a:t>
            </a:r>
            <a:r>
              <a:rPr lang="nb-NO" sz="1400" dirty="0"/>
              <a:t>(«Nei, det er ikke samme navn»)</a:t>
            </a:r>
          </a:p>
          <a:p>
            <a:endParaRPr lang="nb-NO" sz="1400" dirty="0"/>
          </a:p>
          <a:p>
            <a:r>
              <a:rPr lang="nb-NO" sz="1400" dirty="0"/>
              <a:t>hovedprogram()</a:t>
            </a:r>
          </a:p>
        </p:txBody>
      </p:sp>
      <p:sp>
        <p:nvSpPr>
          <p:cNvPr id="5" name="TekstSylinder 4">
            <a:extLst>
              <a:ext uri="{FF2B5EF4-FFF2-40B4-BE49-F238E27FC236}">
                <a16:creationId xmlns:a16="http://schemas.microsoft.com/office/drawing/2014/main" id="{278CF3C8-2BB3-4CAB-ACAE-612ABE1E1C4B}"/>
              </a:ext>
            </a:extLst>
          </p:cNvPr>
          <p:cNvSpPr txBox="1"/>
          <p:nvPr/>
        </p:nvSpPr>
        <p:spPr>
          <a:xfrm>
            <a:off x="5728644" y="1008921"/>
            <a:ext cx="5101060" cy="4616648"/>
          </a:xfrm>
          <a:prstGeom prst="rect">
            <a:avLst/>
          </a:prstGeom>
          <a:noFill/>
        </p:spPr>
        <p:txBody>
          <a:bodyPr wrap="square" rtlCol="0">
            <a:spAutoFit/>
          </a:bodyPr>
          <a:lstStyle/>
          <a:p>
            <a:r>
              <a:rPr lang="nb-NO" sz="1400" dirty="0" err="1"/>
              <a:t>class</a:t>
            </a:r>
            <a:r>
              <a:rPr lang="nb-NO" sz="1400" dirty="0"/>
              <a:t> Navn:</a:t>
            </a:r>
          </a:p>
          <a:p>
            <a:r>
              <a:rPr lang="nb-NO" sz="1400" dirty="0"/>
              <a:t>	</a:t>
            </a:r>
            <a:r>
              <a:rPr lang="nb-NO" sz="1400" dirty="0" err="1"/>
              <a:t>def</a:t>
            </a:r>
            <a:r>
              <a:rPr lang="nb-NO" sz="1400" dirty="0"/>
              <a:t> __</a:t>
            </a:r>
            <a:r>
              <a:rPr lang="nb-NO" sz="1400" dirty="0" err="1"/>
              <a:t>init</a:t>
            </a:r>
            <a:r>
              <a:rPr lang="nb-NO" sz="1400" dirty="0"/>
              <a:t>__(</a:t>
            </a:r>
            <a:r>
              <a:rPr lang="nb-NO" sz="1400" dirty="0" err="1"/>
              <a:t>self</a:t>
            </a:r>
            <a:r>
              <a:rPr lang="nb-NO" sz="1400" dirty="0"/>
              <a:t>, fornavn, etternavn):</a:t>
            </a:r>
          </a:p>
          <a:p>
            <a:r>
              <a:rPr lang="nb-NO" sz="1400" dirty="0"/>
              <a:t>		</a:t>
            </a:r>
            <a:r>
              <a:rPr lang="nb-NO" sz="1400" dirty="0" err="1"/>
              <a:t>self</a:t>
            </a:r>
            <a:r>
              <a:rPr lang="nb-NO" sz="1400" dirty="0"/>
              <a:t>._fornavn = fornavn</a:t>
            </a:r>
          </a:p>
          <a:p>
            <a:r>
              <a:rPr lang="nb-NO" sz="1400" dirty="0"/>
              <a:t>		</a:t>
            </a:r>
            <a:r>
              <a:rPr lang="nb-NO" sz="1400" dirty="0" err="1"/>
              <a:t>self</a:t>
            </a:r>
            <a:r>
              <a:rPr lang="nb-NO" sz="1400" dirty="0"/>
              <a:t>._etternavn = etternavn</a:t>
            </a:r>
          </a:p>
          <a:p>
            <a:r>
              <a:rPr lang="nb-NO" sz="1400" dirty="0"/>
              <a:t>	</a:t>
            </a:r>
          </a:p>
          <a:p>
            <a:r>
              <a:rPr lang="nb-NO" sz="1400" dirty="0"/>
              <a:t>	</a:t>
            </a:r>
            <a:r>
              <a:rPr lang="nb-NO" sz="1400" dirty="0" err="1"/>
              <a:t>def</a:t>
            </a:r>
            <a:r>
              <a:rPr lang="nb-NO" sz="1400" dirty="0"/>
              <a:t> </a:t>
            </a:r>
            <a:r>
              <a:rPr lang="nb-NO" sz="1400" dirty="0" err="1"/>
              <a:t>hent_fornavn</a:t>
            </a:r>
            <a:r>
              <a:rPr lang="nb-NO" sz="1400" dirty="0"/>
              <a:t>(</a:t>
            </a:r>
            <a:r>
              <a:rPr lang="nb-NO" sz="1400" dirty="0" err="1"/>
              <a:t>self</a:t>
            </a:r>
            <a:r>
              <a:rPr lang="nb-NO" sz="1400" dirty="0"/>
              <a:t>):</a:t>
            </a:r>
          </a:p>
          <a:p>
            <a:r>
              <a:rPr lang="nb-NO" sz="1400" dirty="0"/>
              <a:t>		</a:t>
            </a:r>
            <a:r>
              <a:rPr lang="nb-NO" sz="1400" dirty="0" err="1"/>
              <a:t>return</a:t>
            </a:r>
            <a:r>
              <a:rPr lang="nb-NO" sz="1400" dirty="0"/>
              <a:t> </a:t>
            </a:r>
            <a:r>
              <a:rPr lang="nb-NO" sz="1400" dirty="0" err="1"/>
              <a:t>self</a:t>
            </a:r>
            <a:r>
              <a:rPr lang="nb-NO" sz="1400" dirty="0"/>
              <a:t>._fornavn</a:t>
            </a:r>
          </a:p>
          <a:p>
            <a:r>
              <a:rPr lang="nb-NO" sz="1400" dirty="0"/>
              <a:t>	</a:t>
            </a:r>
          </a:p>
          <a:p>
            <a:r>
              <a:rPr lang="nb-NO" sz="1400" dirty="0"/>
              <a:t>	</a:t>
            </a:r>
            <a:r>
              <a:rPr lang="nb-NO" sz="1400" dirty="0" err="1"/>
              <a:t>def</a:t>
            </a:r>
            <a:r>
              <a:rPr lang="nb-NO" sz="1400" dirty="0"/>
              <a:t> __</a:t>
            </a:r>
            <a:r>
              <a:rPr lang="nb-NO" sz="1400" dirty="0" err="1"/>
              <a:t>eq</a:t>
            </a:r>
            <a:r>
              <a:rPr lang="nb-NO" sz="1400" dirty="0"/>
              <a:t>__(</a:t>
            </a:r>
            <a:r>
              <a:rPr lang="nb-NO" sz="1400" dirty="0" err="1"/>
              <a:t>self</a:t>
            </a:r>
            <a:r>
              <a:rPr lang="nb-NO" sz="1400" dirty="0"/>
              <a:t>, </a:t>
            </a:r>
            <a:r>
              <a:rPr lang="nb-NO" sz="1400" dirty="0" err="1"/>
              <a:t>annet_navn</a:t>
            </a:r>
            <a:r>
              <a:rPr lang="nb-NO" sz="1400" dirty="0"/>
              <a:t>):</a:t>
            </a:r>
          </a:p>
          <a:p>
            <a:pPr lvl="1"/>
            <a:r>
              <a:rPr lang="nb-NO" sz="1400" dirty="0"/>
              <a:t>		</a:t>
            </a:r>
            <a:r>
              <a:rPr lang="nb-NO" sz="1400" dirty="0" err="1"/>
              <a:t>return</a:t>
            </a:r>
            <a:r>
              <a:rPr lang="nb-NO" sz="1400" dirty="0"/>
              <a:t> </a:t>
            </a:r>
            <a:r>
              <a:rPr lang="nb-NO" sz="1400" dirty="0" err="1"/>
              <a:t>self.hent_fornavn</a:t>
            </a:r>
            <a:r>
              <a:rPr lang="nb-NO" sz="1400" dirty="0"/>
              <a:t>() == 			            </a:t>
            </a:r>
            <a:r>
              <a:rPr lang="nb-NO" sz="1400" dirty="0" err="1"/>
              <a:t>annet_navn.hent_fornavn</a:t>
            </a:r>
            <a:r>
              <a:rPr lang="nb-NO" sz="1400" dirty="0"/>
              <a:t>()</a:t>
            </a:r>
          </a:p>
          <a:p>
            <a:pPr lvl="1"/>
            <a:endParaRPr lang="nb-NO" sz="1400" dirty="0"/>
          </a:p>
          <a:p>
            <a:r>
              <a:rPr lang="nb-NO" sz="1400" dirty="0" err="1"/>
              <a:t>def</a:t>
            </a:r>
            <a:r>
              <a:rPr lang="nb-NO" sz="1400" dirty="0"/>
              <a:t> hovedprogram():</a:t>
            </a:r>
          </a:p>
          <a:p>
            <a:r>
              <a:rPr lang="nb-NO" sz="1400" dirty="0"/>
              <a:t>	</a:t>
            </a:r>
            <a:r>
              <a:rPr lang="nb-NO" sz="1400" dirty="0" err="1"/>
              <a:t>triera</a:t>
            </a:r>
            <a:r>
              <a:rPr lang="nb-NO" sz="1400" dirty="0"/>
              <a:t> = Navn(«Triera», «Gashi»)</a:t>
            </a:r>
          </a:p>
          <a:p>
            <a:r>
              <a:rPr lang="nb-NO" sz="1400" dirty="0"/>
              <a:t>	</a:t>
            </a:r>
            <a:r>
              <a:rPr lang="nb-NO" sz="1400" dirty="0" err="1"/>
              <a:t>triera_imposter</a:t>
            </a:r>
            <a:r>
              <a:rPr lang="nb-NO" sz="1400" dirty="0"/>
              <a:t> = Navn(«Triera», «Imposter»)</a:t>
            </a:r>
          </a:p>
          <a:p>
            <a:r>
              <a:rPr lang="nb-NO" sz="1400" dirty="0"/>
              <a:t>	</a:t>
            </a:r>
            <a:r>
              <a:rPr lang="nb-NO" sz="1400" dirty="0" err="1"/>
              <a:t>if</a:t>
            </a:r>
            <a:r>
              <a:rPr lang="nb-NO" sz="1400" dirty="0"/>
              <a:t> </a:t>
            </a:r>
            <a:r>
              <a:rPr lang="nb-NO" sz="1400" dirty="0" err="1"/>
              <a:t>triera</a:t>
            </a:r>
            <a:r>
              <a:rPr lang="nb-NO" sz="1400"/>
              <a:t> </a:t>
            </a:r>
            <a:r>
              <a:rPr lang="nb-NO" sz="1400" smtClean="0"/>
              <a:t>==</a:t>
            </a:r>
            <a:r>
              <a:rPr lang="nb-NO" sz="1400" smtClean="0"/>
              <a:t> </a:t>
            </a:r>
            <a:r>
              <a:rPr lang="nb-NO" sz="1400" dirty="0" err="1"/>
              <a:t>triera_imposter</a:t>
            </a:r>
            <a:r>
              <a:rPr lang="nb-NO" sz="1400" dirty="0"/>
              <a:t>:</a:t>
            </a:r>
          </a:p>
          <a:p>
            <a:r>
              <a:rPr lang="nb-NO" sz="1400" dirty="0"/>
              <a:t>		</a:t>
            </a:r>
            <a:r>
              <a:rPr lang="nb-NO" sz="1400" dirty="0" err="1"/>
              <a:t>print</a:t>
            </a:r>
            <a:r>
              <a:rPr lang="nb-NO" sz="1400" dirty="0"/>
              <a:t>(«Ja, det er samme navn»</a:t>
            </a:r>
          </a:p>
          <a:p>
            <a:r>
              <a:rPr lang="nb-NO" sz="1400" dirty="0"/>
              <a:t>	</a:t>
            </a:r>
            <a:r>
              <a:rPr lang="nb-NO" sz="1400" dirty="0" err="1"/>
              <a:t>else</a:t>
            </a:r>
            <a:r>
              <a:rPr lang="nb-NO" sz="1400" dirty="0"/>
              <a:t>:</a:t>
            </a:r>
          </a:p>
          <a:p>
            <a:r>
              <a:rPr lang="nb-NO" sz="1400" dirty="0"/>
              <a:t>		</a:t>
            </a:r>
            <a:r>
              <a:rPr lang="nb-NO" sz="1400" dirty="0" err="1"/>
              <a:t>print</a:t>
            </a:r>
            <a:r>
              <a:rPr lang="nb-NO" sz="1400" dirty="0"/>
              <a:t>(«Nei, det er ikke samme navn»)</a:t>
            </a:r>
          </a:p>
          <a:p>
            <a:endParaRPr lang="nb-NO" sz="1400" dirty="0"/>
          </a:p>
          <a:p>
            <a:r>
              <a:rPr lang="nb-NO" sz="1400" dirty="0"/>
              <a:t>hovedprogram()</a:t>
            </a:r>
          </a:p>
        </p:txBody>
      </p:sp>
      <p:sp>
        <p:nvSpPr>
          <p:cNvPr id="6" name="Rektangel 5">
            <a:extLst>
              <a:ext uri="{FF2B5EF4-FFF2-40B4-BE49-F238E27FC236}">
                <a16:creationId xmlns:a16="http://schemas.microsoft.com/office/drawing/2014/main" id="{F8143CAA-403C-424C-B121-B9A748D95970}"/>
              </a:ext>
            </a:extLst>
          </p:cNvPr>
          <p:cNvSpPr/>
          <p:nvPr/>
        </p:nvSpPr>
        <p:spPr>
          <a:xfrm>
            <a:off x="186432" y="2725444"/>
            <a:ext cx="4891595" cy="32048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ktangel 8">
            <a:extLst>
              <a:ext uri="{FF2B5EF4-FFF2-40B4-BE49-F238E27FC236}">
                <a16:creationId xmlns:a16="http://schemas.microsoft.com/office/drawing/2014/main" id="{403DAB5E-A88D-4F93-A901-D4E3472FE8D5}"/>
              </a:ext>
            </a:extLst>
          </p:cNvPr>
          <p:cNvSpPr/>
          <p:nvPr/>
        </p:nvSpPr>
        <p:spPr>
          <a:xfrm>
            <a:off x="5596329" y="923279"/>
            <a:ext cx="5101060" cy="47879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73849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0E414D-0444-4E2D-90E1-318CA88AA375}"/>
              </a:ext>
            </a:extLst>
          </p:cNvPr>
          <p:cNvSpPr>
            <a:spLocks noGrp="1"/>
          </p:cNvSpPr>
          <p:nvPr>
            <p:ph type="title"/>
          </p:nvPr>
        </p:nvSpPr>
        <p:spPr>
          <a:xfrm>
            <a:off x="1077362" y="374746"/>
            <a:ext cx="9950103" cy="889290"/>
          </a:xfrm>
        </p:spPr>
        <p:txBody>
          <a:bodyPr>
            <a:normAutofit fontScale="90000"/>
          </a:bodyPr>
          <a:lstStyle/>
          <a:p>
            <a:r>
              <a:rPr lang="nb-NO" dirty="0"/>
              <a:t>Oppgave 3 </a:t>
            </a:r>
            <a:br>
              <a:rPr lang="nb-NO" dirty="0"/>
            </a:br>
            <a:r>
              <a:rPr lang="nb-NO" dirty="0"/>
              <a:t>(fortsettelse på blomsteroppgave fra forrige uke)</a:t>
            </a:r>
          </a:p>
        </p:txBody>
      </p:sp>
      <p:sp>
        <p:nvSpPr>
          <p:cNvPr id="3" name="TekstSylinder 2">
            <a:extLst>
              <a:ext uri="{FF2B5EF4-FFF2-40B4-BE49-F238E27FC236}">
                <a16:creationId xmlns:a16="http://schemas.microsoft.com/office/drawing/2014/main" id="{A250D4B6-9859-4426-B9E4-9D6B01581294}"/>
              </a:ext>
            </a:extLst>
          </p:cNvPr>
          <p:cNvSpPr txBox="1"/>
          <p:nvPr/>
        </p:nvSpPr>
        <p:spPr>
          <a:xfrm>
            <a:off x="516887" y="1264036"/>
            <a:ext cx="11071052" cy="6032421"/>
          </a:xfrm>
          <a:prstGeom prst="rect">
            <a:avLst/>
          </a:prstGeom>
          <a:noFill/>
        </p:spPr>
        <p:txBody>
          <a:bodyPr wrap="square" rtlCol="0">
            <a:spAutoFit/>
          </a:bodyPr>
          <a:lstStyle/>
          <a:p>
            <a:r>
              <a:rPr lang="nb-NO" sz="1400" dirty="0"/>
              <a:t>Vi skal nå legge til magiske metoder i klassen blomst.</a:t>
            </a:r>
          </a:p>
          <a:p>
            <a:r>
              <a:rPr lang="nb-NO" sz="1400" dirty="0"/>
              <a:t>Vi skal erstatte </a:t>
            </a:r>
            <a:r>
              <a:rPr lang="nb-NO" sz="1400" dirty="0" err="1"/>
              <a:t>skrivUtInfo</a:t>
            </a:r>
            <a:r>
              <a:rPr lang="nb-NO" sz="1400" dirty="0"/>
              <a:t> metoden vår med en __</a:t>
            </a:r>
            <a:r>
              <a:rPr lang="nb-NO" sz="1400" dirty="0" err="1"/>
              <a:t>str</a:t>
            </a:r>
            <a:r>
              <a:rPr lang="nb-NO" sz="1400" dirty="0"/>
              <a:t>__ slik at når vi printer en blomsteobjekt vil infoen om blomsten </a:t>
            </a:r>
            <a:r>
              <a:rPr lang="nb-NO" sz="1400" dirty="0" err="1"/>
              <a:t>printes</a:t>
            </a:r>
            <a:r>
              <a:rPr lang="nb-NO" sz="1400" dirty="0"/>
              <a:t> ut, på akkurat samme måte som </a:t>
            </a:r>
            <a:r>
              <a:rPr lang="nb-NO" sz="1400" dirty="0" err="1"/>
              <a:t>skrivUtInfo</a:t>
            </a:r>
            <a:r>
              <a:rPr lang="nb-NO" sz="1400" dirty="0"/>
              <a:t> gjorde.</a:t>
            </a:r>
          </a:p>
          <a:p>
            <a:endParaRPr lang="nb-NO" sz="1400" dirty="0"/>
          </a:p>
          <a:p>
            <a:r>
              <a:rPr lang="nb-NO" sz="1400" dirty="0"/>
              <a:t>Vi skal lage en ny klasse </a:t>
            </a:r>
            <a:r>
              <a:rPr lang="nb-NO" sz="1400" b="1" dirty="0"/>
              <a:t>Blomsterkasse</a:t>
            </a:r>
            <a:r>
              <a:rPr lang="nb-NO" sz="1400" dirty="0"/>
              <a:t>, en blomsterkasse tar inn en instansvariabel antall blomster det er plass til i bredden (kalt bredde). Disse to skal bli tatt inn i konstruktøren.</a:t>
            </a:r>
          </a:p>
          <a:p>
            <a:endParaRPr lang="nb-NO" sz="1400" dirty="0"/>
          </a:p>
          <a:p>
            <a:r>
              <a:rPr lang="nb-NO" sz="1400" dirty="0"/>
              <a:t>Videre skal konstruktøren lage en liste som representerer alle plassene i blomsterkassen. Konstruktøren skal lage listen og fylle den opp med None (None betyr at det ikke er noe der).</a:t>
            </a:r>
          </a:p>
          <a:p>
            <a:endParaRPr lang="nb-NO" sz="1400" dirty="0"/>
          </a:p>
          <a:p>
            <a:r>
              <a:rPr lang="nb-NO" sz="1400" dirty="0"/>
              <a:t>Lag en metode </a:t>
            </a:r>
            <a:r>
              <a:rPr lang="nb-NO" sz="1400" dirty="0" err="1"/>
              <a:t>plantBlomst</a:t>
            </a:r>
            <a:r>
              <a:rPr lang="nb-NO" sz="1400" dirty="0"/>
              <a:t> (med en blomst som parameter), som planter en blomst på den første ledige plassen, hvis det er en ledig plass skal blomsten plasseres og den skal returnere True, hvis det ikke er flere ledige plasser skal det returneres False.</a:t>
            </a:r>
          </a:p>
          <a:p>
            <a:endParaRPr lang="nb-NO" sz="1400" dirty="0"/>
          </a:p>
          <a:p>
            <a:r>
              <a:rPr lang="nb-NO" sz="1400" dirty="0"/>
              <a:t>Lag en metode </a:t>
            </a:r>
            <a:r>
              <a:rPr lang="nb-NO" sz="1400" dirty="0" err="1"/>
              <a:t>vannAlleBlomster</a:t>
            </a:r>
            <a:r>
              <a:rPr lang="nb-NO" sz="1400" dirty="0"/>
              <a:t>, som vanner alle blomstene i blomster i blomsterkassen (her kan du bruke vann-metoden til blomst klassen).</a:t>
            </a:r>
          </a:p>
          <a:p>
            <a:endParaRPr lang="nb-NO" sz="1400" dirty="0"/>
          </a:p>
          <a:p>
            <a:r>
              <a:rPr lang="nb-NO" sz="1400" dirty="0"/>
              <a:t>Lag metoden </a:t>
            </a:r>
            <a:r>
              <a:rPr lang="nb-NO" sz="1400" dirty="0" err="1"/>
              <a:t>nesteDag</a:t>
            </a:r>
            <a:r>
              <a:rPr lang="nb-NO" sz="1400" dirty="0"/>
              <a:t> som øker dagen med en hos alle blomster.</a:t>
            </a:r>
          </a:p>
          <a:p>
            <a:endParaRPr lang="nb-NO" sz="1400" dirty="0"/>
          </a:p>
          <a:p>
            <a:r>
              <a:rPr lang="nb-NO" sz="1400" dirty="0"/>
              <a:t>Lag metoden </a:t>
            </a:r>
            <a:r>
              <a:rPr lang="nb-NO" sz="1400" dirty="0" err="1"/>
              <a:t>ryddIBedd</a:t>
            </a:r>
            <a:r>
              <a:rPr lang="nb-NO" sz="1400" dirty="0"/>
              <a:t> som fjerner alle blomstene som har dårlig status (når en blomst fjernes byttes den ut med None).</a:t>
            </a:r>
          </a:p>
          <a:p>
            <a:endParaRPr lang="nb-NO" sz="1400" dirty="0"/>
          </a:p>
          <a:p>
            <a:r>
              <a:rPr lang="nb-NO" sz="1400" dirty="0"/>
              <a:t>Lag metoden </a:t>
            </a:r>
            <a:r>
              <a:rPr lang="nb-NO" sz="1400" dirty="0" err="1"/>
              <a:t>skrivUtInfoOmBlomster</a:t>
            </a:r>
            <a:r>
              <a:rPr lang="nb-NO" sz="1400" dirty="0"/>
              <a:t> som skriver ut infoen o alle blomstene i blomsterkassen.</a:t>
            </a:r>
          </a:p>
          <a:p>
            <a:endParaRPr lang="nb-NO" sz="1400" dirty="0"/>
          </a:p>
          <a:p>
            <a:r>
              <a:rPr lang="nb-NO" sz="1400" dirty="0"/>
              <a:t>Lag en metode </a:t>
            </a:r>
            <a:r>
              <a:rPr lang="nb-NO" sz="1400" dirty="0" err="1"/>
              <a:t>antallBlomster</a:t>
            </a:r>
            <a:r>
              <a:rPr lang="nb-NO" sz="1400" dirty="0"/>
              <a:t> som returnerer antall blomster som er med i blomsterkassen.</a:t>
            </a:r>
          </a:p>
          <a:p>
            <a:endParaRPr lang="nb-NO" sz="1400" dirty="0"/>
          </a:p>
          <a:p>
            <a:r>
              <a:rPr lang="nb-NO" sz="1400" dirty="0"/>
              <a:t>Lag en __</a:t>
            </a:r>
            <a:r>
              <a:rPr lang="nb-NO" sz="1400" dirty="0" err="1"/>
              <a:t>str</a:t>
            </a:r>
            <a:r>
              <a:rPr lang="nb-NO" sz="1400" dirty="0"/>
              <a:t>__ metode til blomsterkassen som returnerer en streng som sier noe om bredden, antall blomster og info om hver blomst.</a:t>
            </a:r>
          </a:p>
          <a:p>
            <a:endParaRPr lang="nb-NO" dirty="0"/>
          </a:p>
          <a:p>
            <a:endParaRPr lang="nb-NO" dirty="0"/>
          </a:p>
        </p:txBody>
      </p:sp>
    </p:spTree>
    <p:extLst>
      <p:ext uri="{BB962C8B-B14F-4D97-AF65-F5344CB8AC3E}">
        <p14:creationId xmlns:p14="http://schemas.microsoft.com/office/powerpoint/2010/main" val="2653099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B624E2-8C58-4A2C-8FE6-E08D8581B731}"/>
              </a:ext>
            </a:extLst>
          </p:cNvPr>
          <p:cNvSpPr>
            <a:spLocks noGrp="1"/>
          </p:cNvSpPr>
          <p:nvPr>
            <p:ph type="title"/>
          </p:nvPr>
        </p:nvSpPr>
        <p:spPr>
          <a:xfrm>
            <a:off x="1077362" y="720434"/>
            <a:ext cx="9950103" cy="670216"/>
          </a:xfrm>
        </p:spPr>
        <p:txBody>
          <a:bodyPr/>
          <a:lstStyle/>
          <a:p>
            <a:r>
              <a:rPr lang="nb-NO" dirty="0"/>
              <a:t>Dagens agenda</a:t>
            </a:r>
          </a:p>
        </p:txBody>
      </p:sp>
      <p:sp>
        <p:nvSpPr>
          <p:cNvPr id="3" name="Plassholder for innhold 2">
            <a:extLst>
              <a:ext uri="{FF2B5EF4-FFF2-40B4-BE49-F238E27FC236}">
                <a16:creationId xmlns:a16="http://schemas.microsoft.com/office/drawing/2014/main" id="{0F15B749-01A6-4C6C-84AF-E0DB9E31660A}"/>
              </a:ext>
            </a:extLst>
          </p:cNvPr>
          <p:cNvSpPr>
            <a:spLocks noGrp="1"/>
          </p:cNvSpPr>
          <p:nvPr>
            <p:ph idx="1"/>
          </p:nvPr>
        </p:nvSpPr>
        <p:spPr>
          <a:xfrm>
            <a:off x="1077362" y="1757100"/>
            <a:ext cx="9950103" cy="4214116"/>
          </a:xfrm>
        </p:spPr>
        <p:txBody>
          <a:bodyPr>
            <a:normAutofit/>
          </a:bodyPr>
          <a:lstStyle/>
          <a:p>
            <a:r>
              <a:rPr lang="nb-NO" dirty="0"/>
              <a:t>Hvordan skrive kommentarer</a:t>
            </a:r>
          </a:p>
          <a:p>
            <a:endParaRPr lang="nb-NO" dirty="0"/>
          </a:p>
          <a:p>
            <a:r>
              <a:rPr lang="nb-NO" dirty="0"/>
              <a:t>Objektorientert programmering</a:t>
            </a:r>
          </a:p>
          <a:p>
            <a:pPr marL="0" indent="0">
              <a:buNone/>
            </a:pPr>
            <a:endParaRPr lang="nb-NO" dirty="0"/>
          </a:p>
          <a:p>
            <a:r>
              <a:rPr lang="nb-NO" dirty="0"/>
              <a:t>Mer komplekse datastrukturer</a:t>
            </a:r>
          </a:p>
          <a:p>
            <a:pPr marL="0" indent="0">
              <a:buNone/>
            </a:pPr>
            <a:endParaRPr lang="nb-NO" dirty="0"/>
          </a:p>
          <a:p>
            <a:r>
              <a:rPr lang="nb-NO" dirty="0"/>
              <a:t>Repetisjon</a:t>
            </a:r>
          </a:p>
        </p:txBody>
      </p:sp>
    </p:spTree>
    <p:extLst>
      <p:ext uri="{BB962C8B-B14F-4D97-AF65-F5344CB8AC3E}">
        <p14:creationId xmlns:p14="http://schemas.microsoft.com/office/powerpoint/2010/main" val="125464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0E414D-0444-4E2D-90E1-318CA88AA375}"/>
              </a:ext>
            </a:extLst>
          </p:cNvPr>
          <p:cNvSpPr>
            <a:spLocks noGrp="1"/>
          </p:cNvSpPr>
          <p:nvPr>
            <p:ph type="title"/>
          </p:nvPr>
        </p:nvSpPr>
        <p:spPr>
          <a:xfrm>
            <a:off x="1077362" y="720434"/>
            <a:ext cx="9950103" cy="889290"/>
          </a:xfrm>
        </p:spPr>
        <p:txBody>
          <a:bodyPr/>
          <a:lstStyle/>
          <a:p>
            <a:r>
              <a:rPr lang="nb-NO" dirty="0"/>
              <a:t>Repetisjon: __</a:t>
            </a:r>
            <a:r>
              <a:rPr lang="nb-NO" dirty="0" err="1"/>
              <a:t>init</a:t>
            </a:r>
            <a:r>
              <a:rPr lang="nb-NO" dirty="0"/>
              <a:t>___</a:t>
            </a:r>
          </a:p>
        </p:txBody>
      </p:sp>
      <p:sp>
        <p:nvSpPr>
          <p:cNvPr id="3" name="Plassholder for innhold 2">
            <a:extLst>
              <a:ext uri="{FF2B5EF4-FFF2-40B4-BE49-F238E27FC236}">
                <a16:creationId xmlns:a16="http://schemas.microsoft.com/office/drawing/2014/main" id="{C97605EC-95C1-42C5-A2AF-BB42E456B1BD}"/>
              </a:ext>
            </a:extLst>
          </p:cNvPr>
          <p:cNvSpPr>
            <a:spLocks noGrp="1"/>
          </p:cNvSpPr>
          <p:nvPr>
            <p:ph idx="1"/>
          </p:nvPr>
        </p:nvSpPr>
        <p:spPr>
          <a:xfrm>
            <a:off x="1211750" y="3837016"/>
            <a:ext cx="3723238" cy="1411259"/>
          </a:xfrm>
        </p:spPr>
        <p:txBody>
          <a:bodyPr/>
          <a:lstStyle/>
          <a:p>
            <a:pPr marL="0" indent="0">
              <a:buNone/>
            </a:pPr>
            <a:r>
              <a:rPr lang="nb-NO" dirty="0" err="1"/>
              <a:t>def</a:t>
            </a:r>
            <a:r>
              <a:rPr lang="nb-NO" dirty="0"/>
              <a:t> __</a:t>
            </a:r>
            <a:r>
              <a:rPr lang="nb-NO" dirty="0" err="1"/>
              <a:t>init</a:t>
            </a:r>
            <a:r>
              <a:rPr lang="nb-NO" dirty="0"/>
              <a:t>__(</a:t>
            </a:r>
            <a:r>
              <a:rPr lang="nb-NO" dirty="0" err="1"/>
              <a:t>self</a:t>
            </a:r>
            <a:r>
              <a:rPr lang="nb-NO" dirty="0"/>
              <a:t>, tall, tekst):</a:t>
            </a:r>
          </a:p>
          <a:p>
            <a:pPr marL="0" indent="0">
              <a:buNone/>
            </a:pPr>
            <a:r>
              <a:rPr lang="nb-NO" dirty="0"/>
              <a:t>	</a:t>
            </a:r>
            <a:r>
              <a:rPr lang="nb-NO" dirty="0" err="1"/>
              <a:t>self</a:t>
            </a:r>
            <a:r>
              <a:rPr lang="nb-NO" dirty="0"/>
              <a:t>._</a:t>
            </a:r>
            <a:r>
              <a:rPr lang="nb-NO" dirty="0" err="1"/>
              <a:t>tallVerdi</a:t>
            </a:r>
            <a:r>
              <a:rPr lang="nb-NO" dirty="0"/>
              <a:t> = tall</a:t>
            </a:r>
          </a:p>
          <a:p>
            <a:pPr marL="0" indent="0">
              <a:buNone/>
            </a:pPr>
            <a:r>
              <a:rPr lang="nb-NO" dirty="0"/>
              <a:t>	</a:t>
            </a:r>
            <a:r>
              <a:rPr lang="nb-NO" dirty="0" err="1"/>
              <a:t>self</a:t>
            </a:r>
            <a:r>
              <a:rPr lang="nb-NO" dirty="0"/>
              <a:t>._</a:t>
            </a:r>
            <a:r>
              <a:rPr lang="nb-NO" dirty="0" err="1"/>
              <a:t>tekstVerdi</a:t>
            </a:r>
            <a:r>
              <a:rPr lang="nb-NO" dirty="0"/>
              <a:t> = tekst</a:t>
            </a:r>
          </a:p>
        </p:txBody>
      </p:sp>
      <p:cxnSp>
        <p:nvCxnSpPr>
          <p:cNvPr id="5" name="Rett pilkobling 4">
            <a:extLst>
              <a:ext uri="{FF2B5EF4-FFF2-40B4-BE49-F238E27FC236}">
                <a16:creationId xmlns:a16="http://schemas.microsoft.com/office/drawing/2014/main" id="{34EE33A6-6963-4A46-AD46-DF2B4FD5B6CA}"/>
              </a:ext>
            </a:extLst>
          </p:cNvPr>
          <p:cNvCxnSpPr>
            <a:cxnSpLocks/>
          </p:cNvCxnSpPr>
          <p:nvPr/>
        </p:nvCxnSpPr>
        <p:spPr>
          <a:xfrm>
            <a:off x="3201437" y="4191000"/>
            <a:ext cx="571500" cy="1905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 name="Rett pilkobling 7">
            <a:extLst>
              <a:ext uri="{FF2B5EF4-FFF2-40B4-BE49-F238E27FC236}">
                <a16:creationId xmlns:a16="http://schemas.microsoft.com/office/drawing/2014/main" id="{33570AE5-185C-44C4-BF93-AC1958D6EF4F}"/>
              </a:ext>
            </a:extLst>
          </p:cNvPr>
          <p:cNvCxnSpPr>
            <a:cxnSpLocks/>
          </p:cNvCxnSpPr>
          <p:nvPr/>
        </p:nvCxnSpPr>
        <p:spPr>
          <a:xfrm>
            <a:off x="3896762" y="4191000"/>
            <a:ext cx="590550" cy="6477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2" name="Rektangel 11">
            <a:extLst>
              <a:ext uri="{FF2B5EF4-FFF2-40B4-BE49-F238E27FC236}">
                <a16:creationId xmlns:a16="http://schemas.microsoft.com/office/drawing/2014/main" id="{2A967C18-31BF-43B8-86AF-A9A5EC053256}"/>
              </a:ext>
            </a:extLst>
          </p:cNvPr>
          <p:cNvSpPr/>
          <p:nvPr/>
        </p:nvSpPr>
        <p:spPr>
          <a:xfrm>
            <a:off x="1077362" y="3837016"/>
            <a:ext cx="3990975" cy="1411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3" name="TekstSylinder 22">
            <a:extLst>
              <a:ext uri="{FF2B5EF4-FFF2-40B4-BE49-F238E27FC236}">
                <a16:creationId xmlns:a16="http://schemas.microsoft.com/office/drawing/2014/main" id="{8EF15629-261D-41C2-B03B-7EFA72F67466}"/>
              </a:ext>
            </a:extLst>
          </p:cNvPr>
          <p:cNvSpPr txBox="1"/>
          <p:nvPr/>
        </p:nvSpPr>
        <p:spPr>
          <a:xfrm>
            <a:off x="1077362" y="1809749"/>
            <a:ext cx="8495264" cy="1477328"/>
          </a:xfrm>
          <a:prstGeom prst="rect">
            <a:avLst/>
          </a:prstGeom>
          <a:noFill/>
        </p:spPr>
        <p:txBody>
          <a:bodyPr wrap="square" rtlCol="0">
            <a:spAutoFit/>
          </a:bodyPr>
          <a:lstStyle/>
          <a:p>
            <a:pPr marL="285750" indent="-285750">
              <a:buFont typeface="Arial" panose="020B0604020202020204" pitchFamily="34" charset="0"/>
              <a:buChar char="•"/>
            </a:pPr>
            <a:r>
              <a:rPr lang="nb-NO" dirty="0"/>
              <a:t>Sette variabler</a:t>
            </a:r>
          </a:p>
          <a:p>
            <a:pPr marL="285750" indent="-285750">
              <a:buFont typeface="Arial" panose="020B0604020202020204" pitchFamily="34" charset="0"/>
              <a:buChar char="•"/>
            </a:pPr>
            <a:r>
              <a:rPr lang="nb-NO" dirty="0"/>
              <a:t>Navnet på en parameter har ikke noe sammenheng med variabelnavnet i objektet</a:t>
            </a:r>
          </a:p>
          <a:p>
            <a:pPr marL="285750" indent="-285750">
              <a:buFont typeface="Arial" panose="020B0604020202020204" pitchFamily="34" charset="0"/>
              <a:buChar char="•"/>
            </a:pPr>
            <a:r>
              <a:rPr lang="nb-NO" dirty="0"/>
              <a:t>En variabel som for eksempel alltid starter på 0, trenger ikke å være med som parameter i konstruktøren</a:t>
            </a:r>
          </a:p>
        </p:txBody>
      </p:sp>
      <p:sp>
        <p:nvSpPr>
          <p:cNvPr id="24" name="Plassholder for innhold 2">
            <a:extLst>
              <a:ext uri="{FF2B5EF4-FFF2-40B4-BE49-F238E27FC236}">
                <a16:creationId xmlns:a16="http://schemas.microsoft.com/office/drawing/2014/main" id="{9E246B48-D9F7-4F09-8925-245DEE6815EA}"/>
              </a:ext>
            </a:extLst>
          </p:cNvPr>
          <p:cNvSpPr txBox="1">
            <a:spLocks/>
          </p:cNvSpPr>
          <p:nvPr/>
        </p:nvSpPr>
        <p:spPr>
          <a:xfrm>
            <a:off x="5758900" y="3837016"/>
            <a:ext cx="3723238" cy="196370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b-NO" dirty="0" err="1"/>
              <a:t>def</a:t>
            </a:r>
            <a:r>
              <a:rPr lang="nb-NO" dirty="0"/>
              <a:t> __</a:t>
            </a:r>
            <a:r>
              <a:rPr lang="nb-NO" dirty="0" err="1"/>
              <a:t>init</a:t>
            </a:r>
            <a:r>
              <a:rPr lang="nb-NO" dirty="0"/>
              <a:t>__(</a:t>
            </a:r>
            <a:r>
              <a:rPr lang="nb-NO" dirty="0" err="1"/>
              <a:t>self</a:t>
            </a:r>
            <a:r>
              <a:rPr lang="nb-NO" dirty="0"/>
              <a:t>, tall, tekst):</a:t>
            </a:r>
          </a:p>
          <a:p>
            <a:pPr marL="0" indent="0">
              <a:buFont typeface="Arial" panose="020B0604020202020204" pitchFamily="34" charset="0"/>
              <a:buNone/>
            </a:pPr>
            <a:r>
              <a:rPr lang="nb-NO" dirty="0"/>
              <a:t>	</a:t>
            </a:r>
            <a:r>
              <a:rPr lang="nb-NO" dirty="0" err="1"/>
              <a:t>self</a:t>
            </a:r>
            <a:r>
              <a:rPr lang="nb-NO" dirty="0"/>
              <a:t>._</a:t>
            </a:r>
            <a:r>
              <a:rPr lang="nb-NO" dirty="0" err="1"/>
              <a:t>tallVerdi</a:t>
            </a:r>
            <a:r>
              <a:rPr lang="nb-NO" dirty="0"/>
              <a:t> = tall</a:t>
            </a:r>
          </a:p>
          <a:p>
            <a:pPr marL="0" indent="0">
              <a:buFont typeface="Arial" panose="020B0604020202020204" pitchFamily="34" charset="0"/>
              <a:buNone/>
            </a:pPr>
            <a:r>
              <a:rPr lang="nb-NO" dirty="0"/>
              <a:t>	</a:t>
            </a:r>
            <a:r>
              <a:rPr lang="nb-NO" dirty="0" err="1"/>
              <a:t>self</a:t>
            </a:r>
            <a:r>
              <a:rPr lang="nb-NO" dirty="0"/>
              <a:t>._</a:t>
            </a:r>
            <a:r>
              <a:rPr lang="nb-NO" dirty="0" err="1"/>
              <a:t>tekstVerdi</a:t>
            </a:r>
            <a:r>
              <a:rPr lang="nb-NO" dirty="0"/>
              <a:t> = tekst</a:t>
            </a:r>
          </a:p>
          <a:p>
            <a:pPr marL="0" indent="0">
              <a:buFont typeface="Arial" panose="020B0604020202020204" pitchFamily="34" charset="0"/>
              <a:buNone/>
            </a:pPr>
            <a:r>
              <a:rPr lang="nb-NO" dirty="0"/>
              <a:t>	</a:t>
            </a:r>
            <a:r>
              <a:rPr lang="nb-NO" dirty="0" err="1"/>
              <a:t>self</a:t>
            </a:r>
            <a:r>
              <a:rPr lang="nb-NO" dirty="0"/>
              <a:t>._</a:t>
            </a:r>
            <a:r>
              <a:rPr lang="nb-NO" dirty="0" err="1"/>
              <a:t>startVerdi</a:t>
            </a:r>
            <a:r>
              <a:rPr lang="nb-NO" dirty="0"/>
              <a:t> = 0</a:t>
            </a:r>
          </a:p>
        </p:txBody>
      </p:sp>
      <p:sp>
        <p:nvSpPr>
          <p:cNvPr id="27" name="Rektangel 26">
            <a:extLst>
              <a:ext uri="{FF2B5EF4-FFF2-40B4-BE49-F238E27FC236}">
                <a16:creationId xmlns:a16="http://schemas.microsoft.com/office/drawing/2014/main" id="{A2E6A976-EB83-4334-B881-4BB2FE711F68}"/>
              </a:ext>
            </a:extLst>
          </p:cNvPr>
          <p:cNvSpPr/>
          <p:nvPr/>
        </p:nvSpPr>
        <p:spPr>
          <a:xfrm>
            <a:off x="5624512" y="3837016"/>
            <a:ext cx="3990975" cy="19637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0990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2" grpId="0" animBg="1"/>
      <p:bldP spid="24" grpId="0"/>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4D62B1-E581-4AA1-B297-F7ED823932BE}"/>
              </a:ext>
            </a:extLst>
          </p:cNvPr>
          <p:cNvSpPr>
            <a:spLocks noGrp="1"/>
          </p:cNvSpPr>
          <p:nvPr>
            <p:ph type="title"/>
          </p:nvPr>
        </p:nvSpPr>
        <p:spPr>
          <a:xfrm>
            <a:off x="1077362" y="720434"/>
            <a:ext cx="9950103" cy="727366"/>
          </a:xfrm>
        </p:spPr>
        <p:txBody>
          <a:bodyPr/>
          <a:lstStyle/>
          <a:p>
            <a:r>
              <a:rPr lang="nb-NO" dirty="0"/>
              <a:t>Oppgave 1</a:t>
            </a:r>
          </a:p>
        </p:txBody>
      </p:sp>
      <p:sp>
        <p:nvSpPr>
          <p:cNvPr id="3" name="Plassholder for innhold 2">
            <a:extLst>
              <a:ext uri="{FF2B5EF4-FFF2-40B4-BE49-F238E27FC236}">
                <a16:creationId xmlns:a16="http://schemas.microsoft.com/office/drawing/2014/main" id="{FC084403-9AB0-4097-A659-E25207EF8B76}"/>
              </a:ext>
            </a:extLst>
          </p:cNvPr>
          <p:cNvSpPr>
            <a:spLocks noGrp="1"/>
          </p:cNvSpPr>
          <p:nvPr>
            <p:ph idx="1"/>
          </p:nvPr>
        </p:nvSpPr>
        <p:spPr>
          <a:xfrm>
            <a:off x="1077362" y="1541491"/>
            <a:ext cx="9950103" cy="1392209"/>
          </a:xfrm>
        </p:spPr>
        <p:txBody>
          <a:bodyPr/>
          <a:lstStyle/>
          <a:p>
            <a:r>
              <a:rPr lang="nb-NO" dirty="0"/>
              <a:t>Hvilke verdier får variablene til instansene av objektene av type Person her, gitt opprettelsen av person slik:</a:t>
            </a:r>
          </a:p>
          <a:p>
            <a:pPr marL="0" indent="0">
              <a:buNone/>
            </a:pPr>
            <a:r>
              <a:rPr lang="nb-NO" dirty="0"/>
              <a:t>	</a:t>
            </a:r>
            <a:r>
              <a:rPr lang="nb-NO" dirty="0" err="1"/>
              <a:t>test_person</a:t>
            </a:r>
            <a:r>
              <a:rPr lang="nb-NO" dirty="0"/>
              <a:t> = Person(13, «Kari»)</a:t>
            </a:r>
          </a:p>
          <a:p>
            <a:pPr marL="0" indent="0">
              <a:buNone/>
            </a:pPr>
            <a:endParaRPr lang="nb-NO" dirty="0"/>
          </a:p>
        </p:txBody>
      </p:sp>
      <p:sp>
        <p:nvSpPr>
          <p:cNvPr id="4" name="TekstSylinder 3">
            <a:extLst>
              <a:ext uri="{FF2B5EF4-FFF2-40B4-BE49-F238E27FC236}">
                <a16:creationId xmlns:a16="http://schemas.microsoft.com/office/drawing/2014/main" id="{CA386821-1D4E-471A-94AC-15A46CEDC2E4}"/>
              </a:ext>
            </a:extLst>
          </p:cNvPr>
          <p:cNvSpPr txBox="1"/>
          <p:nvPr/>
        </p:nvSpPr>
        <p:spPr>
          <a:xfrm>
            <a:off x="371475" y="3352800"/>
            <a:ext cx="3838575" cy="923330"/>
          </a:xfrm>
          <a:prstGeom prst="rect">
            <a:avLst/>
          </a:prstGeom>
          <a:noFill/>
        </p:spPr>
        <p:txBody>
          <a:bodyPr wrap="square" rtlCol="0">
            <a:spAutoFit/>
          </a:bodyPr>
          <a:lstStyle/>
          <a:p>
            <a:r>
              <a:rPr lang="nb-NO" dirty="0" err="1"/>
              <a:t>def</a:t>
            </a:r>
            <a:r>
              <a:rPr lang="nb-NO" dirty="0"/>
              <a:t> __</a:t>
            </a:r>
            <a:r>
              <a:rPr lang="nb-NO" dirty="0" err="1"/>
              <a:t>init</a:t>
            </a:r>
            <a:r>
              <a:rPr lang="nb-NO" dirty="0"/>
              <a:t>__(</a:t>
            </a:r>
            <a:r>
              <a:rPr lang="nb-NO" dirty="0" err="1"/>
              <a:t>self</a:t>
            </a:r>
            <a:r>
              <a:rPr lang="nb-NO" dirty="0"/>
              <a:t>, alder, navn):</a:t>
            </a:r>
          </a:p>
          <a:p>
            <a:r>
              <a:rPr lang="nb-NO" dirty="0"/>
              <a:t>	</a:t>
            </a:r>
            <a:r>
              <a:rPr lang="nb-NO" dirty="0" err="1"/>
              <a:t>self</a:t>
            </a:r>
            <a:r>
              <a:rPr lang="nb-NO" dirty="0"/>
              <a:t>._alder = 0</a:t>
            </a:r>
          </a:p>
          <a:p>
            <a:r>
              <a:rPr lang="nb-NO" dirty="0"/>
              <a:t>	</a:t>
            </a:r>
            <a:r>
              <a:rPr lang="nb-NO" dirty="0" err="1"/>
              <a:t>self</a:t>
            </a:r>
            <a:r>
              <a:rPr lang="nb-NO" dirty="0"/>
              <a:t>._navn = «»</a:t>
            </a:r>
          </a:p>
        </p:txBody>
      </p:sp>
      <p:sp>
        <p:nvSpPr>
          <p:cNvPr id="5" name="TekstSylinder 4">
            <a:extLst>
              <a:ext uri="{FF2B5EF4-FFF2-40B4-BE49-F238E27FC236}">
                <a16:creationId xmlns:a16="http://schemas.microsoft.com/office/drawing/2014/main" id="{59B1CEAC-53A3-4A33-AC1E-66B0546A0B07}"/>
              </a:ext>
            </a:extLst>
          </p:cNvPr>
          <p:cNvSpPr txBox="1"/>
          <p:nvPr/>
        </p:nvSpPr>
        <p:spPr>
          <a:xfrm>
            <a:off x="4286249" y="4704160"/>
            <a:ext cx="3838575" cy="923330"/>
          </a:xfrm>
          <a:prstGeom prst="rect">
            <a:avLst/>
          </a:prstGeom>
          <a:noFill/>
        </p:spPr>
        <p:txBody>
          <a:bodyPr wrap="square" rtlCol="0">
            <a:spAutoFit/>
          </a:bodyPr>
          <a:lstStyle/>
          <a:p>
            <a:r>
              <a:rPr lang="nb-NO" dirty="0" err="1"/>
              <a:t>def</a:t>
            </a:r>
            <a:r>
              <a:rPr lang="nb-NO" dirty="0"/>
              <a:t> __</a:t>
            </a:r>
            <a:r>
              <a:rPr lang="nb-NO" dirty="0" err="1"/>
              <a:t>init</a:t>
            </a:r>
            <a:r>
              <a:rPr lang="nb-NO" dirty="0"/>
              <a:t>__(</a:t>
            </a:r>
            <a:r>
              <a:rPr lang="nb-NO" dirty="0" err="1"/>
              <a:t>self</a:t>
            </a:r>
            <a:r>
              <a:rPr lang="nb-NO" dirty="0"/>
              <a:t>, alder, navn):</a:t>
            </a:r>
          </a:p>
          <a:p>
            <a:r>
              <a:rPr lang="nb-NO" dirty="0"/>
              <a:t>	</a:t>
            </a:r>
            <a:r>
              <a:rPr lang="nb-NO" dirty="0" err="1"/>
              <a:t>self</a:t>
            </a:r>
            <a:r>
              <a:rPr lang="nb-NO" dirty="0"/>
              <a:t>._alder = a</a:t>
            </a:r>
          </a:p>
          <a:p>
            <a:r>
              <a:rPr lang="nb-NO" dirty="0"/>
              <a:t>	</a:t>
            </a:r>
            <a:r>
              <a:rPr lang="nb-NO" dirty="0" err="1"/>
              <a:t>self</a:t>
            </a:r>
            <a:r>
              <a:rPr lang="nb-NO" dirty="0"/>
              <a:t>._navn = b</a:t>
            </a:r>
          </a:p>
        </p:txBody>
      </p:sp>
      <p:sp>
        <p:nvSpPr>
          <p:cNvPr id="6" name="TekstSylinder 5">
            <a:extLst>
              <a:ext uri="{FF2B5EF4-FFF2-40B4-BE49-F238E27FC236}">
                <a16:creationId xmlns:a16="http://schemas.microsoft.com/office/drawing/2014/main" id="{3857626C-1589-4F16-B748-29812E24E2B0}"/>
              </a:ext>
            </a:extLst>
          </p:cNvPr>
          <p:cNvSpPr txBox="1"/>
          <p:nvPr/>
        </p:nvSpPr>
        <p:spPr>
          <a:xfrm>
            <a:off x="4286249" y="3303537"/>
            <a:ext cx="3838575" cy="923330"/>
          </a:xfrm>
          <a:prstGeom prst="rect">
            <a:avLst/>
          </a:prstGeom>
          <a:noFill/>
        </p:spPr>
        <p:txBody>
          <a:bodyPr wrap="square" rtlCol="0">
            <a:spAutoFit/>
          </a:bodyPr>
          <a:lstStyle/>
          <a:p>
            <a:r>
              <a:rPr lang="nb-NO" dirty="0" err="1"/>
              <a:t>def</a:t>
            </a:r>
            <a:r>
              <a:rPr lang="nb-NO" dirty="0"/>
              <a:t> __</a:t>
            </a:r>
            <a:r>
              <a:rPr lang="nb-NO" dirty="0" err="1"/>
              <a:t>init</a:t>
            </a:r>
            <a:r>
              <a:rPr lang="nb-NO" dirty="0"/>
              <a:t>__(</a:t>
            </a:r>
            <a:r>
              <a:rPr lang="nb-NO" dirty="0" err="1"/>
              <a:t>self</a:t>
            </a:r>
            <a:r>
              <a:rPr lang="nb-NO" dirty="0"/>
              <a:t>, alder, navn):</a:t>
            </a:r>
          </a:p>
          <a:p>
            <a:r>
              <a:rPr lang="nb-NO" dirty="0"/>
              <a:t>	</a:t>
            </a:r>
            <a:r>
              <a:rPr lang="nb-NO" dirty="0" err="1"/>
              <a:t>self</a:t>
            </a:r>
            <a:r>
              <a:rPr lang="nb-NO" dirty="0"/>
              <a:t>._alder = alder</a:t>
            </a:r>
          </a:p>
          <a:p>
            <a:r>
              <a:rPr lang="nb-NO" dirty="0"/>
              <a:t>	</a:t>
            </a:r>
            <a:r>
              <a:rPr lang="nb-NO" dirty="0" err="1"/>
              <a:t>self</a:t>
            </a:r>
            <a:r>
              <a:rPr lang="nb-NO" dirty="0"/>
              <a:t>._navn = navn</a:t>
            </a:r>
          </a:p>
        </p:txBody>
      </p:sp>
      <p:sp>
        <p:nvSpPr>
          <p:cNvPr id="7" name="TekstSylinder 6">
            <a:extLst>
              <a:ext uri="{FF2B5EF4-FFF2-40B4-BE49-F238E27FC236}">
                <a16:creationId xmlns:a16="http://schemas.microsoft.com/office/drawing/2014/main" id="{DB64FBB2-5096-41F3-ABD8-E964A9C6AEC5}"/>
              </a:ext>
            </a:extLst>
          </p:cNvPr>
          <p:cNvSpPr txBox="1"/>
          <p:nvPr/>
        </p:nvSpPr>
        <p:spPr>
          <a:xfrm>
            <a:off x="371474" y="4719935"/>
            <a:ext cx="3838575" cy="923330"/>
          </a:xfrm>
          <a:prstGeom prst="rect">
            <a:avLst/>
          </a:prstGeom>
          <a:noFill/>
        </p:spPr>
        <p:txBody>
          <a:bodyPr wrap="square" rtlCol="0">
            <a:spAutoFit/>
          </a:bodyPr>
          <a:lstStyle/>
          <a:p>
            <a:r>
              <a:rPr lang="nb-NO" dirty="0" err="1"/>
              <a:t>def</a:t>
            </a:r>
            <a:r>
              <a:rPr lang="nb-NO" dirty="0"/>
              <a:t> __</a:t>
            </a:r>
            <a:r>
              <a:rPr lang="nb-NO" dirty="0" err="1"/>
              <a:t>init</a:t>
            </a:r>
            <a:r>
              <a:rPr lang="nb-NO" dirty="0"/>
              <a:t>__(</a:t>
            </a:r>
            <a:r>
              <a:rPr lang="nb-NO" dirty="0" err="1"/>
              <a:t>self</a:t>
            </a:r>
            <a:r>
              <a:rPr lang="nb-NO" dirty="0"/>
              <a:t>, alder, navn):</a:t>
            </a:r>
          </a:p>
          <a:p>
            <a:r>
              <a:rPr lang="nb-NO" dirty="0"/>
              <a:t>	</a:t>
            </a:r>
            <a:r>
              <a:rPr lang="nb-NO" dirty="0" err="1"/>
              <a:t>self</a:t>
            </a:r>
            <a:r>
              <a:rPr lang="nb-NO" dirty="0"/>
              <a:t>._alder = navn</a:t>
            </a:r>
          </a:p>
          <a:p>
            <a:r>
              <a:rPr lang="nb-NO" dirty="0"/>
              <a:t>	</a:t>
            </a:r>
            <a:r>
              <a:rPr lang="nb-NO" dirty="0" err="1"/>
              <a:t>self</a:t>
            </a:r>
            <a:r>
              <a:rPr lang="nb-NO" dirty="0"/>
              <a:t>._navn = alder</a:t>
            </a:r>
          </a:p>
        </p:txBody>
      </p:sp>
      <p:sp>
        <p:nvSpPr>
          <p:cNvPr id="9" name="TekstSylinder 8">
            <a:extLst>
              <a:ext uri="{FF2B5EF4-FFF2-40B4-BE49-F238E27FC236}">
                <a16:creationId xmlns:a16="http://schemas.microsoft.com/office/drawing/2014/main" id="{A2EA132A-BE38-486F-8F67-A8EB4E8993D7}"/>
              </a:ext>
            </a:extLst>
          </p:cNvPr>
          <p:cNvSpPr txBox="1"/>
          <p:nvPr/>
        </p:nvSpPr>
        <p:spPr>
          <a:xfrm>
            <a:off x="8124824" y="3297434"/>
            <a:ext cx="3838575" cy="923330"/>
          </a:xfrm>
          <a:prstGeom prst="rect">
            <a:avLst/>
          </a:prstGeom>
          <a:noFill/>
        </p:spPr>
        <p:txBody>
          <a:bodyPr wrap="square" rtlCol="0">
            <a:spAutoFit/>
          </a:bodyPr>
          <a:lstStyle/>
          <a:p>
            <a:r>
              <a:rPr lang="nb-NO" dirty="0" err="1"/>
              <a:t>def</a:t>
            </a:r>
            <a:r>
              <a:rPr lang="nb-NO" dirty="0"/>
              <a:t> __</a:t>
            </a:r>
            <a:r>
              <a:rPr lang="nb-NO" dirty="0" err="1"/>
              <a:t>init</a:t>
            </a:r>
            <a:r>
              <a:rPr lang="nb-NO" dirty="0"/>
              <a:t>__(</a:t>
            </a:r>
            <a:r>
              <a:rPr lang="nb-NO" dirty="0" err="1"/>
              <a:t>self</a:t>
            </a:r>
            <a:r>
              <a:rPr lang="nb-NO" dirty="0"/>
              <a:t>, alder, navn):</a:t>
            </a:r>
          </a:p>
          <a:p>
            <a:r>
              <a:rPr lang="nb-NO" dirty="0"/>
              <a:t>	</a:t>
            </a:r>
            <a:r>
              <a:rPr lang="nb-NO" dirty="0" err="1"/>
              <a:t>self</a:t>
            </a:r>
            <a:r>
              <a:rPr lang="nb-NO" dirty="0"/>
              <a:t>._a = alder</a:t>
            </a:r>
          </a:p>
          <a:p>
            <a:r>
              <a:rPr lang="nb-NO" dirty="0"/>
              <a:t>	</a:t>
            </a:r>
            <a:r>
              <a:rPr lang="nb-NO" dirty="0" err="1"/>
              <a:t>self</a:t>
            </a:r>
            <a:r>
              <a:rPr lang="nb-NO" dirty="0"/>
              <a:t>._n = navn</a:t>
            </a:r>
          </a:p>
        </p:txBody>
      </p:sp>
      <p:sp>
        <p:nvSpPr>
          <p:cNvPr id="10" name="Rektangel 9">
            <a:extLst>
              <a:ext uri="{FF2B5EF4-FFF2-40B4-BE49-F238E27FC236}">
                <a16:creationId xmlns:a16="http://schemas.microsoft.com/office/drawing/2014/main" id="{9D5854A0-7B57-4113-BED6-A8DC1F1A2F3C}"/>
              </a:ext>
            </a:extLst>
          </p:cNvPr>
          <p:cNvSpPr/>
          <p:nvPr/>
        </p:nvSpPr>
        <p:spPr>
          <a:xfrm>
            <a:off x="247650" y="3297434"/>
            <a:ext cx="3495675" cy="978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a:extLst>
              <a:ext uri="{FF2B5EF4-FFF2-40B4-BE49-F238E27FC236}">
                <a16:creationId xmlns:a16="http://schemas.microsoft.com/office/drawing/2014/main" id="{B3F8B310-BE9D-4E03-973F-07E2B0E1474E}"/>
              </a:ext>
            </a:extLst>
          </p:cNvPr>
          <p:cNvSpPr/>
          <p:nvPr/>
        </p:nvSpPr>
        <p:spPr>
          <a:xfrm>
            <a:off x="4086225" y="3297434"/>
            <a:ext cx="3495675" cy="978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735E00A8-4D4B-420C-9BBB-464CCC49DFE7}"/>
              </a:ext>
            </a:extLst>
          </p:cNvPr>
          <p:cNvSpPr/>
          <p:nvPr/>
        </p:nvSpPr>
        <p:spPr>
          <a:xfrm>
            <a:off x="8124824" y="3297434"/>
            <a:ext cx="3495675" cy="978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ktangel 12">
            <a:extLst>
              <a:ext uri="{FF2B5EF4-FFF2-40B4-BE49-F238E27FC236}">
                <a16:creationId xmlns:a16="http://schemas.microsoft.com/office/drawing/2014/main" id="{715C8A6C-520B-4ADB-9C8E-A1132680B122}"/>
              </a:ext>
            </a:extLst>
          </p:cNvPr>
          <p:cNvSpPr/>
          <p:nvPr/>
        </p:nvSpPr>
        <p:spPr>
          <a:xfrm>
            <a:off x="247650" y="4783334"/>
            <a:ext cx="3495675" cy="978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ktangel 13">
            <a:extLst>
              <a:ext uri="{FF2B5EF4-FFF2-40B4-BE49-F238E27FC236}">
                <a16:creationId xmlns:a16="http://schemas.microsoft.com/office/drawing/2014/main" id="{865D8F34-DA58-45D4-854D-B39A96CD12F3}"/>
              </a:ext>
            </a:extLst>
          </p:cNvPr>
          <p:cNvSpPr/>
          <p:nvPr/>
        </p:nvSpPr>
        <p:spPr>
          <a:xfrm>
            <a:off x="4086225" y="4758035"/>
            <a:ext cx="3495675" cy="978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ekstSylinder 14">
            <a:extLst>
              <a:ext uri="{FF2B5EF4-FFF2-40B4-BE49-F238E27FC236}">
                <a16:creationId xmlns:a16="http://schemas.microsoft.com/office/drawing/2014/main" id="{E2E20B12-3FAC-4852-BB83-49B2793D584F}"/>
              </a:ext>
            </a:extLst>
          </p:cNvPr>
          <p:cNvSpPr txBox="1"/>
          <p:nvPr/>
        </p:nvSpPr>
        <p:spPr>
          <a:xfrm>
            <a:off x="180975" y="2896403"/>
            <a:ext cx="1143000" cy="369332"/>
          </a:xfrm>
          <a:prstGeom prst="rect">
            <a:avLst/>
          </a:prstGeom>
          <a:noFill/>
        </p:spPr>
        <p:txBody>
          <a:bodyPr wrap="square" rtlCol="0">
            <a:spAutoFit/>
          </a:bodyPr>
          <a:lstStyle/>
          <a:p>
            <a:r>
              <a:rPr lang="nb-NO" dirty="0"/>
              <a:t>1.</a:t>
            </a:r>
          </a:p>
        </p:txBody>
      </p:sp>
      <p:sp>
        <p:nvSpPr>
          <p:cNvPr id="16" name="TekstSylinder 15">
            <a:extLst>
              <a:ext uri="{FF2B5EF4-FFF2-40B4-BE49-F238E27FC236}">
                <a16:creationId xmlns:a16="http://schemas.microsoft.com/office/drawing/2014/main" id="{CC041F7C-A14F-42AE-BC89-4320A4BFB662}"/>
              </a:ext>
            </a:extLst>
          </p:cNvPr>
          <p:cNvSpPr txBox="1"/>
          <p:nvPr/>
        </p:nvSpPr>
        <p:spPr>
          <a:xfrm>
            <a:off x="171450" y="4455198"/>
            <a:ext cx="1143000" cy="369332"/>
          </a:xfrm>
          <a:prstGeom prst="rect">
            <a:avLst/>
          </a:prstGeom>
          <a:noFill/>
        </p:spPr>
        <p:txBody>
          <a:bodyPr wrap="square" rtlCol="0">
            <a:spAutoFit/>
          </a:bodyPr>
          <a:lstStyle/>
          <a:p>
            <a:r>
              <a:rPr lang="nb-NO" dirty="0"/>
              <a:t>2.</a:t>
            </a:r>
          </a:p>
        </p:txBody>
      </p:sp>
      <p:sp>
        <p:nvSpPr>
          <p:cNvPr id="17" name="TekstSylinder 16">
            <a:extLst>
              <a:ext uri="{FF2B5EF4-FFF2-40B4-BE49-F238E27FC236}">
                <a16:creationId xmlns:a16="http://schemas.microsoft.com/office/drawing/2014/main" id="{6DF2B574-BE99-4F47-8783-2C376A4A27DC}"/>
              </a:ext>
            </a:extLst>
          </p:cNvPr>
          <p:cNvSpPr txBox="1"/>
          <p:nvPr/>
        </p:nvSpPr>
        <p:spPr>
          <a:xfrm>
            <a:off x="4068212" y="2925051"/>
            <a:ext cx="1143000" cy="369332"/>
          </a:xfrm>
          <a:prstGeom prst="rect">
            <a:avLst/>
          </a:prstGeom>
          <a:noFill/>
        </p:spPr>
        <p:txBody>
          <a:bodyPr wrap="square" rtlCol="0">
            <a:spAutoFit/>
          </a:bodyPr>
          <a:lstStyle/>
          <a:p>
            <a:r>
              <a:rPr lang="nb-NO" dirty="0"/>
              <a:t>3.</a:t>
            </a:r>
          </a:p>
        </p:txBody>
      </p:sp>
      <p:sp>
        <p:nvSpPr>
          <p:cNvPr id="18" name="TekstSylinder 17">
            <a:extLst>
              <a:ext uri="{FF2B5EF4-FFF2-40B4-BE49-F238E27FC236}">
                <a16:creationId xmlns:a16="http://schemas.microsoft.com/office/drawing/2014/main" id="{842D85AC-81BA-4FE6-B5F4-BB7AE6EB1B92}"/>
              </a:ext>
            </a:extLst>
          </p:cNvPr>
          <p:cNvSpPr txBox="1"/>
          <p:nvPr/>
        </p:nvSpPr>
        <p:spPr>
          <a:xfrm>
            <a:off x="4068212" y="4441803"/>
            <a:ext cx="1143000" cy="369332"/>
          </a:xfrm>
          <a:prstGeom prst="rect">
            <a:avLst/>
          </a:prstGeom>
          <a:noFill/>
        </p:spPr>
        <p:txBody>
          <a:bodyPr wrap="square" rtlCol="0">
            <a:spAutoFit/>
          </a:bodyPr>
          <a:lstStyle/>
          <a:p>
            <a:r>
              <a:rPr lang="nb-NO" dirty="0"/>
              <a:t>4.</a:t>
            </a:r>
          </a:p>
        </p:txBody>
      </p:sp>
      <p:sp>
        <p:nvSpPr>
          <p:cNvPr id="19" name="TekstSylinder 18">
            <a:extLst>
              <a:ext uri="{FF2B5EF4-FFF2-40B4-BE49-F238E27FC236}">
                <a16:creationId xmlns:a16="http://schemas.microsoft.com/office/drawing/2014/main" id="{D6ACD3E3-3D23-42AB-AAFB-EAB23698BDC6}"/>
              </a:ext>
            </a:extLst>
          </p:cNvPr>
          <p:cNvSpPr txBox="1"/>
          <p:nvPr/>
        </p:nvSpPr>
        <p:spPr>
          <a:xfrm>
            <a:off x="8124824" y="2925051"/>
            <a:ext cx="1143000" cy="369332"/>
          </a:xfrm>
          <a:prstGeom prst="rect">
            <a:avLst/>
          </a:prstGeom>
          <a:noFill/>
        </p:spPr>
        <p:txBody>
          <a:bodyPr wrap="square" rtlCol="0">
            <a:spAutoFit/>
          </a:bodyPr>
          <a:lstStyle/>
          <a:p>
            <a:r>
              <a:rPr lang="nb-NO" dirty="0"/>
              <a:t>5.</a:t>
            </a:r>
          </a:p>
        </p:txBody>
      </p:sp>
    </p:spTree>
    <p:extLst>
      <p:ext uri="{BB962C8B-B14F-4D97-AF65-F5344CB8AC3E}">
        <p14:creationId xmlns:p14="http://schemas.microsoft.com/office/powerpoint/2010/main" val="302238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animBg="1"/>
      <p:bldP spid="11" grpId="0" animBg="1"/>
      <p:bldP spid="12" grpId="0" animBg="1"/>
      <p:bldP spid="13" grpId="0" animBg="1"/>
      <p:bldP spid="14" grpId="0" animBg="1"/>
      <p:bldP spid="15" grpId="0"/>
      <p:bldP spid="16"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4D62B1-E581-4AA1-B297-F7ED823932BE}"/>
              </a:ext>
            </a:extLst>
          </p:cNvPr>
          <p:cNvSpPr>
            <a:spLocks noGrp="1"/>
          </p:cNvSpPr>
          <p:nvPr>
            <p:ph type="title"/>
          </p:nvPr>
        </p:nvSpPr>
        <p:spPr>
          <a:xfrm>
            <a:off x="1077362" y="720434"/>
            <a:ext cx="9950103" cy="727366"/>
          </a:xfrm>
        </p:spPr>
        <p:txBody>
          <a:bodyPr/>
          <a:lstStyle/>
          <a:p>
            <a:r>
              <a:rPr lang="nb-NO" dirty="0"/>
              <a:t>Oppgave 1 - løsningsforslag</a:t>
            </a:r>
          </a:p>
        </p:txBody>
      </p:sp>
      <p:sp>
        <p:nvSpPr>
          <p:cNvPr id="4" name="TekstSylinder 3">
            <a:extLst>
              <a:ext uri="{FF2B5EF4-FFF2-40B4-BE49-F238E27FC236}">
                <a16:creationId xmlns:a16="http://schemas.microsoft.com/office/drawing/2014/main" id="{CA386821-1D4E-471A-94AC-15A46CEDC2E4}"/>
              </a:ext>
            </a:extLst>
          </p:cNvPr>
          <p:cNvSpPr txBox="1"/>
          <p:nvPr/>
        </p:nvSpPr>
        <p:spPr>
          <a:xfrm>
            <a:off x="600077" y="1904197"/>
            <a:ext cx="3171826" cy="1754326"/>
          </a:xfrm>
          <a:prstGeom prst="rect">
            <a:avLst/>
          </a:prstGeom>
          <a:noFill/>
        </p:spPr>
        <p:txBody>
          <a:bodyPr wrap="square" rtlCol="0">
            <a:spAutoFit/>
          </a:bodyPr>
          <a:lstStyle/>
          <a:p>
            <a:r>
              <a:rPr lang="nb-NO" dirty="0" err="1"/>
              <a:t>def</a:t>
            </a:r>
            <a:r>
              <a:rPr lang="nb-NO" dirty="0"/>
              <a:t> __</a:t>
            </a:r>
            <a:r>
              <a:rPr lang="nb-NO" dirty="0" err="1"/>
              <a:t>init</a:t>
            </a:r>
            <a:r>
              <a:rPr lang="nb-NO" dirty="0"/>
              <a:t>__(</a:t>
            </a:r>
            <a:r>
              <a:rPr lang="nb-NO" dirty="0" err="1"/>
              <a:t>self</a:t>
            </a:r>
            <a:r>
              <a:rPr lang="nb-NO" dirty="0"/>
              <a:t>, alder, navn):</a:t>
            </a:r>
          </a:p>
          <a:p>
            <a:r>
              <a:rPr lang="nb-NO" dirty="0"/>
              <a:t>	</a:t>
            </a:r>
            <a:r>
              <a:rPr lang="nb-NO" dirty="0" err="1"/>
              <a:t>self</a:t>
            </a:r>
            <a:r>
              <a:rPr lang="nb-NO" dirty="0"/>
              <a:t>._alder = 0</a:t>
            </a:r>
          </a:p>
          <a:p>
            <a:r>
              <a:rPr lang="nb-NO" dirty="0"/>
              <a:t>	</a:t>
            </a:r>
            <a:r>
              <a:rPr lang="nb-NO" dirty="0" err="1"/>
              <a:t>self</a:t>
            </a:r>
            <a:r>
              <a:rPr lang="nb-NO" dirty="0"/>
              <a:t>._navn = «»</a:t>
            </a:r>
          </a:p>
          <a:p>
            <a:endParaRPr lang="nb-NO" dirty="0"/>
          </a:p>
          <a:p>
            <a:r>
              <a:rPr lang="nb-NO" dirty="0">
                <a:solidFill>
                  <a:srgbClr val="00B050"/>
                </a:solidFill>
              </a:rPr>
              <a:t># _alder = 0</a:t>
            </a:r>
          </a:p>
          <a:p>
            <a:r>
              <a:rPr lang="nb-NO" dirty="0">
                <a:solidFill>
                  <a:srgbClr val="00B050"/>
                </a:solidFill>
              </a:rPr>
              <a:t># _navn = «»</a:t>
            </a:r>
          </a:p>
        </p:txBody>
      </p:sp>
      <p:sp>
        <p:nvSpPr>
          <p:cNvPr id="5" name="TekstSylinder 4">
            <a:extLst>
              <a:ext uri="{FF2B5EF4-FFF2-40B4-BE49-F238E27FC236}">
                <a16:creationId xmlns:a16="http://schemas.microsoft.com/office/drawing/2014/main" id="{59B1CEAC-53A3-4A33-AC1E-66B0546A0B07}"/>
              </a:ext>
            </a:extLst>
          </p:cNvPr>
          <p:cNvSpPr txBox="1"/>
          <p:nvPr/>
        </p:nvSpPr>
        <p:spPr>
          <a:xfrm>
            <a:off x="4410075" y="4394537"/>
            <a:ext cx="3838575" cy="1477328"/>
          </a:xfrm>
          <a:prstGeom prst="rect">
            <a:avLst/>
          </a:prstGeom>
          <a:noFill/>
        </p:spPr>
        <p:txBody>
          <a:bodyPr wrap="square" rtlCol="0">
            <a:spAutoFit/>
          </a:bodyPr>
          <a:lstStyle/>
          <a:p>
            <a:r>
              <a:rPr lang="nb-NO" dirty="0" err="1"/>
              <a:t>def</a:t>
            </a:r>
            <a:r>
              <a:rPr lang="nb-NO" dirty="0"/>
              <a:t> __</a:t>
            </a:r>
            <a:r>
              <a:rPr lang="nb-NO" dirty="0" err="1"/>
              <a:t>init</a:t>
            </a:r>
            <a:r>
              <a:rPr lang="nb-NO" dirty="0"/>
              <a:t>__(</a:t>
            </a:r>
            <a:r>
              <a:rPr lang="nb-NO" dirty="0" err="1"/>
              <a:t>self</a:t>
            </a:r>
            <a:r>
              <a:rPr lang="nb-NO" dirty="0"/>
              <a:t>, alder, navn):</a:t>
            </a:r>
          </a:p>
          <a:p>
            <a:r>
              <a:rPr lang="nb-NO" dirty="0"/>
              <a:t>	</a:t>
            </a:r>
            <a:r>
              <a:rPr lang="nb-NO" dirty="0" err="1"/>
              <a:t>self</a:t>
            </a:r>
            <a:r>
              <a:rPr lang="nb-NO" dirty="0"/>
              <a:t>._alder = a</a:t>
            </a:r>
          </a:p>
          <a:p>
            <a:r>
              <a:rPr lang="nb-NO" dirty="0"/>
              <a:t>	</a:t>
            </a:r>
            <a:r>
              <a:rPr lang="nb-NO" dirty="0" err="1"/>
              <a:t>self</a:t>
            </a:r>
            <a:r>
              <a:rPr lang="nb-NO" dirty="0"/>
              <a:t>._navn = b</a:t>
            </a:r>
          </a:p>
          <a:p>
            <a:endParaRPr lang="nb-NO" dirty="0"/>
          </a:p>
          <a:p>
            <a:r>
              <a:rPr lang="nb-NO">
                <a:solidFill>
                  <a:srgbClr val="00B050"/>
                </a:solidFill>
              </a:rPr>
              <a:t># feilmelding </a:t>
            </a:r>
            <a:endParaRPr lang="nb-NO" dirty="0">
              <a:solidFill>
                <a:srgbClr val="00B050"/>
              </a:solidFill>
            </a:endParaRPr>
          </a:p>
        </p:txBody>
      </p:sp>
      <p:sp>
        <p:nvSpPr>
          <p:cNvPr id="6" name="TekstSylinder 5">
            <a:extLst>
              <a:ext uri="{FF2B5EF4-FFF2-40B4-BE49-F238E27FC236}">
                <a16:creationId xmlns:a16="http://schemas.microsoft.com/office/drawing/2014/main" id="{3857626C-1589-4F16-B748-29812E24E2B0}"/>
              </a:ext>
            </a:extLst>
          </p:cNvPr>
          <p:cNvSpPr txBox="1"/>
          <p:nvPr/>
        </p:nvSpPr>
        <p:spPr>
          <a:xfrm>
            <a:off x="4514850" y="1854934"/>
            <a:ext cx="3838575" cy="2031325"/>
          </a:xfrm>
          <a:prstGeom prst="rect">
            <a:avLst/>
          </a:prstGeom>
          <a:noFill/>
        </p:spPr>
        <p:txBody>
          <a:bodyPr wrap="square" rtlCol="0">
            <a:spAutoFit/>
          </a:bodyPr>
          <a:lstStyle/>
          <a:p>
            <a:r>
              <a:rPr lang="nb-NO" dirty="0" err="1"/>
              <a:t>def</a:t>
            </a:r>
            <a:r>
              <a:rPr lang="nb-NO" dirty="0"/>
              <a:t> __</a:t>
            </a:r>
            <a:r>
              <a:rPr lang="nb-NO" dirty="0" err="1"/>
              <a:t>init</a:t>
            </a:r>
            <a:r>
              <a:rPr lang="nb-NO" dirty="0"/>
              <a:t>__(</a:t>
            </a:r>
            <a:r>
              <a:rPr lang="nb-NO" dirty="0" err="1"/>
              <a:t>self</a:t>
            </a:r>
            <a:r>
              <a:rPr lang="nb-NO" dirty="0"/>
              <a:t>, alder, navn):</a:t>
            </a:r>
          </a:p>
          <a:p>
            <a:r>
              <a:rPr lang="nb-NO" dirty="0"/>
              <a:t>	</a:t>
            </a:r>
            <a:r>
              <a:rPr lang="nb-NO" dirty="0" err="1"/>
              <a:t>self</a:t>
            </a:r>
            <a:r>
              <a:rPr lang="nb-NO" dirty="0"/>
              <a:t>._alder = alder</a:t>
            </a:r>
          </a:p>
          <a:p>
            <a:r>
              <a:rPr lang="nb-NO" dirty="0"/>
              <a:t>	</a:t>
            </a:r>
            <a:r>
              <a:rPr lang="nb-NO" dirty="0" err="1"/>
              <a:t>self</a:t>
            </a:r>
            <a:r>
              <a:rPr lang="nb-NO" dirty="0"/>
              <a:t>._navn = navn</a:t>
            </a:r>
          </a:p>
          <a:p>
            <a:endParaRPr lang="nb-NO" dirty="0"/>
          </a:p>
          <a:p>
            <a:r>
              <a:rPr lang="nb-NO" dirty="0">
                <a:solidFill>
                  <a:srgbClr val="00B050"/>
                </a:solidFill>
              </a:rPr>
              <a:t># _alder = 13</a:t>
            </a:r>
          </a:p>
          <a:p>
            <a:r>
              <a:rPr lang="nb-NO" dirty="0">
                <a:solidFill>
                  <a:srgbClr val="00B050"/>
                </a:solidFill>
              </a:rPr>
              <a:t># _navn = «Kari»</a:t>
            </a:r>
          </a:p>
          <a:p>
            <a:endParaRPr lang="nb-NO" dirty="0"/>
          </a:p>
        </p:txBody>
      </p:sp>
      <p:sp>
        <p:nvSpPr>
          <p:cNvPr id="7" name="TekstSylinder 6">
            <a:extLst>
              <a:ext uri="{FF2B5EF4-FFF2-40B4-BE49-F238E27FC236}">
                <a16:creationId xmlns:a16="http://schemas.microsoft.com/office/drawing/2014/main" id="{DB64FBB2-5096-41F3-ABD8-E964A9C6AEC5}"/>
              </a:ext>
            </a:extLst>
          </p:cNvPr>
          <p:cNvSpPr txBox="1"/>
          <p:nvPr/>
        </p:nvSpPr>
        <p:spPr>
          <a:xfrm>
            <a:off x="600077" y="4394537"/>
            <a:ext cx="3286125" cy="2031325"/>
          </a:xfrm>
          <a:prstGeom prst="rect">
            <a:avLst/>
          </a:prstGeom>
          <a:noFill/>
        </p:spPr>
        <p:txBody>
          <a:bodyPr wrap="square" rtlCol="0">
            <a:spAutoFit/>
          </a:bodyPr>
          <a:lstStyle/>
          <a:p>
            <a:r>
              <a:rPr lang="nb-NO" dirty="0" err="1"/>
              <a:t>def</a:t>
            </a:r>
            <a:r>
              <a:rPr lang="nb-NO" dirty="0"/>
              <a:t> __</a:t>
            </a:r>
            <a:r>
              <a:rPr lang="nb-NO" dirty="0" err="1"/>
              <a:t>init</a:t>
            </a:r>
            <a:r>
              <a:rPr lang="nb-NO" dirty="0"/>
              <a:t>__(</a:t>
            </a:r>
            <a:r>
              <a:rPr lang="nb-NO" dirty="0" err="1"/>
              <a:t>self</a:t>
            </a:r>
            <a:r>
              <a:rPr lang="nb-NO" dirty="0"/>
              <a:t>, alder, navn):</a:t>
            </a:r>
          </a:p>
          <a:p>
            <a:r>
              <a:rPr lang="nb-NO" dirty="0"/>
              <a:t>	</a:t>
            </a:r>
            <a:r>
              <a:rPr lang="nb-NO" dirty="0" err="1"/>
              <a:t>self</a:t>
            </a:r>
            <a:r>
              <a:rPr lang="nb-NO" dirty="0"/>
              <a:t>._alder = navn</a:t>
            </a:r>
          </a:p>
          <a:p>
            <a:r>
              <a:rPr lang="nb-NO" dirty="0"/>
              <a:t>	</a:t>
            </a:r>
            <a:r>
              <a:rPr lang="nb-NO" dirty="0" err="1"/>
              <a:t>self</a:t>
            </a:r>
            <a:r>
              <a:rPr lang="nb-NO" dirty="0"/>
              <a:t>._navn = alder</a:t>
            </a:r>
          </a:p>
          <a:p>
            <a:endParaRPr lang="nb-NO" dirty="0"/>
          </a:p>
          <a:p>
            <a:r>
              <a:rPr lang="nb-NO" dirty="0">
                <a:solidFill>
                  <a:srgbClr val="00B050"/>
                </a:solidFill>
              </a:rPr>
              <a:t># _alder = «Kari»</a:t>
            </a:r>
          </a:p>
          <a:p>
            <a:r>
              <a:rPr lang="nb-NO" dirty="0">
                <a:solidFill>
                  <a:srgbClr val="00B050"/>
                </a:solidFill>
              </a:rPr>
              <a:t># _navn = 13</a:t>
            </a:r>
          </a:p>
          <a:p>
            <a:endParaRPr lang="nb-NO" dirty="0"/>
          </a:p>
        </p:txBody>
      </p:sp>
      <p:sp>
        <p:nvSpPr>
          <p:cNvPr id="9" name="TekstSylinder 8">
            <a:extLst>
              <a:ext uri="{FF2B5EF4-FFF2-40B4-BE49-F238E27FC236}">
                <a16:creationId xmlns:a16="http://schemas.microsoft.com/office/drawing/2014/main" id="{A2EA132A-BE38-486F-8F67-A8EB4E8993D7}"/>
              </a:ext>
            </a:extLst>
          </p:cNvPr>
          <p:cNvSpPr txBox="1"/>
          <p:nvPr/>
        </p:nvSpPr>
        <p:spPr>
          <a:xfrm>
            <a:off x="8353425" y="1848831"/>
            <a:ext cx="3838575" cy="1754326"/>
          </a:xfrm>
          <a:prstGeom prst="rect">
            <a:avLst/>
          </a:prstGeom>
          <a:noFill/>
        </p:spPr>
        <p:txBody>
          <a:bodyPr wrap="square" rtlCol="0">
            <a:spAutoFit/>
          </a:bodyPr>
          <a:lstStyle/>
          <a:p>
            <a:r>
              <a:rPr lang="nb-NO" dirty="0" err="1"/>
              <a:t>def</a:t>
            </a:r>
            <a:r>
              <a:rPr lang="nb-NO" dirty="0"/>
              <a:t> __</a:t>
            </a:r>
            <a:r>
              <a:rPr lang="nb-NO" dirty="0" err="1"/>
              <a:t>init</a:t>
            </a:r>
            <a:r>
              <a:rPr lang="nb-NO" dirty="0"/>
              <a:t>__(</a:t>
            </a:r>
            <a:r>
              <a:rPr lang="nb-NO" dirty="0" err="1"/>
              <a:t>self</a:t>
            </a:r>
            <a:r>
              <a:rPr lang="nb-NO" dirty="0"/>
              <a:t>, alder, navn):</a:t>
            </a:r>
          </a:p>
          <a:p>
            <a:r>
              <a:rPr lang="nb-NO" dirty="0"/>
              <a:t>	</a:t>
            </a:r>
            <a:r>
              <a:rPr lang="nb-NO" dirty="0" err="1"/>
              <a:t>self</a:t>
            </a:r>
            <a:r>
              <a:rPr lang="nb-NO" dirty="0"/>
              <a:t>._a = alder</a:t>
            </a:r>
          </a:p>
          <a:p>
            <a:r>
              <a:rPr lang="nb-NO" dirty="0"/>
              <a:t>	</a:t>
            </a:r>
            <a:r>
              <a:rPr lang="nb-NO" dirty="0" err="1"/>
              <a:t>self</a:t>
            </a:r>
            <a:r>
              <a:rPr lang="nb-NO" dirty="0"/>
              <a:t>._n = navn</a:t>
            </a:r>
          </a:p>
          <a:p>
            <a:endParaRPr lang="nb-NO" dirty="0"/>
          </a:p>
          <a:p>
            <a:r>
              <a:rPr lang="nb-NO" dirty="0">
                <a:solidFill>
                  <a:srgbClr val="00B050"/>
                </a:solidFill>
              </a:rPr>
              <a:t># _a = 13</a:t>
            </a:r>
          </a:p>
          <a:p>
            <a:r>
              <a:rPr lang="nb-NO" dirty="0">
                <a:solidFill>
                  <a:srgbClr val="00B050"/>
                </a:solidFill>
              </a:rPr>
              <a:t># _n = «Kari»</a:t>
            </a:r>
          </a:p>
        </p:txBody>
      </p:sp>
      <p:sp>
        <p:nvSpPr>
          <p:cNvPr id="10" name="Rektangel 9">
            <a:extLst>
              <a:ext uri="{FF2B5EF4-FFF2-40B4-BE49-F238E27FC236}">
                <a16:creationId xmlns:a16="http://schemas.microsoft.com/office/drawing/2014/main" id="{9D5854A0-7B57-4113-BED6-A8DC1F1A2F3C}"/>
              </a:ext>
            </a:extLst>
          </p:cNvPr>
          <p:cNvSpPr/>
          <p:nvPr/>
        </p:nvSpPr>
        <p:spPr>
          <a:xfrm>
            <a:off x="476251" y="1848830"/>
            <a:ext cx="3495675" cy="20320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a:extLst>
              <a:ext uri="{FF2B5EF4-FFF2-40B4-BE49-F238E27FC236}">
                <a16:creationId xmlns:a16="http://schemas.microsoft.com/office/drawing/2014/main" id="{B3F8B310-BE9D-4E03-973F-07E2B0E1474E}"/>
              </a:ext>
            </a:extLst>
          </p:cNvPr>
          <p:cNvSpPr/>
          <p:nvPr/>
        </p:nvSpPr>
        <p:spPr>
          <a:xfrm>
            <a:off x="4314826" y="1848831"/>
            <a:ext cx="3495675" cy="20320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735E00A8-4D4B-420C-9BBB-464CCC49DFE7}"/>
              </a:ext>
            </a:extLst>
          </p:cNvPr>
          <p:cNvSpPr/>
          <p:nvPr/>
        </p:nvSpPr>
        <p:spPr>
          <a:xfrm>
            <a:off x="8353425" y="1848830"/>
            <a:ext cx="3495675" cy="2043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ktangel 12">
            <a:extLst>
              <a:ext uri="{FF2B5EF4-FFF2-40B4-BE49-F238E27FC236}">
                <a16:creationId xmlns:a16="http://schemas.microsoft.com/office/drawing/2014/main" id="{715C8A6C-520B-4ADB-9C8E-A1132680B122}"/>
              </a:ext>
            </a:extLst>
          </p:cNvPr>
          <p:cNvSpPr/>
          <p:nvPr/>
        </p:nvSpPr>
        <p:spPr>
          <a:xfrm>
            <a:off x="485776" y="4330930"/>
            <a:ext cx="3495675" cy="20320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ktangel 13">
            <a:extLst>
              <a:ext uri="{FF2B5EF4-FFF2-40B4-BE49-F238E27FC236}">
                <a16:creationId xmlns:a16="http://schemas.microsoft.com/office/drawing/2014/main" id="{865D8F34-DA58-45D4-854D-B39A96CD12F3}"/>
              </a:ext>
            </a:extLst>
          </p:cNvPr>
          <p:cNvSpPr/>
          <p:nvPr/>
        </p:nvSpPr>
        <p:spPr>
          <a:xfrm>
            <a:off x="4324351" y="4314797"/>
            <a:ext cx="3495675" cy="20481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ekstSylinder 14">
            <a:extLst>
              <a:ext uri="{FF2B5EF4-FFF2-40B4-BE49-F238E27FC236}">
                <a16:creationId xmlns:a16="http://schemas.microsoft.com/office/drawing/2014/main" id="{E2E20B12-3FAC-4852-BB83-49B2793D584F}"/>
              </a:ext>
            </a:extLst>
          </p:cNvPr>
          <p:cNvSpPr txBox="1"/>
          <p:nvPr/>
        </p:nvSpPr>
        <p:spPr>
          <a:xfrm>
            <a:off x="409576" y="1447800"/>
            <a:ext cx="1143000" cy="369332"/>
          </a:xfrm>
          <a:prstGeom prst="rect">
            <a:avLst/>
          </a:prstGeom>
          <a:noFill/>
        </p:spPr>
        <p:txBody>
          <a:bodyPr wrap="square" rtlCol="0">
            <a:spAutoFit/>
          </a:bodyPr>
          <a:lstStyle/>
          <a:p>
            <a:r>
              <a:rPr lang="nb-NO" dirty="0"/>
              <a:t>1.</a:t>
            </a:r>
          </a:p>
        </p:txBody>
      </p:sp>
      <p:sp>
        <p:nvSpPr>
          <p:cNvPr id="16" name="TekstSylinder 15">
            <a:extLst>
              <a:ext uri="{FF2B5EF4-FFF2-40B4-BE49-F238E27FC236}">
                <a16:creationId xmlns:a16="http://schemas.microsoft.com/office/drawing/2014/main" id="{CC041F7C-A14F-42AE-BC89-4320A4BFB662}"/>
              </a:ext>
            </a:extLst>
          </p:cNvPr>
          <p:cNvSpPr txBox="1"/>
          <p:nvPr/>
        </p:nvSpPr>
        <p:spPr>
          <a:xfrm>
            <a:off x="409576" y="4002794"/>
            <a:ext cx="1143000" cy="369332"/>
          </a:xfrm>
          <a:prstGeom prst="rect">
            <a:avLst/>
          </a:prstGeom>
          <a:noFill/>
        </p:spPr>
        <p:txBody>
          <a:bodyPr wrap="square" rtlCol="0">
            <a:spAutoFit/>
          </a:bodyPr>
          <a:lstStyle/>
          <a:p>
            <a:r>
              <a:rPr lang="nb-NO" dirty="0"/>
              <a:t>2.</a:t>
            </a:r>
          </a:p>
        </p:txBody>
      </p:sp>
      <p:sp>
        <p:nvSpPr>
          <p:cNvPr id="17" name="TekstSylinder 16">
            <a:extLst>
              <a:ext uri="{FF2B5EF4-FFF2-40B4-BE49-F238E27FC236}">
                <a16:creationId xmlns:a16="http://schemas.microsoft.com/office/drawing/2014/main" id="{6DF2B574-BE99-4F47-8783-2C376A4A27DC}"/>
              </a:ext>
            </a:extLst>
          </p:cNvPr>
          <p:cNvSpPr txBox="1"/>
          <p:nvPr/>
        </p:nvSpPr>
        <p:spPr>
          <a:xfrm>
            <a:off x="4296813" y="1476448"/>
            <a:ext cx="1143000" cy="369332"/>
          </a:xfrm>
          <a:prstGeom prst="rect">
            <a:avLst/>
          </a:prstGeom>
          <a:noFill/>
        </p:spPr>
        <p:txBody>
          <a:bodyPr wrap="square" rtlCol="0">
            <a:spAutoFit/>
          </a:bodyPr>
          <a:lstStyle/>
          <a:p>
            <a:r>
              <a:rPr lang="nb-NO" dirty="0"/>
              <a:t>3.</a:t>
            </a:r>
          </a:p>
        </p:txBody>
      </p:sp>
      <p:sp>
        <p:nvSpPr>
          <p:cNvPr id="18" name="TekstSylinder 17">
            <a:extLst>
              <a:ext uri="{FF2B5EF4-FFF2-40B4-BE49-F238E27FC236}">
                <a16:creationId xmlns:a16="http://schemas.microsoft.com/office/drawing/2014/main" id="{842D85AC-81BA-4FE6-B5F4-BB7AE6EB1B92}"/>
              </a:ext>
            </a:extLst>
          </p:cNvPr>
          <p:cNvSpPr txBox="1"/>
          <p:nvPr/>
        </p:nvSpPr>
        <p:spPr>
          <a:xfrm>
            <a:off x="4306338" y="3989399"/>
            <a:ext cx="1143000" cy="369332"/>
          </a:xfrm>
          <a:prstGeom prst="rect">
            <a:avLst/>
          </a:prstGeom>
          <a:noFill/>
        </p:spPr>
        <p:txBody>
          <a:bodyPr wrap="square" rtlCol="0">
            <a:spAutoFit/>
          </a:bodyPr>
          <a:lstStyle/>
          <a:p>
            <a:r>
              <a:rPr lang="nb-NO" dirty="0"/>
              <a:t>4.</a:t>
            </a:r>
          </a:p>
        </p:txBody>
      </p:sp>
      <p:sp>
        <p:nvSpPr>
          <p:cNvPr id="19" name="TekstSylinder 18">
            <a:extLst>
              <a:ext uri="{FF2B5EF4-FFF2-40B4-BE49-F238E27FC236}">
                <a16:creationId xmlns:a16="http://schemas.microsoft.com/office/drawing/2014/main" id="{D6ACD3E3-3D23-42AB-AAFB-EAB23698BDC6}"/>
              </a:ext>
            </a:extLst>
          </p:cNvPr>
          <p:cNvSpPr txBox="1"/>
          <p:nvPr/>
        </p:nvSpPr>
        <p:spPr>
          <a:xfrm>
            <a:off x="8353425" y="1476448"/>
            <a:ext cx="1143000" cy="369332"/>
          </a:xfrm>
          <a:prstGeom prst="rect">
            <a:avLst/>
          </a:prstGeom>
          <a:noFill/>
        </p:spPr>
        <p:txBody>
          <a:bodyPr wrap="square" rtlCol="0">
            <a:spAutoFit/>
          </a:bodyPr>
          <a:lstStyle/>
          <a:p>
            <a:r>
              <a:rPr lang="nb-NO" dirty="0"/>
              <a:t>5.</a:t>
            </a:r>
          </a:p>
        </p:txBody>
      </p:sp>
    </p:spTree>
    <p:extLst>
      <p:ext uri="{BB962C8B-B14F-4D97-AF65-F5344CB8AC3E}">
        <p14:creationId xmlns:p14="http://schemas.microsoft.com/office/powerpoint/2010/main" val="3329037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0E414D-0444-4E2D-90E1-318CA88AA375}"/>
              </a:ext>
            </a:extLst>
          </p:cNvPr>
          <p:cNvSpPr>
            <a:spLocks noGrp="1"/>
          </p:cNvSpPr>
          <p:nvPr>
            <p:ph type="title"/>
          </p:nvPr>
        </p:nvSpPr>
        <p:spPr>
          <a:xfrm>
            <a:off x="1077362" y="720434"/>
            <a:ext cx="9950103" cy="889290"/>
          </a:xfrm>
        </p:spPr>
        <p:txBody>
          <a:bodyPr/>
          <a:lstStyle/>
          <a:p>
            <a:r>
              <a:rPr lang="nb-NO" dirty="0"/>
              <a:t>Repetisjon: __</a:t>
            </a:r>
            <a:r>
              <a:rPr lang="nb-NO" dirty="0" err="1"/>
              <a:t>init</a:t>
            </a:r>
            <a:r>
              <a:rPr lang="nb-NO" dirty="0"/>
              <a:t>___</a:t>
            </a:r>
          </a:p>
        </p:txBody>
      </p:sp>
      <p:sp>
        <p:nvSpPr>
          <p:cNvPr id="23" name="TekstSylinder 22">
            <a:extLst>
              <a:ext uri="{FF2B5EF4-FFF2-40B4-BE49-F238E27FC236}">
                <a16:creationId xmlns:a16="http://schemas.microsoft.com/office/drawing/2014/main" id="{8EF15629-261D-41C2-B03B-7EFA72F67466}"/>
              </a:ext>
            </a:extLst>
          </p:cNvPr>
          <p:cNvSpPr txBox="1"/>
          <p:nvPr/>
        </p:nvSpPr>
        <p:spPr>
          <a:xfrm>
            <a:off x="1077362" y="1809749"/>
            <a:ext cx="8495264" cy="1754326"/>
          </a:xfrm>
          <a:prstGeom prst="rect">
            <a:avLst/>
          </a:prstGeom>
          <a:noFill/>
        </p:spPr>
        <p:txBody>
          <a:bodyPr wrap="square" rtlCol="0">
            <a:spAutoFit/>
          </a:bodyPr>
          <a:lstStyle/>
          <a:p>
            <a:pPr marL="285750" indent="-285750">
              <a:buFont typeface="Arial" panose="020B0604020202020204" pitchFamily="34" charset="0"/>
              <a:buChar char="•"/>
            </a:pPr>
            <a:r>
              <a:rPr lang="nb-NO" dirty="0"/>
              <a:t>Hvorfor har vi __</a:t>
            </a:r>
            <a:r>
              <a:rPr lang="nb-NO" dirty="0" err="1"/>
              <a:t>init</a:t>
            </a:r>
            <a:r>
              <a:rPr lang="nb-NO" dirty="0"/>
              <a:t>__ og ikke bare sett-metoder (f.eks. </a:t>
            </a:r>
            <a:r>
              <a:rPr lang="nb-NO" dirty="0" err="1"/>
              <a:t>settNavn</a:t>
            </a:r>
            <a:r>
              <a:rPr lang="nb-NO" dirty="0"/>
              <a:t>)?</a:t>
            </a:r>
          </a:p>
          <a:p>
            <a:pPr marL="742950" lvl="1" indent="-285750">
              <a:buFont typeface="Arial" panose="020B0604020202020204" pitchFamily="34" charset="0"/>
              <a:buChar char="•"/>
            </a:pPr>
            <a:r>
              <a:rPr lang="nb-NO" dirty="0"/>
              <a:t>Vi ønsker å kreve at alle instanser av en type objekt har visse attributter. F.eks. når vi lager «bil» så </a:t>
            </a:r>
            <a:r>
              <a:rPr lang="nb-NO" b="1" dirty="0"/>
              <a:t>skal </a:t>
            </a:r>
            <a:r>
              <a:rPr lang="nb-NO" dirty="0"/>
              <a:t>det sendes inn et registreringsnummer</a:t>
            </a:r>
          </a:p>
          <a:p>
            <a:pPr lvl="1"/>
            <a:endParaRPr lang="nb-NO" dirty="0"/>
          </a:p>
          <a:p>
            <a:pPr marL="285750" indent="-285750">
              <a:buFont typeface="Arial" panose="020B0604020202020204" pitchFamily="34" charset="0"/>
              <a:buChar char="•"/>
            </a:pPr>
            <a:r>
              <a:rPr lang="nb-NO" dirty="0"/>
              <a:t>Husk: </a:t>
            </a:r>
            <a:r>
              <a:rPr lang="nb-NO" b="0" dirty="0"/>
              <a:t>liten forbokstav på variabelnavn og filnavn, stor forbokstav på klassenavn</a:t>
            </a:r>
            <a:endParaRPr lang="nb-NO" dirty="0"/>
          </a:p>
        </p:txBody>
      </p:sp>
    </p:spTree>
    <p:extLst>
      <p:ext uri="{BB962C8B-B14F-4D97-AF65-F5344CB8AC3E}">
        <p14:creationId xmlns:p14="http://schemas.microsoft.com/office/powerpoint/2010/main" val="5740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4D62B1-E581-4AA1-B297-F7ED823932BE}"/>
              </a:ext>
            </a:extLst>
          </p:cNvPr>
          <p:cNvSpPr>
            <a:spLocks noGrp="1"/>
          </p:cNvSpPr>
          <p:nvPr>
            <p:ph type="title"/>
          </p:nvPr>
        </p:nvSpPr>
        <p:spPr>
          <a:xfrm>
            <a:off x="1077362" y="720434"/>
            <a:ext cx="9950103" cy="727366"/>
          </a:xfrm>
        </p:spPr>
        <p:txBody>
          <a:bodyPr/>
          <a:lstStyle/>
          <a:p>
            <a:r>
              <a:rPr lang="nb-NO" dirty="0"/>
              <a:t>Oppgave 2</a:t>
            </a:r>
          </a:p>
        </p:txBody>
      </p:sp>
      <p:sp>
        <p:nvSpPr>
          <p:cNvPr id="3" name="Plassholder for innhold 2">
            <a:extLst>
              <a:ext uri="{FF2B5EF4-FFF2-40B4-BE49-F238E27FC236}">
                <a16:creationId xmlns:a16="http://schemas.microsoft.com/office/drawing/2014/main" id="{FC084403-9AB0-4097-A659-E25207EF8B76}"/>
              </a:ext>
            </a:extLst>
          </p:cNvPr>
          <p:cNvSpPr>
            <a:spLocks noGrp="1"/>
          </p:cNvSpPr>
          <p:nvPr>
            <p:ph idx="1"/>
          </p:nvPr>
        </p:nvSpPr>
        <p:spPr>
          <a:xfrm>
            <a:off x="1077362" y="1541492"/>
            <a:ext cx="9950103" cy="522782"/>
          </a:xfrm>
        </p:spPr>
        <p:txBody>
          <a:bodyPr/>
          <a:lstStyle/>
          <a:p>
            <a:r>
              <a:rPr lang="nb-NO" dirty="0"/>
              <a:t>Gitt følgende program, opprett 3 instanser av hver med fornuftige verdier.</a:t>
            </a:r>
          </a:p>
          <a:p>
            <a:pPr marL="0" indent="0">
              <a:buNone/>
            </a:pPr>
            <a:endParaRPr lang="nb-NO" dirty="0"/>
          </a:p>
        </p:txBody>
      </p:sp>
      <p:sp>
        <p:nvSpPr>
          <p:cNvPr id="4" name="TekstSylinder 3">
            <a:extLst>
              <a:ext uri="{FF2B5EF4-FFF2-40B4-BE49-F238E27FC236}">
                <a16:creationId xmlns:a16="http://schemas.microsoft.com/office/drawing/2014/main" id="{CA386821-1D4E-471A-94AC-15A46CEDC2E4}"/>
              </a:ext>
            </a:extLst>
          </p:cNvPr>
          <p:cNvSpPr txBox="1"/>
          <p:nvPr/>
        </p:nvSpPr>
        <p:spPr>
          <a:xfrm>
            <a:off x="309560" y="4159194"/>
            <a:ext cx="5786440" cy="1200329"/>
          </a:xfrm>
          <a:prstGeom prst="rect">
            <a:avLst/>
          </a:prstGeom>
          <a:noFill/>
        </p:spPr>
        <p:txBody>
          <a:bodyPr wrap="square" rtlCol="0">
            <a:spAutoFit/>
          </a:bodyPr>
          <a:lstStyle/>
          <a:p>
            <a:r>
              <a:rPr lang="nb-NO" dirty="0" err="1"/>
              <a:t>class</a:t>
            </a:r>
            <a:r>
              <a:rPr lang="nb-NO" dirty="0"/>
              <a:t> Koffert:</a:t>
            </a:r>
          </a:p>
          <a:p>
            <a:r>
              <a:rPr lang="nb-NO" dirty="0"/>
              <a:t>	</a:t>
            </a:r>
            <a:r>
              <a:rPr lang="nb-NO" dirty="0" err="1"/>
              <a:t>def</a:t>
            </a:r>
            <a:r>
              <a:rPr lang="nb-NO" dirty="0"/>
              <a:t> __</a:t>
            </a:r>
            <a:r>
              <a:rPr lang="nb-NO" dirty="0" err="1"/>
              <a:t>init</a:t>
            </a:r>
            <a:r>
              <a:rPr lang="nb-NO" dirty="0"/>
              <a:t>__(</a:t>
            </a:r>
            <a:r>
              <a:rPr lang="nb-NO" dirty="0" err="1"/>
              <a:t>self</a:t>
            </a:r>
            <a:r>
              <a:rPr lang="nb-NO" dirty="0"/>
              <a:t>, </a:t>
            </a:r>
            <a:r>
              <a:rPr lang="nb-NO" dirty="0" err="1"/>
              <a:t>toalettsakerListe</a:t>
            </a:r>
            <a:r>
              <a:rPr lang="nb-NO" dirty="0"/>
              <a:t>, </a:t>
            </a:r>
            <a:r>
              <a:rPr lang="nb-NO" dirty="0" err="1"/>
              <a:t>klesListe</a:t>
            </a:r>
            <a:r>
              <a:rPr lang="nb-NO" dirty="0"/>
              <a:t>):</a:t>
            </a:r>
          </a:p>
          <a:p>
            <a:r>
              <a:rPr lang="nb-NO" dirty="0"/>
              <a:t>		</a:t>
            </a:r>
            <a:r>
              <a:rPr lang="nb-NO" dirty="0" err="1"/>
              <a:t>self</a:t>
            </a:r>
            <a:r>
              <a:rPr lang="nb-NO" dirty="0"/>
              <a:t>._toalettsaker = </a:t>
            </a:r>
            <a:r>
              <a:rPr lang="nb-NO" dirty="0" err="1"/>
              <a:t>toalettsakerListe</a:t>
            </a:r>
            <a:endParaRPr lang="nb-NO" dirty="0"/>
          </a:p>
          <a:p>
            <a:r>
              <a:rPr lang="nb-NO" dirty="0"/>
              <a:t>		</a:t>
            </a:r>
            <a:r>
              <a:rPr lang="nb-NO" dirty="0" err="1"/>
              <a:t>self</a:t>
            </a:r>
            <a:r>
              <a:rPr lang="nb-NO" dirty="0"/>
              <a:t>._</a:t>
            </a:r>
            <a:r>
              <a:rPr lang="nb-NO" dirty="0" err="1"/>
              <a:t>klaer</a:t>
            </a:r>
            <a:r>
              <a:rPr lang="nb-NO" dirty="0"/>
              <a:t> = </a:t>
            </a:r>
            <a:r>
              <a:rPr lang="nb-NO" dirty="0" err="1"/>
              <a:t>klesListe</a:t>
            </a:r>
            <a:endParaRPr lang="nb-NO" dirty="0"/>
          </a:p>
        </p:txBody>
      </p:sp>
      <p:sp>
        <p:nvSpPr>
          <p:cNvPr id="10" name="Rektangel 9">
            <a:extLst>
              <a:ext uri="{FF2B5EF4-FFF2-40B4-BE49-F238E27FC236}">
                <a16:creationId xmlns:a16="http://schemas.microsoft.com/office/drawing/2014/main" id="{9D5854A0-7B57-4113-BED6-A8DC1F1A2F3C}"/>
              </a:ext>
            </a:extLst>
          </p:cNvPr>
          <p:cNvSpPr/>
          <p:nvPr/>
        </p:nvSpPr>
        <p:spPr>
          <a:xfrm>
            <a:off x="247650" y="4044894"/>
            <a:ext cx="5848350" cy="13146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a:extLst>
              <a:ext uri="{FF2B5EF4-FFF2-40B4-BE49-F238E27FC236}">
                <a16:creationId xmlns:a16="http://schemas.microsoft.com/office/drawing/2014/main" id="{B3F8B310-BE9D-4E03-973F-07E2B0E1474E}"/>
              </a:ext>
            </a:extLst>
          </p:cNvPr>
          <p:cNvSpPr/>
          <p:nvPr/>
        </p:nvSpPr>
        <p:spPr>
          <a:xfrm>
            <a:off x="309560" y="2146828"/>
            <a:ext cx="5786440" cy="1644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735E00A8-4D4B-420C-9BBB-464CCC49DFE7}"/>
              </a:ext>
            </a:extLst>
          </p:cNvPr>
          <p:cNvSpPr/>
          <p:nvPr/>
        </p:nvSpPr>
        <p:spPr>
          <a:xfrm>
            <a:off x="6548436" y="2133037"/>
            <a:ext cx="4595814" cy="32264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d</a:t>
            </a:r>
          </a:p>
        </p:txBody>
      </p:sp>
      <p:sp>
        <p:nvSpPr>
          <p:cNvPr id="22" name="TekstSylinder 21">
            <a:extLst>
              <a:ext uri="{FF2B5EF4-FFF2-40B4-BE49-F238E27FC236}">
                <a16:creationId xmlns:a16="http://schemas.microsoft.com/office/drawing/2014/main" id="{925B790F-1ACB-4BD0-87A0-869DA0663701}"/>
              </a:ext>
            </a:extLst>
          </p:cNvPr>
          <p:cNvSpPr txBox="1"/>
          <p:nvPr/>
        </p:nvSpPr>
        <p:spPr>
          <a:xfrm>
            <a:off x="309560" y="2228671"/>
            <a:ext cx="5786440" cy="1477328"/>
          </a:xfrm>
          <a:prstGeom prst="rect">
            <a:avLst/>
          </a:prstGeom>
          <a:noFill/>
        </p:spPr>
        <p:txBody>
          <a:bodyPr wrap="square" rtlCol="0">
            <a:spAutoFit/>
          </a:bodyPr>
          <a:lstStyle/>
          <a:p>
            <a:r>
              <a:rPr lang="nb-NO" dirty="0" err="1"/>
              <a:t>class</a:t>
            </a:r>
            <a:r>
              <a:rPr lang="nb-NO" dirty="0"/>
              <a:t> Bil:</a:t>
            </a:r>
          </a:p>
          <a:p>
            <a:r>
              <a:rPr lang="nb-NO" dirty="0"/>
              <a:t>	</a:t>
            </a:r>
            <a:r>
              <a:rPr lang="nb-NO" dirty="0" err="1"/>
              <a:t>def</a:t>
            </a:r>
            <a:r>
              <a:rPr lang="nb-NO" dirty="0"/>
              <a:t> __</a:t>
            </a:r>
            <a:r>
              <a:rPr lang="nb-NO" dirty="0" err="1"/>
              <a:t>init</a:t>
            </a:r>
            <a:r>
              <a:rPr lang="nb-NO" dirty="0"/>
              <a:t>__(</a:t>
            </a:r>
            <a:r>
              <a:rPr lang="nb-NO" dirty="0" err="1"/>
              <a:t>self</a:t>
            </a:r>
            <a:r>
              <a:rPr lang="nb-NO" dirty="0"/>
              <a:t>, </a:t>
            </a:r>
            <a:r>
              <a:rPr lang="nb-NO" dirty="0" err="1"/>
              <a:t>regnr</a:t>
            </a:r>
            <a:r>
              <a:rPr lang="nb-NO" dirty="0"/>
              <a:t>, type, </a:t>
            </a:r>
            <a:r>
              <a:rPr lang="nb-NO" dirty="0" err="1"/>
              <a:t>aarsModell</a:t>
            </a:r>
            <a:r>
              <a:rPr lang="nb-NO" dirty="0"/>
              <a:t>):</a:t>
            </a:r>
          </a:p>
          <a:p>
            <a:r>
              <a:rPr lang="nb-NO" dirty="0"/>
              <a:t>		</a:t>
            </a:r>
            <a:r>
              <a:rPr lang="nb-NO" dirty="0" err="1"/>
              <a:t>self</a:t>
            </a:r>
            <a:r>
              <a:rPr lang="nb-NO" dirty="0"/>
              <a:t>._</a:t>
            </a:r>
            <a:r>
              <a:rPr lang="nb-NO" dirty="0" err="1"/>
              <a:t>regnr</a:t>
            </a:r>
            <a:r>
              <a:rPr lang="nb-NO" dirty="0"/>
              <a:t>= </a:t>
            </a:r>
            <a:r>
              <a:rPr lang="nb-NO" dirty="0" err="1"/>
              <a:t>regnr</a:t>
            </a:r>
            <a:endParaRPr lang="nb-NO" dirty="0"/>
          </a:p>
          <a:p>
            <a:r>
              <a:rPr lang="nb-NO" dirty="0"/>
              <a:t>		</a:t>
            </a:r>
            <a:r>
              <a:rPr lang="nb-NO" dirty="0" err="1"/>
              <a:t>self</a:t>
            </a:r>
            <a:r>
              <a:rPr lang="nb-NO" dirty="0"/>
              <a:t>._type = type</a:t>
            </a:r>
          </a:p>
          <a:p>
            <a:r>
              <a:rPr lang="nb-NO" dirty="0"/>
              <a:t>		</a:t>
            </a:r>
            <a:r>
              <a:rPr lang="nb-NO" dirty="0" err="1"/>
              <a:t>self</a:t>
            </a:r>
            <a:r>
              <a:rPr lang="nb-NO" dirty="0"/>
              <a:t>._</a:t>
            </a:r>
            <a:r>
              <a:rPr lang="nb-NO" dirty="0" err="1"/>
              <a:t>aarsModell</a:t>
            </a:r>
            <a:r>
              <a:rPr lang="nb-NO" dirty="0"/>
              <a:t> = </a:t>
            </a:r>
            <a:r>
              <a:rPr lang="nb-NO" dirty="0" err="1" smtClean="0"/>
              <a:t>aarsModell</a:t>
            </a:r>
            <a:endParaRPr lang="nb-NO" dirty="0"/>
          </a:p>
        </p:txBody>
      </p:sp>
      <p:sp>
        <p:nvSpPr>
          <p:cNvPr id="23" name="TekstSylinder 22">
            <a:extLst>
              <a:ext uri="{FF2B5EF4-FFF2-40B4-BE49-F238E27FC236}">
                <a16:creationId xmlns:a16="http://schemas.microsoft.com/office/drawing/2014/main" id="{509D5537-F16D-4EA3-90EA-CECBD70AEE4A}"/>
              </a:ext>
            </a:extLst>
          </p:cNvPr>
          <p:cNvSpPr txBox="1"/>
          <p:nvPr/>
        </p:nvSpPr>
        <p:spPr>
          <a:xfrm>
            <a:off x="6657974" y="2287847"/>
            <a:ext cx="4369491" cy="2862322"/>
          </a:xfrm>
          <a:prstGeom prst="rect">
            <a:avLst/>
          </a:prstGeom>
          <a:noFill/>
        </p:spPr>
        <p:txBody>
          <a:bodyPr wrap="square" rtlCol="0">
            <a:spAutoFit/>
          </a:bodyPr>
          <a:lstStyle/>
          <a:p>
            <a:r>
              <a:rPr lang="nb-NO" dirty="0" err="1"/>
              <a:t>class</a:t>
            </a:r>
            <a:r>
              <a:rPr lang="nb-NO" dirty="0"/>
              <a:t> Hund:</a:t>
            </a:r>
          </a:p>
          <a:p>
            <a:r>
              <a:rPr lang="nb-NO" dirty="0"/>
              <a:t>	</a:t>
            </a:r>
            <a:r>
              <a:rPr lang="nb-NO" dirty="0" err="1"/>
              <a:t>def</a:t>
            </a:r>
            <a:r>
              <a:rPr lang="nb-NO" dirty="0"/>
              <a:t> __</a:t>
            </a:r>
            <a:r>
              <a:rPr lang="nb-NO" dirty="0" err="1"/>
              <a:t>init</a:t>
            </a:r>
            <a:r>
              <a:rPr lang="nb-NO" dirty="0"/>
              <a:t>__(</a:t>
            </a:r>
            <a:r>
              <a:rPr lang="nb-NO" dirty="0" err="1"/>
              <a:t>self</a:t>
            </a:r>
            <a:r>
              <a:rPr lang="nb-NO" dirty="0"/>
              <a:t>, a, b, c):</a:t>
            </a:r>
          </a:p>
          <a:p>
            <a:r>
              <a:rPr lang="nb-NO" dirty="0"/>
              <a:t>		</a:t>
            </a:r>
            <a:r>
              <a:rPr lang="nb-NO" dirty="0" err="1"/>
              <a:t>self</a:t>
            </a:r>
            <a:r>
              <a:rPr lang="nb-NO" dirty="0"/>
              <a:t>._alder = a</a:t>
            </a:r>
          </a:p>
          <a:p>
            <a:r>
              <a:rPr lang="nb-NO" dirty="0"/>
              <a:t>		</a:t>
            </a:r>
            <a:r>
              <a:rPr lang="nb-NO" dirty="0" err="1"/>
              <a:t>self</a:t>
            </a:r>
            <a:r>
              <a:rPr lang="nb-NO" dirty="0"/>
              <a:t>._rase = b</a:t>
            </a:r>
          </a:p>
          <a:p>
            <a:r>
              <a:rPr lang="nb-NO" dirty="0"/>
              <a:t>		</a:t>
            </a:r>
            <a:r>
              <a:rPr lang="nb-NO" dirty="0" err="1"/>
              <a:t>self</a:t>
            </a:r>
            <a:r>
              <a:rPr lang="nb-NO" dirty="0"/>
              <a:t>._</a:t>
            </a:r>
            <a:r>
              <a:rPr lang="nb-NO" dirty="0" err="1"/>
              <a:t>bjefferMye</a:t>
            </a:r>
            <a:r>
              <a:rPr lang="nb-NO" dirty="0"/>
              <a:t> = c</a:t>
            </a:r>
          </a:p>
          <a:p>
            <a:r>
              <a:rPr lang="nb-NO" dirty="0"/>
              <a:t>		</a:t>
            </a:r>
            <a:r>
              <a:rPr lang="nb-NO" dirty="0" err="1"/>
              <a:t>self</a:t>
            </a:r>
            <a:r>
              <a:rPr lang="nb-NO" dirty="0"/>
              <a:t>._metthet = 10</a:t>
            </a:r>
          </a:p>
          <a:p>
            <a:endParaRPr lang="nb-NO" dirty="0"/>
          </a:p>
          <a:p>
            <a:r>
              <a:rPr lang="nb-NO" dirty="0">
                <a:solidFill>
                  <a:srgbClr val="00B050"/>
                </a:solidFill>
              </a:rPr>
              <a:t># dersom metthet alltid skal settes til 10 # ved start trenger ikke metthet </a:t>
            </a:r>
            <a:r>
              <a:rPr lang="nb-NO" dirty="0" err="1">
                <a:solidFill>
                  <a:srgbClr val="00B050"/>
                </a:solidFill>
              </a:rPr>
              <a:t>aa</a:t>
            </a:r>
            <a:r>
              <a:rPr lang="nb-NO" dirty="0">
                <a:solidFill>
                  <a:srgbClr val="00B050"/>
                </a:solidFill>
              </a:rPr>
              <a:t> </a:t>
            </a:r>
            <a:r>
              <a:rPr lang="nb-NO" dirty="0" err="1">
                <a:solidFill>
                  <a:srgbClr val="00B050"/>
                </a:solidFill>
              </a:rPr>
              <a:t>vaere</a:t>
            </a:r>
            <a:r>
              <a:rPr lang="nb-NO" dirty="0">
                <a:solidFill>
                  <a:srgbClr val="00B050"/>
                </a:solidFill>
              </a:rPr>
              <a:t> # med som parameter i </a:t>
            </a:r>
            <a:r>
              <a:rPr lang="nb-NO" dirty="0" err="1">
                <a:solidFill>
                  <a:srgbClr val="00B050"/>
                </a:solidFill>
              </a:rPr>
              <a:t>konstruktoeren</a:t>
            </a:r>
            <a:endParaRPr lang="nb-NO" dirty="0">
              <a:solidFill>
                <a:srgbClr val="00B050"/>
              </a:solidFill>
            </a:endParaRPr>
          </a:p>
        </p:txBody>
      </p:sp>
    </p:spTree>
    <p:extLst>
      <p:ext uri="{BB962C8B-B14F-4D97-AF65-F5344CB8AC3E}">
        <p14:creationId xmlns:p14="http://schemas.microsoft.com/office/powerpoint/2010/main" val="3102516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4D62B1-E581-4AA1-B297-F7ED823932BE}"/>
              </a:ext>
            </a:extLst>
          </p:cNvPr>
          <p:cNvSpPr>
            <a:spLocks noGrp="1"/>
          </p:cNvSpPr>
          <p:nvPr>
            <p:ph type="title"/>
          </p:nvPr>
        </p:nvSpPr>
        <p:spPr>
          <a:xfrm>
            <a:off x="1077362" y="720434"/>
            <a:ext cx="9950103" cy="727366"/>
          </a:xfrm>
        </p:spPr>
        <p:txBody>
          <a:bodyPr/>
          <a:lstStyle/>
          <a:p>
            <a:r>
              <a:rPr lang="nb-NO" dirty="0"/>
              <a:t>Oppgave 2 - løsningsforslag</a:t>
            </a:r>
          </a:p>
        </p:txBody>
      </p:sp>
      <p:sp>
        <p:nvSpPr>
          <p:cNvPr id="4" name="TekstSylinder 3">
            <a:extLst>
              <a:ext uri="{FF2B5EF4-FFF2-40B4-BE49-F238E27FC236}">
                <a16:creationId xmlns:a16="http://schemas.microsoft.com/office/drawing/2014/main" id="{CA386821-1D4E-471A-94AC-15A46CEDC2E4}"/>
              </a:ext>
            </a:extLst>
          </p:cNvPr>
          <p:cNvSpPr txBox="1"/>
          <p:nvPr/>
        </p:nvSpPr>
        <p:spPr>
          <a:xfrm>
            <a:off x="309560" y="4159194"/>
            <a:ext cx="5786440" cy="2585323"/>
          </a:xfrm>
          <a:prstGeom prst="rect">
            <a:avLst/>
          </a:prstGeom>
          <a:noFill/>
        </p:spPr>
        <p:txBody>
          <a:bodyPr wrap="square" rtlCol="0">
            <a:spAutoFit/>
          </a:bodyPr>
          <a:lstStyle/>
          <a:p>
            <a:r>
              <a:rPr lang="nb-NO" dirty="0">
                <a:solidFill>
                  <a:srgbClr val="00B050"/>
                </a:solidFill>
              </a:rPr>
              <a:t># klassen Koffert</a:t>
            </a:r>
          </a:p>
          <a:p>
            <a:endParaRPr lang="nb-NO" dirty="0">
              <a:solidFill>
                <a:srgbClr val="00B050"/>
              </a:solidFill>
            </a:endParaRPr>
          </a:p>
          <a:p>
            <a:r>
              <a:rPr lang="nb-NO" dirty="0"/>
              <a:t>bag1 = Koffert([«</a:t>
            </a:r>
            <a:r>
              <a:rPr lang="nb-NO" dirty="0" err="1"/>
              <a:t>tannborste</a:t>
            </a:r>
            <a:r>
              <a:rPr lang="nb-NO" dirty="0"/>
              <a:t>», «tannkrem»], [«jakke»,</a:t>
            </a:r>
          </a:p>
          <a:p>
            <a:r>
              <a:rPr lang="nb-NO" dirty="0"/>
              <a:t>		«genser», «bukse»])</a:t>
            </a:r>
          </a:p>
          <a:p>
            <a:r>
              <a:rPr lang="nb-NO" dirty="0" err="1"/>
              <a:t>toalettS</a:t>
            </a:r>
            <a:r>
              <a:rPr lang="nb-NO" dirty="0"/>
              <a:t> = [«</a:t>
            </a:r>
            <a:r>
              <a:rPr lang="nb-NO" dirty="0" err="1"/>
              <a:t>haardborste</a:t>
            </a:r>
            <a:r>
              <a:rPr lang="nb-NO" dirty="0"/>
              <a:t>», «neglesaks», «</a:t>
            </a:r>
            <a:r>
              <a:rPr lang="nb-NO" dirty="0" err="1"/>
              <a:t>tannborste</a:t>
            </a:r>
            <a:r>
              <a:rPr lang="nb-NO" dirty="0"/>
              <a:t>»]</a:t>
            </a:r>
          </a:p>
          <a:p>
            <a:r>
              <a:rPr lang="nb-NO" dirty="0" err="1"/>
              <a:t>klaer</a:t>
            </a:r>
            <a:r>
              <a:rPr lang="nb-NO" dirty="0"/>
              <a:t> = [«sokker», «t-skjorte», «shorts»]</a:t>
            </a:r>
          </a:p>
          <a:p>
            <a:endParaRPr lang="nb-NO" dirty="0"/>
          </a:p>
          <a:p>
            <a:r>
              <a:rPr lang="nb-NO" dirty="0"/>
              <a:t>bag2 = Koffert(</a:t>
            </a:r>
            <a:r>
              <a:rPr lang="nb-NO" dirty="0" err="1"/>
              <a:t>toalettS</a:t>
            </a:r>
            <a:r>
              <a:rPr lang="nb-NO" dirty="0"/>
              <a:t>, </a:t>
            </a:r>
            <a:r>
              <a:rPr lang="nb-NO" dirty="0" err="1"/>
              <a:t>klaer</a:t>
            </a:r>
            <a:r>
              <a:rPr lang="nb-NO" dirty="0"/>
              <a:t>)</a:t>
            </a:r>
          </a:p>
          <a:p>
            <a:r>
              <a:rPr lang="nb-NO" dirty="0"/>
              <a:t>bag3 = Koffert(</a:t>
            </a:r>
            <a:r>
              <a:rPr lang="nb-NO" dirty="0" err="1"/>
              <a:t>toalettS</a:t>
            </a:r>
            <a:r>
              <a:rPr lang="nb-NO" dirty="0"/>
              <a:t>, [«</a:t>
            </a:r>
            <a:r>
              <a:rPr lang="nb-NO" dirty="0" err="1"/>
              <a:t>badetoy</a:t>
            </a:r>
            <a:r>
              <a:rPr lang="nb-NO" dirty="0"/>
              <a:t>», «skjorte», «jeans»])</a:t>
            </a:r>
          </a:p>
        </p:txBody>
      </p:sp>
      <p:sp>
        <p:nvSpPr>
          <p:cNvPr id="10" name="Rektangel 9">
            <a:extLst>
              <a:ext uri="{FF2B5EF4-FFF2-40B4-BE49-F238E27FC236}">
                <a16:creationId xmlns:a16="http://schemas.microsoft.com/office/drawing/2014/main" id="{9D5854A0-7B57-4113-BED6-A8DC1F1A2F3C}"/>
              </a:ext>
            </a:extLst>
          </p:cNvPr>
          <p:cNvSpPr/>
          <p:nvPr/>
        </p:nvSpPr>
        <p:spPr>
          <a:xfrm>
            <a:off x="247650" y="4044893"/>
            <a:ext cx="5848350" cy="26996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a:extLst>
              <a:ext uri="{FF2B5EF4-FFF2-40B4-BE49-F238E27FC236}">
                <a16:creationId xmlns:a16="http://schemas.microsoft.com/office/drawing/2014/main" id="{B3F8B310-BE9D-4E03-973F-07E2B0E1474E}"/>
              </a:ext>
            </a:extLst>
          </p:cNvPr>
          <p:cNvSpPr/>
          <p:nvPr/>
        </p:nvSpPr>
        <p:spPr>
          <a:xfrm>
            <a:off x="309560" y="2146828"/>
            <a:ext cx="5786440" cy="1644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735E00A8-4D4B-420C-9BBB-464CCC49DFE7}"/>
              </a:ext>
            </a:extLst>
          </p:cNvPr>
          <p:cNvSpPr/>
          <p:nvPr/>
        </p:nvSpPr>
        <p:spPr>
          <a:xfrm>
            <a:off x="6548436" y="2133037"/>
            <a:ext cx="4595814" cy="32941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d</a:t>
            </a:r>
          </a:p>
        </p:txBody>
      </p:sp>
      <p:sp>
        <p:nvSpPr>
          <p:cNvPr id="22" name="TekstSylinder 21">
            <a:extLst>
              <a:ext uri="{FF2B5EF4-FFF2-40B4-BE49-F238E27FC236}">
                <a16:creationId xmlns:a16="http://schemas.microsoft.com/office/drawing/2014/main" id="{925B790F-1ACB-4BD0-87A0-869DA0663701}"/>
              </a:ext>
            </a:extLst>
          </p:cNvPr>
          <p:cNvSpPr txBox="1"/>
          <p:nvPr/>
        </p:nvSpPr>
        <p:spPr>
          <a:xfrm>
            <a:off x="309560" y="2228671"/>
            <a:ext cx="5786440" cy="1477328"/>
          </a:xfrm>
          <a:prstGeom prst="rect">
            <a:avLst/>
          </a:prstGeom>
          <a:noFill/>
        </p:spPr>
        <p:txBody>
          <a:bodyPr wrap="square" rtlCol="0">
            <a:spAutoFit/>
          </a:bodyPr>
          <a:lstStyle/>
          <a:p>
            <a:r>
              <a:rPr lang="nb-NO" dirty="0">
                <a:solidFill>
                  <a:srgbClr val="00B050"/>
                </a:solidFill>
              </a:rPr>
              <a:t># klassen Bil</a:t>
            </a:r>
          </a:p>
          <a:p>
            <a:endParaRPr lang="nb-NO" dirty="0">
              <a:solidFill>
                <a:srgbClr val="00B050"/>
              </a:solidFill>
            </a:endParaRPr>
          </a:p>
          <a:p>
            <a:r>
              <a:rPr lang="nb-NO" dirty="0"/>
              <a:t>bil1 = Bil(«AB123», «Toyota», 1997)</a:t>
            </a:r>
          </a:p>
          <a:p>
            <a:r>
              <a:rPr lang="nb-NO" dirty="0"/>
              <a:t>bil2 = Bil(«EL456», «BMW», 2016)</a:t>
            </a:r>
          </a:p>
          <a:p>
            <a:r>
              <a:rPr lang="nb-NO" dirty="0"/>
              <a:t>bil3 = Bil(«DB5435», «Citroen», 2004)</a:t>
            </a:r>
          </a:p>
        </p:txBody>
      </p:sp>
      <p:sp>
        <p:nvSpPr>
          <p:cNvPr id="23" name="TekstSylinder 22">
            <a:extLst>
              <a:ext uri="{FF2B5EF4-FFF2-40B4-BE49-F238E27FC236}">
                <a16:creationId xmlns:a16="http://schemas.microsoft.com/office/drawing/2014/main" id="{509D5537-F16D-4EA3-90EA-CECBD70AEE4A}"/>
              </a:ext>
            </a:extLst>
          </p:cNvPr>
          <p:cNvSpPr txBox="1"/>
          <p:nvPr/>
        </p:nvSpPr>
        <p:spPr>
          <a:xfrm>
            <a:off x="6657974" y="2287847"/>
            <a:ext cx="4369491" cy="3139321"/>
          </a:xfrm>
          <a:prstGeom prst="rect">
            <a:avLst/>
          </a:prstGeom>
          <a:noFill/>
        </p:spPr>
        <p:txBody>
          <a:bodyPr wrap="square" rtlCol="0">
            <a:spAutoFit/>
          </a:bodyPr>
          <a:lstStyle/>
          <a:p>
            <a:r>
              <a:rPr lang="nb-NO" dirty="0">
                <a:solidFill>
                  <a:srgbClr val="00B050"/>
                </a:solidFill>
              </a:rPr>
              <a:t># klassen Hund</a:t>
            </a:r>
          </a:p>
          <a:p>
            <a:endParaRPr lang="nb-NO" dirty="0"/>
          </a:p>
          <a:p>
            <a:r>
              <a:rPr lang="nb-NO" dirty="0"/>
              <a:t>labrador = Hund(10, «Labrador», False)</a:t>
            </a:r>
          </a:p>
          <a:p>
            <a:r>
              <a:rPr lang="nb-NO" dirty="0" err="1"/>
              <a:t>shiba</a:t>
            </a:r>
            <a:r>
              <a:rPr lang="nb-NO" dirty="0"/>
              <a:t> = Hund(4, «</a:t>
            </a:r>
            <a:r>
              <a:rPr lang="nb-NO" dirty="0" err="1"/>
              <a:t>Shiba</a:t>
            </a:r>
            <a:r>
              <a:rPr lang="nb-NO" dirty="0"/>
              <a:t> </a:t>
            </a:r>
            <a:r>
              <a:rPr lang="nb-NO" dirty="0" err="1"/>
              <a:t>Inu</a:t>
            </a:r>
            <a:r>
              <a:rPr lang="nb-NO" dirty="0"/>
              <a:t>», True)</a:t>
            </a:r>
          </a:p>
          <a:p>
            <a:r>
              <a:rPr lang="nb-NO" dirty="0"/>
              <a:t>dachs = Hund(7, «Dachs», True)</a:t>
            </a:r>
          </a:p>
          <a:p>
            <a:endParaRPr lang="nb-NO" dirty="0"/>
          </a:p>
          <a:p>
            <a:r>
              <a:rPr lang="nb-NO" dirty="0">
                <a:solidFill>
                  <a:srgbClr val="00B050"/>
                </a:solidFill>
              </a:rPr>
              <a:t># boolske verdier kan </a:t>
            </a:r>
            <a:r>
              <a:rPr lang="nb-NO" dirty="0" err="1">
                <a:solidFill>
                  <a:srgbClr val="00B050"/>
                </a:solidFill>
              </a:rPr>
              <a:t>ogsaa</a:t>
            </a:r>
            <a:r>
              <a:rPr lang="nb-NO" dirty="0">
                <a:solidFill>
                  <a:srgbClr val="00B050"/>
                </a:solidFill>
              </a:rPr>
              <a:t> brukes og  </a:t>
            </a:r>
          </a:p>
          <a:p>
            <a:r>
              <a:rPr lang="nb-NO" dirty="0">
                <a:solidFill>
                  <a:srgbClr val="00B050"/>
                </a:solidFill>
              </a:rPr>
              <a:t># </a:t>
            </a:r>
            <a:r>
              <a:rPr lang="nb-NO" dirty="0" err="1">
                <a:solidFill>
                  <a:srgbClr val="00B050"/>
                </a:solidFill>
              </a:rPr>
              <a:t>vaere</a:t>
            </a:r>
            <a:r>
              <a:rPr lang="nb-NO" dirty="0">
                <a:solidFill>
                  <a:srgbClr val="00B050"/>
                </a:solidFill>
              </a:rPr>
              <a:t> nyttige variabler i objekter! Her # burde True/False brukes i stedet for </a:t>
            </a:r>
          </a:p>
          <a:p>
            <a:r>
              <a:rPr lang="nb-NO" dirty="0">
                <a:solidFill>
                  <a:srgbClr val="00B050"/>
                </a:solidFill>
              </a:rPr>
              <a:t># f.eks. «Ja» eller «Nei» som verdi for</a:t>
            </a:r>
          </a:p>
          <a:p>
            <a:r>
              <a:rPr lang="nb-NO" dirty="0">
                <a:solidFill>
                  <a:srgbClr val="00B050"/>
                </a:solidFill>
              </a:rPr>
              <a:t># variabelen ._</a:t>
            </a:r>
            <a:r>
              <a:rPr lang="nb-NO" dirty="0" err="1">
                <a:solidFill>
                  <a:srgbClr val="00B050"/>
                </a:solidFill>
              </a:rPr>
              <a:t>bjefferMye</a:t>
            </a:r>
            <a:endParaRPr lang="nb-NO" dirty="0">
              <a:solidFill>
                <a:srgbClr val="00B050"/>
              </a:solidFill>
            </a:endParaRPr>
          </a:p>
        </p:txBody>
      </p:sp>
    </p:spTree>
    <p:extLst>
      <p:ext uri="{BB962C8B-B14F-4D97-AF65-F5344CB8AC3E}">
        <p14:creationId xmlns:p14="http://schemas.microsoft.com/office/powerpoint/2010/main" val="1803070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0E414D-0444-4E2D-90E1-318CA88AA375}"/>
              </a:ext>
            </a:extLst>
          </p:cNvPr>
          <p:cNvSpPr>
            <a:spLocks noGrp="1"/>
          </p:cNvSpPr>
          <p:nvPr>
            <p:ph type="title"/>
          </p:nvPr>
        </p:nvSpPr>
        <p:spPr>
          <a:xfrm>
            <a:off x="1077362" y="720434"/>
            <a:ext cx="9950103" cy="889290"/>
          </a:xfrm>
        </p:spPr>
        <p:txBody>
          <a:bodyPr/>
          <a:lstStyle/>
          <a:p>
            <a:r>
              <a:rPr lang="nb-NO" dirty="0"/>
              <a:t>Return og </a:t>
            </a:r>
            <a:r>
              <a:rPr lang="nb-NO" dirty="0" err="1"/>
              <a:t>print</a:t>
            </a:r>
            <a:endParaRPr lang="nb-NO" dirty="0"/>
          </a:p>
        </p:txBody>
      </p:sp>
      <p:sp>
        <p:nvSpPr>
          <p:cNvPr id="23" name="TekstSylinder 22">
            <a:extLst>
              <a:ext uri="{FF2B5EF4-FFF2-40B4-BE49-F238E27FC236}">
                <a16:creationId xmlns:a16="http://schemas.microsoft.com/office/drawing/2014/main" id="{8EF15629-261D-41C2-B03B-7EFA72F67466}"/>
              </a:ext>
            </a:extLst>
          </p:cNvPr>
          <p:cNvSpPr txBox="1"/>
          <p:nvPr/>
        </p:nvSpPr>
        <p:spPr>
          <a:xfrm>
            <a:off x="1077362" y="1809749"/>
            <a:ext cx="8847474" cy="1754326"/>
          </a:xfrm>
          <a:prstGeom prst="rect">
            <a:avLst/>
          </a:prstGeom>
          <a:noFill/>
        </p:spPr>
        <p:txBody>
          <a:bodyPr wrap="square" rtlCol="0">
            <a:spAutoFit/>
          </a:bodyPr>
          <a:lstStyle/>
          <a:p>
            <a:pPr marL="285750" indent="-285750">
              <a:buFont typeface="Arial" panose="020B0604020202020204" pitchFamily="34" charset="0"/>
              <a:buChar char="•"/>
            </a:pPr>
            <a:r>
              <a:rPr lang="nb-NO" dirty="0"/>
              <a:t>Det er ikke alt man ønsker å skrive ut på skjermen!</a:t>
            </a:r>
          </a:p>
          <a:p>
            <a:pPr marL="285750" indent="-285750">
              <a:buFont typeface="Arial" panose="020B0604020202020204" pitchFamily="34" charset="0"/>
              <a:buChar char="•"/>
            </a:pPr>
            <a:r>
              <a:rPr lang="nb-NO" dirty="0"/>
              <a:t>Ved </a:t>
            </a:r>
            <a:r>
              <a:rPr lang="nb-NO" dirty="0" err="1"/>
              <a:t>print</a:t>
            </a:r>
            <a:r>
              <a:rPr lang="nb-NO" dirty="0"/>
              <a:t> så får man ikke tak i verdien (til å bruke til andre ting senere)</a:t>
            </a:r>
          </a:p>
          <a:p>
            <a:pPr marL="285750" indent="-285750">
              <a:buFont typeface="Arial" panose="020B0604020202020204" pitchFamily="34" charset="0"/>
              <a:buChar char="•"/>
            </a:pPr>
            <a:r>
              <a:rPr lang="nb-NO" dirty="0"/>
              <a:t>Return og </a:t>
            </a:r>
            <a:r>
              <a:rPr lang="nb-NO" dirty="0" err="1"/>
              <a:t>print</a:t>
            </a:r>
            <a:r>
              <a:rPr lang="nb-NO" dirty="0"/>
              <a:t> har ikke noe med hverandre å gjøre.</a:t>
            </a:r>
          </a:p>
          <a:p>
            <a:pPr marL="742950" lvl="1" indent="-285750">
              <a:buFont typeface="Arial" panose="020B0604020202020204" pitchFamily="34" charset="0"/>
              <a:buChar char="•"/>
            </a:pPr>
            <a:r>
              <a:rPr lang="nb-NO" dirty="0"/>
              <a:t>De er helt forskjellige ting</a:t>
            </a:r>
          </a:p>
          <a:p>
            <a:pPr marL="742950" lvl="1" indent="-285750">
              <a:buFont typeface="Arial" panose="020B0604020202020204" pitchFamily="34" charset="0"/>
              <a:buChar char="•"/>
            </a:pPr>
            <a:r>
              <a:rPr lang="nb-NO" dirty="0"/>
              <a:t>Dersom dere får beskjed i en </a:t>
            </a:r>
            <a:r>
              <a:rPr lang="nb-NO" dirty="0" err="1"/>
              <a:t>oblig</a:t>
            </a:r>
            <a:r>
              <a:rPr lang="nb-NO" dirty="0"/>
              <a:t> (eller lignende) om å «lage en funksjon/metode som bl.a... og returnerer svaret» – så skal dere bruke </a:t>
            </a:r>
            <a:r>
              <a:rPr lang="nb-NO" b="1" dirty="0" err="1"/>
              <a:t>return</a:t>
            </a:r>
            <a:endParaRPr lang="nb-NO" b="1" dirty="0"/>
          </a:p>
        </p:txBody>
      </p:sp>
    </p:spTree>
    <p:extLst>
      <p:ext uri="{BB962C8B-B14F-4D97-AF65-F5344CB8AC3E}">
        <p14:creationId xmlns:p14="http://schemas.microsoft.com/office/powerpoint/2010/main" val="178322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ocksVTI">
  <a:themeElements>
    <a:clrScheme name="AnalogousFromDarkSeedLeftStep">
      <a:dk1>
        <a:srgbClr val="000000"/>
      </a:dk1>
      <a:lt1>
        <a:srgbClr val="FFFFFF"/>
      </a:lt1>
      <a:dk2>
        <a:srgbClr val="1A1E2F"/>
      </a:dk2>
      <a:lt2>
        <a:srgbClr val="F0F3F1"/>
      </a:lt2>
      <a:accent1>
        <a:srgbClr val="E729B9"/>
      </a:accent1>
      <a:accent2>
        <a:srgbClr val="B417D5"/>
      </a:accent2>
      <a:accent3>
        <a:srgbClr val="7729E7"/>
      </a:accent3>
      <a:accent4>
        <a:srgbClr val="3031D9"/>
      </a:accent4>
      <a:accent5>
        <a:srgbClr val="2979E7"/>
      </a:accent5>
      <a:accent6>
        <a:srgbClr val="17B7D5"/>
      </a:accent6>
      <a:hlink>
        <a:srgbClr val="3F60BF"/>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1634</Words>
  <Application>Microsoft Office PowerPoint</Application>
  <PresentationFormat>Widescreen</PresentationFormat>
  <Paragraphs>232</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Avenir Next LT Pro</vt:lpstr>
      <vt:lpstr>Avenir Next LT Pro Light</vt:lpstr>
      <vt:lpstr>Calibri</vt:lpstr>
      <vt:lpstr>Roboto</vt:lpstr>
      <vt:lpstr>BlocksVTI</vt:lpstr>
      <vt:lpstr>IN1000 Gruppe 3 Uke 9</vt:lpstr>
      <vt:lpstr>Dagens agenda</vt:lpstr>
      <vt:lpstr>Repetisjon: __init___</vt:lpstr>
      <vt:lpstr>Oppgave 1</vt:lpstr>
      <vt:lpstr>Oppgave 1 - løsningsforslag</vt:lpstr>
      <vt:lpstr>Repetisjon: __init___</vt:lpstr>
      <vt:lpstr>Oppgave 2</vt:lpstr>
      <vt:lpstr>Oppgave 2 - løsningsforslag</vt:lpstr>
      <vt:lpstr>Return og print</vt:lpstr>
      <vt:lpstr>Magiske metoder</vt:lpstr>
      <vt:lpstr>Magiske metoder</vt:lpstr>
      <vt:lpstr>Oppgave 3  (fortsettelse på blomsteroppgave fra forrige uke)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IN1000 Gruppe 7 Uke 9</dc:title>
  <dc:creator>Triera Gashi</dc:creator>
  <cp:lastModifiedBy>Triera Gashi</cp:lastModifiedBy>
  <cp:revision>3</cp:revision>
  <dcterms:created xsi:type="dcterms:W3CDTF">2021-10-19T10:25:56Z</dcterms:created>
  <dcterms:modified xsi:type="dcterms:W3CDTF">2022-03-23T10:35:03Z</dcterms:modified>
</cp:coreProperties>
</file>