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f582c2980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f582c2980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f5a7622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f5a7622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f5a76223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f5a76223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f582c298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f582c298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f582c298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f582c298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f582c298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f582c298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f582c298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f582c298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f582c298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f582c298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f582c298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f582c298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f582c298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f582c298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f582c2980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f582c2980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f582c2980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f582c2980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uio.no/studier/emner/matnat/ifi/IN1010/v18/eksamen/in1010-eksamen-v18.pd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458075"/>
            <a:ext cx="8520600" cy="111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IN1010 seminartime uke 10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780400"/>
            <a:ext cx="8520600" cy="7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Tråder, del 1 og 2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49425" y="2627400"/>
            <a:ext cx="8520600" cy="13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Char char="●"/>
            </a:pPr>
            <a:r>
              <a:rPr lang="no">
                <a:solidFill>
                  <a:srgbClr val="CCCCCC"/>
                </a:solidFill>
              </a:rPr>
              <a:t>Spørsmål underveis?</a:t>
            </a:r>
            <a:endParaRPr>
              <a:solidFill>
                <a:srgbClr val="CCCCCC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Char char="○"/>
            </a:pPr>
            <a:r>
              <a:rPr lang="no">
                <a:solidFill>
                  <a:srgbClr val="CCCCCC"/>
                </a:solidFill>
              </a:rPr>
              <a:t>Skriv i chat! 	(Blir besvart av ordstyrer, seminarholder eller andre)</a:t>
            </a:r>
            <a:endParaRPr>
              <a:solidFill>
                <a:srgbClr val="CCCCCC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Char char="○"/>
            </a:pPr>
            <a:r>
              <a:rPr lang="no">
                <a:solidFill>
                  <a:srgbClr val="CCCCCC"/>
                </a:solidFill>
              </a:rPr>
              <a:t>Still det muntlig! 	(Bruk Zoom-reaksjoner - rekk opp hånden, eller skriv i chat at du vil snakke)</a:t>
            </a:r>
            <a:endParaRPr>
              <a:solidFill>
                <a:srgbClr val="CCCCCC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Char char="●"/>
            </a:pPr>
            <a:r>
              <a:rPr lang="no">
                <a:solidFill>
                  <a:srgbClr val="CCCCCC"/>
                </a:solidFill>
              </a:rPr>
              <a:t>Det blir pause som vanlig mellom 13.00-13.15</a:t>
            </a:r>
            <a:endParaRPr>
              <a:solidFill>
                <a:srgbClr val="CCCCCC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Char char="●"/>
            </a:pPr>
            <a:r>
              <a:rPr lang="no">
                <a:solidFill>
                  <a:srgbClr val="CCCCCC"/>
                </a:solidFill>
              </a:rPr>
              <a:t>Bruk “Slower” og/eller “Faster” for å evt uttrykke om dere henger med.</a:t>
            </a:r>
            <a:endParaRPr>
              <a:solidFill>
                <a:srgbClr val="CCCCCC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Char char="●"/>
            </a:pPr>
            <a:r>
              <a:rPr lang="no">
                <a:solidFill>
                  <a:srgbClr val="CCCCCC"/>
                </a:solidFill>
              </a:rPr>
              <a:t>Du kan endre navn hvis du ønsker å være anonym! hover over deg selv -&gt; more -&gt; rename</a:t>
            </a:r>
            <a:endParaRPr>
              <a:solidFill>
                <a:srgbClr val="CCCC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Livekoding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Program for å se bruk av CountDownLatch og CyclicBarrier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Deadlock / vranglås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Kan oppstå når vi programmerer med tråder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Løsning: hent bare en ressurs om gangen. Ikke la synkroniserte metoder i monitoren kalle andre synkroniserte metoder.</a:t>
            </a:r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8875" y="2659102"/>
            <a:ext cx="3876475" cy="23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Oppgaver å se på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Trix 9.04, 9.05, 11.02, 11.03, 11.01, 11.06 osv.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Se på gamle eksamensoppgaver: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 sz="1100" u="sng">
                <a:solidFill>
                  <a:schemeClr val="hlink"/>
                </a:solidFill>
                <a:hlinkClick r:id="rId3"/>
              </a:rPr>
              <a:t>https://www.uio.no/studier/emner/matnat/ifi/IN1010/v18/eksamen/in1010-eksamen-v18.pdf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Merk: 6-timers eksamen.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KAHOOT?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no"/>
              <a:t>Kahoot.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Introduksjon og litt praktisk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5885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Heihei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fremover blir seminartimene digitale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En ordstyrer og en seminarholder. 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Ordstyrer: Vedangini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Seminarholder: Henrik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Naturlig med mye livekoding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Gi gjerne tilbakemelding på hvordan dette går.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Uke 11: Tråder del 2.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Uke 12: Design og testbarhet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Uke 13: Påske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Uke 14: GUI 1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Uke 15: GUI 2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…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forelesninger, lab og seminar skjer fremover ved hjelp av Zoom.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Test Zooms reaksjoner!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Hvor mange har opprettet og kjørt en tråd i et java-program?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Om prosesser og tråder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Alle programmer dere kjører setter i gang én eller flere prosesser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prosess: eksekveringen av et program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tråd: en sekvens av instruksjoner i et program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kan anses som en mini-prosess.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“java Hovedprogram” setter i gang en prosess med minst én tråd.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OS håndterer kjøring og kommunikasjon mellom prosesser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Kjører prosesser i parallell?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Avhenger av prosessorens arkitektur, antall kjerner osv.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Kjører tråder i parallell?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samme svar som over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Hvorfor ikke bare lage flere prosesser?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Tråder er mer effektivt. tilgang til samme minne. kommunikasjon går ikke gjennom OS. Ved å programmere med tråder kan vi lage programmer som er mye raskere.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Livekoding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Enkelt program som oppretter en tråd etter oppskrift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Se tilfeldighet av å skrive ut tall i to tråder samtidig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Thread.sleep()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8450" y="992238"/>
            <a:ext cx="5885574" cy="315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Livekoding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På eksamen: ikke uvanlig med oppgave om tråder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ofte produsenter og konsumenter av en eller annen type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Vi må kunne programmere: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Monitor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Locks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Conditions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Barrierer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Bruker barrierer for å kontrollere trådene når vi programmerer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CountDownLatch(int count)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metodene await() og countDown()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barrieren brukes bare én gang. Fin å bruke når du ønsker å vite når X antall tråder er ferdig med sin jobb.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CyclicBarrier(int count)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metoden .await()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barrieren kan brukes på nytt. Fin å bruke dersom vi vil gjøre noe for hver gang X antall tråder er ferdige.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