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verag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61838d12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61838d12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079b7ff58_3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079b7ff58_3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ecfdd2204_0_2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ecfdd2204_0_2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61838d121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61838d121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e02c59a7f_0_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e02c59a7f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079b7ff5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079b7ff5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079b7ff58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079b7ff58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079b7ff58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079b7ff58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079b7ff58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079b7ff58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079b7ff58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079b7ff58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079b7ff58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079b7ff58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>
                <a:solidFill>
                  <a:schemeClr val="lt2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verage"/>
              <a:buChar char="●"/>
              <a:defRPr sz="18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○"/>
              <a:defRPr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■"/>
              <a:defRPr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●"/>
              <a:defRPr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○"/>
              <a:defRPr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■"/>
              <a:defRPr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●"/>
              <a:defRPr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verage"/>
              <a:buChar char="○"/>
              <a:defRPr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verage"/>
              <a:buChar char="■"/>
              <a:defRPr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ohannph@uio.no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uio.no/studier/emner/matnat/ifi/IN1010/v21/undervisningstilbud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Velkommen!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Johanna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johannph på mattermost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u="sng">
                <a:solidFill>
                  <a:schemeClr val="hlink"/>
                </a:solidFill>
                <a:hlinkClick r:id="rId3"/>
              </a:rPr>
              <a:t>johannph@uio.no</a:t>
            </a:r>
            <a:r>
              <a:rPr lang="no"/>
              <a:t> på mail!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FlowLayout vs GridLayout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FlowLayout er default, layout for et JPanel kan endres med .setLayout().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5298" l="0" r="5320" t="2228"/>
          <a:stretch/>
        </p:blipFill>
        <p:spPr>
          <a:xfrm>
            <a:off x="1203500" y="1732300"/>
            <a:ext cx="5015425" cy="31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Jobbe selv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Jobb med hva dere vil og rekk opp hånda hvis dere trenger hjelp med noe/har spørsmål så møtes vi i breakoutroom! </a:t>
            </a:r>
            <a:r>
              <a:rPr lang="no"/>
              <a:t>😊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 b="0" l="3453" r="1920" t="0"/>
          <a:stretch/>
        </p:blipFill>
        <p:spPr>
          <a:xfrm>
            <a:off x="311700" y="2013675"/>
            <a:ext cx="3523375" cy="28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Kort: Praktisk informasjon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Undervisningstilbud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 u="sng">
                <a:solidFill>
                  <a:schemeClr val="hlink"/>
                </a:solidFill>
                <a:hlinkClick r:id="rId3"/>
              </a:rPr>
              <a:t>https://www.uio.no/studier/emner/matnat/ifi/IN1010/v21/undervisningstilbud/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Jeg har konkrete spørsmål/problemer med min kode -&gt; Labtime!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Jeg vil ha mer liveprogrammering -&gt; Plenumstime!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Jeg vil jobbe med andre (og kanskje en kjapp recap av forelesning) -&gt; Gruppetime!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Jeg vil ha en recap av de vanskeligste konseptene fra forelesning -&gt; Repetisjonsgruppe!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Skriv alt dere lurer på i chatten enten til everybody eller bare til meg 😊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Si i fra hvis dere faller av! Enten hvis noe er vanskelig, eller hvis dere glemte å følge med! Bare si i fra!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Vi har god tid, så det er masse tid til å gå gjennom ting flere ganger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o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037150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Repetisjon forrige uke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423"/>
            <a:ext cx="9144003" cy="4889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Enhetstesting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Teste komponenter av koden hver for seg, f.eks. en metode eller en klasse.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Etter enhetstesting kan vi sette komponentene sammen og teste hvordan det fungerer sammen (integrasjontest) og etterhvert hele systemet (systemtesting). Men i in1010 lærer vi bare litt enhetstesting.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Poenget er å finne feil så tidlig som mulig. Dere har sikkert selv erfart at det er vanskeligere å finne feil dess mer kode det er.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2037150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Repetisjon denne uka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Import + basics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0" l="0" r="0" t="1826"/>
          <a:stretch/>
        </p:blipFill>
        <p:spPr>
          <a:xfrm>
            <a:off x="366075" y="1182900"/>
            <a:ext cx="5693201" cy="354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4051" y="1757500"/>
            <a:ext cx="2779924" cy="179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Tekst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600" y="1723100"/>
            <a:ext cx="3367775" cy="224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850" y="1147225"/>
            <a:ext cx="4976811" cy="366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0"/>
          <p:cNvCxnSpPr/>
          <p:nvPr/>
        </p:nvCxnSpPr>
        <p:spPr>
          <a:xfrm>
            <a:off x="311700" y="3693575"/>
            <a:ext cx="541800" cy="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Knapper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475" y="583425"/>
            <a:ext cx="2941575" cy="21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475" y="2709675"/>
            <a:ext cx="2941576" cy="209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 rotWithShape="1">
          <a:blip r:embed="rId5">
            <a:alphaModFix/>
          </a:blip>
          <a:srcRect b="0" l="0" r="0" t="10586"/>
          <a:stretch/>
        </p:blipFill>
        <p:spPr>
          <a:xfrm>
            <a:off x="415575" y="1091275"/>
            <a:ext cx="3004125" cy="37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