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8" r:id="rId6"/>
    <p:sldId id="257" r:id="rId7"/>
    <p:sldId id="259" r:id="rId8"/>
    <p:sldId id="260" r:id="rId9"/>
    <p:sldId id="264" r:id="rId10"/>
    <p:sldId id="261" r:id="rId11"/>
    <p:sldId id="262" r:id="rId12"/>
    <p:sldId id="263" r:id="rId13"/>
    <p:sldId id="265" r:id="rId14"/>
    <p:sldId id="266" r:id="rId15"/>
    <p:sldId id="267" r:id="rId16"/>
    <p:sldId id="268" r:id="rId17"/>
    <p:sldId id="269" r:id="rId18"/>
    <p:sldId id="271" r:id="rId19"/>
    <p:sldId id="273" r:id="rId20"/>
    <p:sldId id="272" r:id="rId21"/>
    <p:sldId id="270" r:id="rId22"/>
    <p:sldId id="274" r:id="rId23"/>
    <p:sldId id="275" r:id="rId24"/>
    <p:sldId id="27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autoAdjust="0"/>
  </p:normalViewPr>
  <p:slideViewPr>
    <p:cSldViewPr snapToGrid="0">
      <p:cViewPr varScale="1">
        <p:scale>
          <a:sx n="82" d="100"/>
          <a:sy n="82" d="100"/>
        </p:scale>
        <p:origin x="52" y="198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Kristiansen" userId="12065950-da88-4613-bfb5-cfd9d8cfba6c" providerId="ADAL" clId="{B2E14E51-7481-4FA3-9306-B357D9939E4B}"/>
    <pc:docChg chg="custSel delSld modSld">
      <pc:chgData name="Peter Kristiansen" userId="12065950-da88-4613-bfb5-cfd9d8cfba6c" providerId="ADAL" clId="{B2E14E51-7481-4FA3-9306-B357D9939E4B}" dt="2021-04-08T08:56:16.966" v="6" actId="2696"/>
      <pc:docMkLst>
        <pc:docMk/>
      </pc:docMkLst>
      <pc:sldChg chg="modSp mod modShow">
        <pc:chgData name="Peter Kristiansen" userId="12065950-da88-4613-bfb5-cfd9d8cfba6c" providerId="ADAL" clId="{B2E14E51-7481-4FA3-9306-B357D9939E4B}" dt="2021-04-08T08:17:29.035" v="5" actId="729"/>
        <pc:sldMkLst>
          <pc:docMk/>
          <pc:sldMk cId="3530522542" sldId="256"/>
        </pc:sldMkLst>
        <pc:spChg chg="mod">
          <ac:chgData name="Peter Kristiansen" userId="12065950-da88-4613-bfb5-cfd9d8cfba6c" providerId="ADAL" clId="{B2E14E51-7481-4FA3-9306-B357D9939E4B}" dt="2021-04-07T22:10:25.101" v="3" actId="20577"/>
          <ac:spMkLst>
            <pc:docMk/>
            <pc:sldMk cId="3530522542" sldId="256"/>
            <ac:spMk id="3" creationId="{8BEC157C-09BA-4F8A-BCF3-D41535953CE8}"/>
          </ac:spMkLst>
        </pc:spChg>
      </pc:sldChg>
      <pc:sldChg chg="delSp mod">
        <pc:chgData name="Peter Kristiansen" userId="12065950-da88-4613-bfb5-cfd9d8cfba6c" providerId="ADAL" clId="{B2E14E51-7481-4FA3-9306-B357D9939E4B}" dt="2021-04-07T09:27:01.770" v="0" actId="478"/>
        <pc:sldMkLst>
          <pc:docMk/>
          <pc:sldMk cId="613134722" sldId="259"/>
        </pc:sldMkLst>
        <pc:spChg chg="del">
          <ac:chgData name="Peter Kristiansen" userId="12065950-da88-4613-bfb5-cfd9d8cfba6c" providerId="ADAL" clId="{B2E14E51-7481-4FA3-9306-B357D9939E4B}" dt="2021-04-07T09:27:01.770" v="0" actId="478"/>
          <ac:spMkLst>
            <pc:docMk/>
            <pc:sldMk cId="613134722" sldId="259"/>
            <ac:spMk id="5" creationId="{165F0E75-E8E4-46E5-93A5-75F4D920F822}"/>
          </ac:spMkLst>
        </pc:spChg>
      </pc:sldChg>
      <pc:sldChg chg="del">
        <pc:chgData name="Peter Kristiansen" userId="12065950-da88-4613-bfb5-cfd9d8cfba6c" providerId="ADAL" clId="{B2E14E51-7481-4FA3-9306-B357D9939E4B}" dt="2021-04-08T08:56:16.966" v="6" actId="2696"/>
        <pc:sldMkLst>
          <pc:docMk/>
          <pc:sldMk cId="1870758412" sldId="277"/>
        </pc:sldMkLst>
      </pc:sldChg>
    </pc:docChg>
  </pc:docChgLst>
  <pc:docChgLst>
    <pc:chgData name="Peter Kristiansen" userId="12065950-da88-4613-bfb5-cfd9d8cfba6c" providerId="ADAL" clId="{49D54B9F-E6B1-4FAF-BAC2-A5CCD063ED4D}"/>
    <pc:docChg chg="undo custSel addSld modSld sldOrd">
      <pc:chgData name="Peter Kristiansen" userId="12065950-da88-4613-bfb5-cfd9d8cfba6c" providerId="ADAL" clId="{49D54B9F-E6B1-4FAF-BAC2-A5CCD063ED4D}" dt="2020-05-19T12:01:39.359" v="761" actId="20577"/>
      <pc:docMkLst>
        <pc:docMk/>
      </pc:docMkLst>
      <pc:sldChg chg="modSp mod">
        <pc:chgData name="Peter Kristiansen" userId="12065950-da88-4613-bfb5-cfd9d8cfba6c" providerId="ADAL" clId="{49D54B9F-E6B1-4FAF-BAC2-A5CCD063ED4D}" dt="2020-05-19T12:01:39.359" v="761" actId="20577"/>
        <pc:sldMkLst>
          <pc:docMk/>
          <pc:sldMk cId="3530522542" sldId="256"/>
        </pc:sldMkLst>
        <pc:spChg chg="mod">
          <ac:chgData name="Peter Kristiansen" userId="12065950-da88-4613-bfb5-cfd9d8cfba6c" providerId="ADAL" clId="{49D54B9F-E6B1-4FAF-BAC2-A5CCD063ED4D}" dt="2020-05-19T12:01:39.359" v="761" actId="20577"/>
          <ac:spMkLst>
            <pc:docMk/>
            <pc:sldMk cId="3530522542" sldId="256"/>
            <ac:spMk id="3" creationId="{8BEC157C-09BA-4F8A-BCF3-D41535953CE8}"/>
          </ac:spMkLst>
        </pc:spChg>
      </pc:sldChg>
      <pc:sldChg chg="modSp mod">
        <pc:chgData name="Peter Kristiansen" userId="12065950-da88-4613-bfb5-cfd9d8cfba6c" providerId="ADAL" clId="{49D54B9F-E6B1-4FAF-BAC2-A5CCD063ED4D}" dt="2020-05-18T21:35:21.855" v="483" actId="20577"/>
        <pc:sldMkLst>
          <pc:docMk/>
          <pc:sldMk cId="3643812501" sldId="257"/>
        </pc:sldMkLst>
        <pc:spChg chg="mod">
          <ac:chgData name="Peter Kristiansen" userId="12065950-da88-4613-bfb5-cfd9d8cfba6c" providerId="ADAL" clId="{49D54B9F-E6B1-4FAF-BAC2-A5CCD063ED4D}" dt="2020-05-18T21:35:21.855" v="483" actId="20577"/>
          <ac:spMkLst>
            <pc:docMk/>
            <pc:sldMk cId="3643812501" sldId="257"/>
            <ac:spMk id="3" creationId="{C7472581-3D9C-46D7-8741-FD2456197261}"/>
          </ac:spMkLst>
        </pc:spChg>
      </pc:sldChg>
      <pc:sldChg chg="modSp mod">
        <pc:chgData name="Peter Kristiansen" userId="12065950-da88-4613-bfb5-cfd9d8cfba6c" providerId="ADAL" clId="{49D54B9F-E6B1-4FAF-BAC2-A5CCD063ED4D}" dt="2020-05-19T09:12:12.638" v="528" actId="20577"/>
        <pc:sldMkLst>
          <pc:docMk/>
          <pc:sldMk cId="2531337624" sldId="261"/>
        </pc:sldMkLst>
        <pc:spChg chg="mod">
          <ac:chgData name="Peter Kristiansen" userId="12065950-da88-4613-bfb5-cfd9d8cfba6c" providerId="ADAL" clId="{49D54B9F-E6B1-4FAF-BAC2-A5CCD063ED4D}" dt="2020-05-19T09:12:12.638" v="528" actId="20577"/>
          <ac:spMkLst>
            <pc:docMk/>
            <pc:sldMk cId="2531337624" sldId="261"/>
            <ac:spMk id="3" creationId="{507DBE3C-12A2-471E-B49A-32200C20290B}"/>
          </ac:spMkLst>
        </pc:spChg>
      </pc:sldChg>
      <pc:sldChg chg="addSp modSp mod">
        <pc:chgData name="Peter Kristiansen" userId="12065950-da88-4613-bfb5-cfd9d8cfba6c" providerId="ADAL" clId="{49D54B9F-E6B1-4FAF-BAC2-A5CCD063ED4D}" dt="2020-05-19T09:46:11.793" v="617" actId="13822"/>
        <pc:sldMkLst>
          <pc:docMk/>
          <pc:sldMk cId="459509024" sldId="264"/>
        </pc:sldMkLst>
        <pc:spChg chg="mod">
          <ac:chgData name="Peter Kristiansen" userId="12065950-da88-4613-bfb5-cfd9d8cfba6c" providerId="ADAL" clId="{49D54B9F-E6B1-4FAF-BAC2-A5CCD063ED4D}" dt="2020-05-19T09:46:05.713" v="615" actId="13822"/>
          <ac:spMkLst>
            <pc:docMk/>
            <pc:sldMk cId="459509024" sldId="264"/>
            <ac:spMk id="5" creationId="{EF372E1C-0541-49B7-B8FA-B78B1454D346}"/>
          </ac:spMkLst>
        </pc:spChg>
        <pc:spChg chg="mod">
          <ac:chgData name="Peter Kristiansen" userId="12065950-da88-4613-bfb5-cfd9d8cfba6c" providerId="ADAL" clId="{49D54B9F-E6B1-4FAF-BAC2-A5CCD063ED4D}" dt="2020-05-18T21:50:03.421" v="513" actId="1076"/>
          <ac:spMkLst>
            <pc:docMk/>
            <pc:sldMk cId="459509024" sldId="264"/>
            <ac:spMk id="6" creationId="{01AB2D5B-80C4-4833-B511-04780D7356EA}"/>
          </ac:spMkLst>
        </pc:spChg>
        <pc:spChg chg="mod">
          <ac:chgData name="Peter Kristiansen" userId="12065950-da88-4613-bfb5-cfd9d8cfba6c" providerId="ADAL" clId="{49D54B9F-E6B1-4FAF-BAC2-A5CCD063ED4D}" dt="2020-05-18T21:48:36.369" v="487" actId="1076"/>
          <ac:spMkLst>
            <pc:docMk/>
            <pc:sldMk cId="459509024" sldId="264"/>
            <ac:spMk id="7" creationId="{AC40A139-85DC-43AB-AED4-AAFD5DAFD600}"/>
          </ac:spMkLst>
        </pc:spChg>
        <pc:spChg chg="mod">
          <ac:chgData name="Peter Kristiansen" userId="12065950-da88-4613-bfb5-cfd9d8cfba6c" providerId="ADAL" clId="{49D54B9F-E6B1-4FAF-BAC2-A5CCD063ED4D}" dt="2020-05-19T09:46:08.716" v="616" actId="13822"/>
          <ac:spMkLst>
            <pc:docMk/>
            <pc:sldMk cId="459509024" sldId="264"/>
            <ac:spMk id="8" creationId="{DD89EC9C-DEFE-4A18-9904-F8ECA645E813}"/>
          </ac:spMkLst>
        </pc:spChg>
        <pc:spChg chg="mod">
          <ac:chgData name="Peter Kristiansen" userId="12065950-da88-4613-bfb5-cfd9d8cfba6c" providerId="ADAL" clId="{49D54B9F-E6B1-4FAF-BAC2-A5CCD063ED4D}" dt="2020-05-18T21:50:05.940" v="514" actId="1076"/>
          <ac:spMkLst>
            <pc:docMk/>
            <pc:sldMk cId="459509024" sldId="264"/>
            <ac:spMk id="9" creationId="{EAC448DC-44A1-43C3-BB8E-1472C7F25138}"/>
          </ac:spMkLst>
        </pc:spChg>
        <pc:spChg chg="mod">
          <ac:chgData name="Peter Kristiansen" userId="12065950-da88-4613-bfb5-cfd9d8cfba6c" providerId="ADAL" clId="{49D54B9F-E6B1-4FAF-BAC2-A5CCD063ED4D}" dt="2020-05-18T21:48:44.671" v="489" actId="1076"/>
          <ac:spMkLst>
            <pc:docMk/>
            <pc:sldMk cId="459509024" sldId="264"/>
            <ac:spMk id="10" creationId="{3ABF6DE3-8428-4F45-89F7-F501D69C6FA2}"/>
          </ac:spMkLst>
        </pc:spChg>
        <pc:spChg chg="mod">
          <ac:chgData name="Peter Kristiansen" userId="12065950-da88-4613-bfb5-cfd9d8cfba6c" providerId="ADAL" clId="{49D54B9F-E6B1-4FAF-BAC2-A5CCD063ED4D}" dt="2020-05-18T21:48:47.461" v="490" actId="1076"/>
          <ac:spMkLst>
            <pc:docMk/>
            <pc:sldMk cId="459509024" sldId="264"/>
            <ac:spMk id="14" creationId="{41DAC56F-3E04-433E-A666-1257B3BD43D1}"/>
          </ac:spMkLst>
        </pc:spChg>
        <pc:spChg chg="mod">
          <ac:chgData name="Peter Kristiansen" userId="12065950-da88-4613-bfb5-cfd9d8cfba6c" providerId="ADAL" clId="{49D54B9F-E6B1-4FAF-BAC2-A5CCD063ED4D}" dt="2020-05-19T09:46:11.793" v="617" actId="13822"/>
          <ac:spMkLst>
            <pc:docMk/>
            <pc:sldMk cId="459509024" sldId="264"/>
            <ac:spMk id="15" creationId="{5610EA18-0E06-424D-9E87-DA3571B84691}"/>
          </ac:spMkLst>
        </pc:spChg>
        <pc:spChg chg="mod">
          <ac:chgData name="Peter Kristiansen" userId="12065950-da88-4613-bfb5-cfd9d8cfba6c" providerId="ADAL" clId="{49D54B9F-E6B1-4FAF-BAC2-A5CCD063ED4D}" dt="2020-05-18T21:50:11.633" v="516" actId="1076"/>
          <ac:spMkLst>
            <pc:docMk/>
            <pc:sldMk cId="459509024" sldId="264"/>
            <ac:spMk id="16" creationId="{4C9E48EA-4062-4D6D-B77E-DFDB7939D10C}"/>
          </ac:spMkLst>
        </pc:spChg>
        <pc:spChg chg="mod">
          <ac:chgData name="Peter Kristiansen" userId="12065950-da88-4613-bfb5-cfd9d8cfba6c" providerId="ADAL" clId="{49D54B9F-E6B1-4FAF-BAC2-A5CCD063ED4D}" dt="2020-05-18T21:50:14.289" v="517" actId="1076"/>
          <ac:spMkLst>
            <pc:docMk/>
            <pc:sldMk cId="459509024" sldId="264"/>
            <ac:spMk id="17" creationId="{1CC0BC07-82A1-47A7-8C66-071F4917FAFA}"/>
          </ac:spMkLst>
        </pc:spChg>
        <pc:spChg chg="mod">
          <ac:chgData name="Peter Kristiansen" userId="12065950-da88-4613-bfb5-cfd9d8cfba6c" providerId="ADAL" clId="{49D54B9F-E6B1-4FAF-BAC2-A5CCD063ED4D}" dt="2020-05-18T21:50:17.753" v="518" actId="1076"/>
          <ac:spMkLst>
            <pc:docMk/>
            <pc:sldMk cId="459509024" sldId="264"/>
            <ac:spMk id="18" creationId="{2EAFCFF4-7455-47F8-A209-DFEEF82C3A9B}"/>
          </ac:spMkLst>
        </pc:spChg>
        <pc:spChg chg="mod">
          <ac:chgData name="Peter Kristiansen" userId="12065950-da88-4613-bfb5-cfd9d8cfba6c" providerId="ADAL" clId="{49D54B9F-E6B1-4FAF-BAC2-A5CCD063ED4D}" dt="2020-05-18T21:49:04.314" v="495" actId="1076"/>
          <ac:spMkLst>
            <pc:docMk/>
            <pc:sldMk cId="459509024" sldId="264"/>
            <ac:spMk id="19" creationId="{B374C65C-BA3D-40B8-A153-B629126165DB}"/>
          </ac:spMkLst>
        </pc:spChg>
        <pc:spChg chg="mod">
          <ac:chgData name="Peter Kristiansen" userId="12065950-da88-4613-bfb5-cfd9d8cfba6c" providerId="ADAL" clId="{49D54B9F-E6B1-4FAF-BAC2-A5CCD063ED4D}" dt="2020-05-19T09:46:03.115" v="614" actId="13822"/>
          <ac:spMkLst>
            <pc:docMk/>
            <pc:sldMk cId="459509024" sldId="264"/>
            <ac:spMk id="20" creationId="{4835DBB9-481A-4EBB-93E5-3341757C84D9}"/>
          </ac:spMkLst>
        </pc:spChg>
        <pc:spChg chg="mod">
          <ac:chgData name="Peter Kristiansen" userId="12065950-da88-4613-bfb5-cfd9d8cfba6c" providerId="ADAL" clId="{49D54B9F-E6B1-4FAF-BAC2-A5CCD063ED4D}" dt="2020-05-18T21:48:21.593" v="484" actId="1076"/>
          <ac:spMkLst>
            <pc:docMk/>
            <pc:sldMk cId="459509024" sldId="264"/>
            <ac:spMk id="21" creationId="{2F94A23C-27EF-4150-BF56-3A70FC23CAB5}"/>
          </ac:spMkLst>
        </pc:spChg>
        <pc:spChg chg="mod">
          <ac:chgData name="Peter Kristiansen" userId="12065950-da88-4613-bfb5-cfd9d8cfba6c" providerId="ADAL" clId="{49D54B9F-E6B1-4FAF-BAC2-A5CCD063ED4D}" dt="2020-05-18T21:49:16.755" v="498" actId="1076"/>
          <ac:spMkLst>
            <pc:docMk/>
            <pc:sldMk cId="459509024" sldId="264"/>
            <ac:spMk id="26" creationId="{2A518E45-4F48-4A2A-9B82-1AB74EC79968}"/>
          </ac:spMkLst>
        </pc:spChg>
        <pc:spChg chg="mod">
          <ac:chgData name="Peter Kristiansen" userId="12065950-da88-4613-bfb5-cfd9d8cfba6c" providerId="ADAL" clId="{49D54B9F-E6B1-4FAF-BAC2-A5CCD063ED4D}" dt="2020-05-18T21:49:43.734" v="506" actId="1076"/>
          <ac:spMkLst>
            <pc:docMk/>
            <pc:sldMk cId="459509024" sldId="264"/>
            <ac:spMk id="28" creationId="{B27FCB6E-3967-43B2-9A01-9C9FC0C249B8}"/>
          </ac:spMkLst>
        </pc:spChg>
        <pc:spChg chg="mod">
          <ac:chgData name="Peter Kristiansen" userId="12065950-da88-4613-bfb5-cfd9d8cfba6c" providerId="ADAL" clId="{49D54B9F-E6B1-4FAF-BAC2-A5CCD063ED4D}" dt="2020-05-18T21:50:00.248" v="512" actId="1076"/>
          <ac:spMkLst>
            <pc:docMk/>
            <pc:sldMk cId="459509024" sldId="264"/>
            <ac:spMk id="29" creationId="{8677B153-AD44-4ED2-877F-E8DF67AEAA3F}"/>
          </ac:spMkLst>
        </pc:spChg>
        <pc:picChg chg="add mod">
          <ac:chgData name="Peter Kristiansen" userId="12065950-da88-4613-bfb5-cfd9d8cfba6c" providerId="ADAL" clId="{49D54B9F-E6B1-4FAF-BAC2-A5CCD063ED4D}" dt="2020-05-19T08:30:21.041" v="520" actId="1076"/>
          <ac:picMkLst>
            <pc:docMk/>
            <pc:sldMk cId="459509024" sldId="264"/>
            <ac:picMk id="4" creationId="{EC13E2C9-6FFF-4DD9-9BB6-333B1117BF04}"/>
          </ac:picMkLst>
        </pc:picChg>
      </pc:sldChg>
      <pc:sldChg chg="modSp mod">
        <pc:chgData name="Peter Kristiansen" userId="12065950-da88-4613-bfb5-cfd9d8cfba6c" providerId="ADAL" clId="{49D54B9F-E6B1-4FAF-BAC2-A5CCD063ED4D}" dt="2020-05-19T09:13:34.421" v="532" actId="6549"/>
        <pc:sldMkLst>
          <pc:docMk/>
          <pc:sldMk cId="4240995372" sldId="265"/>
        </pc:sldMkLst>
        <pc:spChg chg="mod">
          <ac:chgData name="Peter Kristiansen" userId="12065950-da88-4613-bfb5-cfd9d8cfba6c" providerId="ADAL" clId="{49D54B9F-E6B1-4FAF-BAC2-A5CCD063ED4D}" dt="2020-05-19T09:13:34.421" v="532" actId="6549"/>
          <ac:spMkLst>
            <pc:docMk/>
            <pc:sldMk cId="4240995372" sldId="265"/>
            <ac:spMk id="3" creationId="{A0C20293-1409-4839-8F55-61B61C6DFA0D}"/>
          </ac:spMkLst>
        </pc:spChg>
      </pc:sldChg>
      <pc:sldChg chg="modSp mod">
        <pc:chgData name="Peter Kristiansen" userId="12065950-da88-4613-bfb5-cfd9d8cfba6c" providerId="ADAL" clId="{49D54B9F-E6B1-4FAF-BAC2-A5CCD063ED4D}" dt="2020-05-15T08:01:50.466" v="219" actId="20577"/>
        <pc:sldMkLst>
          <pc:docMk/>
          <pc:sldMk cId="372894576" sldId="270"/>
        </pc:sldMkLst>
        <pc:spChg chg="mod">
          <ac:chgData name="Peter Kristiansen" userId="12065950-da88-4613-bfb5-cfd9d8cfba6c" providerId="ADAL" clId="{49D54B9F-E6B1-4FAF-BAC2-A5CCD063ED4D}" dt="2020-05-15T08:01:50.466" v="219" actId="20577"/>
          <ac:spMkLst>
            <pc:docMk/>
            <pc:sldMk cId="372894576" sldId="270"/>
            <ac:spMk id="2" creationId="{9AEC96C8-016C-4C56-90DA-1560953DEC79}"/>
          </ac:spMkLst>
        </pc:spChg>
      </pc:sldChg>
      <pc:sldChg chg="ord">
        <pc:chgData name="Peter Kristiansen" userId="12065950-da88-4613-bfb5-cfd9d8cfba6c" providerId="ADAL" clId="{49D54B9F-E6B1-4FAF-BAC2-A5CCD063ED4D}" dt="2020-05-15T08:01:45.380" v="216"/>
        <pc:sldMkLst>
          <pc:docMk/>
          <pc:sldMk cId="1283253684" sldId="272"/>
        </pc:sldMkLst>
      </pc:sldChg>
      <pc:sldChg chg="modSp new mod ord">
        <pc:chgData name="Peter Kristiansen" userId="12065950-da88-4613-bfb5-cfd9d8cfba6c" providerId="ADAL" clId="{49D54B9F-E6B1-4FAF-BAC2-A5CCD063ED4D}" dt="2020-05-15T08:01:43.834" v="214"/>
        <pc:sldMkLst>
          <pc:docMk/>
          <pc:sldMk cId="2131694918" sldId="273"/>
        </pc:sldMkLst>
        <pc:spChg chg="mod">
          <ac:chgData name="Peter Kristiansen" userId="12065950-da88-4613-bfb5-cfd9d8cfba6c" providerId="ADAL" clId="{49D54B9F-E6B1-4FAF-BAC2-A5CCD063ED4D}" dt="2020-05-15T08:00:18.688" v="27" actId="20577"/>
          <ac:spMkLst>
            <pc:docMk/>
            <pc:sldMk cId="2131694918" sldId="273"/>
            <ac:spMk id="2" creationId="{09612A4D-3B3A-424E-AF7B-742E47D8E0BF}"/>
          </ac:spMkLst>
        </pc:spChg>
        <pc:spChg chg="mod">
          <ac:chgData name="Peter Kristiansen" userId="12065950-da88-4613-bfb5-cfd9d8cfba6c" providerId="ADAL" clId="{49D54B9F-E6B1-4FAF-BAC2-A5CCD063ED4D}" dt="2020-05-15T08:01:40.225" v="212" actId="20577"/>
          <ac:spMkLst>
            <pc:docMk/>
            <pc:sldMk cId="2131694918" sldId="273"/>
            <ac:spMk id="3" creationId="{5E44EDBE-446D-42DF-9506-E0E8C9F20603}"/>
          </ac:spMkLst>
        </pc:spChg>
      </pc:sldChg>
      <pc:sldChg chg="add">
        <pc:chgData name="Peter Kristiansen" userId="12065950-da88-4613-bfb5-cfd9d8cfba6c" providerId="ADAL" clId="{49D54B9F-E6B1-4FAF-BAC2-A5CCD063ED4D}" dt="2020-05-15T08:01:47.647" v="217"/>
        <pc:sldMkLst>
          <pc:docMk/>
          <pc:sldMk cId="4114727461" sldId="274"/>
        </pc:sldMkLst>
      </pc:sldChg>
      <pc:sldChg chg="modSp new mod">
        <pc:chgData name="Peter Kristiansen" userId="12065950-da88-4613-bfb5-cfd9d8cfba6c" providerId="ADAL" clId="{49D54B9F-E6B1-4FAF-BAC2-A5CCD063ED4D}" dt="2020-05-15T08:02:50.146" v="399" actId="20577"/>
        <pc:sldMkLst>
          <pc:docMk/>
          <pc:sldMk cId="3931623464" sldId="275"/>
        </pc:sldMkLst>
        <pc:spChg chg="mod">
          <ac:chgData name="Peter Kristiansen" userId="12065950-da88-4613-bfb5-cfd9d8cfba6c" providerId="ADAL" clId="{49D54B9F-E6B1-4FAF-BAC2-A5CCD063ED4D}" dt="2020-05-15T08:02:06.164" v="247" actId="20577"/>
          <ac:spMkLst>
            <pc:docMk/>
            <pc:sldMk cId="3931623464" sldId="275"/>
            <ac:spMk id="2" creationId="{10B7CE7E-F01E-43E4-A5CA-AF89C0503EA7}"/>
          </ac:spMkLst>
        </pc:spChg>
        <pc:spChg chg="mod">
          <ac:chgData name="Peter Kristiansen" userId="12065950-da88-4613-bfb5-cfd9d8cfba6c" providerId="ADAL" clId="{49D54B9F-E6B1-4FAF-BAC2-A5CCD063ED4D}" dt="2020-05-15T08:02:50.146" v="399" actId="20577"/>
          <ac:spMkLst>
            <pc:docMk/>
            <pc:sldMk cId="3931623464" sldId="275"/>
            <ac:spMk id="3" creationId="{CECBAEB2-32C9-4E89-9E07-678126A4A264}"/>
          </ac:spMkLst>
        </pc:spChg>
      </pc:sldChg>
      <pc:sldChg chg="add">
        <pc:chgData name="Peter Kristiansen" userId="12065950-da88-4613-bfb5-cfd9d8cfba6c" providerId="ADAL" clId="{49D54B9F-E6B1-4FAF-BAC2-A5CCD063ED4D}" dt="2020-05-15T08:02:55.154" v="400"/>
        <pc:sldMkLst>
          <pc:docMk/>
          <pc:sldMk cId="4009884116" sldId="276"/>
        </pc:sldMkLst>
      </pc:sldChg>
      <pc:sldChg chg="addSp delSp modSp new mod ord addAnim delAnim modAnim">
        <pc:chgData name="Peter Kristiansen" userId="12065950-da88-4613-bfb5-cfd9d8cfba6c" providerId="ADAL" clId="{49D54B9F-E6B1-4FAF-BAC2-A5CCD063ED4D}" dt="2020-05-19T12:01:09.857" v="734"/>
        <pc:sldMkLst>
          <pc:docMk/>
          <pc:sldMk cId="1870758412" sldId="277"/>
        </pc:sldMkLst>
        <pc:spChg chg="add del mod">
          <ac:chgData name="Peter Kristiansen" userId="12065950-da88-4613-bfb5-cfd9d8cfba6c" providerId="ADAL" clId="{49D54B9F-E6B1-4FAF-BAC2-A5CCD063ED4D}" dt="2020-05-19T09:44:53.942" v="601" actId="14100"/>
          <ac:spMkLst>
            <pc:docMk/>
            <pc:sldMk cId="1870758412" sldId="277"/>
            <ac:spMk id="3" creationId="{95C26E3F-9005-4829-8802-BE1A8811A41A}"/>
          </ac:spMkLst>
        </pc:spChg>
        <pc:spChg chg="add del mod">
          <ac:chgData name="Peter Kristiansen" userId="12065950-da88-4613-bfb5-cfd9d8cfba6c" providerId="ADAL" clId="{49D54B9F-E6B1-4FAF-BAC2-A5CCD063ED4D}" dt="2020-05-19T09:45:46.084" v="610" actId="13822"/>
          <ac:spMkLst>
            <pc:docMk/>
            <pc:sldMk cId="1870758412" sldId="277"/>
            <ac:spMk id="4" creationId="{44EC5BF9-A4D0-48AD-9EBA-2842FEEAD11A}"/>
          </ac:spMkLst>
        </pc:spChg>
        <pc:spChg chg="add del mod">
          <ac:chgData name="Peter Kristiansen" userId="12065950-da88-4613-bfb5-cfd9d8cfba6c" providerId="ADAL" clId="{49D54B9F-E6B1-4FAF-BAC2-A5CCD063ED4D}" dt="2020-05-19T09:41:18.817" v="547" actId="478"/>
          <ac:spMkLst>
            <pc:docMk/>
            <pc:sldMk cId="1870758412" sldId="277"/>
            <ac:spMk id="5" creationId="{CFD3DD20-A41D-49D0-BFAD-0934F07FEF92}"/>
          </ac:spMkLst>
        </pc:spChg>
        <pc:spChg chg="add del mod">
          <ac:chgData name="Peter Kristiansen" userId="12065950-da88-4613-bfb5-cfd9d8cfba6c" providerId="ADAL" clId="{49D54B9F-E6B1-4FAF-BAC2-A5CCD063ED4D}" dt="2020-05-19T09:45:01.726" v="602" actId="1076"/>
          <ac:spMkLst>
            <pc:docMk/>
            <pc:sldMk cId="1870758412" sldId="277"/>
            <ac:spMk id="6" creationId="{D42A13CA-C62E-4A15-94E7-EA4DDBAAA92B}"/>
          </ac:spMkLst>
        </pc:spChg>
        <pc:spChg chg="add del mod">
          <ac:chgData name="Peter Kristiansen" userId="12065950-da88-4613-bfb5-cfd9d8cfba6c" providerId="ADAL" clId="{49D54B9F-E6B1-4FAF-BAC2-A5CCD063ED4D}" dt="2020-05-19T09:45:52.654" v="611" actId="13822"/>
          <ac:spMkLst>
            <pc:docMk/>
            <pc:sldMk cId="1870758412" sldId="277"/>
            <ac:spMk id="7" creationId="{F4B15E0C-54CC-4D4E-90C8-E8BA6AEA9876}"/>
          </ac:spMkLst>
        </pc:spChg>
        <pc:spChg chg="add del mod">
          <ac:chgData name="Peter Kristiansen" userId="12065950-da88-4613-bfb5-cfd9d8cfba6c" providerId="ADAL" clId="{49D54B9F-E6B1-4FAF-BAC2-A5CCD063ED4D}" dt="2020-05-19T09:41:25.634" v="551" actId="478"/>
          <ac:spMkLst>
            <pc:docMk/>
            <pc:sldMk cId="1870758412" sldId="277"/>
            <ac:spMk id="8" creationId="{85BBB30E-00E9-4E24-8ACF-89E1C007C2B3}"/>
          </ac:spMkLst>
        </pc:spChg>
        <pc:spChg chg="add del mod">
          <ac:chgData name="Peter Kristiansen" userId="12065950-da88-4613-bfb5-cfd9d8cfba6c" providerId="ADAL" clId="{49D54B9F-E6B1-4FAF-BAC2-A5CCD063ED4D}" dt="2020-05-19T09:42:33.430" v="579" actId="478"/>
          <ac:spMkLst>
            <pc:docMk/>
            <pc:sldMk cId="1870758412" sldId="277"/>
            <ac:spMk id="9" creationId="{E73EA782-4B2E-4B65-9CA5-3EFDD049BB8D}"/>
          </ac:spMkLst>
        </pc:spChg>
        <pc:spChg chg="add del mod">
          <ac:chgData name="Peter Kristiansen" userId="12065950-da88-4613-bfb5-cfd9d8cfba6c" providerId="ADAL" clId="{49D54B9F-E6B1-4FAF-BAC2-A5CCD063ED4D}" dt="2020-05-19T09:42:31.081" v="578" actId="478"/>
          <ac:spMkLst>
            <pc:docMk/>
            <pc:sldMk cId="1870758412" sldId="277"/>
            <ac:spMk id="10" creationId="{072985ED-7DDB-446E-AF82-4A92A07BA356}"/>
          </ac:spMkLst>
        </pc:spChg>
        <pc:spChg chg="add del mod">
          <ac:chgData name="Peter Kristiansen" userId="12065950-da88-4613-bfb5-cfd9d8cfba6c" providerId="ADAL" clId="{49D54B9F-E6B1-4FAF-BAC2-A5CCD063ED4D}" dt="2020-05-19T09:45:55.355" v="612" actId="13822"/>
          <ac:spMkLst>
            <pc:docMk/>
            <pc:sldMk cId="1870758412" sldId="277"/>
            <ac:spMk id="11" creationId="{B7DF3EF1-7B2C-4D90-9BB5-D7BFA1498C86}"/>
          </ac:spMkLst>
        </pc:spChg>
        <pc:spChg chg="add del mod">
          <ac:chgData name="Peter Kristiansen" userId="12065950-da88-4613-bfb5-cfd9d8cfba6c" providerId="ADAL" clId="{49D54B9F-E6B1-4FAF-BAC2-A5CCD063ED4D}" dt="2020-05-19T09:41:24.195" v="550" actId="478"/>
          <ac:spMkLst>
            <pc:docMk/>
            <pc:sldMk cId="1870758412" sldId="277"/>
            <ac:spMk id="12" creationId="{D2FF9671-9C94-478F-85A1-B98680CBC97A}"/>
          </ac:spMkLst>
        </pc:spChg>
        <pc:spChg chg="add del mod">
          <ac:chgData name="Peter Kristiansen" userId="12065950-da88-4613-bfb5-cfd9d8cfba6c" providerId="ADAL" clId="{49D54B9F-E6B1-4FAF-BAC2-A5CCD063ED4D}" dt="2020-05-19T09:42:41.477" v="580" actId="478"/>
          <ac:spMkLst>
            <pc:docMk/>
            <pc:sldMk cId="1870758412" sldId="277"/>
            <ac:spMk id="13" creationId="{C36F4F85-5D9F-4B34-9040-78EABA015A57}"/>
          </ac:spMkLst>
        </pc:spChg>
        <pc:spChg chg="add del mod">
          <ac:chgData name="Peter Kristiansen" userId="12065950-da88-4613-bfb5-cfd9d8cfba6c" providerId="ADAL" clId="{49D54B9F-E6B1-4FAF-BAC2-A5CCD063ED4D}" dt="2020-05-19T09:41:13.320" v="544" actId="478"/>
          <ac:spMkLst>
            <pc:docMk/>
            <pc:sldMk cId="1870758412" sldId="277"/>
            <ac:spMk id="14" creationId="{7EC80CB1-A108-4AD7-8FF4-7759DC8D1B03}"/>
          </ac:spMkLst>
        </pc:spChg>
        <pc:spChg chg="add del mod">
          <ac:chgData name="Peter Kristiansen" userId="12065950-da88-4613-bfb5-cfd9d8cfba6c" providerId="ADAL" clId="{49D54B9F-E6B1-4FAF-BAC2-A5CCD063ED4D}" dt="2020-05-19T09:41:16.001" v="546" actId="478"/>
          <ac:spMkLst>
            <pc:docMk/>
            <pc:sldMk cId="1870758412" sldId="277"/>
            <ac:spMk id="15" creationId="{F330AFF7-08B5-48B2-8D55-01557E3981C7}"/>
          </ac:spMkLst>
        </pc:spChg>
        <pc:spChg chg="add del mod">
          <ac:chgData name="Peter Kristiansen" userId="12065950-da88-4613-bfb5-cfd9d8cfba6c" providerId="ADAL" clId="{49D54B9F-E6B1-4FAF-BAC2-A5CCD063ED4D}" dt="2020-05-19T09:45:41.314" v="609" actId="13822"/>
          <ac:spMkLst>
            <pc:docMk/>
            <pc:sldMk cId="1870758412" sldId="277"/>
            <ac:spMk id="16" creationId="{D4CB6A00-D408-4F71-B434-B1365BF728BA}"/>
          </ac:spMkLst>
        </pc:spChg>
        <pc:spChg chg="add del mod">
          <ac:chgData name="Peter Kristiansen" userId="12065950-da88-4613-bfb5-cfd9d8cfba6c" providerId="ADAL" clId="{49D54B9F-E6B1-4FAF-BAC2-A5CCD063ED4D}" dt="2020-05-19T09:41:20.703" v="548" actId="478"/>
          <ac:spMkLst>
            <pc:docMk/>
            <pc:sldMk cId="1870758412" sldId="277"/>
            <ac:spMk id="17" creationId="{D1D74844-E98B-48EF-920F-A70B26ADA5A9}"/>
          </ac:spMkLst>
        </pc:spChg>
        <pc:spChg chg="add del mod">
          <ac:chgData name="Peter Kristiansen" userId="12065950-da88-4613-bfb5-cfd9d8cfba6c" providerId="ADAL" clId="{49D54B9F-E6B1-4FAF-BAC2-A5CCD063ED4D}" dt="2020-05-19T09:41:14.894" v="545" actId="478"/>
          <ac:spMkLst>
            <pc:docMk/>
            <pc:sldMk cId="1870758412" sldId="277"/>
            <ac:spMk id="18" creationId="{C7D32340-008B-4A76-8200-E4CAE7FC009E}"/>
          </ac:spMkLst>
        </pc:spChg>
        <pc:spChg chg="add del mod">
          <ac:chgData name="Peter Kristiansen" userId="12065950-da88-4613-bfb5-cfd9d8cfba6c" providerId="ADAL" clId="{49D54B9F-E6B1-4FAF-BAC2-A5CCD063ED4D}" dt="2020-05-19T09:41:10.703" v="542" actId="478"/>
          <ac:spMkLst>
            <pc:docMk/>
            <pc:sldMk cId="1870758412" sldId="277"/>
            <ac:spMk id="19" creationId="{0393463A-4811-41B1-BE9A-85F9E4A2F177}"/>
          </ac:spMkLst>
        </pc:spChg>
        <pc:spChg chg="add del mod">
          <ac:chgData name="Peter Kristiansen" userId="12065950-da88-4613-bfb5-cfd9d8cfba6c" providerId="ADAL" clId="{49D54B9F-E6B1-4FAF-BAC2-A5CCD063ED4D}" dt="2020-05-19T09:41:09.767" v="541" actId="478"/>
          <ac:spMkLst>
            <pc:docMk/>
            <pc:sldMk cId="1870758412" sldId="277"/>
            <ac:spMk id="20" creationId="{DBAAEAED-51B0-49C6-8279-CE69D4D955E9}"/>
          </ac:spMkLst>
        </pc:spChg>
        <pc:spChg chg="add mod">
          <ac:chgData name="Peter Kristiansen" userId="12065950-da88-4613-bfb5-cfd9d8cfba6c" providerId="ADAL" clId="{49D54B9F-E6B1-4FAF-BAC2-A5CCD063ED4D}" dt="2020-05-19T09:44:53.942" v="601" actId="14100"/>
          <ac:spMkLst>
            <pc:docMk/>
            <pc:sldMk cId="1870758412" sldId="277"/>
            <ac:spMk id="21" creationId="{B71ACF29-CD32-443E-90FA-77748527F37E}"/>
          </ac:spMkLst>
        </pc:spChg>
        <pc:spChg chg="add del mod">
          <ac:chgData name="Peter Kristiansen" userId="12065950-da88-4613-bfb5-cfd9d8cfba6c" providerId="ADAL" clId="{49D54B9F-E6B1-4FAF-BAC2-A5CCD063ED4D}" dt="2020-05-19T09:41:52.497" v="562"/>
          <ac:spMkLst>
            <pc:docMk/>
            <pc:sldMk cId="1870758412" sldId="277"/>
            <ac:spMk id="22" creationId="{E5FAA508-51F4-4168-9259-7E27B6EA890C}"/>
          </ac:spMkLst>
        </pc:spChg>
        <pc:spChg chg="add mod">
          <ac:chgData name="Peter Kristiansen" userId="12065950-da88-4613-bfb5-cfd9d8cfba6c" providerId="ADAL" clId="{49D54B9F-E6B1-4FAF-BAC2-A5CCD063ED4D}" dt="2020-05-19T09:45:01.726" v="602" actId="1076"/>
          <ac:spMkLst>
            <pc:docMk/>
            <pc:sldMk cId="1870758412" sldId="277"/>
            <ac:spMk id="23" creationId="{22727737-A337-4520-B42F-EC6072AD8C82}"/>
          </ac:spMkLst>
        </pc:spChg>
        <pc:spChg chg="add mod">
          <ac:chgData name="Peter Kristiansen" userId="12065950-da88-4613-bfb5-cfd9d8cfba6c" providerId="ADAL" clId="{49D54B9F-E6B1-4FAF-BAC2-A5CCD063ED4D}" dt="2020-05-19T09:45:07.176" v="603" actId="1076"/>
          <ac:spMkLst>
            <pc:docMk/>
            <pc:sldMk cId="1870758412" sldId="277"/>
            <ac:spMk id="24" creationId="{3E9A33C6-C030-4917-8664-7330750218D5}"/>
          </ac:spMkLst>
        </pc:spChg>
        <pc:spChg chg="add mod">
          <ac:chgData name="Peter Kristiansen" userId="12065950-da88-4613-bfb5-cfd9d8cfba6c" providerId="ADAL" clId="{49D54B9F-E6B1-4FAF-BAC2-A5CCD063ED4D}" dt="2020-05-19T09:45:07.176" v="603" actId="1076"/>
          <ac:spMkLst>
            <pc:docMk/>
            <pc:sldMk cId="1870758412" sldId="277"/>
            <ac:spMk id="25" creationId="{E2D422D1-BA6A-44BB-80EF-1A07E6C29999}"/>
          </ac:spMkLst>
        </pc:spChg>
        <pc:spChg chg="add mod">
          <ac:chgData name="Peter Kristiansen" userId="12065950-da88-4613-bfb5-cfd9d8cfba6c" providerId="ADAL" clId="{49D54B9F-E6B1-4FAF-BAC2-A5CCD063ED4D}" dt="2020-05-19T09:45:12.330" v="604" actId="1076"/>
          <ac:spMkLst>
            <pc:docMk/>
            <pc:sldMk cId="1870758412" sldId="277"/>
            <ac:spMk id="26" creationId="{CBCF55EE-1861-4DCF-B611-BD50BB237221}"/>
          </ac:spMkLst>
        </pc:spChg>
        <pc:spChg chg="add mod">
          <ac:chgData name="Peter Kristiansen" userId="12065950-da88-4613-bfb5-cfd9d8cfba6c" providerId="ADAL" clId="{49D54B9F-E6B1-4FAF-BAC2-A5CCD063ED4D}" dt="2020-05-19T09:45:12.330" v="604" actId="1076"/>
          <ac:spMkLst>
            <pc:docMk/>
            <pc:sldMk cId="1870758412" sldId="277"/>
            <ac:spMk id="27" creationId="{A733F16B-E9B1-4649-B3EE-786DC831771F}"/>
          </ac:spMkLst>
        </pc:spChg>
        <pc:spChg chg="add mod">
          <ac:chgData name="Peter Kristiansen" userId="12065950-da88-4613-bfb5-cfd9d8cfba6c" providerId="ADAL" clId="{49D54B9F-E6B1-4FAF-BAC2-A5CCD063ED4D}" dt="2020-05-19T09:45:07.176" v="603" actId="1076"/>
          <ac:spMkLst>
            <pc:docMk/>
            <pc:sldMk cId="1870758412" sldId="277"/>
            <ac:spMk id="28" creationId="{DA76EDEC-EC56-4714-AE75-1911F01371B9}"/>
          </ac:spMkLst>
        </pc:spChg>
        <pc:spChg chg="add mod">
          <ac:chgData name="Peter Kristiansen" userId="12065950-da88-4613-bfb5-cfd9d8cfba6c" providerId="ADAL" clId="{49D54B9F-E6B1-4FAF-BAC2-A5CCD063ED4D}" dt="2020-05-19T09:45:58.270" v="613" actId="13822"/>
          <ac:spMkLst>
            <pc:docMk/>
            <pc:sldMk cId="1870758412" sldId="277"/>
            <ac:spMk id="29" creationId="{C2617A03-C12E-4B39-A056-47C718BC681D}"/>
          </ac:spMkLst>
        </pc:spChg>
        <pc:spChg chg="add del mod">
          <ac:chgData name="Peter Kristiansen" userId="12065950-da88-4613-bfb5-cfd9d8cfba6c" providerId="ADAL" clId="{49D54B9F-E6B1-4FAF-BAC2-A5CCD063ED4D}" dt="2020-05-19T09:44:01.198" v="600" actId="478"/>
          <ac:spMkLst>
            <pc:docMk/>
            <pc:sldMk cId="1870758412" sldId="277"/>
            <ac:spMk id="30" creationId="{1FC449DD-BF65-47DA-ADED-4BEFB6E93355}"/>
          </ac:spMkLst>
        </pc:spChg>
        <pc:spChg chg="add mod">
          <ac:chgData name="Peter Kristiansen" userId="12065950-da88-4613-bfb5-cfd9d8cfba6c" providerId="ADAL" clId="{49D54B9F-E6B1-4FAF-BAC2-A5CCD063ED4D}" dt="2020-05-19T09:45:18.193" v="605" actId="1076"/>
          <ac:spMkLst>
            <pc:docMk/>
            <pc:sldMk cId="1870758412" sldId="277"/>
            <ac:spMk id="31" creationId="{7B750CD3-50AC-4B87-A7E1-C35EE1F69BC6}"/>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nb-NO"/>
              <a:t>Klikk for å redigere tittelstil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4/8/2021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e med bildetekst">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nb-NO"/>
              <a:t>Klikk for å redigere tittelstil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nb-NO"/>
              <a:t>Klikk på ikonet for å legge til et bilde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48A87A34-81AB-432B-8DAE-1953F412C126}" type="datetimeFigureOut">
              <a:rPr lang="en-US" dirty="0"/>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nb-NO"/>
              <a:t>Klikk for å redigere tittelstil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48A87A34-81AB-432B-8DAE-1953F412C126}" type="datetimeFigureOut">
              <a:rPr lang="en-US" dirty="0"/>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nb-NO"/>
              <a:t>Klikk for å redigere tittelstil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48A87A34-81AB-432B-8DAE-1953F412C126}" type="datetimeFigureOut">
              <a:rPr lang="en-US" dirty="0"/>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nb-NO"/>
              <a:t>Klikk for å redigere tittelstil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48A87A34-81AB-432B-8DAE-1953F412C126}" type="datetimeFigureOut">
              <a:rPr lang="en-US" dirty="0"/>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nb-NO"/>
              <a:t>Klikk for å redigere tittelstil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3" name="Date Placeholder 2"/>
          <p:cNvSpPr>
            <a:spLocks noGrp="1"/>
          </p:cNvSpPr>
          <p:nvPr>
            <p:ph type="dt" sz="half" idx="10"/>
          </p:nvPr>
        </p:nvSpPr>
        <p:spPr/>
        <p:txBody>
          <a:bodyPr/>
          <a:lstStyle/>
          <a:p>
            <a:fld id="{48A87A34-81AB-432B-8DAE-1953F412C126}" type="datetimeFigureOut">
              <a:rPr lang="en-US" dirty="0"/>
              <a:t>4/8/2021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for bild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nb-NO"/>
              <a:t>Klikk for å redigere tittelstil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b-NO"/>
              <a:t>Klikk på ikonet for å legge til et bilde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b-NO"/>
              <a:t>Klikk på ikonet for å legge til et bilde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b-NO"/>
              <a:t>Klikk på ikonet for å legge til et bilde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3" name="Date Placeholder 2"/>
          <p:cNvSpPr>
            <a:spLocks noGrp="1"/>
          </p:cNvSpPr>
          <p:nvPr>
            <p:ph type="dt" sz="half" idx="10"/>
          </p:nvPr>
        </p:nvSpPr>
        <p:spPr/>
        <p:txBody>
          <a:bodyPr/>
          <a:lstStyle/>
          <a:p>
            <a:fld id="{48A87A34-81AB-432B-8DAE-1953F412C126}" type="datetimeFigureOut">
              <a:rPr lang="en-US" dirty="0"/>
              <a:t>4/8/2021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ncho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nb-NO"/>
              <a:t>Klikk for å redigere tittelstil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48A87A34-81AB-432B-8DAE-1953F412C126}" type="datetimeFigureOut">
              <a:rPr lang="en-US" dirty="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nb-NO"/>
              <a:t>Klikk for å redigere tittelstil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1141410" y="3073397"/>
            <a:ext cx="4878391" cy="271780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6172200" y="3073397"/>
            <a:ext cx="4875210" cy="271780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nb-NO"/>
              <a:t>Klikk for å redigere tittelstil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48A87A34-81AB-432B-8DAE-1953F412C126}" type="datetimeFigureOut">
              <a:rPr lang="en-US" dirty="0"/>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nb-NO"/>
              <a:t>Klikk for å redigere tittelstil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48A87A34-81AB-432B-8DAE-1953F412C126}" type="datetimeFigureOut">
              <a:rPr lang="en-US" dirty="0"/>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4/8/2021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DEDB740-8847-4AA9-82FF-32DFB9518599}"/>
              </a:ext>
            </a:extLst>
          </p:cNvPr>
          <p:cNvSpPr>
            <a:spLocks noGrp="1"/>
          </p:cNvSpPr>
          <p:nvPr>
            <p:ph type="ctrTitle"/>
          </p:nvPr>
        </p:nvSpPr>
        <p:spPr/>
        <p:txBody>
          <a:bodyPr/>
          <a:lstStyle/>
          <a:p>
            <a:r>
              <a:rPr lang="nb-NO" dirty="0"/>
              <a:t>Repetisjonskurs: Rekursjon</a:t>
            </a:r>
          </a:p>
        </p:txBody>
      </p:sp>
      <p:sp>
        <p:nvSpPr>
          <p:cNvPr id="3" name="Undertittel 2">
            <a:extLst>
              <a:ext uri="{FF2B5EF4-FFF2-40B4-BE49-F238E27FC236}">
                <a16:creationId xmlns:a16="http://schemas.microsoft.com/office/drawing/2014/main" id="{8BEC157C-09BA-4F8A-BCF3-D41535953CE8}"/>
              </a:ext>
            </a:extLst>
          </p:cNvPr>
          <p:cNvSpPr>
            <a:spLocks noGrp="1"/>
          </p:cNvSpPr>
          <p:nvPr>
            <p:ph type="subTitle" idx="1"/>
          </p:nvPr>
        </p:nvSpPr>
        <p:spPr/>
        <p:txBody>
          <a:bodyPr>
            <a:normAutofit/>
          </a:bodyPr>
          <a:lstStyle/>
          <a:p>
            <a:r>
              <a:rPr lang="nb-NO" dirty="0"/>
              <a:t>For å forstå rekursjon må man forstå rekursjon</a:t>
            </a:r>
          </a:p>
        </p:txBody>
      </p:sp>
    </p:spTree>
    <p:extLst>
      <p:ext uri="{BB962C8B-B14F-4D97-AF65-F5344CB8AC3E}">
        <p14:creationId xmlns:p14="http://schemas.microsoft.com/office/powerpoint/2010/main" val="3530522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75F6599-77FE-428E-A9F0-F97FCCF725C8}"/>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A0C20293-1409-4839-8F55-61B61C6DFA0D}"/>
              </a:ext>
            </a:extLst>
          </p:cNvPr>
          <p:cNvSpPr>
            <a:spLocks noGrp="1"/>
          </p:cNvSpPr>
          <p:nvPr>
            <p:ph idx="1"/>
          </p:nvPr>
        </p:nvSpPr>
        <p:spPr/>
        <p:txBody>
          <a:bodyPr/>
          <a:lstStyle/>
          <a:p>
            <a:r>
              <a:rPr lang="nb-NO" dirty="0"/>
              <a:t>1: Forstå hva problemet er. 	</a:t>
            </a:r>
            <a:r>
              <a:rPr lang="nb-NO" b="1" dirty="0"/>
              <a:t>Vi skal først skrive ut synkende så stigende rekkefølge. Bare </a:t>
            </a:r>
            <a:r>
              <a:rPr lang="nb-NO" b="1" dirty="0" err="1"/>
              <a:t>prints</a:t>
            </a:r>
            <a:r>
              <a:rPr lang="nb-NO" b="1" dirty="0"/>
              <a:t> ikke noe </a:t>
            </a:r>
            <a:r>
              <a:rPr lang="nb-NO" b="1" dirty="0" err="1"/>
              <a:t>return</a:t>
            </a:r>
            <a:r>
              <a:rPr lang="nb-NO" b="1" dirty="0"/>
              <a:t>.</a:t>
            </a:r>
          </a:p>
          <a:p>
            <a:r>
              <a:rPr lang="nb-NO" dirty="0"/>
              <a:t>2: Se på hvilke faktorer som er sentrale. </a:t>
            </a:r>
            <a:r>
              <a:rPr lang="nb-NO" b="1" dirty="0"/>
              <a:t>N er viktig</a:t>
            </a:r>
          </a:p>
          <a:p>
            <a:r>
              <a:rPr lang="nb-NO" dirty="0"/>
              <a:t>3: Hva er basissteget?	</a:t>
            </a:r>
            <a:r>
              <a:rPr lang="nb-NO" b="1" dirty="0"/>
              <a:t>Når n = 0</a:t>
            </a:r>
            <a:endParaRPr lang="nb-NO" dirty="0"/>
          </a:p>
          <a:p>
            <a:r>
              <a:rPr lang="nb-NO" dirty="0"/>
              <a:t>4: Hvordan problemet forenkles mot basissteget?	</a:t>
            </a:r>
            <a:r>
              <a:rPr lang="nb-NO" b="1" dirty="0"/>
              <a:t>n-1</a:t>
            </a:r>
            <a:endParaRPr lang="nb-NO" dirty="0"/>
          </a:p>
          <a:p>
            <a:r>
              <a:rPr lang="nb-NO" dirty="0"/>
              <a:t>5: Hvilke parametere trenger vi?	</a:t>
            </a:r>
            <a:r>
              <a:rPr lang="nb-NO" b="1" dirty="0"/>
              <a:t>Int n</a:t>
            </a:r>
            <a:endParaRPr lang="nb-NO" dirty="0"/>
          </a:p>
          <a:p>
            <a:endParaRPr lang="nb-NO" dirty="0"/>
          </a:p>
        </p:txBody>
      </p:sp>
    </p:spTree>
    <p:extLst>
      <p:ext uri="{BB962C8B-B14F-4D97-AF65-F5344CB8AC3E}">
        <p14:creationId xmlns:p14="http://schemas.microsoft.com/office/powerpoint/2010/main" val="4240995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15A414E-0103-4014-8380-6C017AB52BF5}"/>
              </a:ext>
            </a:extLst>
          </p:cNvPr>
          <p:cNvSpPr>
            <a:spLocks noGrp="1"/>
          </p:cNvSpPr>
          <p:nvPr>
            <p:ph type="title"/>
          </p:nvPr>
        </p:nvSpPr>
        <p:spPr/>
        <p:txBody>
          <a:bodyPr/>
          <a:lstStyle/>
          <a:p>
            <a:r>
              <a:rPr lang="nb-NO" dirty="0"/>
              <a:t>Livekoding…</a:t>
            </a:r>
          </a:p>
        </p:txBody>
      </p:sp>
      <p:sp>
        <p:nvSpPr>
          <p:cNvPr id="3" name="Plassholder for innhold 2">
            <a:extLst>
              <a:ext uri="{FF2B5EF4-FFF2-40B4-BE49-F238E27FC236}">
                <a16:creationId xmlns:a16="http://schemas.microsoft.com/office/drawing/2014/main" id="{163FDB2F-6912-4886-943B-14847FEB2C11}"/>
              </a:ext>
            </a:extLst>
          </p:cNvPr>
          <p:cNvSpPr>
            <a:spLocks noGrp="1"/>
          </p:cNvSpPr>
          <p:nvPr>
            <p:ph idx="1"/>
          </p:nvPr>
        </p:nvSpPr>
        <p:spPr/>
        <p:txBody>
          <a:bodyPr/>
          <a:lstStyle/>
          <a:p>
            <a:r>
              <a:rPr lang="nb-NO" dirty="0"/>
              <a:t>Stopp her for å gjøre oppgaven selv.</a:t>
            </a:r>
          </a:p>
        </p:txBody>
      </p:sp>
    </p:spTree>
    <p:extLst>
      <p:ext uri="{BB962C8B-B14F-4D97-AF65-F5344CB8AC3E}">
        <p14:creationId xmlns:p14="http://schemas.microsoft.com/office/powerpoint/2010/main" val="3115362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8406684-34CB-4179-892D-9DCF06EC6CA1}"/>
              </a:ext>
            </a:extLst>
          </p:cNvPr>
          <p:cNvSpPr>
            <a:spLocks noGrp="1"/>
          </p:cNvSpPr>
          <p:nvPr>
            <p:ph type="title"/>
          </p:nvPr>
        </p:nvSpPr>
        <p:spPr/>
        <p:txBody>
          <a:bodyPr/>
          <a:lstStyle/>
          <a:p>
            <a:r>
              <a:rPr lang="nb-NO" dirty="0"/>
              <a:t>Oppgave 2 : </a:t>
            </a:r>
            <a:r>
              <a:rPr lang="nb-NO" dirty="0" err="1"/>
              <a:t>Sumtiln</a:t>
            </a:r>
            <a:r>
              <a:rPr lang="nb-NO" dirty="0"/>
              <a:t> </a:t>
            </a:r>
          </a:p>
        </p:txBody>
      </p:sp>
      <p:sp>
        <p:nvSpPr>
          <p:cNvPr id="3" name="Plassholder for innhold 2">
            <a:extLst>
              <a:ext uri="{FF2B5EF4-FFF2-40B4-BE49-F238E27FC236}">
                <a16:creationId xmlns:a16="http://schemas.microsoft.com/office/drawing/2014/main" id="{B44F0498-0F87-4896-943E-94C66BCF16CD}"/>
              </a:ext>
            </a:extLst>
          </p:cNvPr>
          <p:cNvSpPr>
            <a:spLocks noGrp="1"/>
          </p:cNvSpPr>
          <p:nvPr>
            <p:ph idx="1"/>
          </p:nvPr>
        </p:nvSpPr>
        <p:spPr/>
        <p:txBody>
          <a:bodyPr/>
          <a:lstStyle/>
          <a:p>
            <a:r>
              <a:rPr lang="nb-NO" dirty="0"/>
              <a:t>Skriv en funksjon </a:t>
            </a:r>
            <a:r>
              <a:rPr lang="nb-NO" dirty="0" err="1"/>
              <a:t>sumTilN</a:t>
            </a:r>
            <a:r>
              <a:rPr lang="nb-NO" dirty="0"/>
              <a:t>(</a:t>
            </a:r>
            <a:r>
              <a:rPr lang="nb-NO" dirty="0" err="1"/>
              <a:t>int</a:t>
            </a:r>
            <a:r>
              <a:rPr lang="nb-NO" dirty="0"/>
              <a:t> n) som skal addere sammen alle tallene fra 0 til og med n. </a:t>
            </a:r>
          </a:p>
        </p:txBody>
      </p:sp>
    </p:spTree>
    <p:extLst>
      <p:ext uri="{BB962C8B-B14F-4D97-AF65-F5344CB8AC3E}">
        <p14:creationId xmlns:p14="http://schemas.microsoft.com/office/powerpoint/2010/main" val="714296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65DA1E-33BA-4389-806C-276769115995}"/>
              </a:ext>
            </a:extLst>
          </p:cNvPr>
          <p:cNvSpPr>
            <a:spLocks noGrp="1"/>
          </p:cNvSpPr>
          <p:nvPr>
            <p:ph type="title"/>
          </p:nvPr>
        </p:nvSpPr>
        <p:spPr/>
        <p:txBody>
          <a:bodyPr/>
          <a:lstStyle/>
          <a:p>
            <a:r>
              <a:rPr lang="nb-NO" dirty="0"/>
              <a:t>Livekoding</a:t>
            </a:r>
          </a:p>
        </p:txBody>
      </p:sp>
      <p:sp>
        <p:nvSpPr>
          <p:cNvPr id="3" name="Plassholder for innhold 2">
            <a:extLst>
              <a:ext uri="{FF2B5EF4-FFF2-40B4-BE49-F238E27FC236}">
                <a16:creationId xmlns:a16="http://schemas.microsoft.com/office/drawing/2014/main" id="{0359E912-1C7C-4272-A0B9-ED9216EF0A61}"/>
              </a:ext>
            </a:extLst>
          </p:cNvPr>
          <p:cNvSpPr>
            <a:spLocks noGrp="1"/>
          </p:cNvSpPr>
          <p:nvPr>
            <p:ph idx="1"/>
          </p:nvPr>
        </p:nvSpPr>
        <p:spPr/>
        <p:txBody>
          <a:bodyPr/>
          <a:lstStyle/>
          <a:p>
            <a:r>
              <a:rPr lang="nb-NO" dirty="0"/>
              <a:t>Stopp her for å gjøre oppgaven selv.</a:t>
            </a:r>
          </a:p>
        </p:txBody>
      </p:sp>
    </p:spTree>
    <p:extLst>
      <p:ext uri="{BB962C8B-B14F-4D97-AF65-F5344CB8AC3E}">
        <p14:creationId xmlns:p14="http://schemas.microsoft.com/office/powerpoint/2010/main" val="3202261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E34976B-4FFC-46F3-920E-666FCAAF452E}"/>
              </a:ext>
            </a:extLst>
          </p:cNvPr>
          <p:cNvSpPr>
            <a:spLocks noGrp="1"/>
          </p:cNvSpPr>
          <p:nvPr>
            <p:ph type="title"/>
          </p:nvPr>
        </p:nvSpPr>
        <p:spPr/>
        <p:txBody>
          <a:bodyPr/>
          <a:lstStyle/>
          <a:p>
            <a:r>
              <a:rPr lang="nb-NO" dirty="0"/>
              <a:t>Oppgave 3 : </a:t>
            </a:r>
            <a:r>
              <a:rPr lang="nb-NO" dirty="0" err="1"/>
              <a:t>Substring</a:t>
            </a:r>
            <a:endParaRPr lang="nb-NO" dirty="0"/>
          </a:p>
        </p:txBody>
      </p:sp>
      <p:sp>
        <p:nvSpPr>
          <p:cNvPr id="3" name="Plassholder for innhold 2">
            <a:extLst>
              <a:ext uri="{FF2B5EF4-FFF2-40B4-BE49-F238E27FC236}">
                <a16:creationId xmlns:a16="http://schemas.microsoft.com/office/drawing/2014/main" id="{14255582-9655-403C-8D31-0A979ED8A6F7}"/>
              </a:ext>
            </a:extLst>
          </p:cNvPr>
          <p:cNvSpPr>
            <a:spLocks noGrp="1"/>
          </p:cNvSpPr>
          <p:nvPr>
            <p:ph idx="1"/>
          </p:nvPr>
        </p:nvSpPr>
        <p:spPr/>
        <p:txBody>
          <a:bodyPr/>
          <a:lstStyle/>
          <a:p>
            <a:r>
              <a:rPr lang="nb-NO" dirty="0"/>
              <a:t>Skriv funksjonen </a:t>
            </a:r>
            <a:r>
              <a:rPr lang="nb-NO" dirty="0" err="1"/>
              <a:t>substringRekursivt</a:t>
            </a:r>
            <a:r>
              <a:rPr lang="nb-NO" dirty="0"/>
              <a:t>(). Denne skal gitt en </a:t>
            </a:r>
            <a:r>
              <a:rPr lang="nb-NO" dirty="0" err="1"/>
              <a:t>string</a:t>
            </a:r>
            <a:r>
              <a:rPr lang="nb-NO" dirty="0"/>
              <a:t>, en startindeks og en sluttindeks returnere en streng som har bokstavene fra strengens indeks «startindeks» til indeks «sluttindeks-1». Ta hensyn til at brukeren kan skrive inn ulogiske indekser.</a:t>
            </a:r>
          </a:p>
        </p:txBody>
      </p:sp>
    </p:spTree>
    <p:extLst>
      <p:ext uri="{BB962C8B-B14F-4D97-AF65-F5344CB8AC3E}">
        <p14:creationId xmlns:p14="http://schemas.microsoft.com/office/powerpoint/2010/main" val="4219049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65DA1E-33BA-4389-806C-276769115995}"/>
              </a:ext>
            </a:extLst>
          </p:cNvPr>
          <p:cNvSpPr>
            <a:spLocks noGrp="1"/>
          </p:cNvSpPr>
          <p:nvPr>
            <p:ph type="title"/>
          </p:nvPr>
        </p:nvSpPr>
        <p:spPr/>
        <p:txBody>
          <a:bodyPr/>
          <a:lstStyle/>
          <a:p>
            <a:r>
              <a:rPr lang="nb-NO" dirty="0"/>
              <a:t>Livekoding</a:t>
            </a:r>
          </a:p>
        </p:txBody>
      </p:sp>
      <p:sp>
        <p:nvSpPr>
          <p:cNvPr id="3" name="Plassholder for innhold 2">
            <a:extLst>
              <a:ext uri="{FF2B5EF4-FFF2-40B4-BE49-F238E27FC236}">
                <a16:creationId xmlns:a16="http://schemas.microsoft.com/office/drawing/2014/main" id="{0359E912-1C7C-4272-A0B9-ED9216EF0A61}"/>
              </a:ext>
            </a:extLst>
          </p:cNvPr>
          <p:cNvSpPr>
            <a:spLocks noGrp="1"/>
          </p:cNvSpPr>
          <p:nvPr>
            <p:ph idx="1"/>
          </p:nvPr>
        </p:nvSpPr>
        <p:spPr/>
        <p:txBody>
          <a:bodyPr/>
          <a:lstStyle/>
          <a:p>
            <a:r>
              <a:rPr lang="nb-NO" dirty="0"/>
              <a:t>Stopp her for å gjøre oppgaven selv.</a:t>
            </a:r>
          </a:p>
        </p:txBody>
      </p:sp>
    </p:spTree>
    <p:extLst>
      <p:ext uri="{BB962C8B-B14F-4D97-AF65-F5344CB8AC3E}">
        <p14:creationId xmlns:p14="http://schemas.microsoft.com/office/powerpoint/2010/main" val="4250343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612A4D-3B3A-424E-AF7B-742E47D8E0BF}"/>
              </a:ext>
            </a:extLst>
          </p:cNvPr>
          <p:cNvSpPr>
            <a:spLocks noGrp="1"/>
          </p:cNvSpPr>
          <p:nvPr>
            <p:ph type="title"/>
          </p:nvPr>
        </p:nvSpPr>
        <p:spPr/>
        <p:txBody>
          <a:bodyPr/>
          <a:lstStyle/>
          <a:p>
            <a:r>
              <a:rPr lang="nb-NO" dirty="0"/>
              <a:t>Oppgave 4 : </a:t>
            </a:r>
            <a:r>
              <a:rPr lang="nb-NO" dirty="0" err="1"/>
              <a:t>finnMinste</a:t>
            </a:r>
            <a:endParaRPr lang="nb-NO" dirty="0"/>
          </a:p>
        </p:txBody>
      </p:sp>
      <p:sp>
        <p:nvSpPr>
          <p:cNvPr id="3" name="Plassholder for innhold 2">
            <a:extLst>
              <a:ext uri="{FF2B5EF4-FFF2-40B4-BE49-F238E27FC236}">
                <a16:creationId xmlns:a16="http://schemas.microsoft.com/office/drawing/2014/main" id="{5E44EDBE-446D-42DF-9506-E0E8C9F20603}"/>
              </a:ext>
            </a:extLst>
          </p:cNvPr>
          <p:cNvSpPr>
            <a:spLocks noGrp="1"/>
          </p:cNvSpPr>
          <p:nvPr>
            <p:ph idx="1"/>
          </p:nvPr>
        </p:nvSpPr>
        <p:spPr/>
        <p:txBody>
          <a:bodyPr/>
          <a:lstStyle/>
          <a:p>
            <a:r>
              <a:rPr lang="nb-NO" dirty="0"/>
              <a:t>I denne oppgaven skal dere lage en metode som, gitt et int-</a:t>
            </a:r>
            <a:r>
              <a:rPr lang="nb-NO" dirty="0" err="1"/>
              <a:t>array</a:t>
            </a:r>
            <a:r>
              <a:rPr lang="nb-NO" dirty="0"/>
              <a:t> arr, leter igjennom </a:t>
            </a:r>
            <a:r>
              <a:rPr lang="nb-NO" dirty="0" err="1"/>
              <a:t>arrayet</a:t>
            </a:r>
            <a:r>
              <a:rPr lang="nb-NO" dirty="0"/>
              <a:t> og finner det minste tallet. Metoden skal løses rekursivt.</a:t>
            </a:r>
          </a:p>
        </p:txBody>
      </p:sp>
    </p:spTree>
    <p:extLst>
      <p:ext uri="{BB962C8B-B14F-4D97-AF65-F5344CB8AC3E}">
        <p14:creationId xmlns:p14="http://schemas.microsoft.com/office/powerpoint/2010/main" val="2131694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65DA1E-33BA-4389-806C-276769115995}"/>
              </a:ext>
            </a:extLst>
          </p:cNvPr>
          <p:cNvSpPr>
            <a:spLocks noGrp="1"/>
          </p:cNvSpPr>
          <p:nvPr>
            <p:ph type="title"/>
          </p:nvPr>
        </p:nvSpPr>
        <p:spPr/>
        <p:txBody>
          <a:bodyPr/>
          <a:lstStyle/>
          <a:p>
            <a:r>
              <a:rPr lang="nb-NO" dirty="0"/>
              <a:t>Livekoding</a:t>
            </a:r>
          </a:p>
        </p:txBody>
      </p:sp>
      <p:sp>
        <p:nvSpPr>
          <p:cNvPr id="3" name="Plassholder for innhold 2">
            <a:extLst>
              <a:ext uri="{FF2B5EF4-FFF2-40B4-BE49-F238E27FC236}">
                <a16:creationId xmlns:a16="http://schemas.microsoft.com/office/drawing/2014/main" id="{0359E912-1C7C-4272-A0B9-ED9216EF0A61}"/>
              </a:ext>
            </a:extLst>
          </p:cNvPr>
          <p:cNvSpPr>
            <a:spLocks noGrp="1"/>
          </p:cNvSpPr>
          <p:nvPr>
            <p:ph idx="1"/>
          </p:nvPr>
        </p:nvSpPr>
        <p:spPr/>
        <p:txBody>
          <a:bodyPr/>
          <a:lstStyle/>
          <a:p>
            <a:r>
              <a:rPr lang="nb-NO" dirty="0"/>
              <a:t>Stopp her for å gjøre oppgaven selv.</a:t>
            </a:r>
          </a:p>
        </p:txBody>
      </p:sp>
    </p:spTree>
    <p:extLst>
      <p:ext uri="{BB962C8B-B14F-4D97-AF65-F5344CB8AC3E}">
        <p14:creationId xmlns:p14="http://schemas.microsoft.com/office/powerpoint/2010/main" val="1283253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AEC96C8-016C-4C56-90DA-1560953DEC79}"/>
              </a:ext>
            </a:extLst>
          </p:cNvPr>
          <p:cNvSpPr>
            <a:spLocks noGrp="1"/>
          </p:cNvSpPr>
          <p:nvPr>
            <p:ph type="title"/>
          </p:nvPr>
        </p:nvSpPr>
        <p:spPr/>
        <p:txBody>
          <a:bodyPr/>
          <a:lstStyle/>
          <a:p>
            <a:r>
              <a:rPr lang="nb-NO" dirty="0"/>
              <a:t>Oppgave 5 : </a:t>
            </a:r>
            <a:r>
              <a:rPr lang="nb-NO" dirty="0" err="1"/>
              <a:t>EldsteOpphavPerson</a:t>
            </a:r>
            <a:r>
              <a:rPr lang="nb-NO" dirty="0"/>
              <a:t> </a:t>
            </a:r>
          </a:p>
        </p:txBody>
      </p:sp>
      <p:sp>
        <p:nvSpPr>
          <p:cNvPr id="3" name="Plassholder for innhold 2">
            <a:extLst>
              <a:ext uri="{FF2B5EF4-FFF2-40B4-BE49-F238E27FC236}">
                <a16:creationId xmlns:a16="http://schemas.microsoft.com/office/drawing/2014/main" id="{C0A544B4-A596-4D71-95C8-90BCBC871547}"/>
              </a:ext>
            </a:extLst>
          </p:cNvPr>
          <p:cNvSpPr>
            <a:spLocks noGrp="1"/>
          </p:cNvSpPr>
          <p:nvPr>
            <p:ph idx="1"/>
          </p:nvPr>
        </p:nvSpPr>
        <p:spPr>
          <a:xfrm>
            <a:off x="1141412" y="2249487"/>
            <a:ext cx="9905999" cy="4293356"/>
          </a:xfrm>
        </p:spPr>
        <p:txBody>
          <a:bodyPr/>
          <a:lstStyle/>
          <a:p>
            <a:r>
              <a:rPr lang="nb-NO" dirty="0"/>
              <a:t>Gitt klassen:</a:t>
            </a:r>
          </a:p>
          <a:p>
            <a:endParaRPr lang="nb-NO" dirty="0"/>
          </a:p>
          <a:p>
            <a:endParaRPr lang="nb-NO" dirty="0"/>
          </a:p>
          <a:p>
            <a:endParaRPr lang="nb-NO" dirty="0"/>
          </a:p>
          <a:p>
            <a:r>
              <a:rPr lang="nb-NO" dirty="0"/>
              <a:t>Skriv metoden </a:t>
            </a:r>
            <a:r>
              <a:rPr lang="nb-NO" dirty="0" err="1"/>
              <a:t>finnEldstkjenteOpphav</a:t>
            </a:r>
            <a:r>
              <a:rPr lang="nb-NO" dirty="0"/>
              <a:t>() som skal med rekursjon finne en persons eldst kjente opphav. Personens opphav er mor og far. Om både mor og far er ukjente vil personen selv være det eldste opphavet til seg selv. (ligner på eksamensoppgave 2019) </a:t>
            </a:r>
          </a:p>
        </p:txBody>
      </p:sp>
      <p:pic>
        <p:nvPicPr>
          <p:cNvPr id="4" name="Bilde 3">
            <a:extLst>
              <a:ext uri="{FF2B5EF4-FFF2-40B4-BE49-F238E27FC236}">
                <a16:creationId xmlns:a16="http://schemas.microsoft.com/office/drawing/2014/main" id="{E87DBAED-113A-46FC-8522-B185B8589A56}"/>
              </a:ext>
            </a:extLst>
          </p:cNvPr>
          <p:cNvPicPr>
            <a:picLocks noChangeAspect="1"/>
          </p:cNvPicPr>
          <p:nvPr/>
        </p:nvPicPr>
        <p:blipFill>
          <a:blip r:embed="rId2"/>
          <a:stretch>
            <a:fillRect/>
          </a:stretch>
        </p:blipFill>
        <p:spPr>
          <a:xfrm>
            <a:off x="3220052" y="2311342"/>
            <a:ext cx="2946551" cy="2235315"/>
          </a:xfrm>
          <a:prstGeom prst="rect">
            <a:avLst/>
          </a:prstGeom>
        </p:spPr>
      </p:pic>
    </p:spTree>
    <p:extLst>
      <p:ext uri="{BB962C8B-B14F-4D97-AF65-F5344CB8AC3E}">
        <p14:creationId xmlns:p14="http://schemas.microsoft.com/office/powerpoint/2010/main" val="372894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65DA1E-33BA-4389-806C-276769115995}"/>
              </a:ext>
            </a:extLst>
          </p:cNvPr>
          <p:cNvSpPr>
            <a:spLocks noGrp="1"/>
          </p:cNvSpPr>
          <p:nvPr>
            <p:ph type="title"/>
          </p:nvPr>
        </p:nvSpPr>
        <p:spPr/>
        <p:txBody>
          <a:bodyPr/>
          <a:lstStyle/>
          <a:p>
            <a:r>
              <a:rPr lang="nb-NO" dirty="0"/>
              <a:t>Livekoding</a:t>
            </a:r>
          </a:p>
        </p:txBody>
      </p:sp>
      <p:sp>
        <p:nvSpPr>
          <p:cNvPr id="3" name="Plassholder for innhold 2">
            <a:extLst>
              <a:ext uri="{FF2B5EF4-FFF2-40B4-BE49-F238E27FC236}">
                <a16:creationId xmlns:a16="http://schemas.microsoft.com/office/drawing/2014/main" id="{0359E912-1C7C-4272-A0B9-ED9216EF0A61}"/>
              </a:ext>
            </a:extLst>
          </p:cNvPr>
          <p:cNvSpPr>
            <a:spLocks noGrp="1"/>
          </p:cNvSpPr>
          <p:nvPr>
            <p:ph idx="1"/>
          </p:nvPr>
        </p:nvSpPr>
        <p:spPr/>
        <p:txBody>
          <a:bodyPr/>
          <a:lstStyle/>
          <a:p>
            <a:r>
              <a:rPr lang="nb-NO" dirty="0"/>
              <a:t>Stopp her for å gjøre oppgaven selv.</a:t>
            </a:r>
          </a:p>
        </p:txBody>
      </p:sp>
    </p:spTree>
    <p:extLst>
      <p:ext uri="{BB962C8B-B14F-4D97-AF65-F5344CB8AC3E}">
        <p14:creationId xmlns:p14="http://schemas.microsoft.com/office/powerpoint/2010/main" val="4114727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4FA3161-FE82-455F-B8BC-127D1F75229D}"/>
              </a:ext>
            </a:extLst>
          </p:cNvPr>
          <p:cNvSpPr>
            <a:spLocks noGrp="1"/>
          </p:cNvSpPr>
          <p:nvPr>
            <p:ph type="title"/>
          </p:nvPr>
        </p:nvSpPr>
        <p:spPr/>
        <p:txBody>
          <a:bodyPr/>
          <a:lstStyle/>
          <a:p>
            <a:r>
              <a:rPr lang="nb-NO" dirty="0"/>
              <a:t>Gang i repetisjonskurset</a:t>
            </a:r>
          </a:p>
        </p:txBody>
      </p:sp>
      <p:sp>
        <p:nvSpPr>
          <p:cNvPr id="3" name="Plassholder for innhold 2">
            <a:extLst>
              <a:ext uri="{FF2B5EF4-FFF2-40B4-BE49-F238E27FC236}">
                <a16:creationId xmlns:a16="http://schemas.microsoft.com/office/drawing/2014/main" id="{E77575E6-57B1-4766-BD05-6F1A68D6C0B5}"/>
              </a:ext>
            </a:extLst>
          </p:cNvPr>
          <p:cNvSpPr>
            <a:spLocks noGrp="1"/>
          </p:cNvSpPr>
          <p:nvPr>
            <p:ph idx="1"/>
          </p:nvPr>
        </p:nvSpPr>
        <p:spPr/>
        <p:txBody>
          <a:bodyPr/>
          <a:lstStyle/>
          <a:p>
            <a:r>
              <a:rPr lang="nb-NO" sz="3200" dirty="0"/>
              <a:t>Et kort eksempel</a:t>
            </a:r>
          </a:p>
          <a:p>
            <a:r>
              <a:rPr lang="nb-NO" sz="3200" dirty="0"/>
              <a:t>Den teoretiske biten</a:t>
            </a:r>
          </a:p>
          <a:p>
            <a:r>
              <a:rPr lang="nb-NO" sz="3200" dirty="0"/>
              <a:t>Oppgaver og livekoding</a:t>
            </a:r>
          </a:p>
          <a:p>
            <a:endParaRPr lang="nb-NO" dirty="0"/>
          </a:p>
        </p:txBody>
      </p:sp>
    </p:spTree>
    <p:extLst>
      <p:ext uri="{BB962C8B-B14F-4D97-AF65-F5344CB8AC3E}">
        <p14:creationId xmlns:p14="http://schemas.microsoft.com/office/powerpoint/2010/main" val="4209319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0B7CE7E-F01E-43E4-A5CA-AF89C0503EA7}"/>
              </a:ext>
            </a:extLst>
          </p:cNvPr>
          <p:cNvSpPr>
            <a:spLocks noGrp="1"/>
          </p:cNvSpPr>
          <p:nvPr>
            <p:ph type="title"/>
          </p:nvPr>
        </p:nvSpPr>
        <p:spPr/>
        <p:txBody>
          <a:bodyPr/>
          <a:lstStyle/>
          <a:p>
            <a:r>
              <a:rPr lang="nb-NO" dirty="0"/>
              <a:t>Oppgave 6 : bredde på tall</a:t>
            </a:r>
          </a:p>
        </p:txBody>
      </p:sp>
      <p:sp>
        <p:nvSpPr>
          <p:cNvPr id="3" name="Plassholder for innhold 2">
            <a:extLst>
              <a:ext uri="{FF2B5EF4-FFF2-40B4-BE49-F238E27FC236}">
                <a16:creationId xmlns:a16="http://schemas.microsoft.com/office/drawing/2014/main" id="{CECBAEB2-32C9-4E89-9E07-678126A4A264}"/>
              </a:ext>
            </a:extLst>
          </p:cNvPr>
          <p:cNvSpPr>
            <a:spLocks noGrp="1"/>
          </p:cNvSpPr>
          <p:nvPr>
            <p:ph idx="1"/>
          </p:nvPr>
        </p:nvSpPr>
        <p:spPr/>
        <p:txBody>
          <a:bodyPr/>
          <a:lstStyle/>
          <a:p>
            <a:r>
              <a:rPr lang="nb-NO" dirty="0"/>
              <a:t>Lag en rekursiv metode som finner hvor mange tegn som trengs for å representere et tall. Om tallet er negativt telles «–» tegnet som et tegn.</a:t>
            </a:r>
          </a:p>
        </p:txBody>
      </p:sp>
    </p:spTree>
    <p:extLst>
      <p:ext uri="{BB962C8B-B14F-4D97-AF65-F5344CB8AC3E}">
        <p14:creationId xmlns:p14="http://schemas.microsoft.com/office/powerpoint/2010/main" val="3931623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65DA1E-33BA-4389-806C-276769115995}"/>
              </a:ext>
            </a:extLst>
          </p:cNvPr>
          <p:cNvSpPr>
            <a:spLocks noGrp="1"/>
          </p:cNvSpPr>
          <p:nvPr>
            <p:ph type="title"/>
          </p:nvPr>
        </p:nvSpPr>
        <p:spPr/>
        <p:txBody>
          <a:bodyPr/>
          <a:lstStyle/>
          <a:p>
            <a:r>
              <a:rPr lang="nb-NO" dirty="0"/>
              <a:t>Livekoding</a:t>
            </a:r>
          </a:p>
        </p:txBody>
      </p:sp>
      <p:sp>
        <p:nvSpPr>
          <p:cNvPr id="3" name="Plassholder for innhold 2">
            <a:extLst>
              <a:ext uri="{FF2B5EF4-FFF2-40B4-BE49-F238E27FC236}">
                <a16:creationId xmlns:a16="http://schemas.microsoft.com/office/drawing/2014/main" id="{0359E912-1C7C-4272-A0B9-ED9216EF0A61}"/>
              </a:ext>
            </a:extLst>
          </p:cNvPr>
          <p:cNvSpPr>
            <a:spLocks noGrp="1"/>
          </p:cNvSpPr>
          <p:nvPr>
            <p:ph idx="1"/>
          </p:nvPr>
        </p:nvSpPr>
        <p:spPr/>
        <p:txBody>
          <a:bodyPr/>
          <a:lstStyle/>
          <a:p>
            <a:r>
              <a:rPr lang="nb-NO" dirty="0"/>
              <a:t>Stopp her for å gjøre oppgaven selv.</a:t>
            </a:r>
          </a:p>
        </p:txBody>
      </p:sp>
    </p:spTree>
    <p:extLst>
      <p:ext uri="{BB962C8B-B14F-4D97-AF65-F5344CB8AC3E}">
        <p14:creationId xmlns:p14="http://schemas.microsoft.com/office/powerpoint/2010/main" val="4009884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EA75686-0F41-48F0-9605-C8744DB4E4D2}"/>
              </a:ext>
            </a:extLst>
          </p:cNvPr>
          <p:cNvSpPr>
            <a:spLocks noGrp="1"/>
          </p:cNvSpPr>
          <p:nvPr>
            <p:ph type="title"/>
          </p:nvPr>
        </p:nvSpPr>
        <p:spPr/>
        <p:txBody>
          <a:bodyPr/>
          <a:lstStyle/>
          <a:p>
            <a:r>
              <a:rPr lang="nb-NO" dirty="0"/>
              <a:t>Et kort eksempel: Fakultet		</a:t>
            </a:r>
          </a:p>
        </p:txBody>
      </p:sp>
      <p:sp>
        <p:nvSpPr>
          <p:cNvPr id="3" name="Plassholder for innhold 2">
            <a:extLst>
              <a:ext uri="{FF2B5EF4-FFF2-40B4-BE49-F238E27FC236}">
                <a16:creationId xmlns:a16="http://schemas.microsoft.com/office/drawing/2014/main" id="{C7472581-3D9C-46D7-8741-FD2456197261}"/>
              </a:ext>
            </a:extLst>
          </p:cNvPr>
          <p:cNvSpPr>
            <a:spLocks noGrp="1"/>
          </p:cNvSpPr>
          <p:nvPr>
            <p:ph idx="1"/>
          </p:nvPr>
        </p:nvSpPr>
        <p:spPr>
          <a:xfrm>
            <a:off x="1141412" y="2249487"/>
            <a:ext cx="9905999" cy="3751818"/>
          </a:xfrm>
        </p:spPr>
        <p:txBody>
          <a:bodyPr>
            <a:normAutofit/>
          </a:bodyPr>
          <a:lstStyle/>
          <a:p>
            <a:r>
              <a:rPr lang="nb-NO" dirty="0"/>
              <a:t>Fakultet på tallet n er produktet av alle tallene fra 1 – n. n! = 1 * …  * n.</a:t>
            </a:r>
          </a:p>
          <a:p>
            <a:r>
              <a:rPr lang="pt-BR" dirty="0"/>
              <a:t>1! = 1 = 1 </a:t>
            </a:r>
          </a:p>
          <a:p>
            <a:r>
              <a:rPr lang="pt-BR" dirty="0"/>
              <a:t>2! = 1 × 2 = 2*1! = 2 </a:t>
            </a:r>
          </a:p>
          <a:p>
            <a:r>
              <a:rPr lang="pt-BR" dirty="0"/>
              <a:t>3! = 1 × 2 × 3 = 3* 2! = 6 </a:t>
            </a:r>
          </a:p>
          <a:p>
            <a:r>
              <a:rPr lang="pt-BR" dirty="0"/>
              <a:t>4! = 1 × 2 × 3 × 4 = 4*3! = 24 </a:t>
            </a:r>
          </a:p>
          <a:p>
            <a:r>
              <a:rPr lang="pt-BR" dirty="0"/>
              <a:t>n! = 1 × 2 × · · · × n = n * (n-1)!</a:t>
            </a:r>
            <a:endParaRPr lang="nb-NO" dirty="0"/>
          </a:p>
        </p:txBody>
      </p:sp>
    </p:spTree>
    <p:extLst>
      <p:ext uri="{BB962C8B-B14F-4D97-AF65-F5344CB8AC3E}">
        <p14:creationId xmlns:p14="http://schemas.microsoft.com/office/powerpoint/2010/main" val="3643812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70F960B-DE62-4582-9FD2-F4865D5F5DBC}"/>
              </a:ext>
            </a:extLst>
          </p:cNvPr>
          <p:cNvSpPr>
            <a:spLocks noGrp="1"/>
          </p:cNvSpPr>
          <p:nvPr>
            <p:ph type="title"/>
          </p:nvPr>
        </p:nvSpPr>
        <p:spPr/>
        <p:txBody>
          <a:bodyPr/>
          <a:lstStyle/>
          <a:p>
            <a:r>
              <a:rPr lang="nb-NO" dirty="0"/>
              <a:t>Hvordan kan man gjøre dette?</a:t>
            </a:r>
          </a:p>
        </p:txBody>
      </p:sp>
      <p:pic>
        <p:nvPicPr>
          <p:cNvPr id="4" name="Plassholder for innhold 3">
            <a:extLst>
              <a:ext uri="{FF2B5EF4-FFF2-40B4-BE49-F238E27FC236}">
                <a16:creationId xmlns:a16="http://schemas.microsoft.com/office/drawing/2014/main" id="{BD6C9EA3-FCCA-4234-890A-21295330BA7F}"/>
              </a:ext>
            </a:extLst>
          </p:cNvPr>
          <p:cNvPicPr>
            <a:picLocks noGrp="1" noChangeAspect="1"/>
          </p:cNvPicPr>
          <p:nvPr>
            <p:ph idx="1"/>
          </p:nvPr>
        </p:nvPicPr>
        <p:blipFill>
          <a:blip r:embed="rId2"/>
          <a:stretch>
            <a:fillRect/>
          </a:stretch>
        </p:blipFill>
        <p:spPr>
          <a:xfrm>
            <a:off x="1141413" y="2264679"/>
            <a:ext cx="7236038" cy="3541712"/>
          </a:xfrm>
          <a:prstGeom prst="rect">
            <a:avLst/>
          </a:prstGeom>
        </p:spPr>
      </p:pic>
    </p:spTree>
    <p:extLst>
      <p:ext uri="{BB962C8B-B14F-4D97-AF65-F5344CB8AC3E}">
        <p14:creationId xmlns:p14="http://schemas.microsoft.com/office/powerpoint/2010/main" val="613134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6CA2580-2BF1-4CA2-920C-6C65F9449288}"/>
              </a:ext>
            </a:extLst>
          </p:cNvPr>
          <p:cNvSpPr>
            <a:spLocks noGrp="1"/>
          </p:cNvSpPr>
          <p:nvPr>
            <p:ph type="title"/>
          </p:nvPr>
        </p:nvSpPr>
        <p:spPr/>
        <p:txBody>
          <a:bodyPr/>
          <a:lstStyle/>
          <a:p>
            <a:r>
              <a:rPr lang="nb-NO" dirty="0"/>
              <a:t>Hvordan gjøre dette med rekursjon?</a:t>
            </a:r>
          </a:p>
        </p:txBody>
      </p:sp>
      <p:sp>
        <p:nvSpPr>
          <p:cNvPr id="3" name="Plassholder for innhold 2">
            <a:extLst>
              <a:ext uri="{FF2B5EF4-FFF2-40B4-BE49-F238E27FC236}">
                <a16:creationId xmlns:a16="http://schemas.microsoft.com/office/drawing/2014/main" id="{5951A78B-4824-4959-B0F7-875472D5AF07}"/>
              </a:ext>
            </a:extLst>
          </p:cNvPr>
          <p:cNvSpPr>
            <a:spLocks noGrp="1"/>
          </p:cNvSpPr>
          <p:nvPr>
            <p:ph idx="1"/>
          </p:nvPr>
        </p:nvSpPr>
        <p:spPr/>
        <p:txBody>
          <a:bodyPr/>
          <a:lstStyle/>
          <a:p>
            <a:r>
              <a:rPr lang="nb-NO" dirty="0"/>
              <a:t>Livekoding…</a:t>
            </a:r>
          </a:p>
        </p:txBody>
      </p:sp>
    </p:spTree>
    <p:extLst>
      <p:ext uri="{BB962C8B-B14F-4D97-AF65-F5344CB8AC3E}">
        <p14:creationId xmlns:p14="http://schemas.microsoft.com/office/powerpoint/2010/main" val="1990528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E2D4F2F-1A43-48C3-B42C-6087B7A9387A}"/>
              </a:ext>
            </a:extLst>
          </p:cNvPr>
          <p:cNvSpPr>
            <a:spLocks noGrp="1"/>
          </p:cNvSpPr>
          <p:nvPr>
            <p:ph type="title"/>
          </p:nvPr>
        </p:nvSpPr>
        <p:spPr/>
        <p:txBody>
          <a:bodyPr/>
          <a:lstStyle/>
          <a:p>
            <a:endParaRPr lang="nb-NO" dirty="0"/>
          </a:p>
        </p:txBody>
      </p:sp>
      <p:sp>
        <p:nvSpPr>
          <p:cNvPr id="3" name="Plassholder for innhold 2">
            <a:extLst>
              <a:ext uri="{FF2B5EF4-FFF2-40B4-BE49-F238E27FC236}">
                <a16:creationId xmlns:a16="http://schemas.microsoft.com/office/drawing/2014/main" id="{183DDB63-FFDD-416F-B3FD-4C39AF9D8C43}"/>
              </a:ext>
            </a:extLst>
          </p:cNvPr>
          <p:cNvSpPr>
            <a:spLocks noGrp="1"/>
          </p:cNvSpPr>
          <p:nvPr>
            <p:ph idx="1"/>
          </p:nvPr>
        </p:nvSpPr>
        <p:spPr/>
        <p:txBody>
          <a:bodyPr/>
          <a:lstStyle/>
          <a:p>
            <a:endParaRPr lang="nb-NO" dirty="0"/>
          </a:p>
        </p:txBody>
      </p:sp>
      <p:sp>
        <p:nvSpPr>
          <p:cNvPr id="5" name="Rektangel 4">
            <a:extLst>
              <a:ext uri="{FF2B5EF4-FFF2-40B4-BE49-F238E27FC236}">
                <a16:creationId xmlns:a16="http://schemas.microsoft.com/office/drawing/2014/main" id="{EF372E1C-0541-49B7-B8FA-B78B1454D346}"/>
              </a:ext>
            </a:extLst>
          </p:cNvPr>
          <p:cNvSpPr/>
          <p:nvPr/>
        </p:nvSpPr>
        <p:spPr>
          <a:xfrm>
            <a:off x="3053786" y="1393795"/>
            <a:ext cx="2539014" cy="4927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nb-NO"/>
          </a:p>
        </p:txBody>
      </p:sp>
      <p:sp>
        <p:nvSpPr>
          <p:cNvPr id="6" name="Rektangel: avrundede hjørner 5">
            <a:extLst>
              <a:ext uri="{FF2B5EF4-FFF2-40B4-BE49-F238E27FC236}">
                <a16:creationId xmlns:a16="http://schemas.microsoft.com/office/drawing/2014/main" id="{01AB2D5B-80C4-4833-B511-04780D7356EA}"/>
              </a:ext>
            </a:extLst>
          </p:cNvPr>
          <p:cNvSpPr/>
          <p:nvPr/>
        </p:nvSpPr>
        <p:spPr>
          <a:xfrm>
            <a:off x="3299056" y="5771966"/>
            <a:ext cx="2104008" cy="38173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a:t>Main{ </a:t>
            </a:r>
            <a:r>
              <a:rPr lang="nb-NO" dirty="0" err="1"/>
              <a:t>fak</a:t>
            </a:r>
            <a:r>
              <a:rPr lang="nb-NO" dirty="0"/>
              <a:t>(3) }</a:t>
            </a:r>
          </a:p>
        </p:txBody>
      </p:sp>
      <p:sp>
        <p:nvSpPr>
          <p:cNvPr id="7" name="Rektangel: avrundede hjørner 6">
            <a:extLst>
              <a:ext uri="{FF2B5EF4-FFF2-40B4-BE49-F238E27FC236}">
                <a16:creationId xmlns:a16="http://schemas.microsoft.com/office/drawing/2014/main" id="{AC40A139-85DC-43AB-AED4-AAFD5DAFD600}"/>
              </a:ext>
            </a:extLst>
          </p:cNvPr>
          <p:cNvSpPr/>
          <p:nvPr/>
        </p:nvSpPr>
        <p:spPr>
          <a:xfrm>
            <a:off x="3173134" y="4694622"/>
            <a:ext cx="2352582" cy="8256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err="1"/>
              <a:t>Fak</a:t>
            </a:r>
            <a:r>
              <a:rPr lang="nb-NO" dirty="0"/>
              <a:t>(3)</a:t>
            </a:r>
            <a:br>
              <a:rPr lang="nb-NO" dirty="0"/>
            </a:br>
            <a:r>
              <a:rPr lang="nb-NO" dirty="0"/>
              <a:t>returverdi = 3 * </a:t>
            </a:r>
            <a:r>
              <a:rPr lang="nb-NO" dirty="0" err="1"/>
              <a:t>fak</a:t>
            </a:r>
            <a:r>
              <a:rPr lang="nb-NO" dirty="0"/>
              <a:t>(2)</a:t>
            </a:r>
          </a:p>
        </p:txBody>
      </p:sp>
      <p:sp>
        <p:nvSpPr>
          <p:cNvPr id="8" name="Rektangel 7">
            <a:extLst>
              <a:ext uri="{FF2B5EF4-FFF2-40B4-BE49-F238E27FC236}">
                <a16:creationId xmlns:a16="http://schemas.microsoft.com/office/drawing/2014/main" id="{DD89EC9C-DEFE-4A18-9904-F8ECA645E813}"/>
              </a:ext>
            </a:extLst>
          </p:cNvPr>
          <p:cNvSpPr/>
          <p:nvPr/>
        </p:nvSpPr>
        <p:spPr>
          <a:xfrm>
            <a:off x="5754363" y="1393795"/>
            <a:ext cx="2539014" cy="4927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nb-NO"/>
          </a:p>
        </p:txBody>
      </p:sp>
      <p:sp>
        <p:nvSpPr>
          <p:cNvPr id="9" name="Rektangel: avrundede hjørner 8">
            <a:extLst>
              <a:ext uri="{FF2B5EF4-FFF2-40B4-BE49-F238E27FC236}">
                <a16:creationId xmlns:a16="http://schemas.microsoft.com/office/drawing/2014/main" id="{EAC448DC-44A1-43C3-BB8E-1472C7F25138}"/>
              </a:ext>
            </a:extLst>
          </p:cNvPr>
          <p:cNvSpPr/>
          <p:nvPr/>
        </p:nvSpPr>
        <p:spPr>
          <a:xfrm>
            <a:off x="5944231" y="5772714"/>
            <a:ext cx="2104008" cy="38173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a:t>Main{ </a:t>
            </a:r>
            <a:r>
              <a:rPr lang="nb-NO" dirty="0" err="1"/>
              <a:t>fak</a:t>
            </a:r>
            <a:r>
              <a:rPr lang="nb-NO" dirty="0"/>
              <a:t>(3) }</a:t>
            </a:r>
          </a:p>
        </p:txBody>
      </p:sp>
      <p:sp>
        <p:nvSpPr>
          <p:cNvPr id="10" name="Rektangel: avrundede hjørner 9">
            <a:extLst>
              <a:ext uri="{FF2B5EF4-FFF2-40B4-BE49-F238E27FC236}">
                <a16:creationId xmlns:a16="http://schemas.microsoft.com/office/drawing/2014/main" id="{3ABF6DE3-8428-4F45-89F7-F501D69C6FA2}"/>
              </a:ext>
            </a:extLst>
          </p:cNvPr>
          <p:cNvSpPr/>
          <p:nvPr/>
        </p:nvSpPr>
        <p:spPr>
          <a:xfrm>
            <a:off x="5806626" y="4648962"/>
            <a:ext cx="2352582" cy="8256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err="1"/>
              <a:t>Fak</a:t>
            </a:r>
            <a:r>
              <a:rPr lang="nb-NO" dirty="0"/>
              <a:t>(3)</a:t>
            </a:r>
            <a:br>
              <a:rPr lang="nb-NO" dirty="0"/>
            </a:br>
            <a:r>
              <a:rPr lang="nb-NO" dirty="0"/>
              <a:t>returverdi = 3 * </a:t>
            </a:r>
            <a:r>
              <a:rPr lang="nb-NO" dirty="0" err="1"/>
              <a:t>fak</a:t>
            </a:r>
            <a:r>
              <a:rPr lang="nb-NO" dirty="0"/>
              <a:t>(2)</a:t>
            </a:r>
          </a:p>
        </p:txBody>
      </p:sp>
      <p:sp>
        <p:nvSpPr>
          <p:cNvPr id="14" name="Rektangel: avrundede hjørner 13">
            <a:extLst>
              <a:ext uri="{FF2B5EF4-FFF2-40B4-BE49-F238E27FC236}">
                <a16:creationId xmlns:a16="http://schemas.microsoft.com/office/drawing/2014/main" id="{41DAC56F-3E04-433E-A666-1257B3BD43D1}"/>
              </a:ext>
            </a:extLst>
          </p:cNvPr>
          <p:cNvSpPr/>
          <p:nvPr/>
        </p:nvSpPr>
        <p:spPr>
          <a:xfrm>
            <a:off x="5819944" y="3598894"/>
            <a:ext cx="2352582" cy="8256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err="1"/>
              <a:t>Fak</a:t>
            </a:r>
            <a:r>
              <a:rPr lang="nb-NO" dirty="0"/>
              <a:t>(2)</a:t>
            </a:r>
            <a:br>
              <a:rPr lang="nb-NO" dirty="0"/>
            </a:br>
            <a:r>
              <a:rPr lang="nb-NO" dirty="0"/>
              <a:t>returverdi = 2 * </a:t>
            </a:r>
            <a:r>
              <a:rPr lang="nb-NO" dirty="0" err="1"/>
              <a:t>fak</a:t>
            </a:r>
            <a:r>
              <a:rPr lang="nb-NO" dirty="0"/>
              <a:t>(1)</a:t>
            </a:r>
          </a:p>
        </p:txBody>
      </p:sp>
      <p:sp>
        <p:nvSpPr>
          <p:cNvPr id="15" name="Rektangel 14">
            <a:extLst>
              <a:ext uri="{FF2B5EF4-FFF2-40B4-BE49-F238E27FC236}">
                <a16:creationId xmlns:a16="http://schemas.microsoft.com/office/drawing/2014/main" id="{5610EA18-0E06-424D-9E87-DA3571B84691}"/>
              </a:ext>
            </a:extLst>
          </p:cNvPr>
          <p:cNvSpPr/>
          <p:nvPr/>
        </p:nvSpPr>
        <p:spPr>
          <a:xfrm>
            <a:off x="8455069" y="1393795"/>
            <a:ext cx="2539014" cy="4927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nb-NO"/>
          </a:p>
        </p:txBody>
      </p:sp>
      <p:sp>
        <p:nvSpPr>
          <p:cNvPr id="16" name="Rektangel: avrundede hjørner 15">
            <a:extLst>
              <a:ext uri="{FF2B5EF4-FFF2-40B4-BE49-F238E27FC236}">
                <a16:creationId xmlns:a16="http://schemas.microsoft.com/office/drawing/2014/main" id="{4C9E48EA-4062-4D6D-B77E-DFDB7939D10C}"/>
              </a:ext>
            </a:extLst>
          </p:cNvPr>
          <p:cNvSpPr/>
          <p:nvPr/>
        </p:nvSpPr>
        <p:spPr>
          <a:xfrm>
            <a:off x="8618938" y="5791720"/>
            <a:ext cx="2104008" cy="38173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a:t>Main{ </a:t>
            </a:r>
            <a:r>
              <a:rPr lang="nb-NO" dirty="0" err="1"/>
              <a:t>fak</a:t>
            </a:r>
            <a:r>
              <a:rPr lang="nb-NO" dirty="0"/>
              <a:t>(3) }</a:t>
            </a:r>
          </a:p>
        </p:txBody>
      </p:sp>
      <p:sp>
        <p:nvSpPr>
          <p:cNvPr id="17" name="Rektangel: avrundede hjørner 16">
            <a:extLst>
              <a:ext uri="{FF2B5EF4-FFF2-40B4-BE49-F238E27FC236}">
                <a16:creationId xmlns:a16="http://schemas.microsoft.com/office/drawing/2014/main" id="{1CC0BC07-82A1-47A7-8C66-071F4917FAFA}"/>
              </a:ext>
            </a:extLst>
          </p:cNvPr>
          <p:cNvSpPr/>
          <p:nvPr/>
        </p:nvSpPr>
        <p:spPr>
          <a:xfrm>
            <a:off x="8552660" y="4726878"/>
            <a:ext cx="2352582" cy="8256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err="1"/>
              <a:t>Fak</a:t>
            </a:r>
            <a:r>
              <a:rPr lang="nb-NO" dirty="0"/>
              <a:t>(3)</a:t>
            </a:r>
            <a:br>
              <a:rPr lang="nb-NO" dirty="0"/>
            </a:br>
            <a:r>
              <a:rPr lang="nb-NO" dirty="0"/>
              <a:t>returverdi = 3 * </a:t>
            </a:r>
            <a:r>
              <a:rPr lang="nb-NO" dirty="0" err="1"/>
              <a:t>fak</a:t>
            </a:r>
            <a:r>
              <a:rPr lang="nb-NO" dirty="0"/>
              <a:t>(2)</a:t>
            </a:r>
          </a:p>
        </p:txBody>
      </p:sp>
      <p:sp>
        <p:nvSpPr>
          <p:cNvPr id="18" name="Rektangel: avrundede hjørner 17">
            <a:extLst>
              <a:ext uri="{FF2B5EF4-FFF2-40B4-BE49-F238E27FC236}">
                <a16:creationId xmlns:a16="http://schemas.microsoft.com/office/drawing/2014/main" id="{2EAFCFF4-7455-47F8-A209-DFEEF82C3A9B}"/>
              </a:ext>
            </a:extLst>
          </p:cNvPr>
          <p:cNvSpPr/>
          <p:nvPr/>
        </p:nvSpPr>
        <p:spPr>
          <a:xfrm>
            <a:off x="8552660" y="3703814"/>
            <a:ext cx="2352582" cy="8256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err="1"/>
              <a:t>Fak</a:t>
            </a:r>
            <a:r>
              <a:rPr lang="nb-NO" dirty="0"/>
              <a:t>(2)</a:t>
            </a:r>
            <a:br>
              <a:rPr lang="nb-NO" dirty="0"/>
            </a:br>
            <a:r>
              <a:rPr lang="nb-NO" dirty="0"/>
              <a:t>returverdi = 2 * </a:t>
            </a:r>
            <a:r>
              <a:rPr lang="nb-NO" dirty="0" err="1"/>
              <a:t>fak</a:t>
            </a:r>
            <a:r>
              <a:rPr lang="nb-NO" dirty="0"/>
              <a:t>(1)</a:t>
            </a:r>
          </a:p>
        </p:txBody>
      </p:sp>
      <p:sp>
        <p:nvSpPr>
          <p:cNvPr id="19" name="Rektangel: avrundede hjørner 18">
            <a:extLst>
              <a:ext uri="{FF2B5EF4-FFF2-40B4-BE49-F238E27FC236}">
                <a16:creationId xmlns:a16="http://schemas.microsoft.com/office/drawing/2014/main" id="{B374C65C-BA3D-40B8-A153-B629126165DB}"/>
              </a:ext>
            </a:extLst>
          </p:cNvPr>
          <p:cNvSpPr/>
          <p:nvPr/>
        </p:nvSpPr>
        <p:spPr>
          <a:xfrm>
            <a:off x="8578726" y="2623789"/>
            <a:ext cx="2352582" cy="8256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err="1"/>
              <a:t>Fak</a:t>
            </a:r>
            <a:r>
              <a:rPr lang="nb-NO" dirty="0"/>
              <a:t>(1)</a:t>
            </a:r>
            <a:br>
              <a:rPr lang="nb-NO" dirty="0"/>
            </a:br>
            <a:r>
              <a:rPr lang="nb-NO" dirty="0"/>
              <a:t>returverdi = 1</a:t>
            </a:r>
          </a:p>
        </p:txBody>
      </p:sp>
      <p:sp>
        <p:nvSpPr>
          <p:cNvPr id="20" name="Rektangel 19">
            <a:extLst>
              <a:ext uri="{FF2B5EF4-FFF2-40B4-BE49-F238E27FC236}">
                <a16:creationId xmlns:a16="http://schemas.microsoft.com/office/drawing/2014/main" id="{4835DBB9-481A-4EBB-93E5-3341757C84D9}"/>
              </a:ext>
            </a:extLst>
          </p:cNvPr>
          <p:cNvSpPr/>
          <p:nvPr/>
        </p:nvSpPr>
        <p:spPr>
          <a:xfrm>
            <a:off x="353210" y="1393795"/>
            <a:ext cx="2539014" cy="4927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nb-NO"/>
          </a:p>
        </p:txBody>
      </p:sp>
      <p:sp>
        <p:nvSpPr>
          <p:cNvPr id="21" name="Rektangel: avrundede hjørner 20">
            <a:extLst>
              <a:ext uri="{FF2B5EF4-FFF2-40B4-BE49-F238E27FC236}">
                <a16:creationId xmlns:a16="http://schemas.microsoft.com/office/drawing/2014/main" id="{2F94A23C-27EF-4150-BF56-3A70FC23CAB5}"/>
              </a:ext>
            </a:extLst>
          </p:cNvPr>
          <p:cNvSpPr/>
          <p:nvPr/>
        </p:nvSpPr>
        <p:spPr>
          <a:xfrm>
            <a:off x="570713" y="5752730"/>
            <a:ext cx="2104008" cy="38173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b-NO" dirty="0"/>
              <a:t>Main{ </a:t>
            </a:r>
            <a:r>
              <a:rPr lang="nb-NO" dirty="0" err="1"/>
              <a:t>fak</a:t>
            </a:r>
            <a:r>
              <a:rPr lang="nb-NO" dirty="0"/>
              <a:t>(3) }</a:t>
            </a:r>
          </a:p>
        </p:txBody>
      </p:sp>
      <p:sp>
        <p:nvSpPr>
          <p:cNvPr id="26" name="Pil: venstre 25">
            <a:extLst>
              <a:ext uri="{FF2B5EF4-FFF2-40B4-BE49-F238E27FC236}">
                <a16:creationId xmlns:a16="http://schemas.microsoft.com/office/drawing/2014/main" id="{2A518E45-4F48-4A2A-9B82-1AB74EC79968}"/>
              </a:ext>
            </a:extLst>
          </p:cNvPr>
          <p:cNvSpPr/>
          <p:nvPr/>
        </p:nvSpPr>
        <p:spPr>
          <a:xfrm rot="19474139">
            <a:off x="7405796" y="3380651"/>
            <a:ext cx="1649563" cy="702244"/>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nb-NO" dirty="0"/>
              <a:t>1</a:t>
            </a:r>
          </a:p>
        </p:txBody>
      </p:sp>
      <p:sp>
        <p:nvSpPr>
          <p:cNvPr id="28" name="Pil: venstre 27">
            <a:extLst>
              <a:ext uri="{FF2B5EF4-FFF2-40B4-BE49-F238E27FC236}">
                <a16:creationId xmlns:a16="http://schemas.microsoft.com/office/drawing/2014/main" id="{B27FCB6E-3967-43B2-9A01-9C9FC0C249B8}"/>
              </a:ext>
            </a:extLst>
          </p:cNvPr>
          <p:cNvSpPr/>
          <p:nvPr/>
        </p:nvSpPr>
        <p:spPr>
          <a:xfrm rot="19271781">
            <a:off x="4776134" y="4516882"/>
            <a:ext cx="1487701" cy="597011"/>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nb-NO" dirty="0"/>
              <a:t>2</a:t>
            </a:r>
          </a:p>
        </p:txBody>
      </p:sp>
      <p:sp>
        <p:nvSpPr>
          <p:cNvPr id="29" name="Pil: venstre 28">
            <a:extLst>
              <a:ext uri="{FF2B5EF4-FFF2-40B4-BE49-F238E27FC236}">
                <a16:creationId xmlns:a16="http://schemas.microsoft.com/office/drawing/2014/main" id="{8677B153-AD44-4ED2-877F-E8DF67AEAA3F}"/>
              </a:ext>
            </a:extLst>
          </p:cNvPr>
          <p:cNvSpPr/>
          <p:nvPr/>
        </p:nvSpPr>
        <p:spPr>
          <a:xfrm rot="20013487">
            <a:off x="2216972" y="5470067"/>
            <a:ext cx="1176897" cy="506230"/>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nb-NO" dirty="0"/>
              <a:t>6</a:t>
            </a:r>
          </a:p>
        </p:txBody>
      </p:sp>
      <p:pic>
        <p:nvPicPr>
          <p:cNvPr id="4" name="Bilde 3">
            <a:extLst>
              <a:ext uri="{FF2B5EF4-FFF2-40B4-BE49-F238E27FC236}">
                <a16:creationId xmlns:a16="http://schemas.microsoft.com/office/drawing/2014/main" id="{EC13E2C9-6FFF-4DD9-9BB6-333B1117BF04}"/>
              </a:ext>
            </a:extLst>
          </p:cNvPr>
          <p:cNvPicPr>
            <a:picLocks noChangeAspect="1"/>
          </p:cNvPicPr>
          <p:nvPr/>
        </p:nvPicPr>
        <p:blipFill>
          <a:blip r:embed="rId2"/>
          <a:stretch>
            <a:fillRect/>
          </a:stretch>
        </p:blipFill>
        <p:spPr>
          <a:xfrm>
            <a:off x="3580448" y="275250"/>
            <a:ext cx="4347827" cy="1521067"/>
          </a:xfrm>
          <a:prstGeom prst="rect">
            <a:avLst/>
          </a:prstGeom>
        </p:spPr>
      </p:pic>
    </p:spTree>
    <p:extLst>
      <p:ext uri="{BB962C8B-B14F-4D97-AF65-F5344CB8AC3E}">
        <p14:creationId xmlns:p14="http://schemas.microsoft.com/office/powerpoint/2010/main" val="45950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4" grpId="0" animBg="1"/>
      <p:bldP spid="15" grpId="0" animBg="1"/>
      <p:bldP spid="16" grpId="0" animBg="1"/>
      <p:bldP spid="17" grpId="0" animBg="1"/>
      <p:bldP spid="18" grpId="0" animBg="1"/>
      <p:bldP spid="19" grpId="0" animBg="1"/>
      <p:bldP spid="20" grpId="0" animBg="1"/>
      <p:bldP spid="21" grpId="0" animBg="1"/>
      <p:bldP spid="26" grpId="0" animBg="1"/>
      <p:bldP spid="28" grpId="0" animBg="1"/>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A0DE45D-79CF-432C-AE99-FF9E8DBB060E}"/>
              </a:ext>
            </a:extLst>
          </p:cNvPr>
          <p:cNvSpPr>
            <a:spLocks noGrp="1"/>
          </p:cNvSpPr>
          <p:nvPr>
            <p:ph type="title"/>
          </p:nvPr>
        </p:nvSpPr>
        <p:spPr/>
        <p:txBody>
          <a:bodyPr/>
          <a:lstStyle/>
          <a:p>
            <a:r>
              <a:rPr lang="nb-NO" dirty="0"/>
              <a:t>Teorien bak rekursjon</a:t>
            </a:r>
          </a:p>
        </p:txBody>
      </p:sp>
      <p:sp>
        <p:nvSpPr>
          <p:cNvPr id="3" name="Plassholder for innhold 2">
            <a:extLst>
              <a:ext uri="{FF2B5EF4-FFF2-40B4-BE49-F238E27FC236}">
                <a16:creationId xmlns:a16="http://schemas.microsoft.com/office/drawing/2014/main" id="{507DBE3C-12A2-471E-B49A-32200C20290B}"/>
              </a:ext>
            </a:extLst>
          </p:cNvPr>
          <p:cNvSpPr>
            <a:spLocks noGrp="1"/>
          </p:cNvSpPr>
          <p:nvPr>
            <p:ph idx="1"/>
          </p:nvPr>
        </p:nvSpPr>
        <p:spPr/>
        <p:txBody>
          <a:bodyPr>
            <a:normAutofit fontScale="92500" lnSpcReduction="10000"/>
          </a:bodyPr>
          <a:lstStyle/>
          <a:p>
            <a:r>
              <a:rPr lang="nb-NO" dirty="0"/>
              <a:t>En metode som kaller på seg selv</a:t>
            </a:r>
          </a:p>
          <a:p>
            <a:r>
              <a:rPr lang="nb-NO" dirty="0"/>
              <a:t>Basissteget </a:t>
            </a:r>
          </a:p>
          <a:p>
            <a:pPr lvl="1"/>
            <a:r>
              <a:rPr lang="nb-NO" dirty="0"/>
              <a:t>Ofte om noe er null, 0 eller 1</a:t>
            </a:r>
          </a:p>
          <a:p>
            <a:pPr lvl="1"/>
            <a:r>
              <a:rPr lang="nb-NO" dirty="0"/>
              <a:t>Stopper å kalle på seg selv</a:t>
            </a:r>
          </a:p>
          <a:p>
            <a:pPr lvl="1"/>
            <a:r>
              <a:rPr lang="nb-NO" dirty="0" err="1"/>
              <a:t>fak</a:t>
            </a:r>
            <a:r>
              <a:rPr lang="nb-NO" dirty="0"/>
              <a:t>(1) = 1</a:t>
            </a:r>
          </a:p>
          <a:p>
            <a:r>
              <a:rPr lang="nb-NO" dirty="0"/>
              <a:t>Løse et problem ved å lage et nytt problem som er nærmere basissteget/gjøre problemet mindre. </a:t>
            </a:r>
          </a:p>
          <a:p>
            <a:pPr lvl="1"/>
            <a:r>
              <a:rPr lang="nb-NO" dirty="0" err="1"/>
              <a:t>fak</a:t>
            </a:r>
            <a:r>
              <a:rPr lang="nb-NO" dirty="0"/>
              <a:t>(n) = n * </a:t>
            </a:r>
            <a:r>
              <a:rPr lang="nb-NO" dirty="0" err="1"/>
              <a:t>fak</a:t>
            </a:r>
            <a:r>
              <a:rPr lang="nb-NO" dirty="0"/>
              <a:t>(n-1)</a:t>
            </a:r>
          </a:p>
          <a:p>
            <a:endParaRPr lang="nb-NO" dirty="0"/>
          </a:p>
        </p:txBody>
      </p:sp>
    </p:spTree>
    <p:extLst>
      <p:ext uri="{BB962C8B-B14F-4D97-AF65-F5344CB8AC3E}">
        <p14:creationId xmlns:p14="http://schemas.microsoft.com/office/powerpoint/2010/main" val="2531337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EDF9F26-FBED-49B1-8CA3-15E5958D9A76}"/>
              </a:ext>
            </a:extLst>
          </p:cNvPr>
          <p:cNvSpPr>
            <a:spLocks noGrp="1"/>
          </p:cNvSpPr>
          <p:nvPr>
            <p:ph type="title"/>
          </p:nvPr>
        </p:nvSpPr>
        <p:spPr/>
        <p:txBody>
          <a:bodyPr/>
          <a:lstStyle/>
          <a:p>
            <a:r>
              <a:rPr lang="nb-NO" dirty="0"/>
              <a:t>Hvordan bør man gå frem?</a:t>
            </a:r>
          </a:p>
        </p:txBody>
      </p:sp>
      <p:sp>
        <p:nvSpPr>
          <p:cNvPr id="3" name="Plassholder for innhold 2">
            <a:extLst>
              <a:ext uri="{FF2B5EF4-FFF2-40B4-BE49-F238E27FC236}">
                <a16:creationId xmlns:a16="http://schemas.microsoft.com/office/drawing/2014/main" id="{A3F5F840-9052-4DA7-B794-70FD5CD48F83}"/>
              </a:ext>
            </a:extLst>
          </p:cNvPr>
          <p:cNvSpPr>
            <a:spLocks noGrp="1"/>
          </p:cNvSpPr>
          <p:nvPr>
            <p:ph idx="1"/>
          </p:nvPr>
        </p:nvSpPr>
        <p:spPr/>
        <p:txBody>
          <a:bodyPr/>
          <a:lstStyle/>
          <a:p>
            <a:r>
              <a:rPr lang="nb-NO" dirty="0"/>
              <a:t>Ingen fasit. Men her er en fremgangsmåte som kan hjelpe på veien.</a:t>
            </a:r>
          </a:p>
          <a:p>
            <a:r>
              <a:rPr lang="nb-NO" dirty="0"/>
              <a:t>1: Forstå hva problemet er. </a:t>
            </a:r>
          </a:p>
          <a:p>
            <a:r>
              <a:rPr lang="nb-NO" dirty="0"/>
              <a:t>2: Se på hvilke faktorer som er sentrale</a:t>
            </a:r>
          </a:p>
          <a:p>
            <a:r>
              <a:rPr lang="nb-NO" dirty="0"/>
              <a:t>3: Hva er basissteget?</a:t>
            </a:r>
          </a:p>
          <a:p>
            <a:r>
              <a:rPr lang="nb-NO" dirty="0"/>
              <a:t>4: Hvordan problemet forenkles mot basissteget?</a:t>
            </a:r>
          </a:p>
          <a:p>
            <a:r>
              <a:rPr lang="nb-NO" dirty="0"/>
              <a:t>5: Hvilke parametere trenger vi?</a:t>
            </a:r>
          </a:p>
        </p:txBody>
      </p:sp>
    </p:spTree>
    <p:extLst>
      <p:ext uri="{BB962C8B-B14F-4D97-AF65-F5344CB8AC3E}">
        <p14:creationId xmlns:p14="http://schemas.microsoft.com/office/powerpoint/2010/main" val="2786985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61D1802-C700-46CC-84A7-78480D2B6FEE}"/>
              </a:ext>
            </a:extLst>
          </p:cNvPr>
          <p:cNvSpPr>
            <a:spLocks noGrp="1"/>
          </p:cNvSpPr>
          <p:nvPr>
            <p:ph type="title"/>
          </p:nvPr>
        </p:nvSpPr>
        <p:spPr/>
        <p:txBody>
          <a:bodyPr/>
          <a:lstStyle/>
          <a:p>
            <a:r>
              <a:rPr lang="nb-NO" b="1" dirty="0"/>
              <a:t>Oppgave 1 : telle rekursivt</a:t>
            </a:r>
            <a:endParaRPr lang="nb-NO" dirty="0"/>
          </a:p>
        </p:txBody>
      </p:sp>
      <p:sp>
        <p:nvSpPr>
          <p:cNvPr id="3" name="Plassholder for innhold 2">
            <a:extLst>
              <a:ext uri="{FF2B5EF4-FFF2-40B4-BE49-F238E27FC236}">
                <a16:creationId xmlns:a16="http://schemas.microsoft.com/office/drawing/2014/main" id="{05F7EB05-9709-49AE-8513-58EED30CB0ED}"/>
              </a:ext>
            </a:extLst>
          </p:cNvPr>
          <p:cNvSpPr>
            <a:spLocks noGrp="1"/>
          </p:cNvSpPr>
          <p:nvPr>
            <p:ph idx="1"/>
          </p:nvPr>
        </p:nvSpPr>
        <p:spPr/>
        <p:txBody>
          <a:bodyPr>
            <a:normAutofit lnSpcReduction="10000"/>
          </a:bodyPr>
          <a:lstStyle/>
          <a:p>
            <a:r>
              <a:rPr lang="nb-NO" dirty="0"/>
              <a:t>Skriv en metode som gitt et heltall n, først teller ned til 0, og så teller opp igjen til n.</a:t>
            </a:r>
          </a:p>
          <a:p>
            <a:r>
              <a:rPr lang="nb-NO" dirty="0"/>
              <a:t>1: Forstå hva problemet er. </a:t>
            </a:r>
          </a:p>
          <a:p>
            <a:r>
              <a:rPr lang="nb-NO" dirty="0"/>
              <a:t>2: Se på hvilke faktorer som er sentrale</a:t>
            </a:r>
          </a:p>
          <a:p>
            <a:r>
              <a:rPr lang="nb-NO" dirty="0"/>
              <a:t>3: Hva er basissteget?</a:t>
            </a:r>
          </a:p>
          <a:p>
            <a:r>
              <a:rPr lang="nb-NO" dirty="0"/>
              <a:t>4: Hvordan problemet forenkles mot basissteget?</a:t>
            </a:r>
          </a:p>
          <a:p>
            <a:r>
              <a:rPr lang="nb-NO" dirty="0"/>
              <a:t>5: Hvilke parametere trenger vi?</a:t>
            </a:r>
          </a:p>
        </p:txBody>
      </p:sp>
    </p:spTree>
    <p:extLst>
      <p:ext uri="{BB962C8B-B14F-4D97-AF65-F5344CB8AC3E}">
        <p14:creationId xmlns:p14="http://schemas.microsoft.com/office/powerpoint/2010/main" val="4069519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rets">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4382FCEC1F36645A30DD2B42C7ECE84" ma:contentTypeVersion="13" ma:contentTypeDescription="Opprett et nytt dokument." ma:contentTypeScope="" ma:versionID="a450f9d49faba845eaf4887981d1fd91">
  <xsd:schema xmlns:xsd="http://www.w3.org/2001/XMLSchema" xmlns:xs="http://www.w3.org/2001/XMLSchema" xmlns:p="http://schemas.microsoft.com/office/2006/metadata/properties" xmlns:ns3="f04ac680-1e5a-45cb-8f3e-ad4e02805234" xmlns:ns4="e39c828e-3944-432c-9810-3c4a05a63722" targetNamespace="http://schemas.microsoft.com/office/2006/metadata/properties" ma:root="true" ma:fieldsID="fc81d8a569e8977ac30dcf459228f2d8" ns3:_="" ns4:_="">
    <xsd:import namespace="f04ac680-1e5a-45cb-8f3e-ad4e02805234"/>
    <xsd:import namespace="e39c828e-3944-432c-9810-3c4a05a6372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DateTaken" minOccurs="0"/>
                <xsd:element ref="ns3:MediaServiceGenerationTime" minOccurs="0"/>
                <xsd:element ref="ns3:MediaServiceEventHashCod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4ac680-1e5a-45cb-8f3e-ad4e028052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9c828e-3944-432c-9810-3c4a05a63722"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ingsdetaljer" ma:internalName="SharedWithDetails" ma:readOnly="true">
      <xsd:simpleType>
        <xsd:restriction base="dms:Note">
          <xsd:maxLength value="255"/>
        </xsd:restriction>
      </xsd:simpleType>
    </xsd:element>
    <xsd:element name="SharingHintHash" ma:index="14" nillable="true" ma:displayName="Hash for deling av tip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1BDEE4-E8B4-4A87-B4FE-E1CB2C2664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4ac680-1e5a-45cb-8f3e-ad4e02805234"/>
    <ds:schemaRef ds:uri="e39c828e-3944-432c-9810-3c4a05a637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029B68F-D189-45CB-8D2E-FBD7576C2C4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75795AB-98E2-4231-9EC1-0D1B6A5E02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TM04033919[[fn=Krets]]</Template>
  <TotalTime>438</TotalTime>
  <Words>734</Words>
  <Application>Microsoft Office PowerPoint</Application>
  <PresentationFormat>Widescreen</PresentationFormat>
  <Paragraphs>82</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Tw Cen MT</vt:lpstr>
      <vt:lpstr>Krets</vt:lpstr>
      <vt:lpstr>Repetisjonskurs: Rekursjon</vt:lpstr>
      <vt:lpstr>Gang i repetisjonskurset</vt:lpstr>
      <vt:lpstr>Et kort eksempel: Fakultet  </vt:lpstr>
      <vt:lpstr>Hvordan kan man gjøre dette?</vt:lpstr>
      <vt:lpstr>Hvordan gjøre dette med rekursjon?</vt:lpstr>
      <vt:lpstr>PowerPoint Presentation</vt:lpstr>
      <vt:lpstr>Teorien bak rekursjon</vt:lpstr>
      <vt:lpstr>Hvordan bør man gå frem?</vt:lpstr>
      <vt:lpstr>Oppgave 1 : telle rekursivt</vt:lpstr>
      <vt:lpstr>PowerPoint Presentation</vt:lpstr>
      <vt:lpstr>Livekoding…</vt:lpstr>
      <vt:lpstr>Oppgave 2 : Sumtiln </vt:lpstr>
      <vt:lpstr>Livekoding</vt:lpstr>
      <vt:lpstr>Oppgave 3 : Substring</vt:lpstr>
      <vt:lpstr>Livekoding</vt:lpstr>
      <vt:lpstr>Oppgave 4 : finnMinste</vt:lpstr>
      <vt:lpstr>Livekoding</vt:lpstr>
      <vt:lpstr>Oppgave 5 : EldsteOpphavPerson </vt:lpstr>
      <vt:lpstr>Livekoding</vt:lpstr>
      <vt:lpstr>Oppgave 6 : bredde på tall</vt:lpstr>
      <vt:lpstr>Livekoding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Repetisjonskurs: Rekursjon</dc:title>
  <dc:creator>Peter Kristiansen</dc:creator>
  <cp:lastModifiedBy>Peter Kristiansen</cp:lastModifiedBy>
  <cp:revision>8</cp:revision>
  <dcterms:created xsi:type="dcterms:W3CDTF">2020-05-14T19:47:32Z</dcterms:created>
  <dcterms:modified xsi:type="dcterms:W3CDTF">2021-04-08T08:56:43Z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0x01010054382FCEC1F36645A30DD2B42C7ECE84</vt:lpwstr>
  </property>
</Properties>
</file>