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62" r:id="rId6"/>
    <p:sldId id="257" r:id="rId7"/>
    <p:sldId id="259" r:id="rId8"/>
    <p:sldId id="260" r:id="rId9"/>
    <p:sldId id="258" r:id="rId10"/>
    <p:sldId id="261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C49AF8-2129-4E0D-AACD-EF818B9DFC21}" v="3" vWet="7" dt="2021-05-18T12:15:43.1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9B46A1-257A-4E25-9879-1E90296314E6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7178EF-49AB-46BC-948F-ECCC4186E3B4}">
      <dgm:prSet/>
      <dgm:spPr/>
      <dgm:t>
        <a:bodyPr/>
        <a:lstStyle/>
        <a:p>
          <a:pPr>
            <a:lnSpc>
              <a:spcPct val="100000"/>
            </a:lnSpc>
          </a:pPr>
          <a:r>
            <a:rPr lang="nb-NO"/>
            <a:t>Først litt klassisk gjennomgang!</a:t>
          </a:r>
          <a:endParaRPr lang="en-US"/>
        </a:p>
      </dgm:t>
    </dgm:pt>
    <dgm:pt modelId="{8AB91FCC-20E1-4555-A916-826A0CC9A3EB}" type="parTrans" cxnId="{0BDA41D5-0950-4369-AB8B-CBA636CFF798}">
      <dgm:prSet/>
      <dgm:spPr/>
      <dgm:t>
        <a:bodyPr/>
        <a:lstStyle/>
        <a:p>
          <a:endParaRPr lang="en-US"/>
        </a:p>
      </dgm:t>
    </dgm:pt>
    <dgm:pt modelId="{AC5A7DAF-0393-4099-B8ED-5B87FB36378B}" type="sibTrans" cxnId="{0BDA41D5-0950-4369-AB8B-CBA636CFF798}">
      <dgm:prSet/>
      <dgm:spPr/>
      <dgm:t>
        <a:bodyPr/>
        <a:lstStyle/>
        <a:p>
          <a:endParaRPr lang="en-US"/>
        </a:p>
      </dgm:t>
    </dgm:pt>
    <dgm:pt modelId="{48BC4192-8A72-4AC0-8976-8B6EAF78466B}">
      <dgm:prSet/>
      <dgm:spPr/>
      <dgm:t>
        <a:bodyPr/>
        <a:lstStyle/>
        <a:p>
          <a:pPr>
            <a:lnSpc>
              <a:spcPct val="100000"/>
            </a:lnSpc>
          </a:pPr>
          <a:r>
            <a:rPr lang="nb-NO"/>
            <a:t>Gå gjennom en eksempeloppgave sammen!</a:t>
          </a:r>
          <a:endParaRPr lang="en-US"/>
        </a:p>
      </dgm:t>
    </dgm:pt>
    <dgm:pt modelId="{74E55748-3C72-4E8C-B06A-7E56AC147CEC}" type="parTrans" cxnId="{CC7539B2-2771-4D79-87C2-61219BA7AA90}">
      <dgm:prSet/>
      <dgm:spPr/>
      <dgm:t>
        <a:bodyPr/>
        <a:lstStyle/>
        <a:p>
          <a:endParaRPr lang="en-US"/>
        </a:p>
      </dgm:t>
    </dgm:pt>
    <dgm:pt modelId="{9D776106-5F6D-446C-A121-E72243A8BFF8}" type="sibTrans" cxnId="{CC7539B2-2771-4D79-87C2-61219BA7AA90}">
      <dgm:prSet/>
      <dgm:spPr/>
      <dgm:t>
        <a:bodyPr/>
        <a:lstStyle/>
        <a:p>
          <a:endParaRPr lang="en-US"/>
        </a:p>
      </dgm:t>
    </dgm:pt>
    <dgm:pt modelId="{BB626225-2C10-4668-BB8A-8E9A5CEFF4C0}">
      <dgm:prSet/>
      <dgm:spPr/>
      <dgm:t>
        <a:bodyPr/>
        <a:lstStyle/>
        <a:p>
          <a:pPr>
            <a:lnSpc>
              <a:spcPct val="100000"/>
            </a:lnSpc>
          </a:pPr>
          <a:r>
            <a:rPr lang="nb-NO"/>
            <a:t>Mentimeter quiz!</a:t>
          </a:r>
          <a:endParaRPr lang="en-US"/>
        </a:p>
      </dgm:t>
    </dgm:pt>
    <dgm:pt modelId="{7B8C59D8-508C-4B2B-9ADE-1F754B9B4714}" type="parTrans" cxnId="{1994FA9B-18A1-4236-B770-E534353EB0F4}">
      <dgm:prSet/>
      <dgm:spPr/>
      <dgm:t>
        <a:bodyPr/>
        <a:lstStyle/>
        <a:p>
          <a:endParaRPr lang="en-US"/>
        </a:p>
      </dgm:t>
    </dgm:pt>
    <dgm:pt modelId="{94BB7700-4BE5-407E-9B81-B7AA526B9236}" type="sibTrans" cxnId="{1994FA9B-18A1-4236-B770-E534353EB0F4}">
      <dgm:prSet/>
      <dgm:spPr/>
      <dgm:t>
        <a:bodyPr/>
        <a:lstStyle/>
        <a:p>
          <a:endParaRPr lang="en-US"/>
        </a:p>
      </dgm:t>
    </dgm:pt>
    <dgm:pt modelId="{F5D24639-8881-4738-90B3-5E6617333188}">
      <dgm:prSet/>
      <dgm:spPr/>
      <dgm:t>
        <a:bodyPr/>
        <a:lstStyle/>
        <a:p>
          <a:pPr>
            <a:lnSpc>
              <a:spcPct val="100000"/>
            </a:lnSpc>
          </a:pPr>
          <a:r>
            <a:rPr lang="nb-NO"/>
            <a:t>Arbeid med oppgaver!</a:t>
          </a:r>
          <a:endParaRPr lang="en-US"/>
        </a:p>
      </dgm:t>
    </dgm:pt>
    <dgm:pt modelId="{5FB5E49A-6547-4A10-BAE2-EC682E498B81}" type="parTrans" cxnId="{D42F2888-024A-482D-9A80-DA9B0BF259C6}">
      <dgm:prSet/>
      <dgm:spPr/>
      <dgm:t>
        <a:bodyPr/>
        <a:lstStyle/>
        <a:p>
          <a:endParaRPr lang="en-US"/>
        </a:p>
      </dgm:t>
    </dgm:pt>
    <dgm:pt modelId="{A0F04A88-5A0D-451E-8E1F-0AF4662F949E}" type="sibTrans" cxnId="{D42F2888-024A-482D-9A80-DA9B0BF259C6}">
      <dgm:prSet/>
      <dgm:spPr/>
      <dgm:t>
        <a:bodyPr/>
        <a:lstStyle/>
        <a:p>
          <a:endParaRPr lang="en-US"/>
        </a:p>
      </dgm:t>
    </dgm:pt>
    <dgm:pt modelId="{0B39C715-F46E-4E82-93D4-D2CC4EA6702E}" type="pres">
      <dgm:prSet presAssocID="{599B46A1-257A-4E25-9879-1E90296314E6}" presName="root" presStyleCnt="0">
        <dgm:presLayoutVars>
          <dgm:dir/>
          <dgm:resizeHandles val="exact"/>
        </dgm:presLayoutVars>
      </dgm:prSet>
      <dgm:spPr/>
    </dgm:pt>
    <dgm:pt modelId="{6DE868C4-6BA7-44B1-9F28-830A80961BAB}" type="pres">
      <dgm:prSet presAssocID="{FA7178EF-49AB-46BC-948F-ECCC4186E3B4}" presName="compNode" presStyleCnt="0"/>
      <dgm:spPr/>
    </dgm:pt>
    <dgm:pt modelId="{C3E67953-7203-49B9-867D-DAEE4F78C556}" type="pres">
      <dgm:prSet presAssocID="{FA7178EF-49AB-46BC-948F-ECCC4186E3B4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4552DEDA-1F5F-4EFC-A5C8-43A9E00340C8}" type="pres">
      <dgm:prSet presAssocID="{FA7178EF-49AB-46BC-948F-ECCC4186E3B4}" presName="spaceRect" presStyleCnt="0"/>
      <dgm:spPr/>
    </dgm:pt>
    <dgm:pt modelId="{7BD70C90-BD46-4C03-9C23-750A9FD72399}" type="pres">
      <dgm:prSet presAssocID="{FA7178EF-49AB-46BC-948F-ECCC4186E3B4}" presName="textRect" presStyleLbl="revTx" presStyleIdx="0" presStyleCnt="4">
        <dgm:presLayoutVars>
          <dgm:chMax val="1"/>
          <dgm:chPref val="1"/>
        </dgm:presLayoutVars>
      </dgm:prSet>
      <dgm:spPr/>
    </dgm:pt>
    <dgm:pt modelId="{FAD9DF70-0252-4CF4-9936-BEAB71F5B3DD}" type="pres">
      <dgm:prSet presAssocID="{AC5A7DAF-0393-4099-B8ED-5B87FB36378B}" presName="sibTrans" presStyleCnt="0"/>
      <dgm:spPr/>
    </dgm:pt>
    <dgm:pt modelId="{9ACB01BB-A213-46E4-B9D7-A526D485413A}" type="pres">
      <dgm:prSet presAssocID="{48BC4192-8A72-4AC0-8976-8B6EAF78466B}" presName="compNode" presStyleCnt="0"/>
      <dgm:spPr/>
    </dgm:pt>
    <dgm:pt modelId="{DA5DB93E-BB44-4229-A2B0-E7BCA14C26E5}" type="pres">
      <dgm:prSet presAssocID="{48BC4192-8A72-4AC0-8976-8B6EAF78466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ircular Flowchart"/>
        </a:ext>
      </dgm:extLst>
    </dgm:pt>
    <dgm:pt modelId="{9E09EC8C-AF72-4BBF-A97E-62F01D3D96F4}" type="pres">
      <dgm:prSet presAssocID="{48BC4192-8A72-4AC0-8976-8B6EAF78466B}" presName="spaceRect" presStyleCnt="0"/>
      <dgm:spPr/>
    </dgm:pt>
    <dgm:pt modelId="{4FE5BE2E-4BCB-4E82-8A2B-0111C11EF24B}" type="pres">
      <dgm:prSet presAssocID="{48BC4192-8A72-4AC0-8976-8B6EAF78466B}" presName="textRect" presStyleLbl="revTx" presStyleIdx="1" presStyleCnt="4">
        <dgm:presLayoutVars>
          <dgm:chMax val="1"/>
          <dgm:chPref val="1"/>
        </dgm:presLayoutVars>
      </dgm:prSet>
      <dgm:spPr/>
    </dgm:pt>
    <dgm:pt modelId="{EED2C73B-C354-4D3C-9627-5AF850CA2486}" type="pres">
      <dgm:prSet presAssocID="{9D776106-5F6D-446C-A121-E72243A8BFF8}" presName="sibTrans" presStyleCnt="0"/>
      <dgm:spPr/>
    </dgm:pt>
    <dgm:pt modelId="{4DBA50DB-BB29-4195-A93E-E052880F1166}" type="pres">
      <dgm:prSet presAssocID="{BB626225-2C10-4668-BB8A-8E9A5CEFF4C0}" presName="compNode" presStyleCnt="0"/>
      <dgm:spPr/>
    </dgm:pt>
    <dgm:pt modelId="{5B140F15-9328-47F7-9A99-C458986F2042}" type="pres">
      <dgm:prSet presAssocID="{BB626225-2C10-4668-BB8A-8E9A5CEFF4C0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A97B9BCF-FEA3-4837-8538-C822D56144C6}" type="pres">
      <dgm:prSet presAssocID="{BB626225-2C10-4668-BB8A-8E9A5CEFF4C0}" presName="spaceRect" presStyleCnt="0"/>
      <dgm:spPr/>
    </dgm:pt>
    <dgm:pt modelId="{64D37088-76C4-4BAC-AE68-95BD7F3F44EF}" type="pres">
      <dgm:prSet presAssocID="{BB626225-2C10-4668-BB8A-8E9A5CEFF4C0}" presName="textRect" presStyleLbl="revTx" presStyleIdx="2" presStyleCnt="4">
        <dgm:presLayoutVars>
          <dgm:chMax val="1"/>
          <dgm:chPref val="1"/>
        </dgm:presLayoutVars>
      </dgm:prSet>
      <dgm:spPr/>
    </dgm:pt>
    <dgm:pt modelId="{32F6E1E2-A3AD-4319-842F-F81A751E725A}" type="pres">
      <dgm:prSet presAssocID="{94BB7700-4BE5-407E-9B81-B7AA526B9236}" presName="sibTrans" presStyleCnt="0"/>
      <dgm:spPr/>
    </dgm:pt>
    <dgm:pt modelId="{82C6464D-B1FC-4424-96C0-122015A128E0}" type="pres">
      <dgm:prSet presAssocID="{F5D24639-8881-4738-90B3-5E6617333188}" presName="compNode" presStyleCnt="0"/>
      <dgm:spPr/>
    </dgm:pt>
    <dgm:pt modelId="{1B84B536-56AC-4CD8-B907-61F6EDF46D4B}" type="pres">
      <dgm:prSet presAssocID="{F5D24639-8881-4738-90B3-5E6617333188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uzzle"/>
        </a:ext>
      </dgm:extLst>
    </dgm:pt>
    <dgm:pt modelId="{D797525F-380E-4BD1-B1BB-68AD7FE0B675}" type="pres">
      <dgm:prSet presAssocID="{F5D24639-8881-4738-90B3-5E6617333188}" presName="spaceRect" presStyleCnt="0"/>
      <dgm:spPr/>
    </dgm:pt>
    <dgm:pt modelId="{2A3B5988-8BED-49A2-9CD3-3A03374FB609}" type="pres">
      <dgm:prSet presAssocID="{F5D24639-8881-4738-90B3-5E6617333188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342F5146-FD1F-43FA-8CDF-C081559BCBF2}" type="presOf" srcId="{48BC4192-8A72-4AC0-8976-8B6EAF78466B}" destId="{4FE5BE2E-4BCB-4E82-8A2B-0111C11EF24B}" srcOrd="0" destOrd="0" presId="urn:microsoft.com/office/officeart/2018/2/layout/IconLabelList"/>
    <dgm:cxn modelId="{D42F2888-024A-482D-9A80-DA9B0BF259C6}" srcId="{599B46A1-257A-4E25-9879-1E90296314E6}" destId="{F5D24639-8881-4738-90B3-5E6617333188}" srcOrd="3" destOrd="0" parTransId="{5FB5E49A-6547-4A10-BAE2-EC682E498B81}" sibTransId="{A0F04A88-5A0D-451E-8E1F-0AF4662F949E}"/>
    <dgm:cxn modelId="{C50B4394-6DA2-43BD-9AD0-FCEB4E09A542}" type="presOf" srcId="{599B46A1-257A-4E25-9879-1E90296314E6}" destId="{0B39C715-F46E-4E82-93D4-D2CC4EA6702E}" srcOrd="0" destOrd="0" presId="urn:microsoft.com/office/officeart/2018/2/layout/IconLabelList"/>
    <dgm:cxn modelId="{1994FA9B-18A1-4236-B770-E534353EB0F4}" srcId="{599B46A1-257A-4E25-9879-1E90296314E6}" destId="{BB626225-2C10-4668-BB8A-8E9A5CEFF4C0}" srcOrd="2" destOrd="0" parTransId="{7B8C59D8-508C-4B2B-9ADE-1F754B9B4714}" sibTransId="{94BB7700-4BE5-407E-9B81-B7AA526B9236}"/>
    <dgm:cxn modelId="{CC7539B2-2771-4D79-87C2-61219BA7AA90}" srcId="{599B46A1-257A-4E25-9879-1E90296314E6}" destId="{48BC4192-8A72-4AC0-8976-8B6EAF78466B}" srcOrd="1" destOrd="0" parTransId="{74E55748-3C72-4E8C-B06A-7E56AC147CEC}" sibTransId="{9D776106-5F6D-446C-A121-E72243A8BFF8}"/>
    <dgm:cxn modelId="{0BDA41D5-0950-4369-AB8B-CBA636CFF798}" srcId="{599B46A1-257A-4E25-9879-1E90296314E6}" destId="{FA7178EF-49AB-46BC-948F-ECCC4186E3B4}" srcOrd="0" destOrd="0" parTransId="{8AB91FCC-20E1-4555-A916-826A0CC9A3EB}" sibTransId="{AC5A7DAF-0393-4099-B8ED-5B87FB36378B}"/>
    <dgm:cxn modelId="{7CB70BED-C6CC-44F7-B7F9-8E5175434CF8}" type="presOf" srcId="{BB626225-2C10-4668-BB8A-8E9A5CEFF4C0}" destId="{64D37088-76C4-4BAC-AE68-95BD7F3F44EF}" srcOrd="0" destOrd="0" presId="urn:microsoft.com/office/officeart/2018/2/layout/IconLabelList"/>
    <dgm:cxn modelId="{8EB10EF1-59BD-4D49-93E6-16B4FB16CC06}" type="presOf" srcId="{FA7178EF-49AB-46BC-948F-ECCC4186E3B4}" destId="{7BD70C90-BD46-4C03-9C23-750A9FD72399}" srcOrd="0" destOrd="0" presId="urn:microsoft.com/office/officeart/2018/2/layout/IconLabelList"/>
    <dgm:cxn modelId="{DC8482FA-BF45-4393-9A13-A79C2EA09655}" type="presOf" srcId="{F5D24639-8881-4738-90B3-5E6617333188}" destId="{2A3B5988-8BED-49A2-9CD3-3A03374FB609}" srcOrd="0" destOrd="0" presId="urn:microsoft.com/office/officeart/2018/2/layout/IconLabelList"/>
    <dgm:cxn modelId="{75811366-CADC-43A0-88F4-DD1EB4086A78}" type="presParOf" srcId="{0B39C715-F46E-4E82-93D4-D2CC4EA6702E}" destId="{6DE868C4-6BA7-44B1-9F28-830A80961BAB}" srcOrd="0" destOrd="0" presId="urn:microsoft.com/office/officeart/2018/2/layout/IconLabelList"/>
    <dgm:cxn modelId="{C31F8F31-CF8B-4043-ADDA-D976077223DC}" type="presParOf" srcId="{6DE868C4-6BA7-44B1-9F28-830A80961BAB}" destId="{C3E67953-7203-49B9-867D-DAEE4F78C556}" srcOrd="0" destOrd="0" presId="urn:microsoft.com/office/officeart/2018/2/layout/IconLabelList"/>
    <dgm:cxn modelId="{F5A797B4-EA55-419C-BD79-93872B7E5035}" type="presParOf" srcId="{6DE868C4-6BA7-44B1-9F28-830A80961BAB}" destId="{4552DEDA-1F5F-4EFC-A5C8-43A9E00340C8}" srcOrd="1" destOrd="0" presId="urn:microsoft.com/office/officeart/2018/2/layout/IconLabelList"/>
    <dgm:cxn modelId="{103AC8B8-5FC1-4C0B-A99D-933CF93AF5B6}" type="presParOf" srcId="{6DE868C4-6BA7-44B1-9F28-830A80961BAB}" destId="{7BD70C90-BD46-4C03-9C23-750A9FD72399}" srcOrd="2" destOrd="0" presId="urn:microsoft.com/office/officeart/2018/2/layout/IconLabelList"/>
    <dgm:cxn modelId="{E08ADFDE-0F83-4F4C-8BF2-4F431BA76639}" type="presParOf" srcId="{0B39C715-F46E-4E82-93D4-D2CC4EA6702E}" destId="{FAD9DF70-0252-4CF4-9936-BEAB71F5B3DD}" srcOrd="1" destOrd="0" presId="urn:microsoft.com/office/officeart/2018/2/layout/IconLabelList"/>
    <dgm:cxn modelId="{939EA76A-8CEF-46F3-A2EE-0EA23A010AE0}" type="presParOf" srcId="{0B39C715-F46E-4E82-93D4-D2CC4EA6702E}" destId="{9ACB01BB-A213-46E4-B9D7-A526D485413A}" srcOrd="2" destOrd="0" presId="urn:microsoft.com/office/officeart/2018/2/layout/IconLabelList"/>
    <dgm:cxn modelId="{064DCBF1-ABAC-454C-BBC6-A5CD8C08F38F}" type="presParOf" srcId="{9ACB01BB-A213-46E4-B9D7-A526D485413A}" destId="{DA5DB93E-BB44-4229-A2B0-E7BCA14C26E5}" srcOrd="0" destOrd="0" presId="urn:microsoft.com/office/officeart/2018/2/layout/IconLabelList"/>
    <dgm:cxn modelId="{6D8F03C6-3C1F-437D-9439-983D42833C63}" type="presParOf" srcId="{9ACB01BB-A213-46E4-B9D7-A526D485413A}" destId="{9E09EC8C-AF72-4BBF-A97E-62F01D3D96F4}" srcOrd="1" destOrd="0" presId="urn:microsoft.com/office/officeart/2018/2/layout/IconLabelList"/>
    <dgm:cxn modelId="{D6D99394-D7D8-4447-840A-6C860DDDE1D1}" type="presParOf" srcId="{9ACB01BB-A213-46E4-B9D7-A526D485413A}" destId="{4FE5BE2E-4BCB-4E82-8A2B-0111C11EF24B}" srcOrd="2" destOrd="0" presId="urn:microsoft.com/office/officeart/2018/2/layout/IconLabelList"/>
    <dgm:cxn modelId="{57DA20EF-8CFC-4776-823C-4BEF796F9695}" type="presParOf" srcId="{0B39C715-F46E-4E82-93D4-D2CC4EA6702E}" destId="{EED2C73B-C354-4D3C-9627-5AF850CA2486}" srcOrd="3" destOrd="0" presId="urn:microsoft.com/office/officeart/2018/2/layout/IconLabelList"/>
    <dgm:cxn modelId="{AE7127AA-171A-4EE1-808B-020707855D58}" type="presParOf" srcId="{0B39C715-F46E-4E82-93D4-D2CC4EA6702E}" destId="{4DBA50DB-BB29-4195-A93E-E052880F1166}" srcOrd="4" destOrd="0" presId="urn:microsoft.com/office/officeart/2018/2/layout/IconLabelList"/>
    <dgm:cxn modelId="{5A8E50D9-140C-4C27-A625-45E6C497A696}" type="presParOf" srcId="{4DBA50DB-BB29-4195-A93E-E052880F1166}" destId="{5B140F15-9328-47F7-9A99-C458986F2042}" srcOrd="0" destOrd="0" presId="urn:microsoft.com/office/officeart/2018/2/layout/IconLabelList"/>
    <dgm:cxn modelId="{763B30CE-BB29-4655-9D68-D6F96FE46D27}" type="presParOf" srcId="{4DBA50DB-BB29-4195-A93E-E052880F1166}" destId="{A97B9BCF-FEA3-4837-8538-C822D56144C6}" srcOrd="1" destOrd="0" presId="urn:microsoft.com/office/officeart/2018/2/layout/IconLabelList"/>
    <dgm:cxn modelId="{50C06DB8-A48F-4808-9F52-60B2B4F3D562}" type="presParOf" srcId="{4DBA50DB-BB29-4195-A93E-E052880F1166}" destId="{64D37088-76C4-4BAC-AE68-95BD7F3F44EF}" srcOrd="2" destOrd="0" presId="urn:microsoft.com/office/officeart/2018/2/layout/IconLabelList"/>
    <dgm:cxn modelId="{788C5E95-C4C7-4309-A4A1-482C31999DA7}" type="presParOf" srcId="{0B39C715-F46E-4E82-93D4-D2CC4EA6702E}" destId="{32F6E1E2-A3AD-4319-842F-F81A751E725A}" srcOrd="5" destOrd="0" presId="urn:microsoft.com/office/officeart/2018/2/layout/IconLabelList"/>
    <dgm:cxn modelId="{A585757F-6A39-4B72-B6E6-198ACE702E91}" type="presParOf" srcId="{0B39C715-F46E-4E82-93D4-D2CC4EA6702E}" destId="{82C6464D-B1FC-4424-96C0-122015A128E0}" srcOrd="6" destOrd="0" presId="urn:microsoft.com/office/officeart/2018/2/layout/IconLabelList"/>
    <dgm:cxn modelId="{CBE3F6AE-2AC1-4814-A05D-C59906266AA9}" type="presParOf" srcId="{82C6464D-B1FC-4424-96C0-122015A128E0}" destId="{1B84B536-56AC-4CD8-B907-61F6EDF46D4B}" srcOrd="0" destOrd="0" presId="urn:microsoft.com/office/officeart/2018/2/layout/IconLabelList"/>
    <dgm:cxn modelId="{240F0C28-EC6A-43BC-9BC3-98DCA9C8AEC7}" type="presParOf" srcId="{82C6464D-B1FC-4424-96C0-122015A128E0}" destId="{D797525F-380E-4BD1-B1BB-68AD7FE0B675}" srcOrd="1" destOrd="0" presId="urn:microsoft.com/office/officeart/2018/2/layout/IconLabelList"/>
    <dgm:cxn modelId="{252149C5-73E0-468E-8A80-22C82FBDE272}" type="presParOf" srcId="{82C6464D-B1FC-4424-96C0-122015A128E0}" destId="{2A3B5988-8BED-49A2-9CD3-3A03374FB609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E67953-7203-49B9-867D-DAEE4F78C556}">
      <dsp:nvSpPr>
        <dsp:cNvPr id="0" name=""/>
        <dsp:cNvSpPr/>
      </dsp:nvSpPr>
      <dsp:spPr>
        <a:xfrm>
          <a:off x="1138979" y="1203549"/>
          <a:ext cx="932563" cy="93256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D70C90-BD46-4C03-9C23-750A9FD72399}">
      <dsp:nvSpPr>
        <dsp:cNvPr id="0" name=""/>
        <dsp:cNvSpPr/>
      </dsp:nvSpPr>
      <dsp:spPr>
        <a:xfrm>
          <a:off x="569079" y="2427788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/>
            <a:t>Først litt klassisk gjennomgang!</a:t>
          </a:r>
          <a:endParaRPr lang="en-US" sz="1500" kern="1200"/>
        </a:p>
      </dsp:txBody>
      <dsp:txXfrm>
        <a:off x="569079" y="2427788"/>
        <a:ext cx="2072362" cy="720000"/>
      </dsp:txXfrm>
    </dsp:sp>
    <dsp:sp modelId="{DA5DB93E-BB44-4229-A2B0-E7BCA14C26E5}">
      <dsp:nvSpPr>
        <dsp:cNvPr id="0" name=""/>
        <dsp:cNvSpPr/>
      </dsp:nvSpPr>
      <dsp:spPr>
        <a:xfrm>
          <a:off x="3574005" y="1203549"/>
          <a:ext cx="932563" cy="93256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E5BE2E-4BCB-4E82-8A2B-0111C11EF24B}">
      <dsp:nvSpPr>
        <dsp:cNvPr id="0" name=""/>
        <dsp:cNvSpPr/>
      </dsp:nvSpPr>
      <dsp:spPr>
        <a:xfrm>
          <a:off x="3004105" y="2427788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/>
            <a:t>Gå gjennom en eksempeloppgave sammen!</a:t>
          </a:r>
          <a:endParaRPr lang="en-US" sz="1500" kern="1200"/>
        </a:p>
      </dsp:txBody>
      <dsp:txXfrm>
        <a:off x="3004105" y="2427788"/>
        <a:ext cx="2072362" cy="720000"/>
      </dsp:txXfrm>
    </dsp:sp>
    <dsp:sp modelId="{5B140F15-9328-47F7-9A99-C458986F2042}">
      <dsp:nvSpPr>
        <dsp:cNvPr id="0" name=""/>
        <dsp:cNvSpPr/>
      </dsp:nvSpPr>
      <dsp:spPr>
        <a:xfrm>
          <a:off x="6009031" y="1203549"/>
          <a:ext cx="932563" cy="93256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D37088-76C4-4BAC-AE68-95BD7F3F44EF}">
      <dsp:nvSpPr>
        <dsp:cNvPr id="0" name=""/>
        <dsp:cNvSpPr/>
      </dsp:nvSpPr>
      <dsp:spPr>
        <a:xfrm>
          <a:off x="5439131" y="2427788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/>
            <a:t>Mentimeter quiz!</a:t>
          </a:r>
          <a:endParaRPr lang="en-US" sz="1500" kern="1200"/>
        </a:p>
      </dsp:txBody>
      <dsp:txXfrm>
        <a:off x="5439131" y="2427788"/>
        <a:ext cx="2072362" cy="720000"/>
      </dsp:txXfrm>
    </dsp:sp>
    <dsp:sp modelId="{1B84B536-56AC-4CD8-B907-61F6EDF46D4B}">
      <dsp:nvSpPr>
        <dsp:cNvPr id="0" name=""/>
        <dsp:cNvSpPr/>
      </dsp:nvSpPr>
      <dsp:spPr>
        <a:xfrm>
          <a:off x="8444057" y="1203549"/>
          <a:ext cx="932563" cy="93256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3B5988-8BED-49A2-9CD3-3A03374FB609}">
      <dsp:nvSpPr>
        <dsp:cNvPr id="0" name=""/>
        <dsp:cNvSpPr/>
      </dsp:nvSpPr>
      <dsp:spPr>
        <a:xfrm>
          <a:off x="7874157" y="2427788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/>
            <a:t>Arbeid med oppgaver!</a:t>
          </a:r>
          <a:endParaRPr lang="en-US" sz="1500" kern="1200"/>
        </a:p>
      </dsp:txBody>
      <dsp:txXfrm>
        <a:off x="7874157" y="2427788"/>
        <a:ext cx="2072362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2845A-8E32-4848-9A8C-5938935E1A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470FD8-D393-4F2D-95A7-A076E3926A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C75D5-0A44-4DC9-885F-B8AA7092E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8AE0-0491-41F8-9A3E-FC72DC969AAC}" type="datetimeFigureOut">
              <a:rPr lang="nb-NO" smtClean="0"/>
              <a:t>26.05.2021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B0F93-E893-4E3D-8FE3-941B48139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D255E2-C2C6-4B28-AFB9-CDEEA2DFF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EC5E-847C-480D-BB06-165105C2BF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3355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2A60E-92A5-4A8C-A40E-6D9334B6F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00183D-E633-445F-8BEA-B398ABC3E1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84BFB5-406F-44E2-AD9B-411E5AA80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8AE0-0491-41F8-9A3E-FC72DC969AAC}" type="datetimeFigureOut">
              <a:rPr lang="nb-NO" smtClean="0"/>
              <a:t>26.05.2021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388079-806C-429C-9656-E78B2B92C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65D4D-CF59-4A40-82AC-6FD6126EC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EC5E-847C-480D-BB06-165105C2BF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3822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69377C-9957-42D8-AECF-C386597882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E4B51F-8D20-4E42-97B0-C397B18A34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83294-BE1E-481F-AC53-D3DEB23B7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8AE0-0491-41F8-9A3E-FC72DC969AAC}" type="datetimeFigureOut">
              <a:rPr lang="nb-NO" smtClean="0"/>
              <a:t>26.05.2021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4EC23-D78A-4232-A234-8DF7E8D77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1FF75-771E-495C-9AF2-B1521F987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EC5E-847C-480D-BB06-165105C2BF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4575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94161-F2B8-4CE3-97C8-75C288155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FB411-D5F9-4532-B3BC-FFBF5AD93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E5CC0-52CF-437D-8E38-A2F2CE993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8AE0-0491-41F8-9A3E-FC72DC969AAC}" type="datetimeFigureOut">
              <a:rPr lang="nb-NO" smtClean="0"/>
              <a:t>26.05.2021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079633-085E-44BC-8096-5C93D41FA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7F7284-DF24-47F9-B8D4-D4BF3E2B5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EC5E-847C-480D-BB06-165105C2BF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8601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760CA-5A92-4E1F-9BC8-24881F18E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69D174-BEA8-4653-BC27-DCDC20D536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3280D9-D3B9-469E-8A66-F248D46D9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8AE0-0491-41F8-9A3E-FC72DC969AAC}" type="datetimeFigureOut">
              <a:rPr lang="nb-NO" smtClean="0"/>
              <a:t>26.05.2021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F091E-2F6A-4656-A19C-D01FEAC75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6D228-6B25-49EB-8513-16364E78C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EC5E-847C-480D-BB06-165105C2BF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9402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F7E04-F81E-4CB1-9B39-D5CAB34EB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2E0BC-BF60-440A-9865-B13FA69AFA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70C289-A039-4663-BC53-75092E512E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E181B6-E0EA-40A1-A00A-ACA7CD793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8AE0-0491-41F8-9A3E-FC72DC969AAC}" type="datetimeFigureOut">
              <a:rPr lang="nb-NO" smtClean="0"/>
              <a:t>26.05.2021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252F1B-E8ED-4C44-A845-F5212796A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4E7F0A-2CFC-4B08-8916-5847CBB74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EC5E-847C-480D-BB06-165105C2BF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5817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4D406-3FC5-4BC6-AC4C-92D734074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839462-3A25-40F3-9723-2A7200320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F6C6EC-D571-4C6F-9EB0-51C5856C9E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53A612-2DB7-4A50-BF54-2E718DBF45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F34874-BADF-4372-A14A-D522B3542A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BCCB90-AEB2-444C-8A60-BC2CF6AEB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8AE0-0491-41F8-9A3E-FC72DC969AAC}" type="datetimeFigureOut">
              <a:rPr lang="nb-NO" smtClean="0"/>
              <a:t>26.05.2021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13A63B-697A-46DA-94E0-0532599BB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F5BCAF-DD7E-414B-9D99-CFA2FD32D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EC5E-847C-480D-BB06-165105C2BF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6075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9394B-89A5-444F-BBCF-9B9AD7B1E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197EAE-C647-4DE3-95FD-F5393DB02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8AE0-0491-41F8-9A3E-FC72DC969AAC}" type="datetimeFigureOut">
              <a:rPr lang="nb-NO" smtClean="0"/>
              <a:t>26.05.2021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B1108D-3914-4494-971E-26D51D1A6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2CC3CC-BEA6-43A0-89D4-234916DA7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EC5E-847C-480D-BB06-165105C2BF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6131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91E26F-467B-4923-BCC1-E440EDD19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8AE0-0491-41F8-9A3E-FC72DC969AAC}" type="datetimeFigureOut">
              <a:rPr lang="nb-NO" smtClean="0"/>
              <a:t>26.05.2021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EB81FB-8D23-4904-B4FF-9B12CE0A1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940C61-003B-4EC9-BAA4-DF244D0EA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EC5E-847C-480D-BB06-165105C2BF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013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BF749-8656-4D60-995A-259277335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9063F-EE77-45C0-89AB-65FDDEB3C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149A87-3356-47EE-9253-F24B1F0D00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3065D4-D4A0-41E4-B01B-96A175698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8AE0-0491-41F8-9A3E-FC72DC969AAC}" type="datetimeFigureOut">
              <a:rPr lang="nb-NO" smtClean="0"/>
              <a:t>26.05.2021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10522D-F7C4-4BB0-9311-763F5746C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CB2D19-C429-4A8F-ACA0-58A9E72D6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EC5E-847C-480D-BB06-165105C2BF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1195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36056-CA18-4346-9175-29C358B8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D3B7F0-FBCD-40B0-AA18-0C228675DD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61AF93-EFB5-4353-8440-857C7C839C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009198-3712-4915-B1E3-85C67066F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8AE0-0491-41F8-9A3E-FC72DC969AAC}" type="datetimeFigureOut">
              <a:rPr lang="nb-NO" smtClean="0"/>
              <a:t>26.05.2021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D334B0-70DD-4560-835E-7675F059E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4BC566-D823-4D9F-984C-99FADA596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EC5E-847C-480D-BB06-165105C2BF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2795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860685-9DE2-4B07-BB71-47D0A2CD7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9BA56-0BAC-4D75-9507-0A64F2555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F3609-E881-4D9B-941E-6617A60778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18AE0-0491-41F8-9A3E-FC72DC969AAC}" type="datetimeFigureOut">
              <a:rPr lang="nb-NO" smtClean="0"/>
              <a:t>26.05.2021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0FA45B-EA68-43F2-BBD0-713E2D97A4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4729C8-6DE2-4A34-8FDA-C223BA8B36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DEC5E-847C-480D-BB06-165105C2BF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5370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rix.ifi.uio.no/course/16?tags=rekursjon" TargetMode="External"/><Relationship Id="rId2" Type="http://schemas.openxmlformats.org/officeDocument/2006/relationships/hyperlink" Target="https://open.kattis.com/problems/ofugsnui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io.no/studier/emner/matnat/ifi/IN1010/v18/repetisjonskurs/rekursjonsnotat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D60040-BC39-4ECF-BE0E-94E60407AD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nb-NO" sz="11500" dirty="0"/>
              <a:t>Rekursjon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F89F7D-3FA4-43DF-BE18-5C832F86F0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r>
              <a:rPr lang="nb-NO" dirty="0"/>
              <a:t>Tips: Google rekursjon og trykk på ‘’Mente du’’ er par ganger </a:t>
            </a:r>
            <a:r>
              <a:rPr lang="nb-NO" dirty="0">
                <a:sym typeface="Wingdings" panose="05000000000000000000" pitchFamily="2" charset="2"/>
              </a:rPr>
              <a:t>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62123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76A91-66E1-4428-B439-AC2A0E695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Løse oppgaver!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68C80-3AE5-4BDE-8912-8AD61A365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hlinkClick r:id="rId2"/>
              </a:rPr>
              <a:t>https://open.kattis.com/problems/ofugsnuid</a:t>
            </a:r>
            <a:endParaRPr lang="nb-NO" dirty="0"/>
          </a:p>
          <a:p>
            <a:r>
              <a:rPr lang="nb-NO" dirty="0">
                <a:hlinkClick r:id="rId3"/>
              </a:rPr>
              <a:t>https://trix.ifi.uio.no/course/16?tags=rekursjon</a:t>
            </a:r>
            <a:endParaRPr lang="nb-NO" dirty="0"/>
          </a:p>
          <a:p>
            <a:r>
              <a:rPr lang="nb-NO">
                <a:hlinkClick r:id="rId4"/>
              </a:rPr>
              <a:t>https://www.uio.no/studier/emner/matnat/ifi/IN1010/v18/repetisjonskurs/rekursjonsnotat.pdf</a:t>
            </a:r>
            <a:endParaRPr lang="nb-NO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12233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B2196-F01C-4985-ABF7-FD00A9504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Whats the plan?</a:t>
            </a:r>
            <a:endParaRPr lang="nb-NO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77D376B-911C-44F4-8DA6-CF30B912C09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6492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72">
            <a:extLst>
              <a:ext uri="{FF2B5EF4-FFF2-40B4-BE49-F238E27FC236}">
                <a16:creationId xmlns:a16="http://schemas.microsoft.com/office/drawing/2014/main" id="{0DE6A193-4755-479A-BC6F-A7EBCA73B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Freeform: Shape 74">
            <a:extLst>
              <a:ext uri="{FF2B5EF4-FFF2-40B4-BE49-F238E27FC236}">
                <a16:creationId xmlns:a16="http://schemas.microsoft.com/office/drawing/2014/main" id="{5A55B759-31A7-423C-9BC2-A8BC09FE9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6754318" cy="6858478"/>
          </a:xfrm>
          <a:custGeom>
            <a:avLst/>
            <a:gdLst>
              <a:gd name="connsiteX0" fmla="*/ 0 w 6754318"/>
              <a:gd name="connsiteY0" fmla="*/ 6858478 h 6858478"/>
              <a:gd name="connsiteX1" fmla="*/ 6754318 w 6754318"/>
              <a:gd name="connsiteY1" fmla="*/ 6858478 h 6858478"/>
              <a:gd name="connsiteX2" fmla="*/ 3577943 w 6754318"/>
              <a:gd name="connsiteY2" fmla="*/ 0 h 6858478"/>
              <a:gd name="connsiteX3" fmla="*/ 3572366 w 6754318"/>
              <a:gd name="connsiteY3" fmla="*/ 0 h 6858478"/>
              <a:gd name="connsiteX4" fmla="*/ 2506138 w 6754318"/>
              <a:gd name="connsiteY4" fmla="*/ 0 h 6858478"/>
              <a:gd name="connsiteX5" fmla="*/ 0 w 6754318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318" h="685847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0" name="Freeform: Shape 76">
            <a:extLst>
              <a:ext uri="{FF2B5EF4-FFF2-40B4-BE49-F238E27FC236}">
                <a16:creationId xmlns:a16="http://schemas.microsoft.com/office/drawing/2014/main" id="{F78796AF-79A0-47AC-BEFD-BFFC00F968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-478"/>
            <a:ext cx="5953780" cy="6858478"/>
          </a:xfrm>
          <a:custGeom>
            <a:avLst/>
            <a:gdLst>
              <a:gd name="connsiteX0" fmla="*/ 0 w 5953780"/>
              <a:gd name="connsiteY0" fmla="*/ 6858478 h 6858478"/>
              <a:gd name="connsiteX1" fmla="*/ 5953780 w 5953780"/>
              <a:gd name="connsiteY1" fmla="*/ 6858478 h 6858478"/>
              <a:gd name="connsiteX2" fmla="*/ 2777405 w 5953780"/>
              <a:gd name="connsiteY2" fmla="*/ 0 h 6858478"/>
              <a:gd name="connsiteX3" fmla="*/ 2771828 w 5953780"/>
              <a:gd name="connsiteY3" fmla="*/ 0 h 6858478"/>
              <a:gd name="connsiteX4" fmla="*/ 1705600 w 5953780"/>
              <a:gd name="connsiteY4" fmla="*/ 0 h 6858478"/>
              <a:gd name="connsiteX5" fmla="*/ 0 w 5953780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3780" h="6858478">
                <a:moveTo>
                  <a:pt x="0" y="6858478"/>
                </a:moveTo>
                <a:lnTo>
                  <a:pt x="5953780" y="6858478"/>
                </a:lnTo>
                <a:lnTo>
                  <a:pt x="2777405" y="0"/>
                </a:lnTo>
                <a:lnTo>
                  <a:pt x="2771828" y="0"/>
                </a:lnTo>
                <a:lnTo>
                  <a:pt x="1705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1F3AE4-9757-4874-9190-9D47F5B1D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338328"/>
            <a:ext cx="3877056" cy="224942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/>
              <a:t>Hva er rekursjon igjen?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F6074-F86B-4A89-B98F-767E5E0EA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724912"/>
            <a:ext cx="3209544" cy="11555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/>
              <a:t>En metode som kaller seg selv!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FE3200A-101F-4383-B12C-C86F430C96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50047" y="332004"/>
            <a:ext cx="3294815" cy="261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2F0B328A-B4A0-4991-9AA8-BF5F362489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53781" y="3275323"/>
            <a:ext cx="5702113" cy="2908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54304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0">
              <a:schemeClr val="accent3">
                <a:lumMod val="89000"/>
              </a:schemeClr>
            </a:gs>
            <a:gs pos="29000">
              <a:schemeClr val="bg2">
                <a:lumMod val="50000"/>
              </a:schemeClr>
            </a:gs>
            <a:gs pos="74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37A41-F5EB-4C51-80F1-B2A3CBCD6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bg1"/>
                </a:solidFill>
              </a:rPr>
              <a:t>Når vi bruker rekursjon trenger vi alltid et «base case»!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A6FAFF4-47BA-48BE-9C98-34C7418E9D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182" y="3078256"/>
            <a:ext cx="3581400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61D55E4-B052-4492-9841-46A4F8F380E6}"/>
              </a:ext>
            </a:extLst>
          </p:cNvPr>
          <p:cNvSpPr txBox="1"/>
          <p:nvPr/>
        </p:nvSpPr>
        <p:spPr>
          <a:xfrm>
            <a:off x="4536421" y="2068332"/>
            <a:ext cx="2588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Hvis ikke, stopper vi aldri!</a:t>
            </a:r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C90CC2B4-B10D-4B89-82ED-DB549FC14E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6404" y="3078256"/>
            <a:ext cx="4181475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C72A0BD-707C-4190-9DA6-391EBC75ECDF}"/>
              </a:ext>
            </a:extLst>
          </p:cNvPr>
          <p:cNvSpPr txBox="1"/>
          <p:nvPr/>
        </p:nvSpPr>
        <p:spPr>
          <a:xfrm>
            <a:off x="5237542" y="4208930"/>
            <a:ext cx="1185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BASE CASE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05052C9-ADBC-4D9D-9246-C6AA51A1B3DF}"/>
              </a:ext>
            </a:extLst>
          </p:cNvPr>
          <p:cNvCxnSpPr/>
          <p:nvPr/>
        </p:nvCxnSpPr>
        <p:spPr>
          <a:xfrm flipH="1" flipV="1">
            <a:off x="2924735" y="4296335"/>
            <a:ext cx="2238936" cy="972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A265709-ED05-4C4A-A613-D9085ACF9344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6423444" y="3990109"/>
            <a:ext cx="850192" cy="4034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FDEDD3F2-9882-484B-BEC3-D9372BC23FEA}"/>
              </a:ext>
            </a:extLst>
          </p:cNvPr>
          <p:cNvSpPr/>
          <p:nvPr/>
        </p:nvSpPr>
        <p:spPr>
          <a:xfrm>
            <a:off x="7326580" y="3770415"/>
            <a:ext cx="1401784" cy="314696"/>
          </a:xfrm>
          <a:prstGeom prst="rect">
            <a:avLst/>
          </a:prstGeom>
          <a:solidFill>
            <a:srgbClr val="ED7D31">
              <a:alpha val="45098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B538CFB-B969-4448-8AB9-EA89C6F4245E}"/>
              </a:ext>
            </a:extLst>
          </p:cNvPr>
          <p:cNvSpPr/>
          <p:nvPr/>
        </p:nvSpPr>
        <p:spPr>
          <a:xfrm>
            <a:off x="1618158" y="4138987"/>
            <a:ext cx="1253633" cy="314696"/>
          </a:xfrm>
          <a:prstGeom prst="rect">
            <a:avLst/>
          </a:prstGeom>
          <a:solidFill>
            <a:srgbClr val="ED7D31">
              <a:alpha val="45098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1936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 21">
            <a:extLst>
              <a:ext uri="{FF2B5EF4-FFF2-40B4-BE49-F238E27FC236}">
                <a16:creationId xmlns:a16="http://schemas.microsoft.com/office/drawing/2014/main" id="{FEB0B922-A6AE-4089-8B21-F3E1A77093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237586" cy="6858000"/>
          </a:xfrm>
          <a:custGeom>
            <a:avLst/>
            <a:gdLst>
              <a:gd name="connsiteX0" fmla="*/ 0 w 10237586"/>
              <a:gd name="connsiteY0" fmla="*/ 0 h 6858000"/>
              <a:gd name="connsiteX1" fmla="*/ 7061432 w 10237586"/>
              <a:gd name="connsiteY1" fmla="*/ 0 h 6858000"/>
              <a:gd name="connsiteX2" fmla="*/ 10237586 w 10237586"/>
              <a:gd name="connsiteY2" fmla="*/ 6858000 h 6858000"/>
              <a:gd name="connsiteX3" fmla="*/ 0 w 102375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37586" h="6858000">
                <a:moveTo>
                  <a:pt x="0" y="0"/>
                </a:moveTo>
                <a:lnTo>
                  <a:pt x="7061432" y="0"/>
                </a:lnTo>
                <a:lnTo>
                  <a:pt x="10237586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4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 20">
            <a:extLst>
              <a:ext uri="{FF2B5EF4-FFF2-40B4-BE49-F238E27FC236}">
                <a16:creationId xmlns:a16="http://schemas.microsoft.com/office/drawing/2014/main" id="{C5EB7378-ADA3-4D6E-8E3A-09FAD1478F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380336" cy="6858000"/>
          </a:xfrm>
          <a:custGeom>
            <a:avLst/>
            <a:gdLst>
              <a:gd name="connsiteX0" fmla="*/ 0 w 9380336"/>
              <a:gd name="connsiteY0" fmla="*/ 0 h 6858000"/>
              <a:gd name="connsiteX1" fmla="*/ 6204182 w 9380336"/>
              <a:gd name="connsiteY1" fmla="*/ 0 h 6858000"/>
              <a:gd name="connsiteX2" fmla="*/ 9380336 w 9380336"/>
              <a:gd name="connsiteY2" fmla="*/ 6858000 h 6858000"/>
              <a:gd name="connsiteX3" fmla="*/ 0 w 938033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80336" h="6858000">
                <a:moveTo>
                  <a:pt x="0" y="0"/>
                </a:moveTo>
                <a:lnTo>
                  <a:pt x="6204182" y="0"/>
                </a:lnTo>
                <a:lnTo>
                  <a:pt x="9380336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1BB36A-B661-4D5C-995E-35C8A3BA8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Base case som ikke er en if-setning?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15F8C5-54B6-4F00-9DDF-66EE43C78365}"/>
              </a:ext>
            </a:extLst>
          </p:cNvPr>
          <p:cNvSpPr txBox="1"/>
          <p:nvPr/>
        </p:nvSpPr>
        <p:spPr>
          <a:xfrm>
            <a:off x="838200" y="2021249"/>
            <a:ext cx="5707565" cy="4155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FFFFFF"/>
                </a:solidFill>
              </a:rPr>
              <a:t>Fra labyrint oblig: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FFFFFF"/>
                </a:solidFill>
              </a:rPr>
              <a:t>Base case er hvis ruten som kaller på gaa() er en Aapning!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EF4B970E-078F-44F5-B476-224762FF77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40137" y="4032552"/>
            <a:ext cx="4313663" cy="1423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id="{52DA7FF1-E6B7-4D83-8FF7-11F76254FE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40137" y="2155258"/>
            <a:ext cx="4313663" cy="1412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08416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73">
            <a:extLst>
              <a:ext uri="{FF2B5EF4-FFF2-40B4-BE49-F238E27FC236}">
                <a16:creationId xmlns:a16="http://schemas.microsoft.com/office/drawing/2014/main" id="{179F7551-E956-43CB-8F36-268A5DA44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1" name="Freeform: Shape 75">
            <a:extLst>
              <a:ext uri="{FF2B5EF4-FFF2-40B4-BE49-F238E27FC236}">
                <a16:creationId xmlns:a16="http://schemas.microsoft.com/office/drawing/2014/main" id="{B99C248B-47D3-41DF-A1DC-8B38652A82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3787" y="458856"/>
            <a:ext cx="7778213" cy="5907457"/>
          </a:xfrm>
          <a:custGeom>
            <a:avLst/>
            <a:gdLst>
              <a:gd name="connsiteX0" fmla="*/ 3727582 w 7778213"/>
              <a:gd name="connsiteY0" fmla="*/ 0 h 5905781"/>
              <a:gd name="connsiteX1" fmla="*/ 7778213 w 7778213"/>
              <a:gd name="connsiteY1" fmla="*/ 0 h 5905781"/>
              <a:gd name="connsiteX2" fmla="*/ 7778213 w 7778213"/>
              <a:gd name="connsiteY2" fmla="*/ 5905761 h 5905781"/>
              <a:gd name="connsiteX3" fmla="*/ 7485321 w 7778213"/>
              <a:gd name="connsiteY3" fmla="*/ 5905761 h 5905781"/>
              <a:gd name="connsiteX4" fmla="*/ 7485321 w 7778213"/>
              <a:gd name="connsiteY4" fmla="*/ 5905762 h 5905781"/>
              <a:gd name="connsiteX5" fmla="*/ 4228895 w 7778213"/>
              <a:gd name="connsiteY5" fmla="*/ 5905762 h 5905781"/>
              <a:gd name="connsiteX6" fmla="*/ 4228895 w 7778213"/>
              <a:gd name="connsiteY6" fmla="*/ 5905780 h 5905781"/>
              <a:gd name="connsiteX7" fmla="*/ 3936003 w 7778213"/>
              <a:gd name="connsiteY7" fmla="*/ 5905780 h 5905781"/>
              <a:gd name="connsiteX8" fmla="*/ 3936003 w 7778213"/>
              <a:gd name="connsiteY8" fmla="*/ 5905781 h 5905781"/>
              <a:gd name="connsiteX9" fmla="*/ 0 w 7778213"/>
              <a:gd name="connsiteY9" fmla="*/ 5905781 h 5905781"/>
              <a:gd name="connsiteX10" fmla="*/ 2796838 w 7778213"/>
              <a:gd name="connsiteY10" fmla="*/ 20 h 5905781"/>
              <a:gd name="connsiteX11" fmla="*/ 3089730 w 7778213"/>
              <a:gd name="connsiteY11" fmla="*/ 20 h 5905781"/>
              <a:gd name="connsiteX12" fmla="*/ 3089730 w 7778213"/>
              <a:gd name="connsiteY12" fmla="*/ 19 h 5905781"/>
              <a:gd name="connsiteX13" fmla="*/ 3434690 w 7778213"/>
              <a:gd name="connsiteY13" fmla="*/ 19 h 5905781"/>
              <a:gd name="connsiteX14" fmla="*/ 3434690 w 7778213"/>
              <a:gd name="connsiteY14" fmla="*/ 1 h 5905781"/>
              <a:gd name="connsiteX15" fmla="*/ 3727582 w 7778213"/>
              <a:gd name="connsiteY15" fmla="*/ 1 h 590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778213" h="5905781">
                <a:moveTo>
                  <a:pt x="3727582" y="0"/>
                </a:moveTo>
                <a:lnTo>
                  <a:pt x="7778213" y="0"/>
                </a:lnTo>
                <a:lnTo>
                  <a:pt x="7778213" y="5905761"/>
                </a:lnTo>
                <a:lnTo>
                  <a:pt x="7485321" y="5905761"/>
                </a:lnTo>
                <a:lnTo>
                  <a:pt x="7485321" y="5905762"/>
                </a:lnTo>
                <a:lnTo>
                  <a:pt x="4228895" y="5905762"/>
                </a:lnTo>
                <a:lnTo>
                  <a:pt x="4228895" y="5905780"/>
                </a:lnTo>
                <a:lnTo>
                  <a:pt x="3936003" y="5905780"/>
                </a:lnTo>
                <a:lnTo>
                  <a:pt x="3936003" y="5905781"/>
                </a:lnTo>
                <a:lnTo>
                  <a:pt x="0" y="5905781"/>
                </a:lnTo>
                <a:lnTo>
                  <a:pt x="2796838" y="20"/>
                </a:lnTo>
                <a:lnTo>
                  <a:pt x="3089730" y="20"/>
                </a:lnTo>
                <a:lnTo>
                  <a:pt x="3089730" y="19"/>
                </a:lnTo>
                <a:lnTo>
                  <a:pt x="3434690" y="19"/>
                </a:lnTo>
                <a:lnTo>
                  <a:pt x="3434690" y="1"/>
                </a:lnTo>
                <a:lnTo>
                  <a:pt x="3727582" y="1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DF0924E5-8F0D-47CB-B59E-155AFCF8C3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8858"/>
            <a:ext cx="6769978" cy="5907437"/>
          </a:xfrm>
          <a:custGeom>
            <a:avLst/>
            <a:gdLst>
              <a:gd name="connsiteX0" fmla="*/ 0 w 6769978"/>
              <a:gd name="connsiteY0" fmla="*/ 0 h 5905761"/>
              <a:gd name="connsiteX1" fmla="*/ 6769978 w 6769978"/>
              <a:gd name="connsiteY1" fmla="*/ 0 h 5905761"/>
              <a:gd name="connsiteX2" fmla="*/ 3973138 w 6769978"/>
              <a:gd name="connsiteY2" fmla="*/ 5905761 h 5905761"/>
              <a:gd name="connsiteX3" fmla="*/ 0 w 6769978"/>
              <a:gd name="connsiteY3" fmla="*/ 5905761 h 590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69978" h="5905761">
                <a:moveTo>
                  <a:pt x="0" y="0"/>
                </a:moveTo>
                <a:lnTo>
                  <a:pt x="6769978" y="0"/>
                </a:lnTo>
                <a:lnTo>
                  <a:pt x="3973138" y="5905761"/>
                </a:lnTo>
                <a:lnTo>
                  <a:pt x="0" y="5905761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AB7795-9483-4A36-B16A-CE6F23D06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400"/>
            <a:ext cx="4277264" cy="1097280"/>
          </a:xfrm>
        </p:spPr>
        <p:txBody>
          <a:bodyPr>
            <a:normAutofit/>
          </a:bodyPr>
          <a:lstStyle/>
          <a:p>
            <a:r>
              <a:rPr lang="nb-NO" sz="3400">
                <a:solidFill>
                  <a:srgbClr val="FFFFFF"/>
                </a:solidFill>
              </a:rPr>
              <a:t>Hvordan burde vi bruke rekursjon?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1997D-C0C6-42F4-AE10-8FC219B87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149" y="2324997"/>
            <a:ext cx="5033228" cy="3344461"/>
          </a:xfrm>
        </p:spPr>
        <p:txBody>
          <a:bodyPr anchor="t">
            <a:normAutofit/>
          </a:bodyPr>
          <a:lstStyle/>
          <a:p>
            <a:r>
              <a:rPr lang="nb-NO" sz="2000" dirty="0"/>
              <a:t>Vi vil redusere problemet til flere, enklere varianter! Eksempel:</a:t>
            </a:r>
          </a:p>
          <a:p>
            <a:pPr lvl="1"/>
            <a:r>
              <a:rPr lang="nb-NO" sz="2000" dirty="0"/>
              <a:t>Kan du faktoren til tallet 7 uten mellomregning?</a:t>
            </a:r>
          </a:p>
          <a:p>
            <a:pPr lvl="1"/>
            <a:r>
              <a:rPr lang="nb-NO" sz="2000" dirty="0"/>
              <a:t>Hva om vi heller deler det opp, og ser på</a:t>
            </a:r>
            <a:br>
              <a:rPr lang="nb-NO" sz="2000" dirty="0"/>
            </a:br>
            <a:r>
              <a:rPr lang="nb-NO" sz="2000" dirty="0"/>
              <a:t>7 x 6 x 5 x 4 x 3 x 2 x 1</a:t>
            </a:r>
          </a:p>
          <a:p>
            <a:pPr marL="914400" lvl="2" indent="0">
              <a:buNone/>
            </a:pPr>
            <a:endParaRPr lang="nb-NO" dirty="0"/>
          </a:p>
          <a:p>
            <a:endParaRPr lang="nb-NO" sz="2000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A6FBC414-D59B-40E5-A42F-2E31A4E4AE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47781" y="2116045"/>
            <a:ext cx="4554746" cy="3039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14063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AB69BF6-94E4-4857-A66C-DA843D2451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257" y="3116885"/>
            <a:ext cx="3886985" cy="3120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C874ED5-F950-4E8C-9721-44B25C9FA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Husk at vi returnerer!</a:t>
            </a:r>
          </a:p>
        </p:txBody>
      </p:sp>
      <p:pic>
        <p:nvPicPr>
          <p:cNvPr id="5124" name="Picture 4">
            <a:extLst>
              <a:ext uri="{FF2B5EF4-FFF2-40B4-BE49-F238E27FC236}">
                <a16:creationId xmlns:a16="http://schemas.microsoft.com/office/drawing/2014/main" id="{F436F8A7-FE28-4736-A55C-067B02779D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2104" y="3120983"/>
            <a:ext cx="4133850" cy="30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>
            <a:extLst>
              <a:ext uri="{FF2B5EF4-FFF2-40B4-BE49-F238E27FC236}">
                <a16:creationId xmlns:a16="http://schemas.microsoft.com/office/drawing/2014/main" id="{64029D39-9DE6-4CAA-AEA3-DD5FACA025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179" y="3528542"/>
            <a:ext cx="100012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>
            <a:extLst>
              <a:ext uri="{FF2B5EF4-FFF2-40B4-BE49-F238E27FC236}">
                <a16:creationId xmlns:a16="http://schemas.microsoft.com/office/drawing/2014/main" id="{79AEEAA3-B484-40E8-A8F9-3D1B90C26A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3319" y="3671047"/>
            <a:ext cx="1019175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3663864-0221-46D2-A495-DDF9AD9E8B87}"/>
              </a:ext>
            </a:extLst>
          </p:cNvPr>
          <p:cNvSpPr txBox="1"/>
          <p:nvPr/>
        </p:nvSpPr>
        <p:spPr>
          <a:xfrm>
            <a:off x="4188759" y="2126869"/>
            <a:ext cx="2833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Her vil vi telle fra 5 ned til 1!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E9975B-1501-455D-9EF6-2E685167206C}"/>
              </a:ext>
            </a:extLst>
          </p:cNvPr>
          <p:cNvSpPr txBox="1"/>
          <p:nvPr/>
        </p:nvSpPr>
        <p:spPr>
          <a:xfrm>
            <a:off x="2178424" y="6389683"/>
            <a:ext cx="8098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Eneste vi har byttet om er om </a:t>
            </a:r>
            <a:r>
              <a:rPr lang="nb-NO" dirty="0" err="1"/>
              <a:t>printen</a:t>
            </a:r>
            <a:r>
              <a:rPr lang="nb-NO" dirty="0"/>
              <a:t> vår kommer før eller etter det rekursive kallet!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C2F877-8B87-4ED4-BACA-EAB1D2DF0BD9}"/>
              </a:ext>
            </a:extLst>
          </p:cNvPr>
          <p:cNvSpPr txBox="1"/>
          <p:nvPr/>
        </p:nvSpPr>
        <p:spPr>
          <a:xfrm>
            <a:off x="2139596" y="2753717"/>
            <a:ext cx="984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‘’Vanlig’’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5F7AAC-C3B6-4A61-AE2D-2CE807C2722A}"/>
              </a:ext>
            </a:extLst>
          </p:cNvPr>
          <p:cNvSpPr txBox="1"/>
          <p:nvPr/>
        </p:nvSpPr>
        <p:spPr>
          <a:xfrm>
            <a:off x="8263218" y="2753717"/>
            <a:ext cx="1237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‘’Baklengs’’</a:t>
            </a:r>
          </a:p>
        </p:txBody>
      </p:sp>
    </p:spTree>
    <p:extLst>
      <p:ext uri="{BB962C8B-B14F-4D97-AF65-F5344CB8AC3E}">
        <p14:creationId xmlns:p14="http://schemas.microsoft.com/office/powerpoint/2010/main" val="4201250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C0A578-FF0D-40BF-A3F8-87889C79E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nb-NO" sz="3700">
                <a:solidFill>
                  <a:schemeClr val="bg1"/>
                </a:solidFill>
              </a:rPr>
              <a:t>Fellesoppgave!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14265-F056-4B8D-AFFC-DC1BBB2B9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r>
              <a:rPr lang="nb-NO" sz="2400" dirty="0"/>
              <a:t>Vi skal lage en setning på 5 ord!</a:t>
            </a:r>
          </a:p>
          <a:p>
            <a:r>
              <a:rPr lang="nb-NO" sz="2400" dirty="0"/>
              <a:t>Ordene er tilfeldig valgt fra en liste på 100 ord.</a:t>
            </a:r>
          </a:p>
          <a:p>
            <a:r>
              <a:rPr lang="nb-NO" sz="2400" dirty="0"/>
              <a:t>Hva er vårt base case??? (gi noen forslag!)</a:t>
            </a:r>
          </a:p>
        </p:txBody>
      </p:sp>
    </p:spTree>
    <p:extLst>
      <p:ext uri="{BB962C8B-B14F-4D97-AF65-F5344CB8AC3E}">
        <p14:creationId xmlns:p14="http://schemas.microsoft.com/office/powerpoint/2010/main" val="2884522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31BD3-893B-4611-A689-6F16D356E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Menti</a:t>
            </a:r>
            <a:r>
              <a:rPr lang="nb-NO" dirty="0"/>
              <a:t>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79238-0084-4D4C-B342-04ABC4E28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6146" name="Picture 2" descr="Press releases and information - Mentimeter">
            <a:extLst>
              <a:ext uri="{FF2B5EF4-FFF2-40B4-BE49-F238E27FC236}">
                <a16:creationId xmlns:a16="http://schemas.microsoft.com/office/drawing/2014/main" id="{5A0DEF2B-05ED-4F7C-95AE-EB0CD19AA4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9" y="0"/>
            <a:ext cx="121829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5148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DE066389A85B146A76FC6E48F955D3A" ma:contentTypeVersion="0" ma:contentTypeDescription="Opprett et nytt dokument." ma:contentTypeScope="" ma:versionID="118598c4c84d7c19073ca968b9a5696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5ac5d872f389c654f098c2470f68b0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FF2D33-8678-4BA7-AB04-424E92A080F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BBE751D-9C4D-4DA5-BFD0-48F9C431AA9C}">
  <ds:schemaRefs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3E202A37-ED9D-4A9E-AC05-A3A81E176C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836</TotalTime>
  <Words>278</Words>
  <Application>Microsoft Office PowerPoint</Application>
  <PresentationFormat>Widescreen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Rekursjon</vt:lpstr>
      <vt:lpstr>Whats the plan?</vt:lpstr>
      <vt:lpstr>Hva er rekursjon igjen?</vt:lpstr>
      <vt:lpstr>Når vi bruker rekursjon trenger vi alltid et «base case»!</vt:lpstr>
      <vt:lpstr>Base case som ikke er en if-setning?</vt:lpstr>
      <vt:lpstr>Hvordan burde vi bruke rekursjon?</vt:lpstr>
      <vt:lpstr>Husk at vi returnerer!</vt:lpstr>
      <vt:lpstr>Fellesoppgave!</vt:lpstr>
      <vt:lpstr>Menti!</vt:lpstr>
      <vt:lpstr>Løse oppgaver!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Rekursjon</dc:title>
  <dc:creator>Daniel Kristiansen</dc:creator>
  <cp:lastModifiedBy>Daniel Kristiansen</cp:lastModifiedBy>
  <cp:revision>15</cp:revision>
  <dcterms:created xsi:type="dcterms:W3CDTF">2021-05-17T21:11:47Z</dcterms:created>
  <dcterms:modified xsi:type="dcterms:W3CDTF">2021-05-26T14:05:55Z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0x0101001DE066389A85B146A76FC6E48F955D3A</vt:lpwstr>
  </property>
</Properties>
</file>