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7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4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2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0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1010/v22/grupper/gruppe-9/oppgaver/oppgaver-uke-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logOjVLNxsXblmEZUPypcZ2ThFBmnQk5rSewVIvFWdU/edit#gi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matnat/ifi/IN1010/v22/grupper/gruppe-9/" TargetMode="External"/><Relationship Id="rId2" Type="http://schemas.openxmlformats.org/officeDocument/2006/relationships/hyperlink" Target="https://www.uio.no/studier/emner/matnat/ifi/IN1010/v22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io.no/studier/emner/matnat/ifi/IN1010/v22/undervisningstilbud/" TargetMode="External"/><Relationship Id="rId4" Type="http://schemas.openxmlformats.org/officeDocument/2006/relationships/hyperlink" Target="https://astro-discourse.uio.no/c/in1010/1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uio.no/studier/emner/matnat/ifi/IN1010/v22/Ukeressurser/uke-1/python-vs.-java-202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B00D-5748-4389-805B-12DCF9596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IN1010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58AC4-E5EC-40A5-B3B9-727F99510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Velkommen til Gruppe 9!</a:t>
            </a:r>
          </a:p>
        </p:txBody>
      </p:sp>
    </p:spTree>
    <p:extLst>
      <p:ext uri="{BB962C8B-B14F-4D97-AF65-F5344CB8AC3E}">
        <p14:creationId xmlns:p14="http://schemas.microsoft.com/office/powerpoint/2010/main" val="345863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22A8-B06E-431E-8A84-367BAE05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6917-A85B-4967-A8C0-A26B0C8F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Oppgaver i breakoutrooms</a:t>
            </a:r>
          </a:p>
          <a:p>
            <a:r>
              <a:rPr lang="nb-NO" dirty="0">
                <a:hlinkClick r:id="rId2"/>
              </a:rPr>
              <a:t>https://www.uio.no/studier/emner/matnat/ifi/IN1010/v22/grupper/gruppe-9/oppgaver/oppgaver-uke-1.pdf</a:t>
            </a:r>
            <a:endParaRPr lang="nb-NO" dirty="0"/>
          </a:p>
          <a:p>
            <a:r>
              <a:rPr lang="nb-NO" dirty="0"/>
              <a:t>Gjennomgang ca 9.30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048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19791-0D32-4F85-B162-48B6F581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33EE1-E6A4-4811-B64D-1DA861B88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Litt om meg</a:t>
            </a:r>
          </a:p>
          <a:p>
            <a:r>
              <a:rPr lang="nb-NO" dirty="0"/>
              <a:t>Litt om dere</a:t>
            </a:r>
          </a:p>
          <a:p>
            <a:r>
              <a:rPr lang="nb-NO" dirty="0"/>
              <a:t>Forventninger</a:t>
            </a:r>
          </a:p>
          <a:p>
            <a:r>
              <a:rPr lang="nb-NO" dirty="0"/>
              <a:t>Kort info relatert til kurset</a:t>
            </a:r>
          </a:p>
          <a:p>
            <a:r>
              <a:rPr lang="nb-NO" dirty="0"/>
              <a:t>Dagens tema: </a:t>
            </a:r>
            <a:r>
              <a:rPr lang="nb-NO" i="1" dirty="0"/>
              <a:t>Fra Python til Java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037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22E10-6CFB-4D0A-9EB1-2F124C19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36FF-B389-412A-9D2B-205EE9EB7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Gå på den gruppen som passer best, men prøv å hold dere til én gruppe.</a:t>
            </a:r>
          </a:p>
          <a:p>
            <a:r>
              <a:rPr lang="nb-NO" dirty="0"/>
              <a:t>Lab for én-til-én hjelp</a:t>
            </a:r>
          </a:p>
          <a:p>
            <a:pPr lvl="1"/>
            <a:r>
              <a:rPr lang="nb-NO" dirty="0"/>
              <a:t>10 minutter med gruppelærer</a:t>
            </a:r>
          </a:p>
          <a:p>
            <a:pPr lvl="1"/>
            <a:r>
              <a:rPr lang="nb-NO" dirty="0"/>
              <a:t>Lenke til påmelding (åpner 08 samme dag): </a:t>
            </a:r>
            <a:r>
              <a:rPr lang="nb-NO" dirty="0">
                <a:hlinkClick r:id="rId2"/>
              </a:rPr>
              <a:t>https://docs.google.com/spreadsheets/d/1logOjVLNxsXblmEZUPypcZ2ThFBmnQk5rSewVIvFWdU/edit#gid=0</a:t>
            </a:r>
            <a:endParaRPr lang="nb-NO" dirty="0"/>
          </a:p>
          <a:p>
            <a:r>
              <a:rPr lang="nb-NO" dirty="0"/>
              <a:t>Plenumer holdes fra og med 31. januar</a:t>
            </a:r>
          </a:p>
          <a:p>
            <a:pPr lvl="1"/>
            <a:r>
              <a:rPr lang="nb-NO" dirty="0"/>
              <a:t>Livekoding av større eksempler</a:t>
            </a:r>
          </a:p>
        </p:txBody>
      </p:sp>
    </p:spTree>
    <p:extLst>
      <p:ext uri="{BB962C8B-B14F-4D97-AF65-F5344CB8AC3E}">
        <p14:creationId xmlns:p14="http://schemas.microsoft.com/office/powerpoint/2010/main" val="342017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170D-88BC-4479-B282-5BDDBA4F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Lenker til kurssidene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365D-594B-42EF-91E2-71A034494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6112" cy="4351338"/>
          </a:xfrm>
        </p:spPr>
        <p:txBody>
          <a:bodyPr/>
          <a:lstStyle/>
          <a:p>
            <a:r>
              <a:rPr lang="nb-NO" dirty="0"/>
              <a:t>Emnesiden: </a:t>
            </a:r>
            <a:r>
              <a:rPr lang="nb-NO" dirty="0">
                <a:hlinkClick r:id="rId2"/>
              </a:rPr>
              <a:t>https://www.uio.no/studier/emner/matnat/ifi/IN1010/v22/index.html</a:t>
            </a:r>
            <a:endParaRPr lang="nb-NO" dirty="0"/>
          </a:p>
          <a:p>
            <a:r>
              <a:rPr lang="nb-NO" dirty="0"/>
              <a:t>Vår gruppeside: </a:t>
            </a:r>
            <a:r>
              <a:rPr lang="nb-NO" dirty="0">
                <a:hlinkClick r:id="rId3"/>
              </a:rPr>
              <a:t>https://www.uio.no/studier/emner/matnat/ifi/IN1010/v22/grupper/gruppe-9/</a:t>
            </a:r>
            <a:endParaRPr lang="nb-NO" dirty="0"/>
          </a:p>
          <a:p>
            <a:r>
              <a:rPr lang="nb-NO" dirty="0"/>
              <a:t>Astro-discourse: </a:t>
            </a:r>
            <a:r>
              <a:rPr lang="nb-NO" dirty="0">
                <a:hlinkClick r:id="rId4"/>
              </a:rPr>
              <a:t>https://astro-discourse.uio.no/c/in1010/14</a:t>
            </a:r>
            <a:endParaRPr lang="nb-NO" dirty="0"/>
          </a:p>
          <a:p>
            <a:r>
              <a:rPr lang="nb-NO" dirty="0"/>
              <a:t>Undervisningstilbud: </a:t>
            </a:r>
            <a:r>
              <a:rPr lang="nb-NO" dirty="0">
                <a:hlinkClick r:id="rId5"/>
              </a:rPr>
              <a:t>https://www.uio.no/studier/emner/matnat/ifi/IN1010/v22/undervisningstilbud/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602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FC99-0DC5-4CAC-8FCA-807EDF01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Forventninger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B78D9-6E59-4326-BC92-1498510A7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Forventninger til gruppeundervisningen og til meg: </a:t>
            </a:r>
          </a:p>
          <a:p>
            <a:pPr lvl="1"/>
            <a:r>
              <a:rPr lang="nb-NO" dirty="0"/>
              <a:t>Gå inn på Menti.com med kode: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Mine forventninger til dere:</a:t>
            </a:r>
          </a:p>
          <a:p>
            <a:pPr lvl="1"/>
            <a:r>
              <a:rPr lang="nb-NO" dirty="0"/>
              <a:t>Deltakelse </a:t>
            </a:r>
          </a:p>
          <a:p>
            <a:pPr lvl="1"/>
            <a:r>
              <a:rPr lang="nb-NO" dirty="0"/>
              <a:t>Møte presist</a:t>
            </a:r>
          </a:p>
          <a:p>
            <a:pPr lvl="1"/>
            <a:r>
              <a:rPr lang="nb-NO" dirty="0"/>
              <a:t>Spørsmål (hvis dere har noen)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15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238B4-59E8-43B4-8EAC-35B72D11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Kodestil i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B722-55A7-4FAC-81D0-D2ACEA585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Sammensatte ord skrives i </a:t>
            </a:r>
            <a:r>
              <a:rPr lang="nb-NO" b="1" i="1" dirty="0"/>
              <a:t>camelCase </a:t>
            </a:r>
            <a:endParaRPr lang="nb-NO" dirty="0"/>
          </a:p>
          <a:p>
            <a:pPr lvl="1"/>
            <a:r>
              <a:rPr lang="nb-NO" dirty="0"/>
              <a:t>Eks.: </a:t>
            </a:r>
            <a:r>
              <a:rPr lang="nb-NO" i="1" dirty="0"/>
              <a:t>kjorBil, antallKilometer, drikkKoppMedKaffe</a:t>
            </a:r>
          </a:p>
          <a:p>
            <a:r>
              <a:rPr lang="nb-NO" dirty="0"/>
              <a:t>Beskrivende variabelnavn (samme som Python)</a:t>
            </a:r>
          </a:p>
          <a:p>
            <a:pPr lvl="1"/>
            <a:r>
              <a:rPr lang="nb-NO" dirty="0"/>
              <a:t>Unngå bruk av </a:t>
            </a:r>
            <a:r>
              <a:rPr lang="nb-NO" i="1" dirty="0"/>
              <a:t>x,y,z </a:t>
            </a:r>
            <a:r>
              <a:rPr lang="nb-NO" dirty="0"/>
              <a:t>osv, med mindre det er løkker for eksempel</a:t>
            </a:r>
          </a:p>
          <a:p>
            <a:r>
              <a:rPr lang="nb-NO" dirty="0"/>
              <a:t>Bruk luft mellom ulike kodesnutter, eks.:</a:t>
            </a:r>
          </a:p>
          <a:p>
            <a:pPr lvl="1"/>
            <a:r>
              <a:rPr lang="nb-NO" i="1" dirty="0"/>
              <a:t>Luft</a:t>
            </a:r>
          </a:p>
          <a:p>
            <a:pPr lvl="1"/>
            <a:r>
              <a:rPr lang="nb-NO" i="1" dirty="0"/>
              <a:t>Kommentar</a:t>
            </a:r>
          </a:p>
          <a:p>
            <a:pPr lvl="1"/>
            <a:r>
              <a:rPr lang="nb-NO" i="1" dirty="0"/>
              <a:t>Kodesnutt</a:t>
            </a:r>
          </a:p>
          <a:p>
            <a:pPr lvl="1"/>
            <a:r>
              <a:rPr lang="nb-NO" i="1" dirty="0"/>
              <a:t>Luft </a:t>
            </a:r>
            <a:endParaRPr lang="nb-NO" dirty="0"/>
          </a:p>
          <a:p>
            <a:pPr lvl="1"/>
            <a:r>
              <a:rPr lang="nb-NO" i="1" dirty="0"/>
              <a:t>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28C82-04EB-42E4-9371-146AE2B90415}"/>
              </a:ext>
            </a:extLst>
          </p:cNvPr>
          <p:cNvSpPr txBox="1"/>
          <p:nvPr/>
        </p:nvSpPr>
        <p:spPr>
          <a:xfrm>
            <a:off x="838200" y="616970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https://www.uio.no/studier/emner/matnat/ifi/IN1010/v21/emneressurser/kodestil.pdf</a:t>
            </a:r>
          </a:p>
        </p:txBody>
      </p:sp>
    </p:spTree>
    <p:extLst>
      <p:ext uri="{BB962C8B-B14F-4D97-AF65-F5344CB8AC3E}">
        <p14:creationId xmlns:p14="http://schemas.microsoft.com/office/powerpoint/2010/main" val="252051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6768-5B45-4215-929E-E4A4E280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Python til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93CBD-C5D8-4284-B45C-E7626A843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hovedforskjeller:</a:t>
            </a:r>
          </a:p>
          <a:p>
            <a:pPr lvl="1"/>
            <a:r>
              <a:rPr lang="nb-NO" dirty="0"/>
              <a:t>Typecasting – Alle variabler og klasser må deklareres med type</a:t>
            </a:r>
          </a:p>
          <a:p>
            <a:pPr lvl="2"/>
            <a:r>
              <a:rPr lang="nb-NO" dirty="0"/>
              <a:t>Fordeler med dette?</a:t>
            </a:r>
          </a:p>
          <a:p>
            <a:pPr lvl="1"/>
            <a:r>
              <a:rPr lang="nb-NO" dirty="0"/>
              <a:t>Alt skrives i en klasser</a:t>
            </a:r>
          </a:p>
          <a:p>
            <a:pPr lvl="2"/>
            <a:r>
              <a:rPr lang="nb-NO" dirty="0"/>
              <a:t>Programmet kjører fra klassen med samme navn som filen</a:t>
            </a:r>
          </a:p>
          <a:p>
            <a:pPr lvl="1"/>
            <a:r>
              <a:rPr lang="nb-NO" dirty="0"/>
              <a:t>Semikolon etter ALLE linjer</a:t>
            </a:r>
          </a:p>
          <a:p>
            <a:pPr lvl="1"/>
            <a:r>
              <a:rPr lang="nb-NO" dirty="0"/>
              <a:t>Objekter opprettes med </a:t>
            </a:r>
            <a:r>
              <a:rPr lang="nb-NO" i="1" dirty="0"/>
              <a:t>new</a:t>
            </a:r>
          </a:p>
          <a:p>
            <a:pPr marL="457200" lvl="1" indent="0">
              <a:buNone/>
            </a:pPr>
            <a:endParaRPr lang="nb-NO" i="1" dirty="0"/>
          </a:p>
          <a:p>
            <a:r>
              <a:rPr lang="nb-NO" dirty="0"/>
              <a:t>Java-filer må </a:t>
            </a:r>
            <a:r>
              <a:rPr lang="nb-NO" i="1" dirty="0"/>
              <a:t>kompileres </a:t>
            </a:r>
            <a:r>
              <a:rPr lang="nb-NO" dirty="0"/>
              <a:t>(javac) før de kan kjøres.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103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ABF9-E43C-4A2D-A30A-B9264E5A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702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/>
              <a:t>                    Python			        vs			        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A289E-6AD8-4D1D-B094-02E2BC7493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04361-2589-4F0B-A501-499B685D90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E9D78B-165D-47FA-8233-CCADB9FA6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66" y="1154905"/>
            <a:ext cx="5133919" cy="54959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EEB7A3-A142-4F1D-B29E-D2A39544A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124" y="996949"/>
            <a:ext cx="4173752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2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4ADC5-7182-4CD1-BE37-05320A85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/>
              <a:t>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E5B98-4E7C-4C12-A524-B5ECD3DA86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89296-B695-4ED8-A5C7-A53B21B156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FA5F52-5CBE-4B29-8BF9-589C0471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08225"/>
            <a:ext cx="5562600" cy="28077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E6A2D-BB7D-41C1-81B3-8E3EA4988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65288"/>
            <a:ext cx="5275407" cy="45116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B4986F-7FDC-4408-BC1E-4944CBEFCDFF}"/>
              </a:ext>
            </a:extLst>
          </p:cNvPr>
          <p:cNvSpPr txBox="1"/>
          <p:nvPr/>
        </p:nvSpPr>
        <p:spPr>
          <a:xfrm>
            <a:off x="838200" y="6338105"/>
            <a:ext cx="1020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4"/>
              </a:rPr>
              <a:t>https://www.uio.no/studier/emner/matnat/ifi/IN1010/v22/Ukeressurser/uke-1/python-vs.-java-2021.pdf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5066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Funky shapes</Template>
  <TotalTime>2092</TotalTime>
  <Words>426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Source Sans Pro</vt:lpstr>
      <vt:lpstr>FunkyShapesVTI</vt:lpstr>
      <vt:lpstr>IN1010</vt:lpstr>
      <vt:lpstr>Agenda</vt:lpstr>
      <vt:lpstr>Info</vt:lpstr>
      <vt:lpstr>Lenker til kurssidene</vt:lpstr>
      <vt:lpstr>Forventninger</vt:lpstr>
      <vt:lpstr>Kodestil i Java</vt:lpstr>
      <vt:lpstr>Fra Python til Java</vt:lpstr>
      <vt:lpstr>                    Python           vs            Java</vt:lpstr>
      <vt:lpstr>Forts.</vt:lpstr>
      <vt:lpstr>Oppgaver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IN1010</dc:title>
  <dc:creator>Jesper Dahl Norgård</dc:creator>
  <cp:lastModifiedBy>Jesper Dahl Norgård</cp:lastModifiedBy>
  <cp:revision>12</cp:revision>
  <dcterms:created xsi:type="dcterms:W3CDTF">2022-01-18T11:19:14Z</dcterms:created>
  <dcterms:modified xsi:type="dcterms:W3CDTF">2022-01-19T22:11:25Z</dcterms:modified>
</cp:coreProperties>
</file>