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DBC4F2-8887-D1FB-9BD1-6457FE71C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03E6AF4-CF4B-18F8-7275-375F044A3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9BFF05F-014D-8DE4-3C9B-2D58F9307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E09E-1F29-4CEE-A596-C8966E9BDB60}" type="datetimeFigureOut">
              <a:rPr lang="nb-NO" smtClean="0"/>
              <a:t>28.03.2023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71A267-77CD-0D22-2D0E-AF5718F4C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781AA39-18D0-7E03-A9DE-DBFF6F9A2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C487-A890-4056-9904-958A1DD38E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860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569644-8B5D-B036-454C-088BD3D1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B5834AE-C5B9-2F56-F003-A4576BE7A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2943EE-BE5B-E66A-11B6-53B03AA46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E09E-1F29-4CEE-A596-C8966E9BDB60}" type="datetimeFigureOut">
              <a:rPr lang="nb-NO" smtClean="0"/>
              <a:t>28.03.2023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73F5A67-ABE4-49E2-EF42-36962CF52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171CBC-9DC8-CA82-27F5-A30D55A70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C487-A890-4056-9904-958A1DD38E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697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8B9E5A4-6F71-E988-F17A-DB869067CD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6B2A3D4-031C-458E-E5FC-9B219CCFB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8BC5C4-45CA-A417-C9C1-AFF0328E2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E09E-1F29-4CEE-A596-C8966E9BDB60}" type="datetimeFigureOut">
              <a:rPr lang="nb-NO" smtClean="0"/>
              <a:t>28.03.2023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E980AF3-C56F-2A3D-ACED-34333D655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268D070-DA1A-EA5D-4011-881D9E211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C487-A890-4056-9904-958A1DD38E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491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01E99B-A81E-D8F3-1919-29F4BE883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6F6E910-A92E-DBE5-2053-AB563A410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BF5D3E9-B962-A107-1159-7203E961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E09E-1F29-4CEE-A596-C8966E9BDB60}" type="datetimeFigureOut">
              <a:rPr lang="nb-NO" smtClean="0"/>
              <a:t>28.03.2023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1B3B87D-C153-874C-94EA-94388697F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5A061F5-9E73-FA06-59B7-1A3F205C5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C487-A890-4056-9904-958A1DD38E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533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A978D4-13DA-91B6-056E-7D279649C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5D92DF3-F3DF-A85E-0565-03B06D8D7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BFE70C4-65CA-A662-A419-6C511A4E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E09E-1F29-4CEE-A596-C8966E9BDB60}" type="datetimeFigureOut">
              <a:rPr lang="nb-NO" smtClean="0"/>
              <a:t>28.03.2023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28C8AB9-8DC2-33C2-D045-FC7C8C992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7AA4D51-E83E-30DA-7FD6-4D934C1CB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C487-A890-4056-9904-958A1DD38E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44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35B5C5-2FE0-69C6-5876-703B56435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228855A-8D40-E44B-B037-84261C4595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AD697AB-1290-295E-9C3D-FC5CE74E8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C7DED2D-29BF-7329-E877-762D0800B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E09E-1F29-4CEE-A596-C8966E9BDB60}" type="datetimeFigureOut">
              <a:rPr lang="nb-NO" smtClean="0"/>
              <a:t>28.03.2023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63B15BB-A340-4C3C-5E97-F09AB804F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ED667D4-71DC-4ECE-729D-4DD41D6D5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C487-A890-4056-9904-958A1DD38E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56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8B3590-52D4-EB93-C868-855F79D30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2AE8446-8CE2-AE6B-DA38-1F2426100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15D999F-7115-D24B-FA83-27602E770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B0B3660-3DA3-6A45-2879-D636959CB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8F91DEB-0D05-C909-9833-6D964D9D81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461CB82-1FB9-A76E-33E0-DC6E0252F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E09E-1F29-4CEE-A596-C8966E9BDB60}" type="datetimeFigureOut">
              <a:rPr lang="nb-NO" smtClean="0"/>
              <a:t>28.03.2023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1754355-D2F7-B891-5D83-F6C3AE698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BB389A1-909B-3B7F-1075-51989970D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C487-A890-4056-9904-958A1DD38E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471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E83169-752F-8189-BC3B-EBAA91F3A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334F72D-B169-8965-544F-16E262150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E09E-1F29-4CEE-A596-C8966E9BDB60}" type="datetimeFigureOut">
              <a:rPr lang="nb-NO" smtClean="0"/>
              <a:t>28.03.2023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6304D51-72D4-FBAF-3772-DC1FF3216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5EA8ABD-039A-F338-F2F1-926D7265D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C487-A890-4056-9904-958A1DD38E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421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17EC63D-71F8-1A37-4CD3-1F28B7AB9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E09E-1F29-4CEE-A596-C8966E9BDB60}" type="datetimeFigureOut">
              <a:rPr lang="nb-NO" smtClean="0"/>
              <a:t>28.03.2023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979DA98-B9C3-0CDD-9FCA-2D842037D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50C740A-868E-88DF-FAD6-603717E9E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C487-A890-4056-9904-958A1DD38E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992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8DC7AA-05E8-EC4D-EC5A-249562143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0EA8C04-C86D-99C0-9AA2-B86BE148C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FD84A7C-BEF5-AAFC-E8AB-C33FD744A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C17EFCA-E11F-EB94-B181-09772F9A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E09E-1F29-4CEE-A596-C8966E9BDB60}" type="datetimeFigureOut">
              <a:rPr lang="nb-NO" smtClean="0"/>
              <a:t>28.03.2023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38FF943-77E3-6996-B0BA-B4F1AF9F1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FF74819-0FA2-3DD0-AFB5-377B6B5B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C487-A890-4056-9904-958A1DD38E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150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2CD23A-9989-E1AA-B469-D69FB7A9D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88BC710-DFC9-2000-BFCA-136A82886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6BBA644-E792-B79A-420C-CCFC168EF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217CA7B-1961-746D-319F-DE6690CB5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E09E-1F29-4CEE-A596-C8966E9BDB60}" type="datetimeFigureOut">
              <a:rPr lang="nb-NO" smtClean="0"/>
              <a:t>28.03.2023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7DFADF9-6B0F-7DFD-E522-6BFF147EA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AB5E276-1D1B-DB89-EB3B-64358AA4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C487-A890-4056-9904-958A1DD38E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86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EC763F2-6C00-FA46-2771-AB045918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A61DB8B-C11B-2008-ED98-7EF362E4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A58898-0DB1-555E-80D6-85BE000B87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8E09E-1F29-4CEE-A596-C8966E9BDB60}" type="datetimeFigureOut">
              <a:rPr lang="nb-NO" smtClean="0"/>
              <a:t>28.03.2023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9273407-0C73-3877-8D80-B26721D6F3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3F909B7-F973-B709-7502-B50BAF8E9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CC487-A890-4056-9904-958A1DD38E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038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05F5A1-BEA9-5B29-0A1B-CAE9754248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Gruppetime IN1010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533B94D-6164-BB2C-ACFD-78B9320D0B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Julian Fjeld</a:t>
            </a:r>
          </a:p>
          <a:p>
            <a:r>
              <a:rPr lang="nb-NO" dirty="0"/>
              <a:t>julianfj@uio.no</a:t>
            </a:r>
          </a:p>
        </p:txBody>
      </p:sp>
    </p:spTree>
    <p:extLst>
      <p:ext uri="{BB962C8B-B14F-4D97-AF65-F5344CB8AC3E}">
        <p14:creationId xmlns:p14="http://schemas.microsoft.com/office/powerpoint/2010/main" val="405400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46F2E2-2301-AA6F-D544-B9DB6EFA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Oblig</a:t>
            </a:r>
            <a:r>
              <a:rPr lang="nb-NO" dirty="0"/>
              <a:t> 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B7ECCEE-EC06-7877-AFDB-2514A9D79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Utfordrende </a:t>
            </a:r>
            <a:r>
              <a:rPr lang="nb-NO" dirty="0" err="1"/>
              <a:t>oblig</a:t>
            </a:r>
            <a:r>
              <a:rPr lang="nb-NO" dirty="0"/>
              <a:t>, så dere kan velge hvor mye dere vil bite over.</a:t>
            </a:r>
          </a:p>
          <a:p>
            <a:r>
              <a:rPr lang="nb-NO" dirty="0"/>
              <a:t>Fokuser på å levere kode dere forstår og som kompilerer og kjører uten å få feil resultat.</a:t>
            </a:r>
          </a:p>
          <a:p>
            <a:r>
              <a:rPr lang="nb-NO" dirty="0"/>
              <a:t>Kjør det ferdige programmet mange ganger. Når vi jobber med tråder kan vi få feil som bare slår ut noen ganger.</a:t>
            </a:r>
          </a:p>
          <a:p>
            <a:r>
              <a:rPr lang="nb-NO" dirty="0"/>
              <a:t>Begynn så tidlig som mulig, og ikke la dere overvelde. </a:t>
            </a:r>
            <a:r>
              <a:rPr lang="nb-NO" b="1" dirty="0"/>
              <a:t>Les gjennom hele oppgaven </a:t>
            </a:r>
            <a:r>
              <a:rPr lang="nb-NO" dirty="0"/>
              <a:t>selv om dere ikke skjønner alt (eller noe som helst), og jobb dere gjennom steg for steg, så vil det bli tydeligere underveis.</a:t>
            </a:r>
          </a:p>
          <a:p>
            <a:r>
              <a:rPr lang="nb-NO" dirty="0"/>
              <a:t>Det blir mange objekter inne i hverandre (objekter i objekter i </a:t>
            </a:r>
            <a:r>
              <a:rPr lang="nb-NO" dirty="0" err="1"/>
              <a:t>hashmaps</a:t>
            </a:r>
            <a:r>
              <a:rPr lang="nb-NO" dirty="0"/>
              <a:t> i lister i objekter), så prøv å holde tunga rett i munnen og </a:t>
            </a:r>
            <a:r>
              <a:rPr lang="nb-NO" b="1" dirty="0"/>
              <a:t>tegn opp </a:t>
            </a:r>
            <a:r>
              <a:rPr lang="nb-NO" dirty="0"/>
              <a:t>objektene og referansene når dere er usikre.</a:t>
            </a:r>
          </a:p>
        </p:txBody>
      </p:sp>
    </p:spTree>
    <p:extLst>
      <p:ext uri="{BB962C8B-B14F-4D97-AF65-F5344CB8AC3E}">
        <p14:creationId xmlns:p14="http://schemas.microsoft.com/office/powerpoint/2010/main" val="53766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0E996E-6F60-ABEB-2ACB-C03E89D9E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06D945F-C5F9-6728-781E-E65CC24A3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Conditions</a:t>
            </a:r>
            <a:r>
              <a:rPr lang="nb-NO" dirty="0"/>
              <a:t> – venting, hører til låser og er passive køer der tråder venter på signal.</a:t>
            </a:r>
          </a:p>
          <a:p>
            <a:r>
              <a:rPr lang="nb-NO" dirty="0"/>
              <a:t>Monitor – et design </a:t>
            </a:r>
            <a:r>
              <a:rPr lang="nb-NO" dirty="0" err="1"/>
              <a:t>pattern</a:t>
            </a:r>
            <a:r>
              <a:rPr lang="nb-NO" dirty="0"/>
              <a:t> (ikke en klasse i Java)</a:t>
            </a:r>
          </a:p>
          <a:p>
            <a:r>
              <a:rPr lang="nb-NO" dirty="0"/>
              <a:t>Barriers – venting, kan bruke </a:t>
            </a:r>
            <a:r>
              <a:rPr lang="nb-NO" dirty="0" err="1"/>
              <a:t>join</a:t>
            </a:r>
            <a:r>
              <a:rPr lang="nb-NO" dirty="0"/>
              <a:t>() og </a:t>
            </a:r>
            <a:r>
              <a:rPr lang="nb-NO" dirty="0" err="1"/>
              <a:t>CountDownLatch</a:t>
            </a:r>
            <a:r>
              <a:rPr lang="nb-NO" dirty="0"/>
              <a:t> (og </a:t>
            </a:r>
            <a:r>
              <a:rPr lang="nb-NO" dirty="0" err="1"/>
              <a:t>CyclicBarrier</a:t>
            </a:r>
            <a:r>
              <a:rPr lang="nb-NO" dirty="0"/>
              <a:t>). Noen situasjoner kan bruke alle, men de har hver </a:t>
            </a:r>
            <a:r>
              <a:rPr lang="nb-NO"/>
              <a:t>sin spesialitet.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83453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202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Gruppetime IN1010</vt:lpstr>
      <vt:lpstr>Oblig 5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Gruppetime IN1010</dc:title>
  <dc:creator>Julian Fjeld</dc:creator>
  <cp:lastModifiedBy>Julian Fjeld</cp:lastModifiedBy>
  <cp:revision>6</cp:revision>
  <dcterms:created xsi:type="dcterms:W3CDTF">2023-03-28T08:56:10Z</dcterms:created>
  <dcterms:modified xsi:type="dcterms:W3CDTF">2023-03-29T10:05:08Z</dcterms:modified>
</cp:coreProperties>
</file>